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7" r:id="rId4"/>
    <p:sldId id="258" r:id="rId5"/>
    <p:sldId id="266" r:id="rId6"/>
    <p:sldId id="267" r:id="rId7"/>
    <p:sldId id="269" r:id="rId8"/>
    <p:sldId id="271" r:id="rId9"/>
    <p:sldId id="259" r:id="rId10"/>
    <p:sldId id="274" r:id="rId11"/>
    <p:sldId id="275" r:id="rId12"/>
    <p:sldId id="277" r:id="rId13"/>
    <p:sldId id="281" r:id="rId14"/>
    <p:sldId id="260" r:id="rId15"/>
    <p:sldId id="283" r:id="rId16"/>
    <p:sldId id="285" r:id="rId17"/>
    <p:sldId id="286" r:id="rId18"/>
    <p:sldId id="288" r:id="rId19"/>
    <p:sldId id="261" r:id="rId20"/>
    <p:sldId id="290" r:id="rId21"/>
    <p:sldId id="292" r:id="rId22"/>
    <p:sldId id="293" r:id="rId23"/>
    <p:sldId id="295" r:id="rId24"/>
    <p:sldId id="296" r:id="rId25"/>
  </p:sldIdLst>
  <p:sldSz cx="12192000" cy="6858000"/>
  <p:notesSz cx="6858000" cy="9144000"/>
  <p:embeddedFontLst>
    <p:embeddedFont>
      <p:font typeface="方正少儿简体" panose="03000509000000000000" pitchFamily="65" charset="-122"/>
      <p:regular r:id="rId29"/>
    </p:embeddedFont>
    <p:embeddedFont>
      <p:font typeface="方正清刻本悦宋简体" panose="02000000000000000000" charset="0"/>
      <p:regular r:id="rId30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52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0" Type="http://schemas.openxmlformats.org/officeDocument/2006/relationships/font" Target="fonts/font2.fntdata"/><Relationship Id="rId3" Type="http://schemas.openxmlformats.org/officeDocument/2006/relationships/slide" Target="slides/slide1.xml"/><Relationship Id="rId29" Type="http://schemas.openxmlformats.org/officeDocument/2006/relationships/font" Target="fonts/font1.fntdata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6B2F4-6734-4F8D-AC73-1278B646F4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4363-D64B-4DE1-A215-F411EC77F0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6B2F4-6734-4F8D-AC73-1278B646F4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4363-D64B-4DE1-A215-F411EC77F0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6B2F4-6734-4F8D-AC73-1278B646F4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4363-D64B-4DE1-A215-F411EC77F0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6B2F4-6734-4F8D-AC73-1278B646F4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4363-D64B-4DE1-A215-F411EC77F0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6B2F4-6734-4F8D-AC73-1278B646F4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4363-D64B-4DE1-A215-F411EC77F0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99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Rectangle 5"/>
          <p:cNvSpPr>
            <a:spLocks noChangeArrowheads="1"/>
          </p:cNvSpPr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99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8" name="椭圆 177"/>
          <p:cNvSpPr/>
          <p:nvPr userDrawn="1"/>
        </p:nvSpPr>
        <p:spPr>
          <a:xfrm>
            <a:off x="-389019" y="6581618"/>
            <a:ext cx="13682989" cy="78779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 userDrawn="1"/>
        </p:nvGrpSpPr>
        <p:grpSpPr>
          <a:xfrm>
            <a:off x="652838" y="6038924"/>
            <a:ext cx="1311939" cy="801533"/>
            <a:chOff x="828675" y="76200"/>
            <a:chExt cx="10580688" cy="6464300"/>
          </a:xfrm>
        </p:grpSpPr>
        <p:sp>
          <p:nvSpPr>
            <p:cNvPr id="6" name="Freeform 5"/>
            <p:cNvSpPr/>
            <p:nvPr/>
          </p:nvSpPr>
          <p:spPr bwMode="auto">
            <a:xfrm>
              <a:off x="3967163" y="3321050"/>
              <a:ext cx="1152525" cy="738188"/>
            </a:xfrm>
            <a:custGeom>
              <a:avLst/>
              <a:gdLst>
                <a:gd name="T0" fmla="*/ 32 w 272"/>
                <a:gd name="T1" fmla="*/ 174 h 174"/>
                <a:gd name="T2" fmla="*/ 61 w 272"/>
                <a:gd name="T3" fmla="*/ 16 h 174"/>
                <a:gd name="T4" fmla="*/ 229 w 272"/>
                <a:gd name="T5" fmla="*/ 0 h 174"/>
                <a:gd name="T6" fmla="*/ 272 w 272"/>
                <a:gd name="T7" fmla="*/ 174 h 174"/>
                <a:gd name="T8" fmla="*/ 32 w 272"/>
                <a:gd name="T9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174">
                  <a:moveTo>
                    <a:pt x="32" y="174"/>
                  </a:moveTo>
                  <a:cubicBezTo>
                    <a:pt x="32" y="174"/>
                    <a:pt x="0" y="26"/>
                    <a:pt x="61" y="16"/>
                  </a:cubicBezTo>
                  <a:cubicBezTo>
                    <a:pt x="125" y="6"/>
                    <a:pt x="229" y="0"/>
                    <a:pt x="229" y="0"/>
                  </a:cubicBezTo>
                  <a:cubicBezTo>
                    <a:pt x="272" y="174"/>
                    <a:pt x="272" y="174"/>
                    <a:pt x="272" y="174"/>
                  </a:cubicBezTo>
                  <a:lnTo>
                    <a:pt x="32" y="174"/>
                  </a:lnTo>
                  <a:close/>
                </a:path>
              </a:pathLst>
            </a:custGeom>
            <a:solidFill>
              <a:srgbClr val="329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4225925" y="3313113"/>
              <a:ext cx="1139825" cy="563563"/>
            </a:xfrm>
            <a:custGeom>
              <a:avLst/>
              <a:gdLst>
                <a:gd name="T0" fmla="*/ 213 w 269"/>
                <a:gd name="T1" fmla="*/ 0 h 133"/>
                <a:gd name="T2" fmla="*/ 0 w 269"/>
                <a:gd name="T3" fmla="*/ 18 h 133"/>
                <a:gd name="T4" fmla="*/ 139 w 269"/>
                <a:gd name="T5" fmla="*/ 128 h 133"/>
                <a:gd name="T6" fmla="*/ 213 w 269"/>
                <a:gd name="T7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9" h="133">
                  <a:moveTo>
                    <a:pt x="213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8" y="133"/>
                    <a:pt x="139" y="128"/>
                  </a:cubicBezTo>
                  <a:cubicBezTo>
                    <a:pt x="269" y="122"/>
                    <a:pt x="213" y="0"/>
                    <a:pt x="213" y="0"/>
                  </a:cubicBezTo>
                  <a:close/>
                </a:path>
              </a:pathLst>
            </a:custGeom>
            <a:solidFill>
              <a:srgbClr val="27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4205288" y="3197225"/>
              <a:ext cx="1389063" cy="530225"/>
            </a:xfrm>
            <a:custGeom>
              <a:avLst/>
              <a:gdLst>
                <a:gd name="T0" fmla="*/ 175 w 328"/>
                <a:gd name="T1" fmla="*/ 2 h 125"/>
                <a:gd name="T2" fmla="*/ 0 w 328"/>
                <a:gd name="T3" fmla="*/ 125 h 125"/>
                <a:gd name="T4" fmla="*/ 328 w 328"/>
                <a:gd name="T5" fmla="*/ 122 h 125"/>
                <a:gd name="T6" fmla="*/ 175 w 328"/>
                <a:gd name="T7" fmla="*/ 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8" h="125">
                  <a:moveTo>
                    <a:pt x="175" y="2"/>
                  </a:moveTo>
                  <a:cubicBezTo>
                    <a:pt x="44" y="0"/>
                    <a:pt x="0" y="125"/>
                    <a:pt x="0" y="125"/>
                  </a:cubicBezTo>
                  <a:cubicBezTo>
                    <a:pt x="328" y="122"/>
                    <a:pt x="328" y="122"/>
                    <a:pt x="328" y="122"/>
                  </a:cubicBezTo>
                  <a:cubicBezTo>
                    <a:pt x="328" y="122"/>
                    <a:pt x="307" y="5"/>
                    <a:pt x="175" y="2"/>
                  </a:cubicBezTo>
                  <a:close/>
                </a:path>
              </a:pathLst>
            </a:custGeom>
            <a:solidFill>
              <a:srgbClr val="329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9210675" y="2976563"/>
              <a:ext cx="568325" cy="415925"/>
            </a:xfrm>
            <a:custGeom>
              <a:avLst/>
              <a:gdLst>
                <a:gd name="T0" fmla="*/ 12 w 134"/>
                <a:gd name="T1" fmla="*/ 0 h 98"/>
                <a:gd name="T2" fmla="*/ 125 w 134"/>
                <a:gd name="T3" fmla="*/ 63 h 98"/>
                <a:gd name="T4" fmla="*/ 0 w 134"/>
                <a:gd name="T5" fmla="*/ 44 h 98"/>
                <a:gd name="T6" fmla="*/ 12 w 134"/>
                <a:gd name="T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4" h="98">
                  <a:moveTo>
                    <a:pt x="12" y="0"/>
                  </a:moveTo>
                  <a:cubicBezTo>
                    <a:pt x="12" y="0"/>
                    <a:pt x="134" y="29"/>
                    <a:pt x="125" y="63"/>
                  </a:cubicBezTo>
                  <a:cubicBezTo>
                    <a:pt x="116" y="98"/>
                    <a:pt x="0" y="44"/>
                    <a:pt x="0" y="44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rgbClr val="E8A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9"/>
            <p:cNvSpPr/>
            <p:nvPr/>
          </p:nvSpPr>
          <p:spPr bwMode="auto">
            <a:xfrm>
              <a:off x="9024938" y="2905125"/>
              <a:ext cx="276225" cy="288925"/>
            </a:xfrm>
            <a:custGeom>
              <a:avLst/>
              <a:gdLst>
                <a:gd name="T0" fmla="*/ 112 w 174"/>
                <a:gd name="T1" fmla="*/ 182 h 182"/>
                <a:gd name="T2" fmla="*/ 174 w 174"/>
                <a:gd name="T3" fmla="*/ 35 h 182"/>
                <a:gd name="T4" fmla="*/ 0 w 174"/>
                <a:gd name="T5" fmla="*/ 0 h 182"/>
                <a:gd name="T6" fmla="*/ 112 w 174"/>
                <a:gd name="T7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4" h="182">
                  <a:moveTo>
                    <a:pt x="112" y="182"/>
                  </a:moveTo>
                  <a:lnTo>
                    <a:pt x="174" y="35"/>
                  </a:lnTo>
                  <a:lnTo>
                    <a:pt x="0" y="0"/>
                  </a:lnTo>
                  <a:lnTo>
                    <a:pt x="112" y="182"/>
                  </a:lnTo>
                  <a:close/>
                </a:path>
              </a:pathLst>
            </a:custGeom>
            <a:solidFill>
              <a:srgbClr val="56D0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0"/>
            <p:cNvSpPr/>
            <p:nvPr/>
          </p:nvSpPr>
          <p:spPr bwMode="auto">
            <a:xfrm>
              <a:off x="8224838" y="2820988"/>
              <a:ext cx="1203325" cy="915988"/>
            </a:xfrm>
            <a:custGeom>
              <a:avLst/>
              <a:gdLst>
                <a:gd name="T0" fmla="*/ 0 w 284"/>
                <a:gd name="T1" fmla="*/ 211 h 216"/>
                <a:gd name="T2" fmla="*/ 130 w 284"/>
                <a:gd name="T3" fmla="*/ 8 h 216"/>
                <a:gd name="T4" fmla="*/ 284 w 284"/>
                <a:gd name="T5" fmla="*/ 216 h 216"/>
                <a:gd name="T6" fmla="*/ 0 w 284"/>
                <a:gd name="T7" fmla="*/ 21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4" h="216">
                  <a:moveTo>
                    <a:pt x="0" y="211"/>
                  </a:moveTo>
                  <a:cubicBezTo>
                    <a:pt x="0" y="211"/>
                    <a:pt x="4" y="0"/>
                    <a:pt x="130" y="8"/>
                  </a:cubicBezTo>
                  <a:cubicBezTo>
                    <a:pt x="256" y="16"/>
                    <a:pt x="284" y="216"/>
                    <a:pt x="284" y="216"/>
                  </a:cubicBezTo>
                  <a:lnTo>
                    <a:pt x="0" y="211"/>
                  </a:lnTo>
                  <a:close/>
                </a:path>
              </a:pathLst>
            </a:custGeom>
            <a:solidFill>
              <a:srgbClr val="43AF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1"/>
            <p:cNvSpPr/>
            <p:nvPr/>
          </p:nvSpPr>
          <p:spPr bwMode="auto">
            <a:xfrm>
              <a:off x="9093200" y="2874963"/>
              <a:ext cx="808038" cy="938213"/>
            </a:xfrm>
            <a:custGeom>
              <a:avLst/>
              <a:gdLst>
                <a:gd name="T0" fmla="*/ 191 w 191"/>
                <a:gd name="T1" fmla="*/ 151 h 221"/>
                <a:gd name="T2" fmla="*/ 137 w 191"/>
                <a:gd name="T3" fmla="*/ 119 h 221"/>
                <a:gd name="T4" fmla="*/ 165 w 191"/>
                <a:gd name="T5" fmla="*/ 80 h 221"/>
                <a:gd name="T6" fmla="*/ 162 w 191"/>
                <a:gd name="T7" fmla="*/ 17 h 221"/>
                <a:gd name="T8" fmla="*/ 107 w 191"/>
                <a:gd name="T9" fmla="*/ 50 h 221"/>
                <a:gd name="T10" fmla="*/ 36 w 191"/>
                <a:gd name="T11" fmla="*/ 154 h 221"/>
                <a:gd name="T12" fmla="*/ 38 w 191"/>
                <a:gd name="T13" fmla="*/ 203 h 221"/>
                <a:gd name="T14" fmla="*/ 95 w 191"/>
                <a:gd name="T15" fmla="*/ 176 h 221"/>
                <a:gd name="T16" fmla="*/ 114 w 191"/>
                <a:gd name="T17" fmla="*/ 150 h 221"/>
                <a:gd name="T18" fmla="*/ 165 w 191"/>
                <a:gd name="T19" fmla="*/ 179 h 221"/>
                <a:gd name="T20" fmla="*/ 191 w 191"/>
                <a:gd name="T21" fmla="*/ 15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1" h="221">
                  <a:moveTo>
                    <a:pt x="191" y="151"/>
                  </a:moveTo>
                  <a:cubicBezTo>
                    <a:pt x="137" y="119"/>
                    <a:pt x="137" y="119"/>
                    <a:pt x="137" y="119"/>
                  </a:cubicBezTo>
                  <a:cubicBezTo>
                    <a:pt x="165" y="80"/>
                    <a:pt x="165" y="80"/>
                    <a:pt x="165" y="80"/>
                  </a:cubicBezTo>
                  <a:cubicBezTo>
                    <a:pt x="165" y="80"/>
                    <a:pt x="188" y="34"/>
                    <a:pt x="162" y="17"/>
                  </a:cubicBezTo>
                  <a:cubicBezTo>
                    <a:pt x="135" y="0"/>
                    <a:pt x="107" y="50"/>
                    <a:pt x="107" y="50"/>
                  </a:cubicBezTo>
                  <a:cubicBezTo>
                    <a:pt x="36" y="154"/>
                    <a:pt x="36" y="154"/>
                    <a:pt x="36" y="154"/>
                  </a:cubicBezTo>
                  <a:cubicBezTo>
                    <a:pt x="36" y="154"/>
                    <a:pt x="0" y="184"/>
                    <a:pt x="38" y="203"/>
                  </a:cubicBezTo>
                  <a:cubicBezTo>
                    <a:pt x="75" y="221"/>
                    <a:pt x="95" y="176"/>
                    <a:pt x="95" y="176"/>
                  </a:cubicBezTo>
                  <a:cubicBezTo>
                    <a:pt x="114" y="150"/>
                    <a:pt x="114" y="150"/>
                    <a:pt x="114" y="150"/>
                  </a:cubicBezTo>
                  <a:cubicBezTo>
                    <a:pt x="165" y="179"/>
                    <a:pt x="165" y="179"/>
                    <a:pt x="165" y="179"/>
                  </a:cubicBezTo>
                  <a:lnTo>
                    <a:pt x="191" y="151"/>
                  </a:lnTo>
                  <a:close/>
                </a:path>
              </a:pathLst>
            </a:custGeom>
            <a:solidFill>
              <a:srgbClr val="633D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2"/>
            <p:cNvSpPr>
              <a:spLocks noEditPoints="1"/>
            </p:cNvSpPr>
            <p:nvPr/>
          </p:nvSpPr>
          <p:spPr bwMode="auto">
            <a:xfrm>
              <a:off x="1481138" y="76200"/>
              <a:ext cx="9928225" cy="5730875"/>
            </a:xfrm>
            <a:custGeom>
              <a:avLst/>
              <a:gdLst>
                <a:gd name="T0" fmla="*/ 2332 w 2344"/>
                <a:gd name="T1" fmla="*/ 902 h 1351"/>
                <a:gd name="T2" fmla="*/ 2089 w 2344"/>
                <a:gd name="T3" fmla="*/ 797 h 1351"/>
                <a:gd name="T4" fmla="*/ 1904 w 2344"/>
                <a:gd name="T5" fmla="*/ 220 h 1351"/>
                <a:gd name="T6" fmla="*/ 285 w 2344"/>
                <a:gd name="T7" fmla="*/ 194 h 1351"/>
                <a:gd name="T8" fmla="*/ 1 w 2344"/>
                <a:gd name="T9" fmla="*/ 1263 h 1351"/>
                <a:gd name="T10" fmla="*/ 63 w 2344"/>
                <a:gd name="T11" fmla="*/ 1351 h 1351"/>
                <a:gd name="T12" fmla="*/ 2115 w 2344"/>
                <a:gd name="T13" fmla="*/ 1351 h 1351"/>
                <a:gd name="T14" fmla="*/ 2109 w 2344"/>
                <a:gd name="T15" fmla="*/ 1231 h 1351"/>
                <a:gd name="T16" fmla="*/ 2272 w 2344"/>
                <a:gd name="T17" fmla="*/ 1246 h 1351"/>
                <a:gd name="T18" fmla="*/ 2332 w 2344"/>
                <a:gd name="T19" fmla="*/ 902 h 1351"/>
                <a:gd name="T20" fmla="*/ 472 w 2344"/>
                <a:gd name="T21" fmla="*/ 840 h 1351"/>
                <a:gd name="T22" fmla="*/ 154 w 2344"/>
                <a:gd name="T23" fmla="*/ 842 h 1351"/>
                <a:gd name="T24" fmla="*/ 94 w 2344"/>
                <a:gd name="T25" fmla="*/ 769 h 1351"/>
                <a:gd name="T26" fmla="*/ 436 w 2344"/>
                <a:gd name="T27" fmla="*/ 247 h 1351"/>
                <a:gd name="T28" fmla="*/ 552 w 2344"/>
                <a:gd name="T29" fmla="*/ 330 h 1351"/>
                <a:gd name="T30" fmla="*/ 553 w 2344"/>
                <a:gd name="T31" fmla="*/ 666 h 1351"/>
                <a:gd name="T32" fmla="*/ 472 w 2344"/>
                <a:gd name="T33" fmla="*/ 840 h 1351"/>
                <a:gd name="T34" fmla="*/ 976 w 2344"/>
                <a:gd name="T35" fmla="*/ 742 h 1351"/>
                <a:gd name="T36" fmla="*/ 914 w 2344"/>
                <a:gd name="T37" fmla="*/ 844 h 1351"/>
                <a:gd name="T38" fmla="*/ 644 w 2344"/>
                <a:gd name="T39" fmla="*/ 837 h 1351"/>
                <a:gd name="T40" fmla="*/ 601 w 2344"/>
                <a:gd name="T41" fmla="*/ 747 h 1351"/>
                <a:gd name="T42" fmla="*/ 601 w 2344"/>
                <a:gd name="T43" fmla="*/ 310 h 1351"/>
                <a:gd name="T44" fmla="*/ 852 w 2344"/>
                <a:gd name="T45" fmla="*/ 192 h 1351"/>
                <a:gd name="T46" fmla="*/ 976 w 2344"/>
                <a:gd name="T47" fmla="*/ 329 h 1351"/>
                <a:gd name="T48" fmla="*/ 976 w 2344"/>
                <a:gd name="T49" fmla="*/ 742 h 1351"/>
                <a:gd name="T50" fmla="*/ 1364 w 2344"/>
                <a:gd name="T51" fmla="*/ 842 h 1351"/>
                <a:gd name="T52" fmla="*/ 1094 w 2344"/>
                <a:gd name="T53" fmla="*/ 842 h 1351"/>
                <a:gd name="T54" fmla="*/ 1016 w 2344"/>
                <a:gd name="T55" fmla="*/ 799 h 1351"/>
                <a:gd name="T56" fmla="*/ 1016 w 2344"/>
                <a:gd name="T57" fmla="*/ 628 h 1351"/>
                <a:gd name="T58" fmla="*/ 1017 w 2344"/>
                <a:gd name="T59" fmla="*/ 365 h 1351"/>
                <a:gd name="T60" fmla="*/ 1102 w 2344"/>
                <a:gd name="T61" fmla="*/ 176 h 1351"/>
                <a:gd name="T62" fmla="*/ 1329 w 2344"/>
                <a:gd name="T63" fmla="*/ 176 h 1351"/>
                <a:gd name="T64" fmla="*/ 1422 w 2344"/>
                <a:gd name="T65" fmla="*/ 320 h 1351"/>
                <a:gd name="T66" fmla="*/ 1431 w 2344"/>
                <a:gd name="T67" fmla="*/ 745 h 1351"/>
                <a:gd name="T68" fmla="*/ 1364 w 2344"/>
                <a:gd name="T69" fmla="*/ 842 h 1351"/>
                <a:gd name="T70" fmla="*/ 1920 w 2344"/>
                <a:gd name="T71" fmla="*/ 843 h 1351"/>
                <a:gd name="T72" fmla="*/ 1607 w 2344"/>
                <a:gd name="T73" fmla="*/ 843 h 1351"/>
                <a:gd name="T74" fmla="*/ 1480 w 2344"/>
                <a:gd name="T75" fmla="*/ 734 h 1351"/>
                <a:gd name="T76" fmla="*/ 1480 w 2344"/>
                <a:gd name="T77" fmla="*/ 260 h 1351"/>
                <a:gd name="T78" fmla="*/ 1562 w 2344"/>
                <a:gd name="T79" fmla="*/ 161 h 1351"/>
                <a:gd name="T80" fmla="*/ 2004 w 2344"/>
                <a:gd name="T81" fmla="*/ 697 h 1351"/>
                <a:gd name="T82" fmla="*/ 1920 w 2344"/>
                <a:gd name="T83" fmla="*/ 843 h 1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44" h="1351">
                  <a:moveTo>
                    <a:pt x="2332" y="902"/>
                  </a:moveTo>
                  <a:cubicBezTo>
                    <a:pt x="2321" y="752"/>
                    <a:pt x="2122" y="790"/>
                    <a:pt x="2089" y="797"/>
                  </a:cubicBezTo>
                  <a:cubicBezTo>
                    <a:pt x="2078" y="605"/>
                    <a:pt x="2046" y="384"/>
                    <a:pt x="1904" y="220"/>
                  </a:cubicBezTo>
                  <a:cubicBezTo>
                    <a:pt x="1729" y="17"/>
                    <a:pt x="694" y="0"/>
                    <a:pt x="285" y="194"/>
                  </a:cubicBezTo>
                  <a:cubicBezTo>
                    <a:pt x="24" y="318"/>
                    <a:pt x="0" y="1254"/>
                    <a:pt x="1" y="1263"/>
                  </a:cubicBezTo>
                  <a:cubicBezTo>
                    <a:pt x="63" y="1351"/>
                    <a:pt x="63" y="1351"/>
                    <a:pt x="63" y="1351"/>
                  </a:cubicBezTo>
                  <a:cubicBezTo>
                    <a:pt x="2115" y="1351"/>
                    <a:pt x="2115" y="1351"/>
                    <a:pt x="2115" y="1351"/>
                  </a:cubicBezTo>
                  <a:cubicBezTo>
                    <a:pt x="2109" y="1231"/>
                    <a:pt x="2109" y="1231"/>
                    <a:pt x="2109" y="1231"/>
                  </a:cubicBezTo>
                  <a:cubicBezTo>
                    <a:pt x="2272" y="1246"/>
                    <a:pt x="2272" y="1246"/>
                    <a:pt x="2272" y="1246"/>
                  </a:cubicBezTo>
                  <a:cubicBezTo>
                    <a:pt x="2272" y="1246"/>
                    <a:pt x="2344" y="1066"/>
                    <a:pt x="2332" y="902"/>
                  </a:cubicBezTo>
                  <a:moveTo>
                    <a:pt x="472" y="840"/>
                  </a:moveTo>
                  <a:cubicBezTo>
                    <a:pt x="363" y="844"/>
                    <a:pt x="154" y="842"/>
                    <a:pt x="154" y="842"/>
                  </a:cubicBezTo>
                  <a:cubicBezTo>
                    <a:pt x="154" y="842"/>
                    <a:pt x="68" y="863"/>
                    <a:pt x="94" y="769"/>
                  </a:cubicBezTo>
                  <a:cubicBezTo>
                    <a:pt x="121" y="674"/>
                    <a:pt x="168" y="297"/>
                    <a:pt x="436" y="247"/>
                  </a:cubicBezTo>
                  <a:cubicBezTo>
                    <a:pt x="436" y="247"/>
                    <a:pt x="545" y="223"/>
                    <a:pt x="552" y="330"/>
                  </a:cubicBezTo>
                  <a:cubicBezTo>
                    <a:pt x="552" y="442"/>
                    <a:pt x="554" y="554"/>
                    <a:pt x="553" y="666"/>
                  </a:cubicBezTo>
                  <a:cubicBezTo>
                    <a:pt x="552" y="744"/>
                    <a:pt x="573" y="835"/>
                    <a:pt x="472" y="840"/>
                  </a:cubicBezTo>
                  <a:moveTo>
                    <a:pt x="976" y="742"/>
                  </a:moveTo>
                  <a:cubicBezTo>
                    <a:pt x="980" y="837"/>
                    <a:pt x="914" y="844"/>
                    <a:pt x="914" y="844"/>
                  </a:cubicBezTo>
                  <a:cubicBezTo>
                    <a:pt x="864" y="849"/>
                    <a:pt x="679" y="853"/>
                    <a:pt x="644" y="837"/>
                  </a:cubicBezTo>
                  <a:cubicBezTo>
                    <a:pt x="611" y="821"/>
                    <a:pt x="601" y="783"/>
                    <a:pt x="601" y="747"/>
                  </a:cubicBezTo>
                  <a:cubicBezTo>
                    <a:pt x="601" y="310"/>
                    <a:pt x="601" y="310"/>
                    <a:pt x="601" y="310"/>
                  </a:cubicBezTo>
                  <a:cubicBezTo>
                    <a:pt x="590" y="178"/>
                    <a:pt x="773" y="199"/>
                    <a:pt x="852" y="192"/>
                  </a:cubicBezTo>
                  <a:cubicBezTo>
                    <a:pt x="992" y="181"/>
                    <a:pt x="976" y="329"/>
                    <a:pt x="976" y="329"/>
                  </a:cubicBezTo>
                  <a:cubicBezTo>
                    <a:pt x="976" y="329"/>
                    <a:pt x="971" y="648"/>
                    <a:pt x="976" y="742"/>
                  </a:cubicBezTo>
                  <a:moveTo>
                    <a:pt x="1364" y="842"/>
                  </a:moveTo>
                  <a:cubicBezTo>
                    <a:pt x="1293" y="847"/>
                    <a:pt x="1094" y="842"/>
                    <a:pt x="1094" y="842"/>
                  </a:cubicBezTo>
                  <a:cubicBezTo>
                    <a:pt x="1057" y="847"/>
                    <a:pt x="1020" y="844"/>
                    <a:pt x="1016" y="799"/>
                  </a:cubicBezTo>
                  <a:cubicBezTo>
                    <a:pt x="1011" y="743"/>
                    <a:pt x="1015" y="684"/>
                    <a:pt x="1016" y="628"/>
                  </a:cubicBezTo>
                  <a:cubicBezTo>
                    <a:pt x="1016" y="540"/>
                    <a:pt x="1015" y="452"/>
                    <a:pt x="1017" y="365"/>
                  </a:cubicBezTo>
                  <a:cubicBezTo>
                    <a:pt x="1018" y="287"/>
                    <a:pt x="998" y="181"/>
                    <a:pt x="1102" y="176"/>
                  </a:cubicBezTo>
                  <a:cubicBezTo>
                    <a:pt x="1211" y="171"/>
                    <a:pt x="1329" y="176"/>
                    <a:pt x="1329" y="176"/>
                  </a:cubicBezTo>
                  <a:cubicBezTo>
                    <a:pt x="1329" y="176"/>
                    <a:pt x="1427" y="157"/>
                    <a:pt x="1422" y="320"/>
                  </a:cubicBezTo>
                  <a:cubicBezTo>
                    <a:pt x="1418" y="483"/>
                    <a:pt x="1431" y="745"/>
                    <a:pt x="1431" y="745"/>
                  </a:cubicBezTo>
                  <a:cubicBezTo>
                    <a:pt x="1431" y="745"/>
                    <a:pt x="1436" y="837"/>
                    <a:pt x="1364" y="842"/>
                  </a:cubicBezTo>
                  <a:moveTo>
                    <a:pt x="1920" y="843"/>
                  </a:moveTo>
                  <a:cubicBezTo>
                    <a:pt x="1817" y="845"/>
                    <a:pt x="1607" y="843"/>
                    <a:pt x="1607" y="843"/>
                  </a:cubicBezTo>
                  <a:cubicBezTo>
                    <a:pt x="1607" y="843"/>
                    <a:pt x="1475" y="855"/>
                    <a:pt x="1480" y="734"/>
                  </a:cubicBezTo>
                  <a:cubicBezTo>
                    <a:pt x="1480" y="727"/>
                    <a:pt x="1480" y="260"/>
                    <a:pt x="1480" y="260"/>
                  </a:cubicBezTo>
                  <a:cubicBezTo>
                    <a:pt x="1480" y="260"/>
                    <a:pt x="1469" y="158"/>
                    <a:pt x="1562" y="161"/>
                  </a:cubicBezTo>
                  <a:cubicBezTo>
                    <a:pt x="1667" y="163"/>
                    <a:pt x="1957" y="158"/>
                    <a:pt x="2004" y="697"/>
                  </a:cubicBezTo>
                  <a:cubicBezTo>
                    <a:pt x="2004" y="697"/>
                    <a:pt x="2022" y="841"/>
                    <a:pt x="1920" y="843"/>
                  </a:cubicBezTo>
                </a:path>
              </a:pathLst>
            </a:custGeom>
            <a:solidFill>
              <a:srgbClr val="FFD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auto">
            <a:xfrm>
              <a:off x="9982200" y="4406900"/>
              <a:ext cx="584200" cy="619125"/>
            </a:xfrm>
            <a:prstGeom prst="ellipse">
              <a:avLst/>
            </a:prstGeom>
            <a:solidFill>
              <a:srgbClr val="C9C1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10058400" y="4483100"/>
              <a:ext cx="431800" cy="471488"/>
            </a:xfrm>
            <a:prstGeom prst="ellipse">
              <a:avLst/>
            </a:prstGeom>
            <a:solidFill>
              <a:srgbClr val="FC84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10779125" y="4011613"/>
              <a:ext cx="584200" cy="1371600"/>
            </a:xfrm>
            <a:custGeom>
              <a:avLst/>
              <a:gdLst>
                <a:gd name="T0" fmla="*/ 97 w 138"/>
                <a:gd name="T1" fmla="*/ 323 h 323"/>
                <a:gd name="T2" fmla="*/ 138 w 138"/>
                <a:gd name="T3" fmla="*/ 24 h 323"/>
                <a:gd name="T4" fmla="*/ 56 w 138"/>
                <a:gd name="T5" fmla="*/ 13 h 323"/>
                <a:gd name="T6" fmla="*/ 0 w 138"/>
                <a:gd name="T7" fmla="*/ 305 h 323"/>
                <a:gd name="T8" fmla="*/ 97 w 138"/>
                <a:gd name="T9" fmla="*/ 323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323">
                  <a:moveTo>
                    <a:pt x="97" y="323"/>
                  </a:moveTo>
                  <a:cubicBezTo>
                    <a:pt x="138" y="24"/>
                    <a:pt x="138" y="24"/>
                    <a:pt x="138" y="24"/>
                  </a:cubicBezTo>
                  <a:cubicBezTo>
                    <a:pt x="138" y="24"/>
                    <a:pt x="88" y="0"/>
                    <a:pt x="56" y="13"/>
                  </a:cubicBezTo>
                  <a:cubicBezTo>
                    <a:pt x="19" y="29"/>
                    <a:pt x="2" y="262"/>
                    <a:pt x="0" y="305"/>
                  </a:cubicBezTo>
                  <a:lnTo>
                    <a:pt x="97" y="323"/>
                  </a:lnTo>
                  <a:close/>
                </a:path>
              </a:pathLst>
            </a:custGeom>
            <a:solidFill>
              <a:srgbClr val="C9C1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10964863" y="4478338"/>
              <a:ext cx="317500" cy="463550"/>
            </a:xfrm>
            <a:custGeom>
              <a:avLst/>
              <a:gdLst>
                <a:gd name="T0" fmla="*/ 75 w 75"/>
                <a:gd name="T1" fmla="*/ 41 h 109"/>
                <a:gd name="T2" fmla="*/ 5 w 75"/>
                <a:gd name="T3" fmla="*/ 54 h 109"/>
                <a:gd name="T4" fmla="*/ 69 w 75"/>
                <a:gd name="T5" fmla="*/ 88 h 109"/>
                <a:gd name="T6" fmla="*/ 75 w 75"/>
                <a:gd name="T7" fmla="*/ 41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109">
                  <a:moveTo>
                    <a:pt x="75" y="41"/>
                  </a:moveTo>
                  <a:cubicBezTo>
                    <a:pt x="75" y="41"/>
                    <a:pt x="11" y="0"/>
                    <a:pt x="5" y="54"/>
                  </a:cubicBezTo>
                  <a:cubicBezTo>
                    <a:pt x="0" y="109"/>
                    <a:pt x="69" y="88"/>
                    <a:pt x="69" y="88"/>
                  </a:cubicBezTo>
                  <a:lnTo>
                    <a:pt x="75" y="41"/>
                  </a:lnTo>
                  <a:close/>
                </a:path>
              </a:pathLst>
            </a:custGeom>
            <a:solidFill>
              <a:srgbClr val="ED51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7"/>
            <p:cNvSpPr/>
            <p:nvPr/>
          </p:nvSpPr>
          <p:spPr bwMode="auto">
            <a:xfrm>
              <a:off x="10934700" y="4835525"/>
              <a:ext cx="322263" cy="461963"/>
            </a:xfrm>
            <a:custGeom>
              <a:avLst/>
              <a:gdLst>
                <a:gd name="T0" fmla="*/ 76 w 76"/>
                <a:gd name="T1" fmla="*/ 41 h 109"/>
                <a:gd name="T2" fmla="*/ 6 w 76"/>
                <a:gd name="T3" fmla="*/ 55 h 109"/>
                <a:gd name="T4" fmla="*/ 70 w 76"/>
                <a:gd name="T5" fmla="*/ 88 h 109"/>
                <a:gd name="T6" fmla="*/ 76 w 76"/>
                <a:gd name="T7" fmla="*/ 41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109">
                  <a:moveTo>
                    <a:pt x="76" y="41"/>
                  </a:moveTo>
                  <a:cubicBezTo>
                    <a:pt x="76" y="41"/>
                    <a:pt x="11" y="0"/>
                    <a:pt x="6" y="55"/>
                  </a:cubicBezTo>
                  <a:cubicBezTo>
                    <a:pt x="0" y="109"/>
                    <a:pt x="70" y="88"/>
                    <a:pt x="70" y="88"/>
                  </a:cubicBezTo>
                  <a:lnTo>
                    <a:pt x="76" y="41"/>
                  </a:lnTo>
                  <a:close/>
                </a:path>
              </a:pathLst>
            </a:custGeom>
            <a:solidFill>
              <a:srgbClr val="ED51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8"/>
            <p:cNvSpPr/>
            <p:nvPr/>
          </p:nvSpPr>
          <p:spPr bwMode="auto">
            <a:xfrm>
              <a:off x="11033125" y="4092575"/>
              <a:ext cx="322263" cy="458788"/>
            </a:xfrm>
            <a:custGeom>
              <a:avLst/>
              <a:gdLst>
                <a:gd name="T0" fmla="*/ 76 w 76"/>
                <a:gd name="T1" fmla="*/ 40 h 108"/>
                <a:gd name="T2" fmla="*/ 6 w 76"/>
                <a:gd name="T3" fmla="*/ 54 h 108"/>
                <a:gd name="T4" fmla="*/ 70 w 76"/>
                <a:gd name="T5" fmla="*/ 87 h 108"/>
                <a:gd name="T6" fmla="*/ 76 w 76"/>
                <a:gd name="T7" fmla="*/ 4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108">
                  <a:moveTo>
                    <a:pt x="76" y="40"/>
                  </a:moveTo>
                  <a:cubicBezTo>
                    <a:pt x="76" y="40"/>
                    <a:pt x="11" y="0"/>
                    <a:pt x="6" y="54"/>
                  </a:cubicBezTo>
                  <a:cubicBezTo>
                    <a:pt x="0" y="108"/>
                    <a:pt x="70" y="87"/>
                    <a:pt x="70" y="87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ED51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9"/>
            <p:cNvSpPr/>
            <p:nvPr/>
          </p:nvSpPr>
          <p:spPr bwMode="auto">
            <a:xfrm>
              <a:off x="1446213" y="3940175"/>
              <a:ext cx="547688" cy="742950"/>
            </a:xfrm>
            <a:custGeom>
              <a:avLst/>
              <a:gdLst>
                <a:gd name="T0" fmla="*/ 2 w 129"/>
                <a:gd name="T1" fmla="*/ 159 h 175"/>
                <a:gd name="T2" fmla="*/ 127 w 129"/>
                <a:gd name="T3" fmla="*/ 88 h 175"/>
                <a:gd name="T4" fmla="*/ 0 w 129"/>
                <a:gd name="T5" fmla="*/ 41 h 175"/>
                <a:gd name="T6" fmla="*/ 2 w 129"/>
                <a:gd name="T7" fmla="*/ 159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" h="175">
                  <a:moveTo>
                    <a:pt x="2" y="159"/>
                  </a:moveTo>
                  <a:cubicBezTo>
                    <a:pt x="2" y="159"/>
                    <a:pt x="124" y="175"/>
                    <a:pt x="127" y="88"/>
                  </a:cubicBezTo>
                  <a:cubicBezTo>
                    <a:pt x="129" y="0"/>
                    <a:pt x="0" y="41"/>
                    <a:pt x="0" y="41"/>
                  </a:cubicBezTo>
                  <a:lnTo>
                    <a:pt x="2" y="159"/>
                  </a:lnTo>
                  <a:close/>
                </a:path>
              </a:pathLst>
            </a:custGeom>
            <a:solidFill>
              <a:srgbClr val="FC84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1166813" y="5726113"/>
              <a:ext cx="1457325" cy="279400"/>
            </a:xfrm>
            <a:prstGeom prst="rect">
              <a:avLst/>
            </a:prstGeom>
            <a:solidFill>
              <a:srgbClr val="633D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1"/>
            <p:cNvSpPr/>
            <p:nvPr/>
          </p:nvSpPr>
          <p:spPr bwMode="auto">
            <a:xfrm>
              <a:off x="1417638" y="4772025"/>
              <a:ext cx="388938" cy="469900"/>
            </a:xfrm>
            <a:custGeom>
              <a:avLst/>
              <a:gdLst>
                <a:gd name="T0" fmla="*/ 0 w 92"/>
                <a:gd name="T1" fmla="*/ 24 h 111"/>
                <a:gd name="T2" fmla="*/ 0 w 92"/>
                <a:gd name="T3" fmla="*/ 102 h 111"/>
                <a:gd name="T4" fmla="*/ 87 w 92"/>
                <a:gd name="T5" fmla="*/ 57 h 111"/>
                <a:gd name="T6" fmla="*/ 0 w 92"/>
                <a:gd name="T7" fmla="*/ 24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11">
                  <a:moveTo>
                    <a:pt x="0" y="24"/>
                  </a:moveTo>
                  <a:cubicBezTo>
                    <a:pt x="0" y="102"/>
                    <a:pt x="0" y="102"/>
                    <a:pt x="0" y="102"/>
                  </a:cubicBezTo>
                  <a:cubicBezTo>
                    <a:pt x="0" y="102"/>
                    <a:pt x="92" y="111"/>
                    <a:pt x="87" y="57"/>
                  </a:cubicBezTo>
                  <a:cubicBezTo>
                    <a:pt x="82" y="0"/>
                    <a:pt x="0" y="24"/>
                    <a:pt x="0" y="24"/>
                  </a:cubicBezTo>
                  <a:close/>
                </a:path>
              </a:pathLst>
            </a:custGeom>
            <a:solidFill>
              <a:srgbClr val="ED51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1417638" y="5203825"/>
              <a:ext cx="1262063" cy="593725"/>
            </a:xfrm>
            <a:custGeom>
              <a:avLst/>
              <a:gdLst>
                <a:gd name="T0" fmla="*/ 298 w 298"/>
                <a:gd name="T1" fmla="*/ 5 h 140"/>
                <a:gd name="T2" fmla="*/ 76 w 298"/>
                <a:gd name="T3" fmla="*/ 7 h 140"/>
                <a:gd name="T4" fmla="*/ 3 w 298"/>
                <a:gd name="T5" fmla="*/ 83 h 140"/>
                <a:gd name="T6" fmla="*/ 49 w 298"/>
                <a:gd name="T7" fmla="*/ 137 h 140"/>
                <a:gd name="T8" fmla="*/ 287 w 298"/>
                <a:gd name="T9" fmla="*/ 130 h 140"/>
                <a:gd name="T10" fmla="*/ 298 w 298"/>
                <a:gd name="T11" fmla="*/ 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8" h="140">
                  <a:moveTo>
                    <a:pt x="298" y="5"/>
                  </a:moveTo>
                  <a:cubicBezTo>
                    <a:pt x="76" y="7"/>
                    <a:pt x="76" y="7"/>
                    <a:pt x="76" y="7"/>
                  </a:cubicBezTo>
                  <a:cubicBezTo>
                    <a:pt x="76" y="7"/>
                    <a:pt x="0" y="0"/>
                    <a:pt x="3" y="83"/>
                  </a:cubicBezTo>
                  <a:cubicBezTo>
                    <a:pt x="4" y="140"/>
                    <a:pt x="49" y="137"/>
                    <a:pt x="49" y="137"/>
                  </a:cubicBezTo>
                  <a:cubicBezTo>
                    <a:pt x="287" y="130"/>
                    <a:pt x="287" y="130"/>
                    <a:pt x="287" y="130"/>
                  </a:cubicBezTo>
                  <a:lnTo>
                    <a:pt x="298" y="5"/>
                  </a:lnTo>
                  <a:close/>
                </a:path>
              </a:pathLst>
            </a:custGeom>
            <a:solidFill>
              <a:srgbClr val="9681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9029700" y="5272088"/>
              <a:ext cx="2287588" cy="615950"/>
            </a:xfrm>
            <a:custGeom>
              <a:avLst/>
              <a:gdLst>
                <a:gd name="T0" fmla="*/ 0 w 540"/>
                <a:gd name="T1" fmla="*/ 0 h 145"/>
                <a:gd name="T2" fmla="*/ 446 w 540"/>
                <a:gd name="T3" fmla="*/ 8 h 145"/>
                <a:gd name="T4" fmla="*/ 529 w 540"/>
                <a:gd name="T5" fmla="*/ 60 h 145"/>
                <a:gd name="T6" fmla="*/ 442 w 540"/>
                <a:gd name="T7" fmla="*/ 145 h 145"/>
                <a:gd name="T8" fmla="*/ 22 w 540"/>
                <a:gd name="T9" fmla="*/ 133 h 145"/>
                <a:gd name="T10" fmla="*/ 0 w 540"/>
                <a:gd name="T11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0" h="145">
                  <a:moveTo>
                    <a:pt x="0" y="0"/>
                  </a:moveTo>
                  <a:cubicBezTo>
                    <a:pt x="446" y="8"/>
                    <a:pt x="446" y="8"/>
                    <a:pt x="446" y="8"/>
                  </a:cubicBezTo>
                  <a:cubicBezTo>
                    <a:pt x="446" y="8"/>
                    <a:pt x="521" y="14"/>
                    <a:pt x="529" y="60"/>
                  </a:cubicBezTo>
                  <a:cubicBezTo>
                    <a:pt x="540" y="129"/>
                    <a:pt x="522" y="145"/>
                    <a:pt x="442" y="145"/>
                  </a:cubicBezTo>
                  <a:cubicBezTo>
                    <a:pt x="362" y="145"/>
                    <a:pt x="22" y="133"/>
                    <a:pt x="22" y="13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681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4"/>
            <p:cNvSpPr/>
            <p:nvPr/>
          </p:nvSpPr>
          <p:spPr bwMode="auto">
            <a:xfrm>
              <a:off x="1443038" y="5213350"/>
              <a:ext cx="1236663" cy="292100"/>
            </a:xfrm>
            <a:custGeom>
              <a:avLst/>
              <a:gdLst>
                <a:gd name="T0" fmla="*/ 99 w 292"/>
                <a:gd name="T1" fmla="*/ 58 h 69"/>
                <a:gd name="T2" fmla="*/ 286 w 292"/>
                <a:gd name="T3" fmla="*/ 69 h 69"/>
                <a:gd name="T4" fmla="*/ 292 w 292"/>
                <a:gd name="T5" fmla="*/ 3 h 69"/>
                <a:gd name="T6" fmla="*/ 70 w 292"/>
                <a:gd name="T7" fmla="*/ 5 h 69"/>
                <a:gd name="T8" fmla="*/ 0 w 292"/>
                <a:gd name="T9" fmla="*/ 51 h 69"/>
                <a:gd name="T10" fmla="*/ 99 w 292"/>
                <a:gd name="T11" fmla="*/ 5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2" h="69">
                  <a:moveTo>
                    <a:pt x="99" y="58"/>
                  </a:moveTo>
                  <a:cubicBezTo>
                    <a:pt x="161" y="62"/>
                    <a:pt x="224" y="65"/>
                    <a:pt x="286" y="69"/>
                  </a:cubicBezTo>
                  <a:cubicBezTo>
                    <a:pt x="292" y="3"/>
                    <a:pt x="292" y="3"/>
                    <a:pt x="292" y="3"/>
                  </a:cubicBezTo>
                  <a:cubicBezTo>
                    <a:pt x="70" y="5"/>
                    <a:pt x="70" y="5"/>
                    <a:pt x="70" y="5"/>
                  </a:cubicBezTo>
                  <a:cubicBezTo>
                    <a:pt x="70" y="5"/>
                    <a:pt x="14" y="0"/>
                    <a:pt x="0" y="51"/>
                  </a:cubicBezTo>
                  <a:cubicBezTo>
                    <a:pt x="33" y="54"/>
                    <a:pt x="66" y="56"/>
                    <a:pt x="99" y="58"/>
                  </a:cubicBezTo>
                  <a:close/>
                </a:path>
              </a:pathLst>
            </a:custGeom>
            <a:solidFill>
              <a:srgbClr val="CEC4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5"/>
            <p:cNvSpPr/>
            <p:nvPr/>
          </p:nvSpPr>
          <p:spPr bwMode="auto">
            <a:xfrm>
              <a:off x="9029700" y="5272088"/>
              <a:ext cx="2244725" cy="309563"/>
            </a:xfrm>
            <a:custGeom>
              <a:avLst/>
              <a:gdLst>
                <a:gd name="T0" fmla="*/ 530 w 530"/>
                <a:gd name="T1" fmla="*/ 73 h 73"/>
                <a:gd name="T2" fmla="*/ 529 w 530"/>
                <a:gd name="T3" fmla="*/ 60 h 73"/>
                <a:gd name="T4" fmla="*/ 446 w 530"/>
                <a:gd name="T5" fmla="*/ 8 h 73"/>
                <a:gd name="T6" fmla="*/ 0 w 530"/>
                <a:gd name="T7" fmla="*/ 0 h 73"/>
                <a:gd name="T8" fmla="*/ 10 w 530"/>
                <a:gd name="T9" fmla="*/ 58 h 73"/>
                <a:gd name="T10" fmla="*/ 530 w 530"/>
                <a:gd name="T11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0" h="73">
                  <a:moveTo>
                    <a:pt x="530" y="73"/>
                  </a:moveTo>
                  <a:cubicBezTo>
                    <a:pt x="530" y="69"/>
                    <a:pt x="529" y="65"/>
                    <a:pt x="529" y="60"/>
                  </a:cubicBezTo>
                  <a:cubicBezTo>
                    <a:pt x="521" y="14"/>
                    <a:pt x="446" y="8"/>
                    <a:pt x="446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83" y="65"/>
                    <a:pt x="357" y="70"/>
                    <a:pt x="530" y="73"/>
                  </a:cubicBezTo>
                  <a:close/>
                </a:path>
              </a:pathLst>
            </a:custGeom>
            <a:solidFill>
              <a:srgbClr val="CEC4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Oval 26"/>
            <p:cNvSpPr>
              <a:spLocks noChangeArrowheads="1"/>
            </p:cNvSpPr>
            <p:nvPr/>
          </p:nvSpPr>
          <p:spPr bwMode="auto">
            <a:xfrm>
              <a:off x="2493963" y="4916488"/>
              <a:ext cx="1455738" cy="1552575"/>
            </a:xfrm>
            <a:prstGeom prst="ellipse">
              <a:avLst/>
            </a:prstGeom>
            <a:solidFill>
              <a:srgbClr val="441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Oval 27"/>
            <p:cNvSpPr>
              <a:spLocks noChangeArrowheads="1"/>
            </p:cNvSpPr>
            <p:nvPr/>
          </p:nvSpPr>
          <p:spPr bwMode="auto">
            <a:xfrm>
              <a:off x="2811463" y="5254625"/>
              <a:ext cx="820738" cy="874713"/>
            </a:xfrm>
            <a:prstGeom prst="ellipse">
              <a:avLst/>
            </a:prstGeom>
            <a:solidFill>
              <a:srgbClr val="AFA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8"/>
            <p:cNvSpPr>
              <a:spLocks noEditPoints="1"/>
            </p:cNvSpPr>
            <p:nvPr/>
          </p:nvSpPr>
          <p:spPr bwMode="auto">
            <a:xfrm>
              <a:off x="2913063" y="5360988"/>
              <a:ext cx="617538" cy="661988"/>
            </a:xfrm>
            <a:custGeom>
              <a:avLst/>
              <a:gdLst>
                <a:gd name="T0" fmla="*/ 73 w 146"/>
                <a:gd name="T1" fmla="*/ 156 h 156"/>
                <a:gd name="T2" fmla="*/ 0 w 146"/>
                <a:gd name="T3" fmla="*/ 78 h 156"/>
                <a:gd name="T4" fmla="*/ 73 w 146"/>
                <a:gd name="T5" fmla="*/ 0 h 156"/>
                <a:gd name="T6" fmla="*/ 146 w 146"/>
                <a:gd name="T7" fmla="*/ 78 h 156"/>
                <a:gd name="T8" fmla="*/ 73 w 146"/>
                <a:gd name="T9" fmla="*/ 156 h 156"/>
                <a:gd name="T10" fmla="*/ 73 w 146"/>
                <a:gd name="T11" fmla="*/ 9 h 156"/>
                <a:gd name="T12" fmla="*/ 8 w 146"/>
                <a:gd name="T13" fmla="*/ 78 h 156"/>
                <a:gd name="T14" fmla="*/ 73 w 146"/>
                <a:gd name="T15" fmla="*/ 147 h 156"/>
                <a:gd name="T16" fmla="*/ 138 w 146"/>
                <a:gd name="T17" fmla="*/ 78 h 156"/>
                <a:gd name="T18" fmla="*/ 73 w 146"/>
                <a:gd name="T19" fmla="*/ 9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6" h="156">
                  <a:moveTo>
                    <a:pt x="73" y="156"/>
                  </a:moveTo>
                  <a:cubicBezTo>
                    <a:pt x="33" y="156"/>
                    <a:pt x="0" y="121"/>
                    <a:pt x="0" y="78"/>
                  </a:cubicBezTo>
                  <a:cubicBezTo>
                    <a:pt x="0" y="35"/>
                    <a:pt x="33" y="0"/>
                    <a:pt x="73" y="0"/>
                  </a:cubicBezTo>
                  <a:cubicBezTo>
                    <a:pt x="113" y="0"/>
                    <a:pt x="146" y="35"/>
                    <a:pt x="146" y="78"/>
                  </a:cubicBezTo>
                  <a:cubicBezTo>
                    <a:pt x="146" y="121"/>
                    <a:pt x="113" y="156"/>
                    <a:pt x="73" y="156"/>
                  </a:cubicBezTo>
                  <a:close/>
                  <a:moveTo>
                    <a:pt x="73" y="9"/>
                  </a:moveTo>
                  <a:cubicBezTo>
                    <a:pt x="37" y="9"/>
                    <a:pt x="8" y="40"/>
                    <a:pt x="8" y="78"/>
                  </a:cubicBezTo>
                  <a:cubicBezTo>
                    <a:pt x="8" y="116"/>
                    <a:pt x="37" y="147"/>
                    <a:pt x="73" y="147"/>
                  </a:cubicBezTo>
                  <a:cubicBezTo>
                    <a:pt x="109" y="147"/>
                    <a:pt x="138" y="116"/>
                    <a:pt x="138" y="78"/>
                  </a:cubicBezTo>
                  <a:cubicBezTo>
                    <a:pt x="138" y="40"/>
                    <a:pt x="109" y="9"/>
                    <a:pt x="73" y="9"/>
                  </a:cubicBezTo>
                  <a:close/>
                </a:path>
              </a:pathLst>
            </a:custGeom>
            <a:solidFill>
              <a:srgbClr val="633D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Oval 29"/>
            <p:cNvSpPr>
              <a:spLocks noChangeArrowheads="1"/>
            </p:cNvSpPr>
            <p:nvPr/>
          </p:nvSpPr>
          <p:spPr bwMode="auto">
            <a:xfrm>
              <a:off x="7783513" y="4987925"/>
              <a:ext cx="1462088" cy="1552575"/>
            </a:xfrm>
            <a:prstGeom prst="ellipse">
              <a:avLst/>
            </a:prstGeom>
            <a:solidFill>
              <a:srgbClr val="441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Oval 30"/>
            <p:cNvSpPr>
              <a:spLocks noChangeArrowheads="1"/>
            </p:cNvSpPr>
            <p:nvPr/>
          </p:nvSpPr>
          <p:spPr bwMode="auto">
            <a:xfrm>
              <a:off x="8105775" y="5327650"/>
              <a:ext cx="817563" cy="873125"/>
            </a:xfrm>
            <a:prstGeom prst="ellipse">
              <a:avLst/>
            </a:prstGeom>
            <a:solidFill>
              <a:srgbClr val="AFA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1"/>
            <p:cNvSpPr>
              <a:spLocks noEditPoints="1"/>
            </p:cNvSpPr>
            <p:nvPr/>
          </p:nvSpPr>
          <p:spPr bwMode="auto">
            <a:xfrm>
              <a:off x="8202613" y="5434013"/>
              <a:ext cx="623888" cy="657225"/>
            </a:xfrm>
            <a:custGeom>
              <a:avLst/>
              <a:gdLst>
                <a:gd name="T0" fmla="*/ 74 w 147"/>
                <a:gd name="T1" fmla="*/ 155 h 155"/>
                <a:gd name="T2" fmla="*/ 0 w 147"/>
                <a:gd name="T3" fmla="*/ 78 h 155"/>
                <a:gd name="T4" fmla="*/ 74 w 147"/>
                <a:gd name="T5" fmla="*/ 0 h 155"/>
                <a:gd name="T6" fmla="*/ 147 w 147"/>
                <a:gd name="T7" fmla="*/ 78 h 155"/>
                <a:gd name="T8" fmla="*/ 74 w 147"/>
                <a:gd name="T9" fmla="*/ 155 h 155"/>
                <a:gd name="T10" fmla="*/ 74 w 147"/>
                <a:gd name="T11" fmla="*/ 9 h 155"/>
                <a:gd name="T12" fmla="*/ 9 w 147"/>
                <a:gd name="T13" fmla="*/ 78 h 155"/>
                <a:gd name="T14" fmla="*/ 74 w 147"/>
                <a:gd name="T15" fmla="*/ 147 h 155"/>
                <a:gd name="T16" fmla="*/ 138 w 147"/>
                <a:gd name="T17" fmla="*/ 78 h 155"/>
                <a:gd name="T18" fmla="*/ 74 w 147"/>
                <a:gd name="T19" fmla="*/ 9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7" h="155">
                  <a:moveTo>
                    <a:pt x="74" y="155"/>
                  </a:moveTo>
                  <a:cubicBezTo>
                    <a:pt x="33" y="155"/>
                    <a:pt x="0" y="121"/>
                    <a:pt x="0" y="78"/>
                  </a:cubicBezTo>
                  <a:cubicBezTo>
                    <a:pt x="0" y="35"/>
                    <a:pt x="33" y="0"/>
                    <a:pt x="74" y="0"/>
                  </a:cubicBezTo>
                  <a:cubicBezTo>
                    <a:pt x="114" y="0"/>
                    <a:pt x="147" y="35"/>
                    <a:pt x="147" y="78"/>
                  </a:cubicBezTo>
                  <a:cubicBezTo>
                    <a:pt x="147" y="121"/>
                    <a:pt x="114" y="155"/>
                    <a:pt x="74" y="155"/>
                  </a:cubicBezTo>
                  <a:close/>
                  <a:moveTo>
                    <a:pt x="74" y="9"/>
                  </a:moveTo>
                  <a:cubicBezTo>
                    <a:pt x="38" y="9"/>
                    <a:pt x="9" y="40"/>
                    <a:pt x="9" y="78"/>
                  </a:cubicBezTo>
                  <a:cubicBezTo>
                    <a:pt x="9" y="116"/>
                    <a:pt x="38" y="147"/>
                    <a:pt x="74" y="147"/>
                  </a:cubicBezTo>
                  <a:cubicBezTo>
                    <a:pt x="109" y="147"/>
                    <a:pt x="138" y="116"/>
                    <a:pt x="138" y="78"/>
                  </a:cubicBezTo>
                  <a:cubicBezTo>
                    <a:pt x="138" y="40"/>
                    <a:pt x="109" y="9"/>
                    <a:pt x="74" y="9"/>
                  </a:cubicBezTo>
                  <a:close/>
                </a:path>
              </a:pathLst>
            </a:custGeom>
            <a:solidFill>
              <a:srgbClr val="633D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2"/>
            <p:cNvSpPr/>
            <p:nvPr/>
          </p:nvSpPr>
          <p:spPr bwMode="auto">
            <a:xfrm>
              <a:off x="5064125" y="3443288"/>
              <a:ext cx="428625" cy="395288"/>
            </a:xfrm>
            <a:custGeom>
              <a:avLst/>
              <a:gdLst>
                <a:gd name="T0" fmla="*/ 86 w 101"/>
                <a:gd name="T1" fmla="*/ 20 h 93"/>
                <a:gd name="T2" fmla="*/ 32 w 101"/>
                <a:gd name="T3" fmla="*/ 10 h 93"/>
                <a:gd name="T4" fmla="*/ 11 w 101"/>
                <a:gd name="T5" fmla="*/ 52 h 93"/>
                <a:gd name="T6" fmla="*/ 30 w 101"/>
                <a:gd name="T7" fmla="*/ 51 h 93"/>
                <a:gd name="T8" fmla="*/ 51 w 101"/>
                <a:gd name="T9" fmla="*/ 60 h 93"/>
                <a:gd name="T10" fmla="*/ 56 w 101"/>
                <a:gd name="T11" fmla="*/ 84 h 93"/>
                <a:gd name="T12" fmla="*/ 87 w 101"/>
                <a:gd name="T13" fmla="*/ 69 h 93"/>
                <a:gd name="T14" fmla="*/ 86 w 101"/>
                <a:gd name="T15" fmla="*/ 2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93">
                  <a:moveTo>
                    <a:pt x="86" y="20"/>
                  </a:moveTo>
                  <a:cubicBezTo>
                    <a:pt x="72" y="5"/>
                    <a:pt x="50" y="0"/>
                    <a:pt x="32" y="10"/>
                  </a:cubicBezTo>
                  <a:cubicBezTo>
                    <a:pt x="22" y="15"/>
                    <a:pt x="0" y="40"/>
                    <a:pt x="11" y="52"/>
                  </a:cubicBezTo>
                  <a:cubicBezTo>
                    <a:pt x="17" y="58"/>
                    <a:pt x="24" y="54"/>
                    <a:pt x="30" y="51"/>
                  </a:cubicBezTo>
                  <a:cubicBezTo>
                    <a:pt x="15" y="59"/>
                    <a:pt x="37" y="93"/>
                    <a:pt x="51" y="60"/>
                  </a:cubicBezTo>
                  <a:cubicBezTo>
                    <a:pt x="47" y="68"/>
                    <a:pt x="47" y="79"/>
                    <a:pt x="56" y="84"/>
                  </a:cubicBezTo>
                  <a:cubicBezTo>
                    <a:pt x="68" y="90"/>
                    <a:pt x="80" y="76"/>
                    <a:pt x="87" y="69"/>
                  </a:cubicBezTo>
                  <a:cubicBezTo>
                    <a:pt x="101" y="53"/>
                    <a:pt x="100" y="34"/>
                    <a:pt x="86" y="20"/>
                  </a:cubicBezTo>
                  <a:close/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3"/>
            <p:cNvSpPr/>
            <p:nvPr/>
          </p:nvSpPr>
          <p:spPr bwMode="auto">
            <a:xfrm>
              <a:off x="4475163" y="3262313"/>
              <a:ext cx="893763" cy="363538"/>
            </a:xfrm>
            <a:custGeom>
              <a:avLst/>
              <a:gdLst>
                <a:gd name="T0" fmla="*/ 187 w 211"/>
                <a:gd name="T1" fmla="*/ 0 h 86"/>
                <a:gd name="T2" fmla="*/ 35 w 211"/>
                <a:gd name="T3" fmla="*/ 0 h 86"/>
                <a:gd name="T4" fmla="*/ 0 w 211"/>
                <a:gd name="T5" fmla="*/ 19 h 86"/>
                <a:gd name="T6" fmla="*/ 108 w 211"/>
                <a:gd name="T7" fmla="*/ 27 h 86"/>
                <a:gd name="T8" fmla="*/ 211 w 211"/>
                <a:gd name="T9" fmla="*/ 19 h 86"/>
                <a:gd name="T10" fmla="*/ 187 w 211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1" h="86">
                  <a:moveTo>
                    <a:pt x="187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60" y="80"/>
                    <a:pt x="108" y="27"/>
                  </a:cubicBezTo>
                  <a:cubicBezTo>
                    <a:pt x="108" y="27"/>
                    <a:pt x="144" y="86"/>
                    <a:pt x="211" y="19"/>
                  </a:cubicBezTo>
                  <a:lnTo>
                    <a:pt x="1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4"/>
            <p:cNvSpPr/>
            <p:nvPr/>
          </p:nvSpPr>
          <p:spPr bwMode="auto">
            <a:xfrm>
              <a:off x="8347075" y="2846388"/>
              <a:ext cx="758825" cy="627063"/>
            </a:xfrm>
            <a:custGeom>
              <a:avLst/>
              <a:gdLst>
                <a:gd name="T0" fmla="*/ 179 w 179"/>
                <a:gd name="T1" fmla="*/ 73 h 148"/>
                <a:gd name="T2" fmla="*/ 154 w 179"/>
                <a:gd name="T3" fmla="*/ 148 h 148"/>
                <a:gd name="T4" fmla="*/ 31 w 179"/>
                <a:gd name="T5" fmla="*/ 61 h 148"/>
                <a:gd name="T6" fmla="*/ 179 w 179"/>
                <a:gd name="T7" fmla="*/ 73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9" h="148">
                  <a:moveTo>
                    <a:pt x="179" y="73"/>
                  </a:moveTo>
                  <a:cubicBezTo>
                    <a:pt x="154" y="148"/>
                    <a:pt x="154" y="148"/>
                    <a:pt x="154" y="148"/>
                  </a:cubicBezTo>
                  <a:cubicBezTo>
                    <a:pt x="154" y="148"/>
                    <a:pt x="0" y="123"/>
                    <a:pt x="31" y="61"/>
                  </a:cubicBezTo>
                  <a:cubicBezTo>
                    <a:pt x="62" y="0"/>
                    <a:pt x="179" y="73"/>
                    <a:pt x="179" y="73"/>
                  </a:cubicBezTo>
                  <a:close/>
                </a:path>
              </a:pathLst>
            </a:custGeom>
            <a:solidFill>
              <a:srgbClr val="56D0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5"/>
            <p:cNvSpPr/>
            <p:nvPr/>
          </p:nvSpPr>
          <p:spPr bwMode="auto">
            <a:xfrm>
              <a:off x="3154363" y="3057525"/>
              <a:ext cx="360363" cy="611188"/>
            </a:xfrm>
            <a:custGeom>
              <a:avLst/>
              <a:gdLst>
                <a:gd name="T0" fmla="*/ 13 w 85"/>
                <a:gd name="T1" fmla="*/ 0 h 144"/>
                <a:gd name="T2" fmla="*/ 85 w 85"/>
                <a:gd name="T3" fmla="*/ 136 h 144"/>
                <a:gd name="T4" fmla="*/ 11 w 85"/>
                <a:gd name="T5" fmla="*/ 144 h 144"/>
                <a:gd name="T6" fmla="*/ 0 w 85"/>
                <a:gd name="T7" fmla="*/ 14 h 144"/>
                <a:gd name="T8" fmla="*/ 13 w 85"/>
                <a:gd name="T9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44">
                  <a:moveTo>
                    <a:pt x="13" y="0"/>
                  </a:moveTo>
                  <a:cubicBezTo>
                    <a:pt x="13" y="0"/>
                    <a:pt x="75" y="91"/>
                    <a:pt x="85" y="136"/>
                  </a:cubicBezTo>
                  <a:cubicBezTo>
                    <a:pt x="11" y="144"/>
                    <a:pt x="11" y="144"/>
                    <a:pt x="11" y="144"/>
                  </a:cubicBezTo>
                  <a:cubicBezTo>
                    <a:pt x="0" y="14"/>
                    <a:pt x="0" y="14"/>
                    <a:pt x="0" y="14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E8AA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6"/>
            <p:cNvSpPr/>
            <p:nvPr/>
          </p:nvSpPr>
          <p:spPr bwMode="auto">
            <a:xfrm>
              <a:off x="3065463" y="3016250"/>
              <a:ext cx="393700" cy="495300"/>
            </a:xfrm>
            <a:custGeom>
              <a:avLst/>
              <a:gdLst>
                <a:gd name="T0" fmla="*/ 0 w 93"/>
                <a:gd name="T1" fmla="*/ 0 h 117"/>
                <a:gd name="T2" fmla="*/ 5 w 93"/>
                <a:gd name="T3" fmla="*/ 117 h 117"/>
                <a:gd name="T4" fmla="*/ 93 w 93"/>
                <a:gd name="T5" fmla="*/ 98 h 117"/>
                <a:gd name="T6" fmla="*/ 0 w 93"/>
                <a:gd name="T7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17">
                  <a:moveTo>
                    <a:pt x="0" y="0"/>
                  </a:moveTo>
                  <a:cubicBezTo>
                    <a:pt x="5" y="117"/>
                    <a:pt x="5" y="117"/>
                    <a:pt x="5" y="117"/>
                  </a:cubicBezTo>
                  <a:cubicBezTo>
                    <a:pt x="93" y="98"/>
                    <a:pt x="93" y="98"/>
                    <a:pt x="93" y="98"/>
                  </a:cubicBezTo>
                  <a:cubicBezTo>
                    <a:pt x="82" y="2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9B6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7"/>
            <p:cNvSpPr/>
            <p:nvPr/>
          </p:nvSpPr>
          <p:spPr bwMode="auto">
            <a:xfrm>
              <a:off x="1311275" y="2252663"/>
              <a:ext cx="588963" cy="517525"/>
            </a:xfrm>
            <a:custGeom>
              <a:avLst/>
              <a:gdLst>
                <a:gd name="T0" fmla="*/ 44 w 139"/>
                <a:gd name="T1" fmla="*/ 75 h 122"/>
                <a:gd name="T2" fmla="*/ 3 w 139"/>
                <a:gd name="T3" fmla="*/ 48 h 122"/>
                <a:gd name="T4" fmla="*/ 55 w 139"/>
                <a:gd name="T5" fmla="*/ 59 h 122"/>
                <a:gd name="T6" fmla="*/ 17 w 139"/>
                <a:gd name="T7" fmla="*/ 20 h 122"/>
                <a:gd name="T8" fmla="*/ 66 w 139"/>
                <a:gd name="T9" fmla="*/ 46 h 122"/>
                <a:gd name="T10" fmla="*/ 51 w 139"/>
                <a:gd name="T11" fmla="*/ 1 h 122"/>
                <a:gd name="T12" fmla="*/ 98 w 139"/>
                <a:gd name="T13" fmla="*/ 46 h 122"/>
                <a:gd name="T14" fmla="*/ 102 w 139"/>
                <a:gd name="T15" fmla="*/ 4 h 122"/>
                <a:gd name="T16" fmla="*/ 124 w 139"/>
                <a:gd name="T17" fmla="*/ 43 h 122"/>
                <a:gd name="T18" fmla="*/ 121 w 139"/>
                <a:gd name="T19" fmla="*/ 102 h 122"/>
                <a:gd name="T20" fmla="*/ 54 w 139"/>
                <a:gd name="T21" fmla="*/ 107 h 122"/>
                <a:gd name="T22" fmla="*/ 10 w 139"/>
                <a:gd name="T23" fmla="*/ 80 h 122"/>
                <a:gd name="T24" fmla="*/ 44 w 139"/>
                <a:gd name="T25" fmla="*/ 7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9" h="122">
                  <a:moveTo>
                    <a:pt x="44" y="75"/>
                  </a:moveTo>
                  <a:cubicBezTo>
                    <a:pt x="31" y="69"/>
                    <a:pt x="0" y="65"/>
                    <a:pt x="3" y="48"/>
                  </a:cubicBezTo>
                  <a:cubicBezTo>
                    <a:pt x="8" y="31"/>
                    <a:pt x="44" y="51"/>
                    <a:pt x="55" y="59"/>
                  </a:cubicBezTo>
                  <a:cubicBezTo>
                    <a:pt x="45" y="51"/>
                    <a:pt x="9" y="28"/>
                    <a:pt x="17" y="20"/>
                  </a:cubicBezTo>
                  <a:cubicBezTo>
                    <a:pt x="28" y="3"/>
                    <a:pt x="61" y="38"/>
                    <a:pt x="66" y="46"/>
                  </a:cubicBezTo>
                  <a:cubicBezTo>
                    <a:pt x="62" y="40"/>
                    <a:pt x="28" y="0"/>
                    <a:pt x="51" y="1"/>
                  </a:cubicBezTo>
                  <a:cubicBezTo>
                    <a:pt x="70" y="2"/>
                    <a:pt x="84" y="36"/>
                    <a:pt x="98" y="46"/>
                  </a:cubicBezTo>
                  <a:cubicBezTo>
                    <a:pt x="96" y="38"/>
                    <a:pt x="88" y="4"/>
                    <a:pt x="102" y="4"/>
                  </a:cubicBezTo>
                  <a:cubicBezTo>
                    <a:pt x="116" y="3"/>
                    <a:pt x="122" y="34"/>
                    <a:pt x="124" y="43"/>
                  </a:cubicBezTo>
                  <a:cubicBezTo>
                    <a:pt x="130" y="65"/>
                    <a:pt x="139" y="77"/>
                    <a:pt x="121" y="102"/>
                  </a:cubicBezTo>
                  <a:cubicBezTo>
                    <a:pt x="98" y="122"/>
                    <a:pt x="76" y="112"/>
                    <a:pt x="54" y="107"/>
                  </a:cubicBezTo>
                  <a:cubicBezTo>
                    <a:pt x="42" y="103"/>
                    <a:pt x="11" y="90"/>
                    <a:pt x="10" y="80"/>
                  </a:cubicBezTo>
                  <a:cubicBezTo>
                    <a:pt x="8" y="63"/>
                    <a:pt x="34" y="74"/>
                    <a:pt x="44" y="75"/>
                  </a:cubicBezTo>
                  <a:close/>
                </a:path>
              </a:pathLst>
            </a:custGeom>
            <a:solidFill>
              <a:srgbClr val="E8AA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38"/>
            <p:cNvSpPr/>
            <p:nvPr/>
          </p:nvSpPr>
          <p:spPr bwMode="auto">
            <a:xfrm>
              <a:off x="1600200" y="2417763"/>
              <a:ext cx="1201738" cy="1025525"/>
            </a:xfrm>
            <a:custGeom>
              <a:avLst/>
              <a:gdLst>
                <a:gd name="T0" fmla="*/ 182 w 284"/>
                <a:gd name="T1" fmla="*/ 115 h 242"/>
                <a:gd name="T2" fmla="*/ 42 w 284"/>
                <a:gd name="T3" fmla="*/ 0 h 242"/>
                <a:gd name="T4" fmla="*/ 7 w 284"/>
                <a:gd name="T5" fmla="*/ 54 h 242"/>
                <a:gd name="T6" fmla="*/ 247 w 284"/>
                <a:gd name="T7" fmla="*/ 242 h 242"/>
                <a:gd name="T8" fmla="*/ 284 w 284"/>
                <a:gd name="T9" fmla="*/ 120 h 242"/>
                <a:gd name="T10" fmla="*/ 182 w 284"/>
                <a:gd name="T11" fmla="*/ 115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4" h="242">
                  <a:moveTo>
                    <a:pt x="182" y="115"/>
                  </a:moveTo>
                  <a:cubicBezTo>
                    <a:pt x="119" y="89"/>
                    <a:pt x="93" y="35"/>
                    <a:pt x="42" y="0"/>
                  </a:cubicBezTo>
                  <a:cubicBezTo>
                    <a:pt x="17" y="24"/>
                    <a:pt x="0" y="21"/>
                    <a:pt x="7" y="54"/>
                  </a:cubicBezTo>
                  <a:cubicBezTo>
                    <a:pt x="12" y="81"/>
                    <a:pt x="116" y="200"/>
                    <a:pt x="247" y="242"/>
                  </a:cubicBezTo>
                  <a:cubicBezTo>
                    <a:pt x="284" y="120"/>
                    <a:pt x="284" y="120"/>
                    <a:pt x="284" y="120"/>
                  </a:cubicBezTo>
                  <a:cubicBezTo>
                    <a:pt x="266" y="149"/>
                    <a:pt x="205" y="124"/>
                    <a:pt x="182" y="115"/>
                  </a:cubicBezTo>
                  <a:close/>
                </a:path>
              </a:pathLst>
            </a:custGeom>
            <a:solidFill>
              <a:srgbClr val="E8AA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39"/>
            <p:cNvSpPr/>
            <p:nvPr/>
          </p:nvSpPr>
          <p:spPr bwMode="auto">
            <a:xfrm>
              <a:off x="1595438" y="1373188"/>
              <a:ext cx="2270125" cy="1476375"/>
            </a:xfrm>
            <a:custGeom>
              <a:avLst/>
              <a:gdLst>
                <a:gd name="T0" fmla="*/ 465 w 536"/>
                <a:gd name="T1" fmla="*/ 138 h 348"/>
                <a:gd name="T2" fmla="*/ 316 w 536"/>
                <a:gd name="T3" fmla="*/ 61 h 348"/>
                <a:gd name="T4" fmla="*/ 250 w 536"/>
                <a:gd name="T5" fmla="*/ 14 h 348"/>
                <a:gd name="T6" fmla="*/ 157 w 536"/>
                <a:gd name="T7" fmla="*/ 93 h 348"/>
                <a:gd name="T8" fmla="*/ 58 w 536"/>
                <a:gd name="T9" fmla="*/ 126 h 348"/>
                <a:gd name="T10" fmla="*/ 77 w 536"/>
                <a:gd name="T11" fmla="*/ 127 h 348"/>
                <a:gd name="T12" fmla="*/ 34 w 536"/>
                <a:gd name="T13" fmla="*/ 160 h 348"/>
                <a:gd name="T14" fmla="*/ 84 w 536"/>
                <a:gd name="T15" fmla="*/ 184 h 348"/>
                <a:gd name="T16" fmla="*/ 127 w 536"/>
                <a:gd name="T17" fmla="*/ 336 h 348"/>
                <a:gd name="T18" fmla="*/ 453 w 536"/>
                <a:gd name="T19" fmla="*/ 348 h 348"/>
                <a:gd name="T20" fmla="*/ 534 w 536"/>
                <a:gd name="T21" fmla="*/ 250 h 348"/>
                <a:gd name="T22" fmla="*/ 465 w 536"/>
                <a:gd name="T23" fmla="*/ 13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36" h="348">
                  <a:moveTo>
                    <a:pt x="465" y="138"/>
                  </a:moveTo>
                  <a:cubicBezTo>
                    <a:pt x="519" y="39"/>
                    <a:pt x="366" y="51"/>
                    <a:pt x="316" y="61"/>
                  </a:cubicBezTo>
                  <a:cubicBezTo>
                    <a:pt x="315" y="16"/>
                    <a:pt x="298" y="0"/>
                    <a:pt x="250" y="14"/>
                  </a:cubicBezTo>
                  <a:cubicBezTo>
                    <a:pt x="218" y="23"/>
                    <a:pt x="163" y="59"/>
                    <a:pt x="157" y="93"/>
                  </a:cubicBezTo>
                  <a:cubicBezTo>
                    <a:pt x="125" y="67"/>
                    <a:pt x="33" y="63"/>
                    <a:pt x="58" y="126"/>
                  </a:cubicBezTo>
                  <a:cubicBezTo>
                    <a:pt x="64" y="126"/>
                    <a:pt x="71" y="128"/>
                    <a:pt x="77" y="127"/>
                  </a:cubicBezTo>
                  <a:cubicBezTo>
                    <a:pt x="61" y="130"/>
                    <a:pt x="36" y="142"/>
                    <a:pt x="34" y="160"/>
                  </a:cubicBezTo>
                  <a:cubicBezTo>
                    <a:pt x="31" y="190"/>
                    <a:pt x="63" y="184"/>
                    <a:pt x="84" y="184"/>
                  </a:cubicBezTo>
                  <a:cubicBezTo>
                    <a:pt x="0" y="224"/>
                    <a:pt x="32" y="346"/>
                    <a:pt x="127" y="336"/>
                  </a:cubicBezTo>
                  <a:cubicBezTo>
                    <a:pt x="453" y="348"/>
                    <a:pt x="453" y="348"/>
                    <a:pt x="453" y="348"/>
                  </a:cubicBezTo>
                  <a:cubicBezTo>
                    <a:pt x="497" y="330"/>
                    <a:pt x="531" y="302"/>
                    <a:pt x="534" y="250"/>
                  </a:cubicBezTo>
                  <a:cubicBezTo>
                    <a:pt x="536" y="209"/>
                    <a:pt x="508" y="147"/>
                    <a:pt x="465" y="138"/>
                  </a:cubicBezTo>
                </a:path>
              </a:pathLst>
            </a:custGeom>
            <a:solidFill>
              <a:srgbClr val="844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40"/>
            <p:cNvSpPr/>
            <p:nvPr/>
          </p:nvSpPr>
          <p:spPr bwMode="auto">
            <a:xfrm>
              <a:off x="2022475" y="2900363"/>
              <a:ext cx="1233488" cy="768350"/>
            </a:xfrm>
            <a:custGeom>
              <a:avLst/>
              <a:gdLst>
                <a:gd name="T0" fmla="*/ 262 w 291"/>
                <a:gd name="T1" fmla="*/ 37 h 181"/>
                <a:gd name="T2" fmla="*/ 38 w 291"/>
                <a:gd name="T3" fmla="*/ 0 h 181"/>
                <a:gd name="T4" fmla="*/ 0 w 291"/>
                <a:gd name="T5" fmla="*/ 56 h 181"/>
                <a:gd name="T6" fmla="*/ 74 w 291"/>
                <a:gd name="T7" fmla="*/ 115 h 181"/>
                <a:gd name="T8" fmla="*/ 71 w 291"/>
                <a:gd name="T9" fmla="*/ 181 h 181"/>
                <a:gd name="T10" fmla="*/ 278 w 291"/>
                <a:gd name="T11" fmla="*/ 181 h 181"/>
                <a:gd name="T12" fmla="*/ 262 w 291"/>
                <a:gd name="T13" fmla="*/ 37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1" h="181">
                  <a:moveTo>
                    <a:pt x="262" y="37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42" y="101"/>
                    <a:pt x="74" y="115"/>
                  </a:cubicBezTo>
                  <a:cubicBezTo>
                    <a:pt x="71" y="181"/>
                    <a:pt x="71" y="181"/>
                    <a:pt x="71" y="181"/>
                  </a:cubicBezTo>
                  <a:cubicBezTo>
                    <a:pt x="278" y="181"/>
                    <a:pt x="278" y="181"/>
                    <a:pt x="278" y="181"/>
                  </a:cubicBezTo>
                  <a:cubicBezTo>
                    <a:pt x="278" y="181"/>
                    <a:pt x="291" y="83"/>
                    <a:pt x="262" y="37"/>
                  </a:cubicBezTo>
                  <a:close/>
                </a:path>
              </a:pathLst>
            </a:custGeom>
            <a:solidFill>
              <a:srgbClr val="E5D8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41"/>
            <p:cNvSpPr/>
            <p:nvPr/>
          </p:nvSpPr>
          <p:spPr bwMode="auto">
            <a:xfrm>
              <a:off x="1938338" y="2811463"/>
              <a:ext cx="398463" cy="450850"/>
            </a:xfrm>
            <a:custGeom>
              <a:avLst/>
              <a:gdLst>
                <a:gd name="T0" fmla="*/ 251 w 251"/>
                <a:gd name="T1" fmla="*/ 70 h 284"/>
                <a:gd name="T2" fmla="*/ 99 w 251"/>
                <a:gd name="T3" fmla="*/ 284 h 284"/>
                <a:gd name="T4" fmla="*/ 0 w 251"/>
                <a:gd name="T5" fmla="*/ 214 h 284"/>
                <a:gd name="T6" fmla="*/ 152 w 251"/>
                <a:gd name="T7" fmla="*/ 0 h 284"/>
                <a:gd name="T8" fmla="*/ 251 w 251"/>
                <a:gd name="T9" fmla="*/ 7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1" h="284">
                  <a:moveTo>
                    <a:pt x="251" y="70"/>
                  </a:moveTo>
                  <a:lnTo>
                    <a:pt x="99" y="284"/>
                  </a:lnTo>
                  <a:lnTo>
                    <a:pt x="0" y="214"/>
                  </a:lnTo>
                  <a:lnTo>
                    <a:pt x="152" y="0"/>
                  </a:lnTo>
                  <a:lnTo>
                    <a:pt x="251" y="70"/>
                  </a:lnTo>
                  <a:close/>
                </a:path>
              </a:pathLst>
            </a:custGeom>
            <a:solidFill>
              <a:srgbClr val="F9F0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42"/>
            <p:cNvSpPr/>
            <p:nvPr/>
          </p:nvSpPr>
          <p:spPr bwMode="auto">
            <a:xfrm>
              <a:off x="3111500" y="3328988"/>
              <a:ext cx="393700" cy="255588"/>
            </a:xfrm>
            <a:custGeom>
              <a:avLst/>
              <a:gdLst>
                <a:gd name="T0" fmla="*/ 248 w 248"/>
                <a:gd name="T1" fmla="*/ 118 h 161"/>
                <a:gd name="T2" fmla="*/ 21 w 248"/>
                <a:gd name="T3" fmla="*/ 161 h 161"/>
                <a:gd name="T4" fmla="*/ 0 w 248"/>
                <a:gd name="T5" fmla="*/ 40 h 161"/>
                <a:gd name="T6" fmla="*/ 240 w 248"/>
                <a:gd name="T7" fmla="*/ 0 h 161"/>
                <a:gd name="T8" fmla="*/ 248 w 248"/>
                <a:gd name="T9" fmla="*/ 118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61">
                  <a:moveTo>
                    <a:pt x="248" y="118"/>
                  </a:moveTo>
                  <a:lnTo>
                    <a:pt x="21" y="161"/>
                  </a:lnTo>
                  <a:lnTo>
                    <a:pt x="0" y="40"/>
                  </a:lnTo>
                  <a:lnTo>
                    <a:pt x="240" y="0"/>
                  </a:lnTo>
                  <a:lnTo>
                    <a:pt x="248" y="118"/>
                  </a:lnTo>
                  <a:close/>
                </a:path>
              </a:pathLst>
            </a:custGeom>
            <a:solidFill>
              <a:srgbClr val="E5D8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43"/>
            <p:cNvSpPr/>
            <p:nvPr/>
          </p:nvSpPr>
          <p:spPr bwMode="auto">
            <a:xfrm>
              <a:off x="1755775" y="2311400"/>
              <a:ext cx="368300" cy="322263"/>
            </a:xfrm>
            <a:custGeom>
              <a:avLst/>
              <a:gdLst>
                <a:gd name="T0" fmla="*/ 87 w 87"/>
                <a:gd name="T1" fmla="*/ 26 h 76"/>
                <a:gd name="T2" fmla="*/ 19 w 87"/>
                <a:gd name="T3" fmla="*/ 9 h 76"/>
                <a:gd name="T4" fmla="*/ 15 w 87"/>
                <a:gd name="T5" fmla="*/ 54 h 76"/>
                <a:gd name="T6" fmla="*/ 79 w 87"/>
                <a:gd name="T7" fmla="*/ 76 h 76"/>
                <a:gd name="T8" fmla="*/ 87 w 87"/>
                <a:gd name="T9" fmla="*/ 2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76">
                  <a:moveTo>
                    <a:pt x="87" y="26"/>
                  </a:moveTo>
                  <a:cubicBezTo>
                    <a:pt x="73" y="12"/>
                    <a:pt x="37" y="0"/>
                    <a:pt x="19" y="9"/>
                  </a:cubicBezTo>
                  <a:cubicBezTo>
                    <a:pt x="0" y="18"/>
                    <a:pt x="2" y="41"/>
                    <a:pt x="15" y="54"/>
                  </a:cubicBezTo>
                  <a:cubicBezTo>
                    <a:pt x="31" y="71"/>
                    <a:pt x="58" y="71"/>
                    <a:pt x="79" y="76"/>
                  </a:cubicBezTo>
                  <a:lnTo>
                    <a:pt x="87" y="26"/>
                  </a:lnTo>
                  <a:close/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44"/>
            <p:cNvSpPr/>
            <p:nvPr/>
          </p:nvSpPr>
          <p:spPr bwMode="auto">
            <a:xfrm>
              <a:off x="3378200" y="2549525"/>
              <a:ext cx="411163" cy="411163"/>
            </a:xfrm>
            <a:custGeom>
              <a:avLst/>
              <a:gdLst>
                <a:gd name="T0" fmla="*/ 6 w 97"/>
                <a:gd name="T1" fmla="*/ 22 h 97"/>
                <a:gd name="T2" fmla="*/ 90 w 97"/>
                <a:gd name="T3" fmla="*/ 48 h 97"/>
                <a:gd name="T4" fmla="*/ 0 w 97"/>
                <a:gd name="T5" fmla="*/ 59 h 97"/>
                <a:gd name="T6" fmla="*/ 6 w 97"/>
                <a:gd name="T7" fmla="*/ 2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97">
                  <a:moveTo>
                    <a:pt x="6" y="22"/>
                  </a:moveTo>
                  <a:cubicBezTo>
                    <a:pt x="14" y="0"/>
                    <a:pt x="97" y="11"/>
                    <a:pt x="90" y="48"/>
                  </a:cubicBezTo>
                  <a:cubicBezTo>
                    <a:pt x="81" y="97"/>
                    <a:pt x="3" y="51"/>
                    <a:pt x="0" y="59"/>
                  </a:cubicBezTo>
                  <a:lnTo>
                    <a:pt x="6" y="22"/>
                  </a:lnTo>
                  <a:close/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45"/>
            <p:cNvSpPr/>
            <p:nvPr/>
          </p:nvSpPr>
          <p:spPr bwMode="auto">
            <a:xfrm>
              <a:off x="1895475" y="1831975"/>
              <a:ext cx="1741488" cy="1425575"/>
            </a:xfrm>
            <a:custGeom>
              <a:avLst/>
              <a:gdLst>
                <a:gd name="T0" fmla="*/ 87 w 411"/>
                <a:gd name="T1" fmla="*/ 40 h 336"/>
                <a:gd name="T2" fmla="*/ 235 w 411"/>
                <a:gd name="T3" fmla="*/ 10 h 336"/>
                <a:gd name="T4" fmla="*/ 386 w 411"/>
                <a:gd name="T5" fmla="*/ 118 h 336"/>
                <a:gd name="T6" fmla="*/ 335 w 411"/>
                <a:gd name="T7" fmla="*/ 281 h 336"/>
                <a:gd name="T8" fmla="*/ 35 w 411"/>
                <a:gd name="T9" fmla="*/ 211 h 336"/>
                <a:gd name="T10" fmla="*/ 87 w 411"/>
                <a:gd name="T11" fmla="*/ 4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1" h="336">
                  <a:moveTo>
                    <a:pt x="87" y="40"/>
                  </a:moveTo>
                  <a:cubicBezTo>
                    <a:pt x="127" y="13"/>
                    <a:pt x="180" y="0"/>
                    <a:pt x="235" y="10"/>
                  </a:cubicBezTo>
                  <a:cubicBezTo>
                    <a:pt x="301" y="22"/>
                    <a:pt x="361" y="63"/>
                    <a:pt x="386" y="118"/>
                  </a:cubicBezTo>
                  <a:cubicBezTo>
                    <a:pt x="411" y="174"/>
                    <a:pt x="393" y="247"/>
                    <a:pt x="335" y="281"/>
                  </a:cubicBezTo>
                  <a:cubicBezTo>
                    <a:pt x="241" y="336"/>
                    <a:pt x="83" y="298"/>
                    <a:pt x="35" y="211"/>
                  </a:cubicBezTo>
                  <a:cubicBezTo>
                    <a:pt x="0" y="146"/>
                    <a:pt x="31" y="79"/>
                    <a:pt x="87" y="40"/>
                  </a:cubicBezTo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46"/>
            <p:cNvSpPr/>
            <p:nvPr/>
          </p:nvSpPr>
          <p:spPr bwMode="auto">
            <a:xfrm>
              <a:off x="2281238" y="2268538"/>
              <a:ext cx="393700" cy="339725"/>
            </a:xfrm>
            <a:custGeom>
              <a:avLst/>
              <a:gdLst>
                <a:gd name="T0" fmla="*/ 60 w 93"/>
                <a:gd name="T1" fmla="*/ 15 h 80"/>
                <a:gd name="T2" fmla="*/ 67 w 93"/>
                <a:gd name="T3" fmla="*/ 19 h 80"/>
                <a:gd name="T4" fmla="*/ 34 w 93"/>
                <a:gd name="T5" fmla="*/ 64 h 80"/>
                <a:gd name="T6" fmla="*/ 60 w 93"/>
                <a:gd name="T7" fmla="*/ 1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80">
                  <a:moveTo>
                    <a:pt x="60" y="15"/>
                  </a:moveTo>
                  <a:cubicBezTo>
                    <a:pt x="62" y="16"/>
                    <a:pt x="65" y="17"/>
                    <a:pt x="67" y="19"/>
                  </a:cubicBezTo>
                  <a:cubicBezTo>
                    <a:pt x="93" y="43"/>
                    <a:pt x="64" y="80"/>
                    <a:pt x="34" y="64"/>
                  </a:cubicBezTo>
                  <a:cubicBezTo>
                    <a:pt x="0" y="46"/>
                    <a:pt x="31" y="0"/>
                    <a:pt x="60" y="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47"/>
            <p:cNvSpPr/>
            <p:nvPr/>
          </p:nvSpPr>
          <p:spPr bwMode="auto">
            <a:xfrm>
              <a:off x="2862263" y="2392363"/>
              <a:ext cx="388938" cy="338138"/>
            </a:xfrm>
            <a:custGeom>
              <a:avLst/>
              <a:gdLst>
                <a:gd name="T0" fmla="*/ 60 w 92"/>
                <a:gd name="T1" fmla="*/ 14 h 80"/>
                <a:gd name="T2" fmla="*/ 66 w 92"/>
                <a:gd name="T3" fmla="*/ 19 h 80"/>
                <a:gd name="T4" fmla="*/ 34 w 92"/>
                <a:gd name="T5" fmla="*/ 64 h 80"/>
                <a:gd name="T6" fmla="*/ 60 w 92"/>
                <a:gd name="T7" fmla="*/ 1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80">
                  <a:moveTo>
                    <a:pt x="60" y="14"/>
                  </a:moveTo>
                  <a:cubicBezTo>
                    <a:pt x="62" y="15"/>
                    <a:pt x="64" y="17"/>
                    <a:pt x="66" y="19"/>
                  </a:cubicBezTo>
                  <a:cubicBezTo>
                    <a:pt x="92" y="42"/>
                    <a:pt x="64" y="80"/>
                    <a:pt x="34" y="64"/>
                  </a:cubicBezTo>
                  <a:cubicBezTo>
                    <a:pt x="0" y="46"/>
                    <a:pt x="30" y="0"/>
                    <a:pt x="60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48"/>
            <p:cNvSpPr/>
            <p:nvPr/>
          </p:nvSpPr>
          <p:spPr bwMode="auto">
            <a:xfrm>
              <a:off x="2408238" y="2379663"/>
              <a:ext cx="152400" cy="144463"/>
            </a:xfrm>
            <a:custGeom>
              <a:avLst/>
              <a:gdLst>
                <a:gd name="T0" fmla="*/ 24 w 36"/>
                <a:gd name="T1" fmla="*/ 7 h 34"/>
                <a:gd name="T2" fmla="*/ 12 w 36"/>
                <a:gd name="T3" fmla="*/ 26 h 34"/>
                <a:gd name="T4" fmla="*/ 24 w 36"/>
                <a:gd name="T5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34">
                  <a:moveTo>
                    <a:pt x="24" y="7"/>
                  </a:moveTo>
                  <a:cubicBezTo>
                    <a:pt x="12" y="0"/>
                    <a:pt x="0" y="18"/>
                    <a:pt x="12" y="26"/>
                  </a:cubicBezTo>
                  <a:cubicBezTo>
                    <a:pt x="24" y="34"/>
                    <a:pt x="36" y="15"/>
                    <a:pt x="24" y="7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49"/>
            <p:cNvSpPr/>
            <p:nvPr/>
          </p:nvSpPr>
          <p:spPr bwMode="auto">
            <a:xfrm>
              <a:off x="3001963" y="2489200"/>
              <a:ext cx="147638" cy="144463"/>
            </a:xfrm>
            <a:custGeom>
              <a:avLst/>
              <a:gdLst>
                <a:gd name="T0" fmla="*/ 23 w 35"/>
                <a:gd name="T1" fmla="*/ 8 h 34"/>
                <a:gd name="T2" fmla="*/ 12 w 35"/>
                <a:gd name="T3" fmla="*/ 27 h 34"/>
                <a:gd name="T4" fmla="*/ 23 w 35"/>
                <a:gd name="T5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34">
                  <a:moveTo>
                    <a:pt x="23" y="8"/>
                  </a:moveTo>
                  <a:cubicBezTo>
                    <a:pt x="12" y="0"/>
                    <a:pt x="0" y="19"/>
                    <a:pt x="12" y="27"/>
                  </a:cubicBezTo>
                  <a:cubicBezTo>
                    <a:pt x="24" y="34"/>
                    <a:pt x="35" y="16"/>
                    <a:pt x="23" y="8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50"/>
            <p:cNvSpPr/>
            <p:nvPr/>
          </p:nvSpPr>
          <p:spPr bwMode="auto">
            <a:xfrm>
              <a:off x="2200275" y="2552700"/>
              <a:ext cx="339725" cy="217488"/>
            </a:xfrm>
            <a:custGeom>
              <a:avLst/>
              <a:gdLst>
                <a:gd name="T0" fmla="*/ 44 w 80"/>
                <a:gd name="T1" fmla="*/ 0 h 51"/>
                <a:gd name="T2" fmla="*/ 20 w 80"/>
                <a:gd name="T3" fmla="*/ 44 h 51"/>
                <a:gd name="T4" fmla="*/ 41 w 80"/>
                <a:gd name="T5" fmla="*/ 51 h 51"/>
                <a:gd name="T6" fmla="*/ 67 w 80"/>
                <a:gd name="T7" fmla="*/ 12 h 51"/>
                <a:gd name="T8" fmla="*/ 44 w 80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51">
                  <a:moveTo>
                    <a:pt x="44" y="0"/>
                  </a:moveTo>
                  <a:cubicBezTo>
                    <a:pt x="22" y="0"/>
                    <a:pt x="0" y="24"/>
                    <a:pt x="20" y="44"/>
                  </a:cubicBezTo>
                  <a:cubicBezTo>
                    <a:pt x="26" y="49"/>
                    <a:pt x="33" y="51"/>
                    <a:pt x="41" y="51"/>
                  </a:cubicBezTo>
                  <a:cubicBezTo>
                    <a:pt x="61" y="51"/>
                    <a:pt x="80" y="34"/>
                    <a:pt x="67" y="12"/>
                  </a:cubicBezTo>
                  <a:cubicBezTo>
                    <a:pt x="61" y="3"/>
                    <a:pt x="52" y="0"/>
                    <a:pt x="44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51"/>
            <p:cNvSpPr/>
            <p:nvPr/>
          </p:nvSpPr>
          <p:spPr bwMode="auto">
            <a:xfrm>
              <a:off x="2951163" y="2714625"/>
              <a:ext cx="363538" cy="211138"/>
            </a:xfrm>
            <a:custGeom>
              <a:avLst/>
              <a:gdLst>
                <a:gd name="T0" fmla="*/ 42 w 86"/>
                <a:gd name="T1" fmla="*/ 0 h 50"/>
                <a:gd name="T2" fmla="*/ 30 w 86"/>
                <a:gd name="T3" fmla="*/ 45 h 50"/>
                <a:gd name="T4" fmla="*/ 46 w 86"/>
                <a:gd name="T5" fmla="*/ 50 h 50"/>
                <a:gd name="T6" fmla="*/ 62 w 86"/>
                <a:gd name="T7" fmla="*/ 8 h 50"/>
                <a:gd name="T8" fmla="*/ 42 w 86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50">
                  <a:moveTo>
                    <a:pt x="42" y="0"/>
                  </a:moveTo>
                  <a:cubicBezTo>
                    <a:pt x="18" y="0"/>
                    <a:pt x="0" y="28"/>
                    <a:pt x="30" y="45"/>
                  </a:cubicBezTo>
                  <a:cubicBezTo>
                    <a:pt x="35" y="48"/>
                    <a:pt x="41" y="50"/>
                    <a:pt x="46" y="50"/>
                  </a:cubicBezTo>
                  <a:cubicBezTo>
                    <a:pt x="68" y="50"/>
                    <a:pt x="86" y="26"/>
                    <a:pt x="62" y="8"/>
                  </a:cubicBezTo>
                  <a:cubicBezTo>
                    <a:pt x="56" y="2"/>
                    <a:pt x="49" y="0"/>
                    <a:pt x="42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52"/>
            <p:cNvSpPr/>
            <p:nvPr/>
          </p:nvSpPr>
          <p:spPr bwMode="auto">
            <a:xfrm>
              <a:off x="2633663" y="2430463"/>
              <a:ext cx="211138" cy="190500"/>
            </a:xfrm>
            <a:custGeom>
              <a:avLst/>
              <a:gdLst>
                <a:gd name="T0" fmla="*/ 40 w 50"/>
                <a:gd name="T1" fmla="*/ 5 h 45"/>
                <a:gd name="T2" fmla="*/ 36 w 50"/>
                <a:gd name="T3" fmla="*/ 3 h 45"/>
                <a:gd name="T4" fmla="*/ 28 w 50"/>
                <a:gd name="T5" fmla="*/ 41 h 45"/>
                <a:gd name="T6" fmla="*/ 40 w 50"/>
                <a:gd name="T7" fmla="*/ 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5">
                  <a:moveTo>
                    <a:pt x="40" y="5"/>
                  </a:moveTo>
                  <a:cubicBezTo>
                    <a:pt x="39" y="4"/>
                    <a:pt x="37" y="3"/>
                    <a:pt x="36" y="3"/>
                  </a:cubicBezTo>
                  <a:cubicBezTo>
                    <a:pt x="24" y="0"/>
                    <a:pt x="0" y="36"/>
                    <a:pt x="28" y="41"/>
                  </a:cubicBezTo>
                  <a:cubicBezTo>
                    <a:pt x="50" y="45"/>
                    <a:pt x="49" y="15"/>
                    <a:pt x="40" y="5"/>
                  </a:cubicBezTo>
                  <a:close/>
                </a:path>
              </a:pathLst>
            </a:custGeom>
            <a:solidFill>
              <a:srgbClr val="F28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53"/>
            <p:cNvSpPr/>
            <p:nvPr/>
          </p:nvSpPr>
          <p:spPr bwMode="auto">
            <a:xfrm>
              <a:off x="2408238" y="2171700"/>
              <a:ext cx="136525" cy="109538"/>
            </a:xfrm>
            <a:custGeom>
              <a:avLst/>
              <a:gdLst>
                <a:gd name="T0" fmla="*/ 30 w 32"/>
                <a:gd name="T1" fmla="*/ 14 h 26"/>
                <a:gd name="T2" fmla="*/ 22 w 32"/>
                <a:gd name="T3" fmla="*/ 1 h 26"/>
                <a:gd name="T4" fmla="*/ 13 w 32"/>
                <a:gd name="T5" fmla="*/ 1 h 26"/>
                <a:gd name="T6" fmla="*/ 6 w 32"/>
                <a:gd name="T7" fmla="*/ 5 h 26"/>
                <a:gd name="T8" fmla="*/ 3 w 32"/>
                <a:gd name="T9" fmla="*/ 20 h 26"/>
                <a:gd name="T10" fmla="*/ 18 w 32"/>
                <a:gd name="T11" fmla="*/ 23 h 26"/>
                <a:gd name="T12" fmla="*/ 20 w 32"/>
                <a:gd name="T13" fmla="*/ 22 h 26"/>
                <a:gd name="T14" fmla="*/ 20 w 32"/>
                <a:gd name="T15" fmla="*/ 22 h 26"/>
                <a:gd name="T16" fmla="*/ 30 w 32"/>
                <a:gd name="T17" fmla="*/ 1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26">
                  <a:moveTo>
                    <a:pt x="30" y="14"/>
                  </a:moveTo>
                  <a:cubicBezTo>
                    <a:pt x="32" y="8"/>
                    <a:pt x="28" y="2"/>
                    <a:pt x="22" y="1"/>
                  </a:cubicBezTo>
                  <a:cubicBezTo>
                    <a:pt x="19" y="0"/>
                    <a:pt x="16" y="0"/>
                    <a:pt x="13" y="1"/>
                  </a:cubicBezTo>
                  <a:cubicBezTo>
                    <a:pt x="11" y="2"/>
                    <a:pt x="9" y="3"/>
                    <a:pt x="6" y="5"/>
                  </a:cubicBezTo>
                  <a:cubicBezTo>
                    <a:pt x="1" y="8"/>
                    <a:pt x="0" y="14"/>
                    <a:pt x="3" y="20"/>
                  </a:cubicBezTo>
                  <a:cubicBezTo>
                    <a:pt x="6" y="25"/>
                    <a:pt x="13" y="26"/>
                    <a:pt x="18" y="23"/>
                  </a:cubicBezTo>
                  <a:cubicBezTo>
                    <a:pt x="18" y="23"/>
                    <a:pt x="19" y="22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5" y="22"/>
                    <a:pt x="29" y="19"/>
                    <a:pt x="30" y="14"/>
                  </a:cubicBezTo>
                  <a:close/>
                </a:path>
              </a:pathLst>
            </a:cu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54"/>
            <p:cNvSpPr/>
            <p:nvPr/>
          </p:nvSpPr>
          <p:spPr bwMode="auto">
            <a:xfrm>
              <a:off x="3081338" y="2268538"/>
              <a:ext cx="179388" cy="174625"/>
            </a:xfrm>
            <a:custGeom>
              <a:avLst/>
              <a:gdLst>
                <a:gd name="T0" fmla="*/ 29 w 42"/>
                <a:gd name="T1" fmla="*/ 14 h 41"/>
                <a:gd name="T2" fmla="*/ 24 w 42"/>
                <a:gd name="T3" fmla="*/ 9 h 41"/>
                <a:gd name="T4" fmla="*/ 14 w 42"/>
                <a:gd name="T5" fmla="*/ 4 h 41"/>
                <a:gd name="T6" fmla="*/ 6 w 42"/>
                <a:gd name="T7" fmla="*/ 24 h 41"/>
                <a:gd name="T8" fmla="*/ 29 w 42"/>
                <a:gd name="T9" fmla="*/ 1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1">
                  <a:moveTo>
                    <a:pt x="29" y="14"/>
                  </a:moveTo>
                  <a:cubicBezTo>
                    <a:pt x="27" y="12"/>
                    <a:pt x="26" y="11"/>
                    <a:pt x="24" y="9"/>
                  </a:cubicBezTo>
                  <a:cubicBezTo>
                    <a:pt x="21" y="7"/>
                    <a:pt x="18" y="5"/>
                    <a:pt x="14" y="4"/>
                  </a:cubicBezTo>
                  <a:cubicBezTo>
                    <a:pt x="0" y="0"/>
                    <a:pt x="0" y="16"/>
                    <a:pt x="6" y="24"/>
                  </a:cubicBezTo>
                  <a:cubicBezTo>
                    <a:pt x="18" y="41"/>
                    <a:pt x="42" y="25"/>
                    <a:pt x="29" y="14"/>
                  </a:cubicBezTo>
                  <a:close/>
                </a:path>
              </a:pathLst>
            </a:cu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55"/>
            <p:cNvSpPr/>
            <p:nvPr/>
          </p:nvSpPr>
          <p:spPr bwMode="auto">
            <a:xfrm>
              <a:off x="2476500" y="2709863"/>
              <a:ext cx="439738" cy="288925"/>
            </a:xfrm>
            <a:custGeom>
              <a:avLst/>
              <a:gdLst>
                <a:gd name="T0" fmla="*/ 9 w 104"/>
                <a:gd name="T1" fmla="*/ 43 h 68"/>
                <a:gd name="T2" fmla="*/ 14 w 104"/>
                <a:gd name="T3" fmla="*/ 51 h 68"/>
                <a:gd name="T4" fmla="*/ 44 w 104"/>
                <a:gd name="T5" fmla="*/ 66 h 68"/>
                <a:gd name="T6" fmla="*/ 86 w 104"/>
                <a:gd name="T7" fmla="*/ 58 h 68"/>
                <a:gd name="T8" fmla="*/ 101 w 104"/>
                <a:gd name="T9" fmla="*/ 24 h 68"/>
                <a:gd name="T10" fmla="*/ 87 w 104"/>
                <a:gd name="T11" fmla="*/ 12 h 68"/>
                <a:gd name="T12" fmla="*/ 72 w 104"/>
                <a:gd name="T13" fmla="*/ 13 h 68"/>
                <a:gd name="T14" fmla="*/ 55 w 104"/>
                <a:gd name="T15" fmla="*/ 15 h 68"/>
                <a:gd name="T16" fmla="*/ 42 w 104"/>
                <a:gd name="T17" fmla="*/ 8 h 68"/>
                <a:gd name="T18" fmla="*/ 29 w 104"/>
                <a:gd name="T19" fmla="*/ 2 h 68"/>
                <a:gd name="T20" fmla="*/ 28 w 104"/>
                <a:gd name="T21" fmla="*/ 2 h 68"/>
                <a:gd name="T22" fmla="*/ 7 w 104"/>
                <a:gd name="T23" fmla="*/ 8 h 68"/>
                <a:gd name="T24" fmla="*/ 9 w 104"/>
                <a:gd name="T25" fmla="*/ 4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68">
                  <a:moveTo>
                    <a:pt x="9" y="43"/>
                  </a:moveTo>
                  <a:cubicBezTo>
                    <a:pt x="10" y="46"/>
                    <a:pt x="12" y="49"/>
                    <a:pt x="14" y="51"/>
                  </a:cubicBezTo>
                  <a:cubicBezTo>
                    <a:pt x="21" y="58"/>
                    <a:pt x="32" y="64"/>
                    <a:pt x="44" y="66"/>
                  </a:cubicBezTo>
                  <a:cubicBezTo>
                    <a:pt x="59" y="68"/>
                    <a:pt x="75" y="65"/>
                    <a:pt x="86" y="58"/>
                  </a:cubicBezTo>
                  <a:cubicBezTo>
                    <a:pt x="96" y="51"/>
                    <a:pt x="104" y="35"/>
                    <a:pt x="101" y="24"/>
                  </a:cubicBezTo>
                  <a:cubicBezTo>
                    <a:pt x="100" y="17"/>
                    <a:pt x="95" y="13"/>
                    <a:pt x="87" y="12"/>
                  </a:cubicBezTo>
                  <a:cubicBezTo>
                    <a:pt x="81" y="11"/>
                    <a:pt x="77" y="12"/>
                    <a:pt x="72" y="13"/>
                  </a:cubicBezTo>
                  <a:cubicBezTo>
                    <a:pt x="67" y="15"/>
                    <a:pt x="61" y="16"/>
                    <a:pt x="55" y="15"/>
                  </a:cubicBezTo>
                  <a:cubicBezTo>
                    <a:pt x="50" y="13"/>
                    <a:pt x="46" y="11"/>
                    <a:pt x="42" y="8"/>
                  </a:cubicBezTo>
                  <a:cubicBezTo>
                    <a:pt x="37" y="6"/>
                    <a:pt x="33" y="3"/>
                    <a:pt x="29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18" y="0"/>
                    <a:pt x="11" y="3"/>
                    <a:pt x="7" y="8"/>
                  </a:cubicBezTo>
                  <a:cubicBezTo>
                    <a:pt x="0" y="18"/>
                    <a:pt x="3" y="33"/>
                    <a:pt x="9" y="43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56"/>
            <p:cNvSpPr/>
            <p:nvPr/>
          </p:nvSpPr>
          <p:spPr bwMode="auto">
            <a:xfrm>
              <a:off x="2557463" y="2859088"/>
              <a:ext cx="266700" cy="152400"/>
            </a:xfrm>
            <a:custGeom>
              <a:avLst/>
              <a:gdLst>
                <a:gd name="T0" fmla="*/ 63 w 63"/>
                <a:gd name="T1" fmla="*/ 26 h 36"/>
                <a:gd name="T2" fmla="*/ 26 w 63"/>
                <a:gd name="T3" fmla="*/ 2 h 36"/>
                <a:gd name="T4" fmla="*/ 0 w 63"/>
                <a:gd name="T5" fmla="*/ 21 h 36"/>
                <a:gd name="T6" fmla="*/ 63 w 63"/>
                <a:gd name="T7" fmla="*/ 2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36">
                  <a:moveTo>
                    <a:pt x="63" y="26"/>
                  </a:moveTo>
                  <a:cubicBezTo>
                    <a:pt x="54" y="13"/>
                    <a:pt x="46" y="0"/>
                    <a:pt x="26" y="2"/>
                  </a:cubicBezTo>
                  <a:cubicBezTo>
                    <a:pt x="13" y="4"/>
                    <a:pt x="5" y="11"/>
                    <a:pt x="0" y="21"/>
                  </a:cubicBezTo>
                  <a:cubicBezTo>
                    <a:pt x="17" y="34"/>
                    <a:pt x="44" y="36"/>
                    <a:pt x="63" y="26"/>
                  </a:cubicBezTo>
                  <a:close/>
                </a:path>
              </a:pathLst>
            </a:custGeom>
            <a:solidFill>
              <a:srgbClr val="EF4D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57"/>
            <p:cNvSpPr/>
            <p:nvPr/>
          </p:nvSpPr>
          <p:spPr bwMode="auto">
            <a:xfrm>
              <a:off x="2501900" y="2701925"/>
              <a:ext cx="406400" cy="139700"/>
            </a:xfrm>
            <a:custGeom>
              <a:avLst/>
              <a:gdLst>
                <a:gd name="T0" fmla="*/ 96 w 96"/>
                <a:gd name="T1" fmla="*/ 24 h 33"/>
                <a:gd name="T2" fmla="*/ 95 w 96"/>
                <a:gd name="T3" fmla="*/ 23 h 33"/>
                <a:gd name="T4" fmla="*/ 81 w 96"/>
                <a:gd name="T5" fmla="*/ 11 h 33"/>
                <a:gd name="T6" fmla="*/ 66 w 96"/>
                <a:gd name="T7" fmla="*/ 13 h 33"/>
                <a:gd name="T8" fmla="*/ 49 w 96"/>
                <a:gd name="T9" fmla="*/ 14 h 33"/>
                <a:gd name="T10" fmla="*/ 36 w 96"/>
                <a:gd name="T11" fmla="*/ 7 h 33"/>
                <a:gd name="T12" fmla="*/ 23 w 96"/>
                <a:gd name="T13" fmla="*/ 1 h 33"/>
                <a:gd name="T14" fmla="*/ 22 w 96"/>
                <a:gd name="T15" fmla="*/ 1 h 33"/>
                <a:gd name="T16" fmla="*/ 1 w 96"/>
                <a:gd name="T17" fmla="*/ 8 h 33"/>
                <a:gd name="T18" fmla="*/ 0 w 96"/>
                <a:gd name="T19" fmla="*/ 10 h 33"/>
                <a:gd name="T20" fmla="*/ 11 w 96"/>
                <a:gd name="T21" fmla="*/ 19 h 33"/>
                <a:gd name="T22" fmla="*/ 96 w 96"/>
                <a:gd name="T23" fmla="*/ 2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6" h="33">
                  <a:moveTo>
                    <a:pt x="96" y="24"/>
                  </a:moveTo>
                  <a:cubicBezTo>
                    <a:pt x="95" y="23"/>
                    <a:pt x="95" y="23"/>
                    <a:pt x="95" y="23"/>
                  </a:cubicBezTo>
                  <a:cubicBezTo>
                    <a:pt x="94" y="16"/>
                    <a:pt x="89" y="12"/>
                    <a:pt x="81" y="11"/>
                  </a:cubicBezTo>
                  <a:cubicBezTo>
                    <a:pt x="76" y="10"/>
                    <a:pt x="71" y="11"/>
                    <a:pt x="66" y="13"/>
                  </a:cubicBezTo>
                  <a:cubicBezTo>
                    <a:pt x="61" y="14"/>
                    <a:pt x="55" y="16"/>
                    <a:pt x="49" y="14"/>
                  </a:cubicBezTo>
                  <a:cubicBezTo>
                    <a:pt x="44" y="13"/>
                    <a:pt x="40" y="10"/>
                    <a:pt x="36" y="7"/>
                  </a:cubicBezTo>
                  <a:cubicBezTo>
                    <a:pt x="32" y="5"/>
                    <a:pt x="28" y="2"/>
                    <a:pt x="23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12" y="0"/>
                    <a:pt x="5" y="2"/>
                    <a:pt x="1" y="8"/>
                  </a:cubicBezTo>
                  <a:cubicBezTo>
                    <a:pt x="1" y="8"/>
                    <a:pt x="0" y="9"/>
                    <a:pt x="0" y="10"/>
                  </a:cubicBezTo>
                  <a:cubicBezTo>
                    <a:pt x="3" y="13"/>
                    <a:pt x="7" y="16"/>
                    <a:pt x="11" y="19"/>
                  </a:cubicBezTo>
                  <a:cubicBezTo>
                    <a:pt x="34" y="33"/>
                    <a:pt x="68" y="33"/>
                    <a:pt x="96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58"/>
            <p:cNvSpPr/>
            <p:nvPr/>
          </p:nvSpPr>
          <p:spPr bwMode="auto">
            <a:xfrm>
              <a:off x="1917700" y="1717675"/>
              <a:ext cx="1922463" cy="847725"/>
            </a:xfrm>
            <a:custGeom>
              <a:avLst/>
              <a:gdLst>
                <a:gd name="T0" fmla="*/ 302 w 454"/>
                <a:gd name="T1" fmla="*/ 25 h 200"/>
                <a:gd name="T2" fmla="*/ 139 w 454"/>
                <a:gd name="T3" fmla="*/ 2 h 200"/>
                <a:gd name="T4" fmla="*/ 64 w 454"/>
                <a:gd name="T5" fmla="*/ 20 h 200"/>
                <a:gd name="T6" fmla="*/ 4 w 454"/>
                <a:gd name="T7" fmla="*/ 79 h 200"/>
                <a:gd name="T8" fmla="*/ 2 w 454"/>
                <a:gd name="T9" fmla="*/ 82 h 200"/>
                <a:gd name="T10" fmla="*/ 9 w 454"/>
                <a:gd name="T11" fmla="*/ 79 h 200"/>
                <a:gd name="T12" fmla="*/ 15 w 454"/>
                <a:gd name="T13" fmla="*/ 133 h 200"/>
                <a:gd name="T14" fmla="*/ 46 w 454"/>
                <a:gd name="T15" fmla="*/ 167 h 200"/>
                <a:gd name="T16" fmla="*/ 75 w 454"/>
                <a:gd name="T17" fmla="*/ 98 h 200"/>
                <a:gd name="T18" fmla="*/ 92 w 454"/>
                <a:gd name="T19" fmla="*/ 113 h 200"/>
                <a:gd name="T20" fmla="*/ 107 w 454"/>
                <a:gd name="T21" fmla="*/ 68 h 200"/>
                <a:gd name="T22" fmla="*/ 142 w 454"/>
                <a:gd name="T23" fmla="*/ 96 h 200"/>
                <a:gd name="T24" fmla="*/ 209 w 454"/>
                <a:gd name="T25" fmla="*/ 124 h 200"/>
                <a:gd name="T26" fmla="*/ 259 w 454"/>
                <a:gd name="T27" fmla="*/ 128 h 200"/>
                <a:gd name="T28" fmla="*/ 263 w 454"/>
                <a:gd name="T29" fmla="*/ 97 h 200"/>
                <a:gd name="T30" fmla="*/ 393 w 454"/>
                <a:gd name="T31" fmla="*/ 125 h 200"/>
                <a:gd name="T32" fmla="*/ 302 w 454"/>
                <a:gd name="T33" fmla="*/ 2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4" h="200">
                  <a:moveTo>
                    <a:pt x="302" y="25"/>
                  </a:moveTo>
                  <a:cubicBezTo>
                    <a:pt x="249" y="7"/>
                    <a:pt x="195" y="0"/>
                    <a:pt x="139" y="2"/>
                  </a:cubicBezTo>
                  <a:cubicBezTo>
                    <a:pt x="112" y="3"/>
                    <a:pt x="88" y="7"/>
                    <a:pt x="64" y="20"/>
                  </a:cubicBezTo>
                  <a:cubicBezTo>
                    <a:pt x="51" y="27"/>
                    <a:pt x="0" y="61"/>
                    <a:pt x="4" y="79"/>
                  </a:cubicBezTo>
                  <a:cubicBezTo>
                    <a:pt x="4" y="80"/>
                    <a:pt x="3" y="81"/>
                    <a:pt x="2" y="82"/>
                  </a:cubicBezTo>
                  <a:cubicBezTo>
                    <a:pt x="6" y="82"/>
                    <a:pt x="6" y="80"/>
                    <a:pt x="9" y="79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4" y="160"/>
                    <a:pt x="19" y="200"/>
                    <a:pt x="46" y="167"/>
                  </a:cubicBezTo>
                  <a:cubicBezTo>
                    <a:pt x="61" y="149"/>
                    <a:pt x="72" y="115"/>
                    <a:pt x="75" y="98"/>
                  </a:cubicBezTo>
                  <a:cubicBezTo>
                    <a:pt x="79" y="109"/>
                    <a:pt x="83" y="108"/>
                    <a:pt x="92" y="113"/>
                  </a:cubicBezTo>
                  <a:cubicBezTo>
                    <a:pt x="101" y="100"/>
                    <a:pt x="106" y="83"/>
                    <a:pt x="107" y="68"/>
                  </a:cubicBezTo>
                  <a:cubicBezTo>
                    <a:pt x="121" y="73"/>
                    <a:pt x="130" y="87"/>
                    <a:pt x="142" y="96"/>
                  </a:cubicBezTo>
                  <a:cubicBezTo>
                    <a:pt x="163" y="111"/>
                    <a:pt x="185" y="119"/>
                    <a:pt x="209" y="124"/>
                  </a:cubicBezTo>
                  <a:cubicBezTo>
                    <a:pt x="222" y="127"/>
                    <a:pt x="247" y="136"/>
                    <a:pt x="259" y="128"/>
                  </a:cubicBezTo>
                  <a:cubicBezTo>
                    <a:pt x="269" y="120"/>
                    <a:pt x="268" y="107"/>
                    <a:pt x="263" y="97"/>
                  </a:cubicBezTo>
                  <a:cubicBezTo>
                    <a:pt x="289" y="127"/>
                    <a:pt x="362" y="147"/>
                    <a:pt x="393" y="125"/>
                  </a:cubicBezTo>
                  <a:cubicBezTo>
                    <a:pt x="454" y="83"/>
                    <a:pt x="333" y="36"/>
                    <a:pt x="302" y="25"/>
                  </a:cubicBezTo>
                  <a:close/>
                </a:path>
              </a:pathLst>
            </a:custGeom>
            <a:solidFill>
              <a:srgbClr val="844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59"/>
            <p:cNvSpPr/>
            <p:nvPr/>
          </p:nvSpPr>
          <p:spPr bwMode="auto">
            <a:xfrm>
              <a:off x="2509838" y="3036888"/>
              <a:ext cx="428625" cy="292100"/>
            </a:xfrm>
            <a:custGeom>
              <a:avLst/>
              <a:gdLst>
                <a:gd name="T0" fmla="*/ 142 w 270"/>
                <a:gd name="T1" fmla="*/ 61 h 184"/>
                <a:gd name="T2" fmla="*/ 14 w 270"/>
                <a:gd name="T3" fmla="*/ 0 h 184"/>
                <a:gd name="T4" fmla="*/ 0 w 270"/>
                <a:gd name="T5" fmla="*/ 158 h 184"/>
                <a:gd name="T6" fmla="*/ 131 w 270"/>
                <a:gd name="T7" fmla="*/ 125 h 184"/>
                <a:gd name="T8" fmla="*/ 248 w 270"/>
                <a:gd name="T9" fmla="*/ 184 h 184"/>
                <a:gd name="T10" fmla="*/ 270 w 270"/>
                <a:gd name="T11" fmla="*/ 40 h 184"/>
                <a:gd name="T12" fmla="*/ 142 w 270"/>
                <a:gd name="T13" fmla="*/ 61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0" h="184">
                  <a:moveTo>
                    <a:pt x="142" y="61"/>
                  </a:moveTo>
                  <a:lnTo>
                    <a:pt x="14" y="0"/>
                  </a:lnTo>
                  <a:lnTo>
                    <a:pt x="0" y="158"/>
                  </a:lnTo>
                  <a:lnTo>
                    <a:pt x="131" y="125"/>
                  </a:lnTo>
                  <a:lnTo>
                    <a:pt x="248" y="184"/>
                  </a:lnTo>
                  <a:lnTo>
                    <a:pt x="270" y="40"/>
                  </a:lnTo>
                  <a:lnTo>
                    <a:pt x="142" y="61"/>
                  </a:lnTo>
                  <a:close/>
                </a:path>
              </a:pathLst>
            </a:custGeom>
            <a:solidFill>
              <a:srgbClr val="43AF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60"/>
            <p:cNvSpPr/>
            <p:nvPr/>
          </p:nvSpPr>
          <p:spPr bwMode="auto">
            <a:xfrm>
              <a:off x="2641600" y="3092450"/>
              <a:ext cx="152400" cy="182563"/>
            </a:xfrm>
            <a:custGeom>
              <a:avLst/>
              <a:gdLst>
                <a:gd name="T0" fmla="*/ 83 w 96"/>
                <a:gd name="T1" fmla="*/ 115 h 115"/>
                <a:gd name="T2" fmla="*/ 0 w 96"/>
                <a:gd name="T3" fmla="*/ 107 h 115"/>
                <a:gd name="T4" fmla="*/ 11 w 96"/>
                <a:gd name="T5" fmla="*/ 0 h 115"/>
                <a:gd name="T6" fmla="*/ 96 w 96"/>
                <a:gd name="T7" fmla="*/ 10 h 115"/>
                <a:gd name="T8" fmla="*/ 83 w 96"/>
                <a:gd name="T9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15">
                  <a:moveTo>
                    <a:pt x="83" y="115"/>
                  </a:moveTo>
                  <a:lnTo>
                    <a:pt x="0" y="107"/>
                  </a:lnTo>
                  <a:lnTo>
                    <a:pt x="11" y="0"/>
                  </a:lnTo>
                  <a:lnTo>
                    <a:pt x="96" y="10"/>
                  </a:lnTo>
                  <a:lnTo>
                    <a:pt x="83" y="115"/>
                  </a:lnTo>
                  <a:close/>
                </a:path>
              </a:pathLst>
            </a:custGeom>
            <a:solidFill>
              <a:srgbClr val="56D0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61"/>
            <p:cNvSpPr/>
            <p:nvPr/>
          </p:nvSpPr>
          <p:spPr bwMode="auto">
            <a:xfrm>
              <a:off x="2149475" y="3024188"/>
              <a:ext cx="327025" cy="644525"/>
            </a:xfrm>
            <a:custGeom>
              <a:avLst/>
              <a:gdLst>
                <a:gd name="T0" fmla="*/ 77 w 77"/>
                <a:gd name="T1" fmla="*/ 14 h 152"/>
                <a:gd name="T2" fmla="*/ 41 w 77"/>
                <a:gd name="T3" fmla="*/ 152 h 152"/>
                <a:gd name="T4" fmla="*/ 0 w 77"/>
                <a:gd name="T5" fmla="*/ 150 h 152"/>
                <a:gd name="T6" fmla="*/ 61 w 77"/>
                <a:gd name="T7" fmla="*/ 0 h 152"/>
                <a:gd name="T8" fmla="*/ 77 w 77"/>
                <a:gd name="T9" fmla="*/ 14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52">
                  <a:moveTo>
                    <a:pt x="77" y="14"/>
                  </a:moveTo>
                  <a:cubicBezTo>
                    <a:pt x="77" y="14"/>
                    <a:pt x="50" y="99"/>
                    <a:pt x="41" y="152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10" y="59"/>
                    <a:pt x="61" y="0"/>
                  </a:cubicBezTo>
                  <a:lnTo>
                    <a:pt x="77" y="14"/>
                  </a:lnTo>
                  <a:close/>
                </a:path>
              </a:pathLst>
            </a:custGeom>
            <a:solidFill>
              <a:srgbClr val="329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62"/>
            <p:cNvSpPr/>
            <p:nvPr/>
          </p:nvSpPr>
          <p:spPr bwMode="auto">
            <a:xfrm>
              <a:off x="3065463" y="3100388"/>
              <a:ext cx="211138" cy="568325"/>
            </a:xfrm>
            <a:custGeom>
              <a:avLst/>
              <a:gdLst>
                <a:gd name="T0" fmla="*/ 21 w 50"/>
                <a:gd name="T1" fmla="*/ 0 h 134"/>
                <a:gd name="T2" fmla="*/ 32 w 50"/>
                <a:gd name="T3" fmla="*/ 134 h 134"/>
                <a:gd name="T4" fmla="*/ 0 w 50"/>
                <a:gd name="T5" fmla="*/ 132 h 134"/>
                <a:gd name="T6" fmla="*/ 0 w 50"/>
                <a:gd name="T7" fmla="*/ 4 h 134"/>
                <a:gd name="T8" fmla="*/ 21 w 50"/>
                <a:gd name="T9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134">
                  <a:moveTo>
                    <a:pt x="21" y="0"/>
                  </a:moveTo>
                  <a:cubicBezTo>
                    <a:pt x="21" y="0"/>
                    <a:pt x="50" y="52"/>
                    <a:pt x="32" y="134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0" y="132"/>
                    <a:pt x="16" y="57"/>
                    <a:pt x="0" y="4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rgbClr val="329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Oval 63"/>
            <p:cNvSpPr>
              <a:spLocks noChangeArrowheads="1"/>
            </p:cNvSpPr>
            <p:nvPr/>
          </p:nvSpPr>
          <p:spPr bwMode="auto">
            <a:xfrm>
              <a:off x="2641600" y="3313113"/>
              <a:ext cx="101600" cy="101600"/>
            </a:xfrm>
            <a:prstGeom prst="ellipse">
              <a:avLst/>
            </a:pr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Oval 64"/>
            <p:cNvSpPr>
              <a:spLocks noChangeArrowheads="1"/>
            </p:cNvSpPr>
            <p:nvPr/>
          </p:nvSpPr>
          <p:spPr bwMode="auto">
            <a:xfrm>
              <a:off x="2646363" y="3516313"/>
              <a:ext cx="101600" cy="101600"/>
            </a:xfrm>
            <a:prstGeom prst="ellipse">
              <a:avLst/>
            </a:pr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65"/>
            <p:cNvSpPr/>
            <p:nvPr/>
          </p:nvSpPr>
          <p:spPr bwMode="auto">
            <a:xfrm>
              <a:off x="3806825" y="1187450"/>
              <a:ext cx="1676400" cy="1428750"/>
            </a:xfrm>
            <a:custGeom>
              <a:avLst/>
              <a:gdLst>
                <a:gd name="T0" fmla="*/ 384 w 396"/>
                <a:gd name="T1" fmla="*/ 188 h 337"/>
                <a:gd name="T2" fmla="*/ 375 w 396"/>
                <a:gd name="T3" fmla="*/ 192 h 337"/>
                <a:gd name="T4" fmla="*/ 363 w 396"/>
                <a:gd name="T5" fmla="*/ 132 h 337"/>
                <a:gd name="T6" fmla="*/ 378 w 396"/>
                <a:gd name="T7" fmla="*/ 88 h 337"/>
                <a:gd name="T8" fmla="*/ 339 w 396"/>
                <a:gd name="T9" fmla="*/ 81 h 337"/>
                <a:gd name="T10" fmla="*/ 335 w 396"/>
                <a:gd name="T11" fmla="*/ 45 h 337"/>
                <a:gd name="T12" fmla="*/ 299 w 396"/>
                <a:gd name="T13" fmla="*/ 48 h 337"/>
                <a:gd name="T14" fmla="*/ 283 w 396"/>
                <a:gd name="T15" fmla="*/ 17 h 337"/>
                <a:gd name="T16" fmla="*/ 233 w 396"/>
                <a:gd name="T17" fmla="*/ 28 h 337"/>
                <a:gd name="T18" fmla="*/ 190 w 396"/>
                <a:gd name="T19" fmla="*/ 11 h 337"/>
                <a:gd name="T20" fmla="*/ 125 w 396"/>
                <a:gd name="T21" fmla="*/ 53 h 337"/>
                <a:gd name="T22" fmla="*/ 95 w 396"/>
                <a:gd name="T23" fmla="*/ 46 h 337"/>
                <a:gd name="T24" fmla="*/ 49 w 396"/>
                <a:gd name="T25" fmla="*/ 125 h 337"/>
                <a:gd name="T26" fmla="*/ 26 w 396"/>
                <a:gd name="T27" fmla="*/ 175 h 337"/>
                <a:gd name="T28" fmla="*/ 1 w 396"/>
                <a:gd name="T29" fmla="*/ 187 h 337"/>
                <a:gd name="T30" fmla="*/ 27 w 396"/>
                <a:gd name="T31" fmla="*/ 250 h 337"/>
                <a:gd name="T32" fmla="*/ 14 w 396"/>
                <a:gd name="T33" fmla="*/ 284 h 337"/>
                <a:gd name="T34" fmla="*/ 79 w 396"/>
                <a:gd name="T35" fmla="*/ 337 h 337"/>
                <a:gd name="T36" fmla="*/ 345 w 396"/>
                <a:gd name="T37" fmla="*/ 283 h 337"/>
                <a:gd name="T38" fmla="*/ 384 w 396"/>
                <a:gd name="T39" fmla="*/ 188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96" h="337">
                  <a:moveTo>
                    <a:pt x="384" y="188"/>
                  </a:moveTo>
                  <a:cubicBezTo>
                    <a:pt x="381" y="190"/>
                    <a:pt x="378" y="189"/>
                    <a:pt x="375" y="192"/>
                  </a:cubicBezTo>
                  <a:cubicBezTo>
                    <a:pt x="379" y="180"/>
                    <a:pt x="390" y="121"/>
                    <a:pt x="363" y="132"/>
                  </a:cubicBezTo>
                  <a:cubicBezTo>
                    <a:pt x="369" y="121"/>
                    <a:pt x="386" y="102"/>
                    <a:pt x="378" y="88"/>
                  </a:cubicBezTo>
                  <a:cubicBezTo>
                    <a:pt x="372" y="76"/>
                    <a:pt x="350" y="77"/>
                    <a:pt x="339" y="81"/>
                  </a:cubicBezTo>
                  <a:cubicBezTo>
                    <a:pt x="347" y="69"/>
                    <a:pt x="348" y="53"/>
                    <a:pt x="335" y="45"/>
                  </a:cubicBezTo>
                  <a:cubicBezTo>
                    <a:pt x="323" y="37"/>
                    <a:pt x="311" y="45"/>
                    <a:pt x="299" y="48"/>
                  </a:cubicBezTo>
                  <a:cubicBezTo>
                    <a:pt x="311" y="29"/>
                    <a:pt x="305" y="20"/>
                    <a:pt x="283" y="17"/>
                  </a:cubicBezTo>
                  <a:cubicBezTo>
                    <a:pt x="261" y="13"/>
                    <a:pt x="253" y="23"/>
                    <a:pt x="233" y="28"/>
                  </a:cubicBezTo>
                  <a:cubicBezTo>
                    <a:pt x="245" y="0"/>
                    <a:pt x="206" y="7"/>
                    <a:pt x="190" y="11"/>
                  </a:cubicBezTo>
                  <a:cubicBezTo>
                    <a:pt x="171" y="16"/>
                    <a:pt x="128" y="29"/>
                    <a:pt x="125" y="53"/>
                  </a:cubicBezTo>
                  <a:cubicBezTo>
                    <a:pt x="128" y="27"/>
                    <a:pt x="109" y="36"/>
                    <a:pt x="95" y="46"/>
                  </a:cubicBezTo>
                  <a:cubicBezTo>
                    <a:pt x="67" y="68"/>
                    <a:pt x="63" y="96"/>
                    <a:pt x="49" y="125"/>
                  </a:cubicBezTo>
                  <a:cubicBezTo>
                    <a:pt x="33" y="102"/>
                    <a:pt x="26" y="166"/>
                    <a:pt x="26" y="175"/>
                  </a:cubicBezTo>
                  <a:cubicBezTo>
                    <a:pt x="16" y="160"/>
                    <a:pt x="2" y="175"/>
                    <a:pt x="1" y="187"/>
                  </a:cubicBezTo>
                  <a:cubicBezTo>
                    <a:pt x="0" y="211"/>
                    <a:pt x="13" y="233"/>
                    <a:pt x="27" y="250"/>
                  </a:cubicBezTo>
                  <a:cubicBezTo>
                    <a:pt x="3" y="245"/>
                    <a:pt x="7" y="268"/>
                    <a:pt x="14" y="284"/>
                  </a:cubicBezTo>
                  <a:cubicBezTo>
                    <a:pt x="28" y="310"/>
                    <a:pt x="58" y="321"/>
                    <a:pt x="79" y="337"/>
                  </a:cubicBezTo>
                  <a:cubicBezTo>
                    <a:pt x="345" y="283"/>
                    <a:pt x="345" y="283"/>
                    <a:pt x="345" y="283"/>
                  </a:cubicBezTo>
                  <a:cubicBezTo>
                    <a:pt x="372" y="266"/>
                    <a:pt x="396" y="220"/>
                    <a:pt x="384" y="188"/>
                  </a:cubicBezTo>
                  <a:close/>
                </a:path>
              </a:pathLst>
            </a:custGeom>
            <a:solidFill>
              <a:srgbClr val="B252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66"/>
            <p:cNvSpPr/>
            <p:nvPr/>
          </p:nvSpPr>
          <p:spPr bwMode="auto">
            <a:xfrm>
              <a:off x="4017963" y="1514475"/>
              <a:ext cx="1693863" cy="1042988"/>
            </a:xfrm>
            <a:custGeom>
              <a:avLst/>
              <a:gdLst>
                <a:gd name="T0" fmla="*/ 139 w 400"/>
                <a:gd name="T1" fmla="*/ 41 h 246"/>
                <a:gd name="T2" fmla="*/ 26 w 400"/>
                <a:gd name="T3" fmla="*/ 246 h 246"/>
                <a:gd name="T4" fmla="*/ 377 w 400"/>
                <a:gd name="T5" fmla="*/ 182 h 246"/>
                <a:gd name="T6" fmla="*/ 139 w 400"/>
                <a:gd name="T7" fmla="*/ 41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0" h="246">
                  <a:moveTo>
                    <a:pt x="139" y="41"/>
                  </a:moveTo>
                  <a:cubicBezTo>
                    <a:pt x="17" y="65"/>
                    <a:pt x="0" y="210"/>
                    <a:pt x="26" y="246"/>
                  </a:cubicBezTo>
                  <a:cubicBezTo>
                    <a:pt x="377" y="182"/>
                    <a:pt x="377" y="182"/>
                    <a:pt x="377" y="182"/>
                  </a:cubicBezTo>
                  <a:cubicBezTo>
                    <a:pt x="400" y="155"/>
                    <a:pt x="347" y="0"/>
                    <a:pt x="139" y="41"/>
                  </a:cubicBezTo>
                  <a:close/>
                </a:path>
              </a:pathLst>
            </a:custGeom>
            <a:solidFill>
              <a:srgbClr val="329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67"/>
            <p:cNvSpPr/>
            <p:nvPr/>
          </p:nvSpPr>
          <p:spPr bwMode="auto">
            <a:xfrm>
              <a:off x="5521325" y="2654300"/>
              <a:ext cx="390525" cy="301625"/>
            </a:xfrm>
            <a:custGeom>
              <a:avLst/>
              <a:gdLst>
                <a:gd name="T0" fmla="*/ 5 w 92"/>
                <a:gd name="T1" fmla="*/ 14 h 71"/>
                <a:gd name="T2" fmla="*/ 76 w 92"/>
                <a:gd name="T3" fmla="*/ 13 h 71"/>
                <a:gd name="T4" fmla="*/ 69 w 92"/>
                <a:gd name="T5" fmla="*/ 58 h 71"/>
                <a:gd name="T6" fmla="*/ 0 w 92"/>
                <a:gd name="T7" fmla="*/ 64 h 71"/>
                <a:gd name="T8" fmla="*/ 5 w 92"/>
                <a:gd name="T9" fmla="*/ 1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71">
                  <a:moveTo>
                    <a:pt x="5" y="14"/>
                  </a:moveTo>
                  <a:cubicBezTo>
                    <a:pt x="21" y="3"/>
                    <a:pt x="60" y="0"/>
                    <a:pt x="76" y="13"/>
                  </a:cubicBezTo>
                  <a:cubicBezTo>
                    <a:pt x="92" y="27"/>
                    <a:pt x="85" y="48"/>
                    <a:pt x="69" y="58"/>
                  </a:cubicBezTo>
                  <a:cubicBezTo>
                    <a:pt x="49" y="71"/>
                    <a:pt x="22" y="64"/>
                    <a:pt x="0" y="64"/>
                  </a:cubicBezTo>
                  <a:lnTo>
                    <a:pt x="5" y="14"/>
                  </a:lnTo>
                  <a:close/>
                </a:path>
              </a:pathLst>
            </a:custGeom>
            <a:solidFill>
              <a:srgbClr val="E8A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68"/>
            <p:cNvSpPr/>
            <p:nvPr/>
          </p:nvSpPr>
          <p:spPr bwMode="auto">
            <a:xfrm>
              <a:off x="3908425" y="2501900"/>
              <a:ext cx="385763" cy="373063"/>
            </a:xfrm>
            <a:custGeom>
              <a:avLst/>
              <a:gdLst>
                <a:gd name="T0" fmla="*/ 91 w 91"/>
                <a:gd name="T1" fmla="*/ 34 h 88"/>
                <a:gd name="T2" fmla="*/ 3 w 91"/>
                <a:gd name="T3" fmla="*/ 38 h 88"/>
                <a:gd name="T4" fmla="*/ 88 w 91"/>
                <a:gd name="T5" fmla="*/ 71 h 88"/>
                <a:gd name="T6" fmla="*/ 91 w 91"/>
                <a:gd name="T7" fmla="*/ 3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88">
                  <a:moveTo>
                    <a:pt x="91" y="34"/>
                  </a:moveTo>
                  <a:cubicBezTo>
                    <a:pt x="89" y="10"/>
                    <a:pt x="5" y="0"/>
                    <a:pt x="3" y="38"/>
                  </a:cubicBezTo>
                  <a:cubicBezTo>
                    <a:pt x="0" y="88"/>
                    <a:pt x="87" y="62"/>
                    <a:pt x="88" y="71"/>
                  </a:cubicBezTo>
                  <a:lnTo>
                    <a:pt x="91" y="34"/>
                  </a:lnTo>
                  <a:close/>
                </a:path>
              </a:pathLst>
            </a:custGeom>
            <a:solidFill>
              <a:srgbClr val="E8A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69"/>
            <p:cNvSpPr/>
            <p:nvPr/>
          </p:nvSpPr>
          <p:spPr bwMode="auto">
            <a:xfrm>
              <a:off x="4073525" y="2019300"/>
              <a:ext cx="1739900" cy="1373188"/>
            </a:xfrm>
            <a:custGeom>
              <a:avLst/>
              <a:gdLst>
                <a:gd name="T0" fmla="*/ 351 w 411"/>
                <a:gd name="T1" fmla="*/ 71 h 324"/>
                <a:gd name="T2" fmla="*/ 213 w 411"/>
                <a:gd name="T3" fmla="*/ 5 h 324"/>
                <a:gd name="T4" fmla="*/ 39 w 411"/>
                <a:gd name="T5" fmla="*/ 74 h 324"/>
                <a:gd name="T6" fmla="*/ 49 w 411"/>
                <a:gd name="T7" fmla="*/ 246 h 324"/>
                <a:gd name="T8" fmla="*/ 360 w 411"/>
                <a:gd name="T9" fmla="*/ 251 h 324"/>
                <a:gd name="T10" fmla="*/ 351 w 411"/>
                <a:gd name="T11" fmla="*/ 71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1" h="324">
                  <a:moveTo>
                    <a:pt x="351" y="71"/>
                  </a:moveTo>
                  <a:cubicBezTo>
                    <a:pt x="319" y="34"/>
                    <a:pt x="270" y="8"/>
                    <a:pt x="213" y="5"/>
                  </a:cubicBezTo>
                  <a:cubicBezTo>
                    <a:pt x="146" y="0"/>
                    <a:pt x="77" y="26"/>
                    <a:pt x="39" y="74"/>
                  </a:cubicBezTo>
                  <a:cubicBezTo>
                    <a:pt x="1" y="123"/>
                    <a:pt x="0" y="198"/>
                    <a:pt x="49" y="246"/>
                  </a:cubicBezTo>
                  <a:cubicBezTo>
                    <a:pt x="128" y="323"/>
                    <a:pt x="292" y="324"/>
                    <a:pt x="360" y="251"/>
                  </a:cubicBezTo>
                  <a:cubicBezTo>
                    <a:pt x="411" y="196"/>
                    <a:pt x="397" y="122"/>
                    <a:pt x="351" y="71"/>
                  </a:cubicBezTo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70"/>
            <p:cNvSpPr/>
            <p:nvPr/>
          </p:nvSpPr>
          <p:spPr bwMode="auto">
            <a:xfrm>
              <a:off x="5178425" y="2874963"/>
              <a:ext cx="284163" cy="246063"/>
            </a:xfrm>
            <a:custGeom>
              <a:avLst/>
              <a:gdLst>
                <a:gd name="T0" fmla="*/ 30 w 67"/>
                <a:gd name="T1" fmla="*/ 0 h 58"/>
                <a:gd name="T2" fmla="*/ 8 w 67"/>
                <a:gd name="T3" fmla="*/ 16 h 58"/>
                <a:gd name="T4" fmla="*/ 33 w 67"/>
                <a:gd name="T5" fmla="*/ 58 h 58"/>
                <a:gd name="T6" fmla="*/ 53 w 67"/>
                <a:gd name="T7" fmla="*/ 44 h 58"/>
                <a:gd name="T8" fmla="*/ 30 w 67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58">
                  <a:moveTo>
                    <a:pt x="30" y="0"/>
                  </a:moveTo>
                  <a:cubicBezTo>
                    <a:pt x="22" y="0"/>
                    <a:pt x="13" y="5"/>
                    <a:pt x="8" y="16"/>
                  </a:cubicBezTo>
                  <a:cubicBezTo>
                    <a:pt x="0" y="36"/>
                    <a:pt x="16" y="58"/>
                    <a:pt x="33" y="58"/>
                  </a:cubicBezTo>
                  <a:cubicBezTo>
                    <a:pt x="40" y="58"/>
                    <a:pt x="48" y="54"/>
                    <a:pt x="53" y="44"/>
                  </a:cubicBezTo>
                  <a:cubicBezTo>
                    <a:pt x="67" y="21"/>
                    <a:pt x="48" y="0"/>
                    <a:pt x="30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71"/>
            <p:cNvSpPr/>
            <p:nvPr/>
          </p:nvSpPr>
          <p:spPr bwMode="auto">
            <a:xfrm>
              <a:off x="4398963" y="2854325"/>
              <a:ext cx="360363" cy="296863"/>
            </a:xfrm>
            <a:custGeom>
              <a:avLst/>
              <a:gdLst>
                <a:gd name="T0" fmla="*/ 41 w 85"/>
                <a:gd name="T1" fmla="*/ 0 h 70"/>
                <a:gd name="T2" fmla="*/ 17 w 85"/>
                <a:gd name="T3" fmla="*/ 13 h 70"/>
                <a:gd name="T4" fmla="*/ 39 w 85"/>
                <a:gd name="T5" fmla="*/ 70 h 70"/>
                <a:gd name="T6" fmla="*/ 59 w 85"/>
                <a:gd name="T7" fmla="*/ 60 h 70"/>
                <a:gd name="T8" fmla="*/ 41 w 85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70">
                  <a:moveTo>
                    <a:pt x="41" y="0"/>
                  </a:moveTo>
                  <a:cubicBezTo>
                    <a:pt x="33" y="0"/>
                    <a:pt x="24" y="4"/>
                    <a:pt x="17" y="13"/>
                  </a:cubicBezTo>
                  <a:cubicBezTo>
                    <a:pt x="0" y="35"/>
                    <a:pt x="16" y="70"/>
                    <a:pt x="39" y="70"/>
                  </a:cubicBezTo>
                  <a:cubicBezTo>
                    <a:pt x="45" y="70"/>
                    <a:pt x="52" y="67"/>
                    <a:pt x="59" y="60"/>
                  </a:cubicBezTo>
                  <a:cubicBezTo>
                    <a:pt x="85" y="35"/>
                    <a:pt x="65" y="0"/>
                    <a:pt x="41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72"/>
            <p:cNvSpPr/>
            <p:nvPr/>
          </p:nvSpPr>
          <p:spPr bwMode="auto">
            <a:xfrm>
              <a:off x="4754563" y="2947988"/>
              <a:ext cx="373063" cy="203200"/>
            </a:xfrm>
            <a:custGeom>
              <a:avLst/>
              <a:gdLst>
                <a:gd name="T0" fmla="*/ 17 w 88"/>
                <a:gd name="T1" fmla="*/ 13 h 48"/>
                <a:gd name="T2" fmla="*/ 44 w 88"/>
                <a:gd name="T3" fmla="*/ 31 h 48"/>
                <a:gd name="T4" fmla="*/ 71 w 88"/>
                <a:gd name="T5" fmla="*/ 8 h 48"/>
                <a:gd name="T6" fmla="*/ 83 w 88"/>
                <a:gd name="T7" fmla="*/ 15 h 48"/>
                <a:gd name="T8" fmla="*/ 45 w 88"/>
                <a:gd name="T9" fmla="*/ 45 h 48"/>
                <a:gd name="T10" fmla="*/ 4 w 88"/>
                <a:gd name="T11" fmla="*/ 20 h 48"/>
                <a:gd name="T12" fmla="*/ 17 w 88"/>
                <a:gd name="T13" fmla="*/ 1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48">
                  <a:moveTo>
                    <a:pt x="17" y="13"/>
                  </a:moveTo>
                  <a:cubicBezTo>
                    <a:pt x="23" y="23"/>
                    <a:pt x="31" y="33"/>
                    <a:pt x="44" y="31"/>
                  </a:cubicBezTo>
                  <a:cubicBezTo>
                    <a:pt x="57" y="30"/>
                    <a:pt x="65" y="18"/>
                    <a:pt x="71" y="8"/>
                  </a:cubicBezTo>
                  <a:cubicBezTo>
                    <a:pt x="76" y="0"/>
                    <a:pt x="88" y="7"/>
                    <a:pt x="83" y="15"/>
                  </a:cubicBezTo>
                  <a:cubicBezTo>
                    <a:pt x="75" y="29"/>
                    <a:pt x="63" y="43"/>
                    <a:pt x="45" y="45"/>
                  </a:cubicBezTo>
                  <a:cubicBezTo>
                    <a:pt x="27" y="48"/>
                    <a:pt x="13" y="34"/>
                    <a:pt x="4" y="20"/>
                  </a:cubicBezTo>
                  <a:cubicBezTo>
                    <a:pt x="0" y="12"/>
                    <a:pt x="12" y="5"/>
                    <a:pt x="17" y="13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73"/>
            <p:cNvSpPr/>
            <p:nvPr/>
          </p:nvSpPr>
          <p:spPr bwMode="auto">
            <a:xfrm>
              <a:off x="5051425" y="2600325"/>
              <a:ext cx="177800" cy="169863"/>
            </a:xfrm>
            <a:custGeom>
              <a:avLst/>
              <a:gdLst>
                <a:gd name="T0" fmla="*/ 3 w 42"/>
                <a:gd name="T1" fmla="*/ 15 h 40"/>
                <a:gd name="T2" fmla="*/ 25 w 42"/>
                <a:gd name="T3" fmla="*/ 3 h 40"/>
                <a:gd name="T4" fmla="*/ 28 w 42"/>
                <a:gd name="T5" fmla="*/ 4 h 40"/>
                <a:gd name="T6" fmla="*/ 40 w 42"/>
                <a:gd name="T7" fmla="*/ 25 h 40"/>
                <a:gd name="T8" fmla="*/ 18 w 42"/>
                <a:gd name="T9" fmla="*/ 37 h 40"/>
                <a:gd name="T10" fmla="*/ 15 w 42"/>
                <a:gd name="T11" fmla="*/ 36 h 40"/>
                <a:gd name="T12" fmla="*/ 3 w 42"/>
                <a:gd name="T13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40">
                  <a:moveTo>
                    <a:pt x="3" y="15"/>
                  </a:moveTo>
                  <a:cubicBezTo>
                    <a:pt x="6" y="6"/>
                    <a:pt x="15" y="0"/>
                    <a:pt x="25" y="3"/>
                  </a:cubicBezTo>
                  <a:cubicBezTo>
                    <a:pt x="26" y="3"/>
                    <a:pt x="27" y="3"/>
                    <a:pt x="28" y="4"/>
                  </a:cubicBezTo>
                  <a:cubicBezTo>
                    <a:pt x="37" y="6"/>
                    <a:pt x="42" y="16"/>
                    <a:pt x="40" y="25"/>
                  </a:cubicBezTo>
                  <a:cubicBezTo>
                    <a:pt x="37" y="34"/>
                    <a:pt x="27" y="40"/>
                    <a:pt x="18" y="37"/>
                  </a:cubicBezTo>
                  <a:cubicBezTo>
                    <a:pt x="17" y="37"/>
                    <a:pt x="16" y="37"/>
                    <a:pt x="15" y="36"/>
                  </a:cubicBezTo>
                  <a:cubicBezTo>
                    <a:pt x="6" y="34"/>
                    <a:pt x="0" y="24"/>
                    <a:pt x="3" y="15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74"/>
            <p:cNvSpPr/>
            <p:nvPr/>
          </p:nvSpPr>
          <p:spPr bwMode="auto">
            <a:xfrm>
              <a:off x="4598988" y="2552700"/>
              <a:ext cx="241300" cy="225425"/>
            </a:xfrm>
            <a:custGeom>
              <a:avLst/>
              <a:gdLst>
                <a:gd name="T0" fmla="*/ 20 w 57"/>
                <a:gd name="T1" fmla="*/ 11 h 53"/>
                <a:gd name="T2" fmla="*/ 37 w 57"/>
                <a:gd name="T3" fmla="*/ 42 h 53"/>
                <a:gd name="T4" fmla="*/ 20 w 57"/>
                <a:gd name="T5" fmla="*/ 1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53">
                  <a:moveTo>
                    <a:pt x="20" y="11"/>
                  </a:moveTo>
                  <a:cubicBezTo>
                    <a:pt x="40" y="0"/>
                    <a:pt x="57" y="31"/>
                    <a:pt x="37" y="42"/>
                  </a:cubicBezTo>
                  <a:cubicBezTo>
                    <a:pt x="17" y="53"/>
                    <a:pt x="0" y="22"/>
                    <a:pt x="20" y="11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75"/>
            <p:cNvSpPr/>
            <p:nvPr/>
          </p:nvSpPr>
          <p:spPr bwMode="auto">
            <a:xfrm>
              <a:off x="4814888" y="2671763"/>
              <a:ext cx="211138" cy="228600"/>
            </a:xfrm>
            <a:custGeom>
              <a:avLst/>
              <a:gdLst>
                <a:gd name="T0" fmla="*/ 24 w 50"/>
                <a:gd name="T1" fmla="*/ 1 h 54"/>
                <a:gd name="T2" fmla="*/ 29 w 50"/>
                <a:gd name="T3" fmla="*/ 0 h 54"/>
                <a:gd name="T4" fmla="*/ 22 w 50"/>
                <a:gd name="T5" fmla="*/ 47 h 54"/>
                <a:gd name="T6" fmla="*/ 24 w 50"/>
                <a:gd name="T7" fmla="*/ 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54">
                  <a:moveTo>
                    <a:pt x="24" y="1"/>
                  </a:moveTo>
                  <a:cubicBezTo>
                    <a:pt x="26" y="0"/>
                    <a:pt x="28" y="0"/>
                    <a:pt x="29" y="0"/>
                  </a:cubicBezTo>
                  <a:cubicBezTo>
                    <a:pt x="41" y="3"/>
                    <a:pt x="50" y="54"/>
                    <a:pt x="22" y="47"/>
                  </a:cubicBezTo>
                  <a:cubicBezTo>
                    <a:pt x="0" y="41"/>
                    <a:pt x="12" y="8"/>
                    <a:pt x="24" y="1"/>
                  </a:cubicBezTo>
                  <a:close/>
                </a:path>
              </a:pathLst>
            </a:custGeom>
            <a:solidFill>
              <a:srgbClr val="F28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76"/>
            <p:cNvSpPr/>
            <p:nvPr/>
          </p:nvSpPr>
          <p:spPr bwMode="auto">
            <a:xfrm>
              <a:off x="4081463" y="1773238"/>
              <a:ext cx="1830388" cy="923925"/>
            </a:xfrm>
            <a:custGeom>
              <a:avLst/>
              <a:gdLst>
                <a:gd name="T0" fmla="*/ 13 w 432"/>
                <a:gd name="T1" fmla="*/ 185 h 218"/>
                <a:gd name="T2" fmla="*/ 205 w 432"/>
                <a:gd name="T3" fmla="*/ 83 h 218"/>
                <a:gd name="T4" fmla="*/ 391 w 432"/>
                <a:gd name="T5" fmla="*/ 218 h 218"/>
                <a:gd name="T6" fmla="*/ 216 w 432"/>
                <a:gd name="T7" fmla="*/ 11 h 218"/>
                <a:gd name="T8" fmla="*/ 13 w 432"/>
                <a:gd name="T9" fmla="*/ 185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2" h="218">
                  <a:moveTo>
                    <a:pt x="13" y="185"/>
                  </a:moveTo>
                  <a:cubicBezTo>
                    <a:pt x="13" y="185"/>
                    <a:pt x="150" y="153"/>
                    <a:pt x="205" y="83"/>
                  </a:cubicBezTo>
                  <a:cubicBezTo>
                    <a:pt x="205" y="83"/>
                    <a:pt x="300" y="199"/>
                    <a:pt x="391" y="218"/>
                  </a:cubicBezTo>
                  <a:cubicBezTo>
                    <a:pt x="391" y="218"/>
                    <a:pt x="432" y="22"/>
                    <a:pt x="216" y="11"/>
                  </a:cubicBezTo>
                  <a:cubicBezTo>
                    <a:pt x="0" y="0"/>
                    <a:pt x="13" y="185"/>
                    <a:pt x="13" y="185"/>
                  </a:cubicBezTo>
                  <a:close/>
                </a:path>
              </a:pathLst>
            </a:custGeom>
            <a:solidFill>
              <a:srgbClr val="D8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77"/>
            <p:cNvSpPr>
              <a:spLocks noEditPoints="1"/>
            </p:cNvSpPr>
            <p:nvPr/>
          </p:nvSpPr>
          <p:spPr bwMode="auto">
            <a:xfrm>
              <a:off x="4276725" y="2332038"/>
              <a:ext cx="1295400" cy="577850"/>
            </a:xfrm>
            <a:custGeom>
              <a:avLst/>
              <a:gdLst>
                <a:gd name="T0" fmla="*/ 80 w 306"/>
                <a:gd name="T1" fmla="*/ 134 h 136"/>
                <a:gd name="T2" fmla="*/ 126 w 306"/>
                <a:gd name="T3" fmla="*/ 116 h 136"/>
                <a:gd name="T4" fmla="*/ 141 w 306"/>
                <a:gd name="T5" fmla="*/ 94 h 136"/>
                <a:gd name="T6" fmla="*/ 142 w 306"/>
                <a:gd name="T7" fmla="*/ 79 h 136"/>
                <a:gd name="T8" fmla="*/ 147 w 306"/>
                <a:gd name="T9" fmla="*/ 80 h 136"/>
                <a:gd name="T10" fmla="*/ 162 w 306"/>
                <a:gd name="T11" fmla="*/ 82 h 136"/>
                <a:gd name="T12" fmla="*/ 177 w 306"/>
                <a:gd name="T13" fmla="*/ 112 h 136"/>
                <a:gd name="T14" fmla="*/ 218 w 306"/>
                <a:gd name="T15" fmla="*/ 134 h 136"/>
                <a:gd name="T16" fmla="*/ 262 w 306"/>
                <a:gd name="T17" fmla="*/ 127 h 136"/>
                <a:gd name="T18" fmla="*/ 263 w 306"/>
                <a:gd name="T19" fmla="*/ 126 h 136"/>
                <a:gd name="T20" fmla="*/ 264 w 306"/>
                <a:gd name="T21" fmla="*/ 126 h 136"/>
                <a:gd name="T22" fmla="*/ 264 w 306"/>
                <a:gd name="T23" fmla="*/ 126 h 136"/>
                <a:gd name="T24" fmla="*/ 264 w 306"/>
                <a:gd name="T25" fmla="*/ 126 h 136"/>
                <a:gd name="T26" fmla="*/ 277 w 306"/>
                <a:gd name="T27" fmla="*/ 118 h 136"/>
                <a:gd name="T28" fmla="*/ 281 w 306"/>
                <a:gd name="T29" fmla="*/ 30 h 136"/>
                <a:gd name="T30" fmla="*/ 178 w 306"/>
                <a:gd name="T31" fmla="*/ 27 h 136"/>
                <a:gd name="T32" fmla="*/ 161 w 306"/>
                <a:gd name="T33" fmla="*/ 68 h 136"/>
                <a:gd name="T34" fmla="*/ 147 w 306"/>
                <a:gd name="T35" fmla="*/ 66 h 136"/>
                <a:gd name="T36" fmla="*/ 144 w 306"/>
                <a:gd name="T37" fmla="*/ 67 h 136"/>
                <a:gd name="T38" fmla="*/ 144 w 306"/>
                <a:gd name="T39" fmla="*/ 56 h 136"/>
                <a:gd name="T40" fmla="*/ 68 w 306"/>
                <a:gd name="T41" fmla="*/ 6 h 136"/>
                <a:gd name="T42" fmla="*/ 6 w 306"/>
                <a:gd name="T43" fmla="*/ 82 h 136"/>
                <a:gd name="T44" fmla="*/ 80 w 306"/>
                <a:gd name="T45" fmla="*/ 134 h 136"/>
                <a:gd name="T46" fmla="*/ 188 w 306"/>
                <a:gd name="T47" fmla="*/ 37 h 136"/>
                <a:gd name="T48" fmla="*/ 273 w 306"/>
                <a:gd name="T49" fmla="*/ 42 h 136"/>
                <a:gd name="T50" fmla="*/ 258 w 306"/>
                <a:gd name="T51" fmla="*/ 113 h 136"/>
                <a:gd name="T52" fmla="*/ 190 w 306"/>
                <a:gd name="T53" fmla="*/ 105 h 136"/>
                <a:gd name="T54" fmla="*/ 188 w 306"/>
                <a:gd name="T55" fmla="*/ 37 h 136"/>
                <a:gd name="T56" fmla="*/ 20 w 306"/>
                <a:gd name="T57" fmla="*/ 73 h 136"/>
                <a:gd name="T58" fmla="*/ 81 w 306"/>
                <a:gd name="T59" fmla="*/ 20 h 136"/>
                <a:gd name="T60" fmla="*/ 129 w 306"/>
                <a:gd name="T61" fmla="*/ 72 h 136"/>
                <a:gd name="T62" fmla="*/ 128 w 306"/>
                <a:gd name="T63" fmla="*/ 75 h 136"/>
                <a:gd name="T64" fmla="*/ 128 w 306"/>
                <a:gd name="T65" fmla="*/ 78 h 136"/>
                <a:gd name="T66" fmla="*/ 114 w 306"/>
                <a:gd name="T67" fmla="*/ 108 h 136"/>
                <a:gd name="T68" fmla="*/ 76 w 306"/>
                <a:gd name="T69" fmla="*/ 120 h 136"/>
                <a:gd name="T70" fmla="*/ 20 w 306"/>
                <a:gd name="T71" fmla="*/ 73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6" h="136">
                  <a:moveTo>
                    <a:pt x="80" y="134"/>
                  </a:moveTo>
                  <a:cubicBezTo>
                    <a:pt x="97" y="133"/>
                    <a:pt x="114" y="128"/>
                    <a:pt x="126" y="116"/>
                  </a:cubicBezTo>
                  <a:cubicBezTo>
                    <a:pt x="132" y="110"/>
                    <a:pt x="138" y="103"/>
                    <a:pt x="141" y="94"/>
                  </a:cubicBezTo>
                  <a:cubicBezTo>
                    <a:pt x="143" y="89"/>
                    <a:pt x="142" y="84"/>
                    <a:pt x="142" y="79"/>
                  </a:cubicBezTo>
                  <a:cubicBezTo>
                    <a:pt x="143" y="80"/>
                    <a:pt x="145" y="80"/>
                    <a:pt x="147" y="80"/>
                  </a:cubicBezTo>
                  <a:cubicBezTo>
                    <a:pt x="152" y="80"/>
                    <a:pt x="157" y="82"/>
                    <a:pt x="162" y="82"/>
                  </a:cubicBezTo>
                  <a:cubicBezTo>
                    <a:pt x="164" y="93"/>
                    <a:pt x="170" y="103"/>
                    <a:pt x="177" y="112"/>
                  </a:cubicBezTo>
                  <a:cubicBezTo>
                    <a:pt x="188" y="124"/>
                    <a:pt x="202" y="133"/>
                    <a:pt x="218" y="134"/>
                  </a:cubicBezTo>
                  <a:cubicBezTo>
                    <a:pt x="234" y="136"/>
                    <a:pt x="248" y="130"/>
                    <a:pt x="262" y="127"/>
                  </a:cubicBezTo>
                  <a:cubicBezTo>
                    <a:pt x="263" y="126"/>
                    <a:pt x="263" y="126"/>
                    <a:pt x="263" y="126"/>
                  </a:cubicBezTo>
                  <a:cubicBezTo>
                    <a:pt x="264" y="126"/>
                    <a:pt x="264" y="126"/>
                    <a:pt x="264" y="126"/>
                  </a:cubicBezTo>
                  <a:cubicBezTo>
                    <a:pt x="264" y="126"/>
                    <a:pt x="264" y="126"/>
                    <a:pt x="264" y="126"/>
                  </a:cubicBezTo>
                  <a:cubicBezTo>
                    <a:pt x="264" y="126"/>
                    <a:pt x="264" y="126"/>
                    <a:pt x="264" y="126"/>
                  </a:cubicBezTo>
                  <a:cubicBezTo>
                    <a:pt x="269" y="123"/>
                    <a:pt x="273" y="121"/>
                    <a:pt x="277" y="118"/>
                  </a:cubicBezTo>
                  <a:cubicBezTo>
                    <a:pt x="305" y="95"/>
                    <a:pt x="306" y="55"/>
                    <a:pt x="281" y="30"/>
                  </a:cubicBezTo>
                  <a:cubicBezTo>
                    <a:pt x="254" y="3"/>
                    <a:pt x="206" y="0"/>
                    <a:pt x="178" y="27"/>
                  </a:cubicBezTo>
                  <a:cubicBezTo>
                    <a:pt x="166" y="38"/>
                    <a:pt x="161" y="53"/>
                    <a:pt x="161" y="68"/>
                  </a:cubicBezTo>
                  <a:cubicBezTo>
                    <a:pt x="156" y="67"/>
                    <a:pt x="152" y="66"/>
                    <a:pt x="147" y="66"/>
                  </a:cubicBezTo>
                  <a:cubicBezTo>
                    <a:pt x="146" y="66"/>
                    <a:pt x="145" y="67"/>
                    <a:pt x="144" y="67"/>
                  </a:cubicBezTo>
                  <a:cubicBezTo>
                    <a:pt x="144" y="64"/>
                    <a:pt x="144" y="60"/>
                    <a:pt x="144" y="56"/>
                  </a:cubicBezTo>
                  <a:cubicBezTo>
                    <a:pt x="140" y="20"/>
                    <a:pt x="101" y="3"/>
                    <a:pt x="68" y="6"/>
                  </a:cubicBezTo>
                  <a:cubicBezTo>
                    <a:pt x="31" y="10"/>
                    <a:pt x="0" y="42"/>
                    <a:pt x="6" y="82"/>
                  </a:cubicBezTo>
                  <a:cubicBezTo>
                    <a:pt x="12" y="117"/>
                    <a:pt x="47" y="136"/>
                    <a:pt x="80" y="134"/>
                  </a:cubicBezTo>
                  <a:close/>
                  <a:moveTo>
                    <a:pt x="188" y="37"/>
                  </a:moveTo>
                  <a:cubicBezTo>
                    <a:pt x="212" y="15"/>
                    <a:pt x="252" y="18"/>
                    <a:pt x="273" y="42"/>
                  </a:cubicBezTo>
                  <a:cubicBezTo>
                    <a:pt x="295" y="67"/>
                    <a:pt x="286" y="98"/>
                    <a:pt x="258" y="113"/>
                  </a:cubicBezTo>
                  <a:cubicBezTo>
                    <a:pt x="234" y="120"/>
                    <a:pt x="209" y="127"/>
                    <a:pt x="190" y="105"/>
                  </a:cubicBezTo>
                  <a:cubicBezTo>
                    <a:pt x="173" y="87"/>
                    <a:pt x="167" y="55"/>
                    <a:pt x="188" y="37"/>
                  </a:cubicBezTo>
                  <a:close/>
                  <a:moveTo>
                    <a:pt x="20" y="73"/>
                  </a:moveTo>
                  <a:cubicBezTo>
                    <a:pt x="21" y="39"/>
                    <a:pt x="48" y="17"/>
                    <a:pt x="81" y="20"/>
                  </a:cubicBezTo>
                  <a:cubicBezTo>
                    <a:pt x="111" y="22"/>
                    <a:pt x="135" y="41"/>
                    <a:pt x="129" y="72"/>
                  </a:cubicBezTo>
                  <a:cubicBezTo>
                    <a:pt x="129" y="73"/>
                    <a:pt x="128" y="74"/>
                    <a:pt x="128" y="75"/>
                  </a:cubicBezTo>
                  <a:cubicBezTo>
                    <a:pt x="128" y="76"/>
                    <a:pt x="128" y="77"/>
                    <a:pt x="128" y="78"/>
                  </a:cubicBezTo>
                  <a:cubicBezTo>
                    <a:pt x="128" y="90"/>
                    <a:pt x="125" y="99"/>
                    <a:pt x="114" y="108"/>
                  </a:cubicBezTo>
                  <a:cubicBezTo>
                    <a:pt x="104" y="116"/>
                    <a:pt x="90" y="121"/>
                    <a:pt x="76" y="120"/>
                  </a:cubicBezTo>
                  <a:cubicBezTo>
                    <a:pt x="50" y="119"/>
                    <a:pt x="18" y="104"/>
                    <a:pt x="20" y="7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78"/>
            <p:cNvSpPr/>
            <p:nvPr/>
          </p:nvSpPr>
          <p:spPr bwMode="auto">
            <a:xfrm>
              <a:off x="4543425" y="1331913"/>
              <a:ext cx="1096963" cy="703263"/>
            </a:xfrm>
            <a:custGeom>
              <a:avLst/>
              <a:gdLst>
                <a:gd name="T0" fmla="*/ 216 w 259"/>
                <a:gd name="T1" fmla="*/ 40 h 166"/>
                <a:gd name="T2" fmla="*/ 145 w 259"/>
                <a:gd name="T3" fmla="*/ 77 h 166"/>
                <a:gd name="T4" fmla="*/ 56 w 259"/>
                <a:gd name="T5" fmla="*/ 32 h 166"/>
                <a:gd name="T6" fmla="*/ 145 w 259"/>
                <a:gd name="T7" fmla="*/ 100 h 166"/>
                <a:gd name="T8" fmla="*/ 154 w 259"/>
                <a:gd name="T9" fmla="*/ 102 h 166"/>
                <a:gd name="T10" fmla="*/ 251 w 259"/>
                <a:gd name="T11" fmla="*/ 106 h 166"/>
                <a:gd name="T12" fmla="*/ 216 w 259"/>
                <a:gd name="T13" fmla="*/ 4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9" h="166">
                  <a:moveTo>
                    <a:pt x="216" y="40"/>
                  </a:moveTo>
                  <a:cubicBezTo>
                    <a:pt x="185" y="41"/>
                    <a:pt x="166" y="60"/>
                    <a:pt x="145" y="77"/>
                  </a:cubicBezTo>
                  <a:cubicBezTo>
                    <a:pt x="142" y="35"/>
                    <a:pt x="93" y="0"/>
                    <a:pt x="56" y="32"/>
                  </a:cubicBezTo>
                  <a:cubicBezTo>
                    <a:pt x="0" y="81"/>
                    <a:pt x="58" y="157"/>
                    <a:pt x="145" y="100"/>
                  </a:cubicBezTo>
                  <a:cubicBezTo>
                    <a:pt x="154" y="102"/>
                    <a:pt x="154" y="102"/>
                    <a:pt x="154" y="102"/>
                  </a:cubicBezTo>
                  <a:cubicBezTo>
                    <a:pt x="166" y="157"/>
                    <a:pt x="236" y="166"/>
                    <a:pt x="251" y="106"/>
                  </a:cubicBezTo>
                  <a:cubicBezTo>
                    <a:pt x="259" y="76"/>
                    <a:pt x="248" y="40"/>
                    <a:pt x="216" y="40"/>
                  </a:cubicBezTo>
                  <a:close/>
                </a:path>
              </a:pathLst>
            </a:custGeom>
            <a:solidFill>
              <a:srgbClr val="56D0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79"/>
            <p:cNvSpPr/>
            <p:nvPr/>
          </p:nvSpPr>
          <p:spPr bwMode="auto">
            <a:xfrm>
              <a:off x="5060950" y="1585913"/>
              <a:ext cx="193675" cy="233363"/>
            </a:xfrm>
            <a:custGeom>
              <a:avLst/>
              <a:gdLst>
                <a:gd name="T0" fmla="*/ 40 w 46"/>
                <a:gd name="T1" fmla="*/ 38 h 55"/>
                <a:gd name="T2" fmla="*/ 17 w 46"/>
                <a:gd name="T3" fmla="*/ 52 h 55"/>
                <a:gd name="T4" fmla="*/ 3 w 46"/>
                <a:gd name="T5" fmla="*/ 29 h 55"/>
                <a:gd name="T6" fmla="*/ 6 w 46"/>
                <a:gd name="T7" fmla="*/ 16 h 55"/>
                <a:gd name="T8" fmla="*/ 29 w 46"/>
                <a:gd name="T9" fmla="*/ 3 h 55"/>
                <a:gd name="T10" fmla="*/ 43 w 46"/>
                <a:gd name="T11" fmla="*/ 26 h 55"/>
                <a:gd name="T12" fmla="*/ 40 w 46"/>
                <a:gd name="T13" fmla="*/ 3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55">
                  <a:moveTo>
                    <a:pt x="40" y="38"/>
                  </a:moveTo>
                  <a:cubicBezTo>
                    <a:pt x="37" y="49"/>
                    <a:pt x="27" y="55"/>
                    <a:pt x="17" y="52"/>
                  </a:cubicBezTo>
                  <a:cubicBezTo>
                    <a:pt x="7" y="49"/>
                    <a:pt x="0" y="39"/>
                    <a:pt x="3" y="29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9" y="6"/>
                    <a:pt x="19" y="0"/>
                    <a:pt x="29" y="3"/>
                  </a:cubicBezTo>
                  <a:cubicBezTo>
                    <a:pt x="40" y="5"/>
                    <a:pt x="46" y="16"/>
                    <a:pt x="43" y="26"/>
                  </a:cubicBezTo>
                  <a:lnTo>
                    <a:pt x="40" y="38"/>
                  </a:lnTo>
                  <a:close/>
                </a:path>
              </a:pathLst>
            </a:custGeom>
            <a:solidFill>
              <a:srgbClr val="329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Oval 80"/>
            <p:cNvSpPr>
              <a:spLocks noChangeArrowheads="1"/>
            </p:cNvSpPr>
            <p:nvPr/>
          </p:nvSpPr>
          <p:spPr bwMode="auto">
            <a:xfrm>
              <a:off x="6750050" y="3405188"/>
              <a:ext cx="101600" cy="103188"/>
            </a:xfrm>
            <a:prstGeom prst="ellipse">
              <a:avLst/>
            </a:pr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81"/>
            <p:cNvSpPr/>
            <p:nvPr/>
          </p:nvSpPr>
          <p:spPr bwMode="auto">
            <a:xfrm>
              <a:off x="5729288" y="1395413"/>
              <a:ext cx="2089150" cy="1595438"/>
            </a:xfrm>
            <a:custGeom>
              <a:avLst/>
              <a:gdLst>
                <a:gd name="T0" fmla="*/ 486 w 493"/>
                <a:gd name="T1" fmla="*/ 252 h 376"/>
                <a:gd name="T2" fmla="*/ 436 w 493"/>
                <a:gd name="T3" fmla="*/ 30 h 376"/>
                <a:gd name="T4" fmla="*/ 406 w 493"/>
                <a:gd name="T5" fmla="*/ 45 h 376"/>
                <a:gd name="T6" fmla="*/ 401 w 493"/>
                <a:gd name="T7" fmla="*/ 0 h 376"/>
                <a:gd name="T8" fmla="*/ 281 w 493"/>
                <a:gd name="T9" fmla="*/ 27 h 376"/>
                <a:gd name="T10" fmla="*/ 63 w 493"/>
                <a:gd name="T11" fmla="*/ 101 h 376"/>
                <a:gd name="T12" fmla="*/ 62 w 493"/>
                <a:gd name="T13" fmla="*/ 320 h 376"/>
                <a:gd name="T14" fmla="*/ 281 w 493"/>
                <a:gd name="T15" fmla="*/ 374 h 376"/>
                <a:gd name="T16" fmla="*/ 486 w 493"/>
                <a:gd name="T17" fmla="*/ 252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3" h="376">
                  <a:moveTo>
                    <a:pt x="486" y="252"/>
                  </a:moveTo>
                  <a:cubicBezTo>
                    <a:pt x="483" y="177"/>
                    <a:pt x="434" y="107"/>
                    <a:pt x="436" y="30"/>
                  </a:cubicBezTo>
                  <a:cubicBezTo>
                    <a:pt x="429" y="38"/>
                    <a:pt x="416" y="45"/>
                    <a:pt x="406" y="45"/>
                  </a:cubicBezTo>
                  <a:cubicBezTo>
                    <a:pt x="405" y="31"/>
                    <a:pt x="409" y="12"/>
                    <a:pt x="401" y="0"/>
                  </a:cubicBezTo>
                  <a:cubicBezTo>
                    <a:pt x="367" y="20"/>
                    <a:pt x="320" y="24"/>
                    <a:pt x="281" y="27"/>
                  </a:cubicBezTo>
                  <a:cubicBezTo>
                    <a:pt x="203" y="34"/>
                    <a:pt x="117" y="39"/>
                    <a:pt x="63" y="101"/>
                  </a:cubicBezTo>
                  <a:cubicBezTo>
                    <a:pt x="15" y="157"/>
                    <a:pt x="0" y="248"/>
                    <a:pt x="62" y="320"/>
                  </a:cubicBezTo>
                  <a:cubicBezTo>
                    <a:pt x="110" y="375"/>
                    <a:pt x="200" y="372"/>
                    <a:pt x="281" y="374"/>
                  </a:cubicBezTo>
                  <a:cubicBezTo>
                    <a:pt x="371" y="376"/>
                    <a:pt x="493" y="374"/>
                    <a:pt x="486" y="252"/>
                  </a:cubicBezTo>
                </a:path>
              </a:pathLst>
            </a:custGeom>
            <a:solidFill>
              <a:srgbClr val="A36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82"/>
            <p:cNvSpPr/>
            <p:nvPr/>
          </p:nvSpPr>
          <p:spPr bwMode="auto">
            <a:xfrm>
              <a:off x="6351588" y="2981325"/>
              <a:ext cx="928688" cy="666750"/>
            </a:xfrm>
            <a:custGeom>
              <a:avLst/>
              <a:gdLst>
                <a:gd name="T0" fmla="*/ 219 w 219"/>
                <a:gd name="T1" fmla="*/ 157 h 157"/>
                <a:gd name="T2" fmla="*/ 90 w 219"/>
                <a:gd name="T3" fmla="*/ 13 h 157"/>
                <a:gd name="T4" fmla="*/ 0 w 219"/>
                <a:gd name="T5" fmla="*/ 157 h 157"/>
                <a:gd name="T6" fmla="*/ 219 w 219"/>
                <a:gd name="T7" fmla="*/ 15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9" h="157">
                  <a:moveTo>
                    <a:pt x="219" y="157"/>
                  </a:moveTo>
                  <a:cubicBezTo>
                    <a:pt x="204" y="80"/>
                    <a:pt x="172" y="0"/>
                    <a:pt x="90" y="13"/>
                  </a:cubicBezTo>
                  <a:cubicBezTo>
                    <a:pt x="21" y="24"/>
                    <a:pt x="6" y="97"/>
                    <a:pt x="0" y="157"/>
                  </a:cubicBezTo>
                  <a:lnTo>
                    <a:pt x="219" y="157"/>
                  </a:lnTo>
                  <a:close/>
                </a:path>
              </a:pathLst>
            </a:custGeom>
            <a:solidFill>
              <a:srgbClr val="E5D8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83"/>
            <p:cNvSpPr/>
            <p:nvPr/>
          </p:nvSpPr>
          <p:spPr bwMode="auto">
            <a:xfrm>
              <a:off x="5856288" y="2303463"/>
              <a:ext cx="347663" cy="342900"/>
            </a:xfrm>
            <a:custGeom>
              <a:avLst/>
              <a:gdLst>
                <a:gd name="T0" fmla="*/ 82 w 82"/>
                <a:gd name="T1" fmla="*/ 38 h 81"/>
                <a:gd name="T2" fmla="*/ 25 w 82"/>
                <a:gd name="T3" fmla="*/ 2 h 81"/>
                <a:gd name="T4" fmla="*/ 8 w 82"/>
                <a:gd name="T5" fmla="*/ 43 h 81"/>
                <a:gd name="T6" fmla="*/ 60 w 82"/>
                <a:gd name="T7" fmla="*/ 81 h 81"/>
                <a:gd name="T8" fmla="*/ 82 w 82"/>
                <a:gd name="T9" fmla="*/ 3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81">
                  <a:moveTo>
                    <a:pt x="82" y="38"/>
                  </a:moveTo>
                  <a:cubicBezTo>
                    <a:pt x="74" y="21"/>
                    <a:pt x="44" y="0"/>
                    <a:pt x="25" y="2"/>
                  </a:cubicBezTo>
                  <a:cubicBezTo>
                    <a:pt x="4" y="5"/>
                    <a:pt x="0" y="26"/>
                    <a:pt x="8" y="43"/>
                  </a:cubicBezTo>
                  <a:cubicBezTo>
                    <a:pt x="17" y="62"/>
                    <a:pt x="42" y="71"/>
                    <a:pt x="60" y="81"/>
                  </a:cubicBezTo>
                  <a:lnTo>
                    <a:pt x="82" y="38"/>
                  </a:lnTo>
                  <a:close/>
                </a:path>
              </a:pathLst>
            </a:custGeom>
            <a:solidFill>
              <a:srgbClr val="E8A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84"/>
            <p:cNvSpPr/>
            <p:nvPr/>
          </p:nvSpPr>
          <p:spPr bwMode="auto">
            <a:xfrm>
              <a:off x="7377113" y="2230438"/>
              <a:ext cx="474663" cy="423863"/>
            </a:xfrm>
            <a:custGeom>
              <a:avLst/>
              <a:gdLst>
                <a:gd name="T0" fmla="*/ 11 w 112"/>
                <a:gd name="T1" fmla="*/ 72 h 100"/>
                <a:gd name="T2" fmla="*/ 83 w 112"/>
                <a:gd name="T3" fmla="*/ 28 h 100"/>
                <a:gd name="T4" fmla="*/ 34 w 112"/>
                <a:gd name="T5" fmla="*/ 100 h 100"/>
                <a:gd name="T6" fmla="*/ 11 w 112"/>
                <a:gd name="T7" fmla="*/ 7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" h="100">
                  <a:moveTo>
                    <a:pt x="11" y="72"/>
                  </a:moveTo>
                  <a:cubicBezTo>
                    <a:pt x="0" y="52"/>
                    <a:pt x="61" y="0"/>
                    <a:pt x="83" y="28"/>
                  </a:cubicBezTo>
                  <a:cubicBezTo>
                    <a:pt x="112" y="66"/>
                    <a:pt x="30" y="92"/>
                    <a:pt x="34" y="100"/>
                  </a:cubicBezTo>
                  <a:lnTo>
                    <a:pt x="11" y="72"/>
                  </a:lnTo>
                  <a:close/>
                </a:path>
              </a:pathLst>
            </a:custGeom>
            <a:solidFill>
              <a:srgbClr val="E8A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85"/>
            <p:cNvSpPr/>
            <p:nvPr/>
          </p:nvSpPr>
          <p:spPr bwMode="auto">
            <a:xfrm>
              <a:off x="5983288" y="1857375"/>
              <a:ext cx="1665288" cy="1311275"/>
            </a:xfrm>
            <a:custGeom>
              <a:avLst/>
              <a:gdLst>
                <a:gd name="T0" fmla="*/ 67 w 393"/>
                <a:gd name="T1" fmla="*/ 52 h 309"/>
                <a:gd name="T2" fmla="*/ 202 w 393"/>
                <a:gd name="T3" fmla="*/ 1 h 309"/>
                <a:gd name="T4" fmla="*/ 361 w 393"/>
                <a:gd name="T5" fmla="*/ 81 h 309"/>
                <a:gd name="T6" fmla="*/ 337 w 393"/>
                <a:gd name="T7" fmla="*/ 243 h 309"/>
                <a:gd name="T8" fmla="*/ 43 w 393"/>
                <a:gd name="T9" fmla="*/ 221 h 309"/>
                <a:gd name="T10" fmla="*/ 67 w 393"/>
                <a:gd name="T11" fmla="*/ 52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3" h="309">
                  <a:moveTo>
                    <a:pt x="67" y="52"/>
                  </a:moveTo>
                  <a:cubicBezTo>
                    <a:pt x="100" y="20"/>
                    <a:pt x="149" y="0"/>
                    <a:pt x="202" y="1"/>
                  </a:cubicBezTo>
                  <a:cubicBezTo>
                    <a:pt x="266" y="3"/>
                    <a:pt x="329" y="33"/>
                    <a:pt x="361" y="81"/>
                  </a:cubicBezTo>
                  <a:cubicBezTo>
                    <a:pt x="393" y="130"/>
                    <a:pt x="387" y="202"/>
                    <a:pt x="337" y="243"/>
                  </a:cubicBezTo>
                  <a:cubicBezTo>
                    <a:pt x="256" y="309"/>
                    <a:pt x="101" y="296"/>
                    <a:pt x="43" y="221"/>
                  </a:cubicBezTo>
                  <a:cubicBezTo>
                    <a:pt x="0" y="165"/>
                    <a:pt x="19" y="96"/>
                    <a:pt x="67" y="52"/>
                  </a:cubicBezTo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86"/>
            <p:cNvSpPr/>
            <p:nvPr/>
          </p:nvSpPr>
          <p:spPr bwMode="auto">
            <a:xfrm>
              <a:off x="6351588" y="2281238"/>
              <a:ext cx="369888" cy="301625"/>
            </a:xfrm>
            <a:custGeom>
              <a:avLst/>
              <a:gdLst>
                <a:gd name="T0" fmla="*/ 52 w 87"/>
                <a:gd name="T1" fmla="*/ 10 h 71"/>
                <a:gd name="T2" fmla="*/ 59 w 87"/>
                <a:gd name="T3" fmla="*/ 13 h 71"/>
                <a:gd name="T4" fmla="*/ 34 w 87"/>
                <a:gd name="T5" fmla="*/ 60 h 71"/>
                <a:gd name="T6" fmla="*/ 52 w 87"/>
                <a:gd name="T7" fmla="*/ 1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" h="71">
                  <a:moveTo>
                    <a:pt x="52" y="10"/>
                  </a:moveTo>
                  <a:cubicBezTo>
                    <a:pt x="54" y="10"/>
                    <a:pt x="56" y="11"/>
                    <a:pt x="59" y="13"/>
                  </a:cubicBezTo>
                  <a:cubicBezTo>
                    <a:pt x="87" y="31"/>
                    <a:pt x="65" y="71"/>
                    <a:pt x="34" y="60"/>
                  </a:cubicBezTo>
                  <a:cubicBezTo>
                    <a:pt x="0" y="48"/>
                    <a:pt x="22" y="0"/>
                    <a:pt x="52" y="1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87"/>
            <p:cNvSpPr/>
            <p:nvPr/>
          </p:nvSpPr>
          <p:spPr bwMode="auto">
            <a:xfrm>
              <a:off x="6915150" y="2286000"/>
              <a:ext cx="368300" cy="301625"/>
            </a:xfrm>
            <a:custGeom>
              <a:avLst/>
              <a:gdLst>
                <a:gd name="T0" fmla="*/ 52 w 87"/>
                <a:gd name="T1" fmla="*/ 10 h 71"/>
                <a:gd name="T2" fmla="*/ 59 w 87"/>
                <a:gd name="T3" fmla="*/ 13 h 71"/>
                <a:gd name="T4" fmla="*/ 35 w 87"/>
                <a:gd name="T5" fmla="*/ 60 h 71"/>
                <a:gd name="T6" fmla="*/ 52 w 87"/>
                <a:gd name="T7" fmla="*/ 1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" h="71">
                  <a:moveTo>
                    <a:pt x="52" y="10"/>
                  </a:moveTo>
                  <a:cubicBezTo>
                    <a:pt x="54" y="10"/>
                    <a:pt x="57" y="11"/>
                    <a:pt x="59" y="13"/>
                  </a:cubicBezTo>
                  <a:cubicBezTo>
                    <a:pt x="87" y="31"/>
                    <a:pt x="65" y="71"/>
                    <a:pt x="35" y="60"/>
                  </a:cubicBezTo>
                  <a:cubicBezTo>
                    <a:pt x="0" y="48"/>
                    <a:pt x="22" y="0"/>
                    <a:pt x="52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88"/>
            <p:cNvSpPr/>
            <p:nvPr/>
          </p:nvSpPr>
          <p:spPr bwMode="auto">
            <a:xfrm>
              <a:off x="6661150" y="2701925"/>
              <a:ext cx="330200" cy="173038"/>
            </a:xfrm>
            <a:custGeom>
              <a:avLst/>
              <a:gdLst>
                <a:gd name="T0" fmla="*/ 63 w 78"/>
                <a:gd name="T1" fmla="*/ 7 h 41"/>
                <a:gd name="T2" fmla="*/ 15 w 78"/>
                <a:gd name="T3" fmla="*/ 8 h 41"/>
                <a:gd name="T4" fmla="*/ 5 w 78"/>
                <a:gd name="T5" fmla="*/ 15 h 41"/>
                <a:gd name="T6" fmla="*/ 74 w 78"/>
                <a:gd name="T7" fmla="*/ 12 h 41"/>
                <a:gd name="T8" fmla="*/ 63 w 78"/>
                <a:gd name="T9" fmla="*/ 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41">
                  <a:moveTo>
                    <a:pt x="63" y="7"/>
                  </a:moveTo>
                  <a:cubicBezTo>
                    <a:pt x="52" y="27"/>
                    <a:pt x="29" y="22"/>
                    <a:pt x="15" y="8"/>
                  </a:cubicBezTo>
                  <a:cubicBezTo>
                    <a:pt x="10" y="2"/>
                    <a:pt x="0" y="10"/>
                    <a:pt x="5" y="15"/>
                  </a:cubicBezTo>
                  <a:cubicBezTo>
                    <a:pt x="26" y="37"/>
                    <a:pt x="59" y="41"/>
                    <a:pt x="74" y="12"/>
                  </a:cubicBezTo>
                  <a:cubicBezTo>
                    <a:pt x="78" y="5"/>
                    <a:pt x="66" y="0"/>
                    <a:pt x="63" y="7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89"/>
            <p:cNvSpPr/>
            <p:nvPr/>
          </p:nvSpPr>
          <p:spPr bwMode="auto">
            <a:xfrm>
              <a:off x="6470650" y="2366963"/>
              <a:ext cx="139700" cy="127000"/>
            </a:xfrm>
            <a:custGeom>
              <a:avLst/>
              <a:gdLst>
                <a:gd name="T0" fmla="*/ 21 w 33"/>
                <a:gd name="T1" fmla="*/ 5 h 30"/>
                <a:gd name="T2" fmla="*/ 12 w 33"/>
                <a:gd name="T3" fmla="*/ 24 h 30"/>
                <a:gd name="T4" fmla="*/ 21 w 33"/>
                <a:gd name="T5" fmla="*/ 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30">
                  <a:moveTo>
                    <a:pt x="21" y="5"/>
                  </a:moveTo>
                  <a:cubicBezTo>
                    <a:pt x="8" y="0"/>
                    <a:pt x="0" y="19"/>
                    <a:pt x="12" y="24"/>
                  </a:cubicBezTo>
                  <a:cubicBezTo>
                    <a:pt x="24" y="30"/>
                    <a:pt x="33" y="11"/>
                    <a:pt x="21" y="5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90"/>
            <p:cNvSpPr/>
            <p:nvPr/>
          </p:nvSpPr>
          <p:spPr bwMode="auto">
            <a:xfrm>
              <a:off x="7016750" y="2357438"/>
              <a:ext cx="144463" cy="131763"/>
            </a:xfrm>
            <a:custGeom>
              <a:avLst/>
              <a:gdLst>
                <a:gd name="T0" fmla="*/ 21 w 34"/>
                <a:gd name="T1" fmla="*/ 6 h 31"/>
                <a:gd name="T2" fmla="*/ 13 w 34"/>
                <a:gd name="T3" fmla="*/ 25 h 31"/>
                <a:gd name="T4" fmla="*/ 21 w 34"/>
                <a:gd name="T5" fmla="*/ 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31">
                  <a:moveTo>
                    <a:pt x="21" y="6"/>
                  </a:moveTo>
                  <a:cubicBezTo>
                    <a:pt x="9" y="0"/>
                    <a:pt x="0" y="20"/>
                    <a:pt x="13" y="25"/>
                  </a:cubicBezTo>
                  <a:cubicBezTo>
                    <a:pt x="25" y="31"/>
                    <a:pt x="34" y="11"/>
                    <a:pt x="21" y="6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Rectangle 91"/>
            <p:cNvSpPr>
              <a:spLocks noChangeArrowheads="1"/>
            </p:cNvSpPr>
            <p:nvPr/>
          </p:nvSpPr>
          <p:spPr bwMode="auto">
            <a:xfrm>
              <a:off x="6267450" y="2540000"/>
              <a:ext cx="342900" cy="212725"/>
            </a:xfrm>
            <a:prstGeom prst="rect">
              <a:avLst/>
            </a:pr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92"/>
            <p:cNvSpPr/>
            <p:nvPr/>
          </p:nvSpPr>
          <p:spPr bwMode="auto">
            <a:xfrm>
              <a:off x="7026275" y="2613025"/>
              <a:ext cx="358775" cy="198438"/>
            </a:xfrm>
            <a:custGeom>
              <a:avLst/>
              <a:gdLst>
                <a:gd name="T0" fmla="*/ 42 w 85"/>
                <a:gd name="T1" fmla="*/ 0 h 47"/>
                <a:gd name="T2" fmla="*/ 33 w 85"/>
                <a:gd name="T3" fmla="*/ 44 h 47"/>
                <a:gd name="T4" fmla="*/ 45 w 85"/>
                <a:gd name="T5" fmla="*/ 47 h 47"/>
                <a:gd name="T6" fmla="*/ 58 w 85"/>
                <a:gd name="T7" fmla="*/ 4 h 47"/>
                <a:gd name="T8" fmla="*/ 42 w 85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47">
                  <a:moveTo>
                    <a:pt x="42" y="0"/>
                  </a:moveTo>
                  <a:cubicBezTo>
                    <a:pt x="17" y="0"/>
                    <a:pt x="0" y="32"/>
                    <a:pt x="33" y="44"/>
                  </a:cubicBezTo>
                  <a:cubicBezTo>
                    <a:pt x="37" y="46"/>
                    <a:pt x="41" y="47"/>
                    <a:pt x="45" y="47"/>
                  </a:cubicBezTo>
                  <a:cubicBezTo>
                    <a:pt x="68" y="47"/>
                    <a:pt x="85" y="19"/>
                    <a:pt x="58" y="4"/>
                  </a:cubicBezTo>
                  <a:cubicBezTo>
                    <a:pt x="53" y="1"/>
                    <a:pt x="48" y="0"/>
                    <a:pt x="42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93"/>
            <p:cNvSpPr/>
            <p:nvPr/>
          </p:nvSpPr>
          <p:spPr bwMode="auto">
            <a:xfrm>
              <a:off x="6711950" y="2413000"/>
              <a:ext cx="207963" cy="271463"/>
            </a:xfrm>
            <a:custGeom>
              <a:avLst/>
              <a:gdLst>
                <a:gd name="T0" fmla="*/ 30 w 49"/>
                <a:gd name="T1" fmla="*/ 2 h 64"/>
                <a:gd name="T2" fmla="*/ 25 w 49"/>
                <a:gd name="T3" fmla="*/ 1 h 64"/>
                <a:gd name="T4" fmla="*/ 28 w 49"/>
                <a:gd name="T5" fmla="*/ 57 h 64"/>
                <a:gd name="T6" fmla="*/ 30 w 49"/>
                <a:gd name="T7" fmla="*/ 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64">
                  <a:moveTo>
                    <a:pt x="30" y="2"/>
                  </a:moveTo>
                  <a:cubicBezTo>
                    <a:pt x="28" y="1"/>
                    <a:pt x="27" y="0"/>
                    <a:pt x="25" y="1"/>
                  </a:cubicBezTo>
                  <a:cubicBezTo>
                    <a:pt x="14" y="3"/>
                    <a:pt x="0" y="64"/>
                    <a:pt x="28" y="57"/>
                  </a:cubicBezTo>
                  <a:cubicBezTo>
                    <a:pt x="49" y="52"/>
                    <a:pt x="41" y="11"/>
                    <a:pt x="30" y="2"/>
                  </a:cubicBezTo>
                  <a:close/>
                </a:path>
              </a:pathLst>
            </a:custGeom>
            <a:solidFill>
              <a:srgbClr val="F28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94"/>
            <p:cNvSpPr/>
            <p:nvPr/>
          </p:nvSpPr>
          <p:spPr bwMode="auto">
            <a:xfrm>
              <a:off x="6432550" y="2166938"/>
              <a:ext cx="127000" cy="106363"/>
            </a:xfrm>
            <a:custGeom>
              <a:avLst/>
              <a:gdLst>
                <a:gd name="T0" fmla="*/ 29 w 30"/>
                <a:gd name="T1" fmla="*/ 11 h 25"/>
                <a:gd name="T2" fmla="*/ 20 w 30"/>
                <a:gd name="T3" fmla="*/ 0 h 25"/>
                <a:gd name="T4" fmla="*/ 11 w 30"/>
                <a:gd name="T5" fmla="*/ 2 h 25"/>
                <a:gd name="T6" fmla="*/ 5 w 30"/>
                <a:gd name="T7" fmla="*/ 6 h 25"/>
                <a:gd name="T8" fmla="*/ 4 w 30"/>
                <a:gd name="T9" fmla="*/ 20 h 25"/>
                <a:gd name="T10" fmla="*/ 19 w 30"/>
                <a:gd name="T11" fmla="*/ 22 h 25"/>
                <a:gd name="T12" fmla="*/ 21 w 30"/>
                <a:gd name="T13" fmla="*/ 20 h 25"/>
                <a:gd name="T14" fmla="*/ 21 w 30"/>
                <a:gd name="T15" fmla="*/ 20 h 25"/>
                <a:gd name="T16" fmla="*/ 29 w 30"/>
                <a:gd name="T17" fmla="*/ 1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25">
                  <a:moveTo>
                    <a:pt x="29" y="11"/>
                  </a:moveTo>
                  <a:cubicBezTo>
                    <a:pt x="30" y="6"/>
                    <a:pt x="25" y="0"/>
                    <a:pt x="20" y="0"/>
                  </a:cubicBezTo>
                  <a:cubicBezTo>
                    <a:pt x="17" y="0"/>
                    <a:pt x="14" y="0"/>
                    <a:pt x="11" y="2"/>
                  </a:cubicBezTo>
                  <a:cubicBezTo>
                    <a:pt x="9" y="3"/>
                    <a:pt x="7" y="4"/>
                    <a:pt x="5" y="6"/>
                  </a:cubicBezTo>
                  <a:cubicBezTo>
                    <a:pt x="1" y="9"/>
                    <a:pt x="0" y="16"/>
                    <a:pt x="4" y="20"/>
                  </a:cubicBezTo>
                  <a:cubicBezTo>
                    <a:pt x="8" y="25"/>
                    <a:pt x="14" y="25"/>
                    <a:pt x="19" y="22"/>
                  </a:cubicBezTo>
                  <a:cubicBezTo>
                    <a:pt x="19" y="21"/>
                    <a:pt x="20" y="21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5" y="19"/>
                    <a:pt x="29" y="16"/>
                    <a:pt x="29" y="11"/>
                  </a:cubicBezTo>
                  <a:close/>
                </a:path>
              </a:pathLst>
            </a:cu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95"/>
            <p:cNvSpPr/>
            <p:nvPr/>
          </p:nvSpPr>
          <p:spPr bwMode="auto">
            <a:xfrm>
              <a:off x="7077075" y="2159000"/>
              <a:ext cx="185738" cy="152400"/>
            </a:xfrm>
            <a:custGeom>
              <a:avLst/>
              <a:gdLst>
                <a:gd name="T0" fmla="*/ 30 w 44"/>
                <a:gd name="T1" fmla="*/ 8 h 36"/>
                <a:gd name="T2" fmla="*/ 24 w 44"/>
                <a:gd name="T3" fmla="*/ 5 h 36"/>
                <a:gd name="T4" fmla="*/ 14 w 44"/>
                <a:gd name="T5" fmla="*/ 1 h 36"/>
                <a:gd name="T6" fmla="*/ 10 w 44"/>
                <a:gd name="T7" fmla="*/ 22 h 36"/>
                <a:gd name="T8" fmla="*/ 30 w 44"/>
                <a:gd name="T9" fmla="*/ 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36">
                  <a:moveTo>
                    <a:pt x="30" y="8"/>
                  </a:moveTo>
                  <a:cubicBezTo>
                    <a:pt x="28" y="7"/>
                    <a:pt x="26" y="6"/>
                    <a:pt x="24" y="5"/>
                  </a:cubicBezTo>
                  <a:cubicBezTo>
                    <a:pt x="21" y="3"/>
                    <a:pt x="18" y="2"/>
                    <a:pt x="14" y="1"/>
                  </a:cubicBezTo>
                  <a:cubicBezTo>
                    <a:pt x="0" y="0"/>
                    <a:pt x="3" y="14"/>
                    <a:pt x="10" y="22"/>
                  </a:cubicBezTo>
                  <a:cubicBezTo>
                    <a:pt x="23" y="36"/>
                    <a:pt x="44" y="18"/>
                    <a:pt x="30" y="8"/>
                  </a:cubicBezTo>
                  <a:close/>
                </a:path>
              </a:pathLst>
            </a:cu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96"/>
            <p:cNvSpPr/>
            <p:nvPr/>
          </p:nvSpPr>
          <p:spPr bwMode="auto">
            <a:xfrm>
              <a:off x="6097588" y="1670050"/>
              <a:ext cx="1304925" cy="522288"/>
            </a:xfrm>
            <a:custGeom>
              <a:avLst/>
              <a:gdLst>
                <a:gd name="T0" fmla="*/ 299 w 308"/>
                <a:gd name="T1" fmla="*/ 26 h 123"/>
                <a:gd name="T2" fmla="*/ 181 w 308"/>
                <a:gd name="T3" fmla="*/ 4 h 123"/>
                <a:gd name="T4" fmla="*/ 19 w 308"/>
                <a:gd name="T5" fmla="*/ 56 h 123"/>
                <a:gd name="T6" fmla="*/ 14 w 308"/>
                <a:gd name="T7" fmla="*/ 53 h 123"/>
                <a:gd name="T8" fmla="*/ 0 w 308"/>
                <a:gd name="T9" fmla="*/ 123 h 123"/>
                <a:gd name="T10" fmla="*/ 127 w 308"/>
                <a:gd name="T11" fmla="*/ 110 h 123"/>
                <a:gd name="T12" fmla="*/ 238 w 308"/>
                <a:gd name="T13" fmla="*/ 99 h 123"/>
                <a:gd name="T14" fmla="*/ 299 w 308"/>
                <a:gd name="T15" fmla="*/ 26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8" h="123">
                  <a:moveTo>
                    <a:pt x="299" y="26"/>
                  </a:moveTo>
                  <a:cubicBezTo>
                    <a:pt x="291" y="0"/>
                    <a:pt x="203" y="5"/>
                    <a:pt x="181" y="4"/>
                  </a:cubicBezTo>
                  <a:cubicBezTo>
                    <a:pt x="132" y="2"/>
                    <a:pt x="55" y="20"/>
                    <a:pt x="19" y="56"/>
                  </a:cubicBezTo>
                  <a:cubicBezTo>
                    <a:pt x="18" y="54"/>
                    <a:pt x="16" y="53"/>
                    <a:pt x="14" y="5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22" y="77"/>
                    <a:pt x="91" y="105"/>
                    <a:pt x="127" y="110"/>
                  </a:cubicBezTo>
                  <a:cubicBezTo>
                    <a:pt x="164" y="115"/>
                    <a:pt x="203" y="115"/>
                    <a:pt x="238" y="99"/>
                  </a:cubicBezTo>
                  <a:cubicBezTo>
                    <a:pt x="258" y="90"/>
                    <a:pt x="308" y="55"/>
                    <a:pt x="299" y="26"/>
                  </a:cubicBezTo>
                  <a:close/>
                </a:path>
              </a:pathLst>
            </a:custGeom>
            <a:solidFill>
              <a:srgbClr val="A36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97"/>
            <p:cNvSpPr/>
            <p:nvPr/>
          </p:nvSpPr>
          <p:spPr bwMode="auto">
            <a:xfrm>
              <a:off x="6115050" y="3036888"/>
              <a:ext cx="449263" cy="611188"/>
            </a:xfrm>
            <a:custGeom>
              <a:avLst/>
              <a:gdLst>
                <a:gd name="T0" fmla="*/ 106 w 106"/>
                <a:gd name="T1" fmla="*/ 0 h 144"/>
                <a:gd name="T2" fmla="*/ 57 w 106"/>
                <a:gd name="T3" fmla="*/ 144 h 144"/>
                <a:gd name="T4" fmla="*/ 0 w 106"/>
                <a:gd name="T5" fmla="*/ 144 h 144"/>
                <a:gd name="T6" fmla="*/ 106 w 106"/>
                <a:gd name="T7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" h="144">
                  <a:moveTo>
                    <a:pt x="106" y="0"/>
                  </a:moveTo>
                  <a:cubicBezTo>
                    <a:pt x="106" y="0"/>
                    <a:pt x="68" y="67"/>
                    <a:pt x="57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144"/>
                    <a:pt x="18" y="32"/>
                    <a:pt x="106" y="0"/>
                  </a:cubicBezTo>
                  <a:close/>
                </a:path>
              </a:pathLst>
            </a:custGeom>
            <a:solidFill>
              <a:srgbClr val="C9B6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98"/>
            <p:cNvSpPr/>
            <p:nvPr/>
          </p:nvSpPr>
          <p:spPr bwMode="auto">
            <a:xfrm>
              <a:off x="6996113" y="3057525"/>
              <a:ext cx="461963" cy="590550"/>
            </a:xfrm>
            <a:custGeom>
              <a:avLst/>
              <a:gdLst>
                <a:gd name="T0" fmla="*/ 0 w 109"/>
                <a:gd name="T1" fmla="*/ 0 h 139"/>
                <a:gd name="T2" fmla="*/ 67 w 109"/>
                <a:gd name="T3" fmla="*/ 139 h 139"/>
                <a:gd name="T4" fmla="*/ 109 w 109"/>
                <a:gd name="T5" fmla="*/ 111 h 139"/>
                <a:gd name="T6" fmla="*/ 0 w 109"/>
                <a:gd name="T7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39">
                  <a:moveTo>
                    <a:pt x="0" y="0"/>
                  </a:moveTo>
                  <a:cubicBezTo>
                    <a:pt x="0" y="0"/>
                    <a:pt x="59" y="51"/>
                    <a:pt x="67" y="139"/>
                  </a:cubicBezTo>
                  <a:cubicBezTo>
                    <a:pt x="67" y="139"/>
                    <a:pt x="93" y="135"/>
                    <a:pt x="109" y="111"/>
                  </a:cubicBezTo>
                  <a:cubicBezTo>
                    <a:pt x="109" y="111"/>
                    <a:pt x="98" y="22"/>
                    <a:pt x="0" y="0"/>
                  </a:cubicBezTo>
                  <a:close/>
                </a:path>
              </a:pathLst>
            </a:custGeom>
            <a:solidFill>
              <a:srgbClr val="C9B6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99"/>
            <p:cNvSpPr/>
            <p:nvPr/>
          </p:nvSpPr>
          <p:spPr bwMode="auto">
            <a:xfrm>
              <a:off x="6351588" y="3024188"/>
              <a:ext cx="923925" cy="296863"/>
            </a:xfrm>
            <a:custGeom>
              <a:avLst/>
              <a:gdLst>
                <a:gd name="T0" fmla="*/ 454 w 582"/>
                <a:gd name="T1" fmla="*/ 16 h 187"/>
                <a:gd name="T2" fmla="*/ 99 w 582"/>
                <a:gd name="T3" fmla="*/ 0 h 187"/>
                <a:gd name="T4" fmla="*/ 0 w 582"/>
                <a:gd name="T5" fmla="*/ 80 h 187"/>
                <a:gd name="T6" fmla="*/ 198 w 582"/>
                <a:gd name="T7" fmla="*/ 182 h 187"/>
                <a:gd name="T8" fmla="*/ 281 w 582"/>
                <a:gd name="T9" fmla="*/ 19 h 187"/>
                <a:gd name="T10" fmla="*/ 374 w 582"/>
                <a:gd name="T11" fmla="*/ 187 h 187"/>
                <a:gd name="T12" fmla="*/ 582 w 582"/>
                <a:gd name="T13" fmla="*/ 93 h 187"/>
                <a:gd name="T14" fmla="*/ 454 w 582"/>
                <a:gd name="T15" fmla="*/ 1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2" h="187">
                  <a:moveTo>
                    <a:pt x="454" y="16"/>
                  </a:moveTo>
                  <a:lnTo>
                    <a:pt x="99" y="0"/>
                  </a:lnTo>
                  <a:lnTo>
                    <a:pt x="0" y="80"/>
                  </a:lnTo>
                  <a:lnTo>
                    <a:pt x="198" y="182"/>
                  </a:lnTo>
                  <a:lnTo>
                    <a:pt x="281" y="19"/>
                  </a:lnTo>
                  <a:lnTo>
                    <a:pt x="374" y="187"/>
                  </a:lnTo>
                  <a:lnTo>
                    <a:pt x="582" y="93"/>
                  </a:lnTo>
                  <a:lnTo>
                    <a:pt x="454" y="16"/>
                  </a:lnTo>
                  <a:close/>
                </a:path>
              </a:pathLst>
            </a:custGeom>
            <a:solidFill>
              <a:srgbClr val="F9F0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Oval 100"/>
            <p:cNvSpPr>
              <a:spLocks noChangeArrowheads="1"/>
            </p:cNvSpPr>
            <p:nvPr/>
          </p:nvSpPr>
          <p:spPr bwMode="auto">
            <a:xfrm>
              <a:off x="6750050" y="3189288"/>
              <a:ext cx="101600" cy="101600"/>
            </a:xfrm>
            <a:prstGeom prst="ellipse">
              <a:avLst/>
            </a:pr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Oval 101"/>
            <p:cNvSpPr>
              <a:spLocks noChangeArrowheads="1"/>
            </p:cNvSpPr>
            <p:nvPr/>
          </p:nvSpPr>
          <p:spPr bwMode="auto">
            <a:xfrm>
              <a:off x="6750050" y="3392488"/>
              <a:ext cx="101600" cy="101600"/>
            </a:xfrm>
            <a:prstGeom prst="ellipse">
              <a:avLst/>
            </a:pr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102"/>
            <p:cNvSpPr/>
            <p:nvPr/>
          </p:nvSpPr>
          <p:spPr bwMode="auto">
            <a:xfrm>
              <a:off x="6605588" y="2986088"/>
              <a:ext cx="411163" cy="258763"/>
            </a:xfrm>
            <a:custGeom>
              <a:avLst/>
              <a:gdLst>
                <a:gd name="T0" fmla="*/ 134 w 259"/>
                <a:gd name="T1" fmla="*/ 51 h 163"/>
                <a:gd name="T2" fmla="*/ 0 w 259"/>
                <a:gd name="T3" fmla="*/ 0 h 163"/>
                <a:gd name="T4" fmla="*/ 0 w 259"/>
                <a:gd name="T5" fmla="*/ 157 h 163"/>
                <a:gd name="T6" fmla="*/ 129 w 259"/>
                <a:gd name="T7" fmla="*/ 115 h 163"/>
                <a:gd name="T8" fmla="*/ 251 w 259"/>
                <a:gd name="T9" fmla="*/ 163 h 163"/>
                <a:gd name="T10" fmla="*/ 259 w 259"/>
                <a:gd name="T11" fmla="*/ 16 h 163"/>
                <a:gd name="T12" fmla="*/ 134 w 259"/>
                <a:gd name="T13" fmla="*/ 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9" h="163">
                  <a:moveTo>
                    <a:pt x="134" y="51"/>
                  </a:moveTo>
                  <a:lnTo>
                    <a:pt x="0" y="0"/>
                  </a:lnTo>
                  <a:lnTo>
                    <a:pt x="0" y="157"/>
                  </a:lnTo>
                  <a:lnTo>
                    <a:pt x="129" y="115"/>
                  </a:lnTo>
                  <a:lnTo>
                    <a:pt x="251" y="163"/>
                  </a:lnTo>
                  <a:lnTo>
                    <a:pt x="259" y="16"/>
                  </a:lnTo>
                  <a:lnTo>
                    <a:pt x="134" y="51"/>
                  </a:lnTo>
                  <a:close/>
                </a:path>
              </a:pathLst>
            </a:custGeom>
            <a:solidFill>
              <a:srgbClr val="43AF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103"/>
            <p:cNvSpPr/>
            <p:nvPr/>
          </p:nvSpPr>
          <p:spPr bwMode="auto">
            <a:xfrm>
              <a:off x="6734175" y="3032125"/>
              <a:ext cx="139700" cy="169863"/>
            </a:xfrm>
            <a:custGeom>
              <a:avLst/>
              <a:gdLst>
                <a:gd name="T0" fmla="*/ 85 w 88"/>
                <a:gd name="T1" fmla="*/ 107 h 107"/>
                <a:gd name="T2" fmla="*/ 0 w 88"/>
                <a:gd name="T3" fmla="*/ 107 h 107"/>
                <a:gd name="T4" fmla="*/ 2 w 88"/>
                <a:gd name="T5" fmla="*/ 0 h 107"/>
                <a:gd name="T6" fmla="*/ 88 w 88"/>
                <a:gd name="T7" fmla="*/ 0 h 107"/>
                <a:gd name="T8" fmla="*/ 85 w 88"/>
                <a:gd name="T9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07">
                  <a:moveTo>
                    <a:pt x="85" y="107"/>
                  </a:moveTo>
                  <a:lnTo>
                    <a:pt x="0" y="107"/>
                  </a:lnTo>
                  <a:lnTo>
                    <a:pt x="2" y="0"/>
                  </a:lnTo>
                  <a:lnTo>
                    <a:pt x="88" y="0"/>
                  </a:lnTo>
                  <a:lnTo>
                    <a:pt x="85" y="107"/>
                  </a:lnTo>
                  <a:close/>
                </a:path>
              </a:pathLst>
            </a:custGeom>
            <a:solidFill>
              <a:srgbClr val="56D0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104"/>
            <p:cNvSpPr/>
            <p:nvPr/>
          </p:nvSpPr>
          <p:spPr bwMode="auto">
            <a:xfrm>
              <a:off x="9618663" y="2154238"/>
              <a:ext cx="292100" cy="339725"/>
            </a:xfrm>
            <a:custGeom>
              <a:avLst/>
              <a:gdLst>
                <a:gd name="T0" fmla="*/ 27 w 69"/>
                <a:gd name="T1" fmla="*/ 0 h 80"/>
                <a:gd name="T2" fmla="*/ 0 w 69"/>
                <a:gd name="T3" fmla="*/ 80 h 80"/>
                <a:gd name="T4" fmla="*/ 27 w 69"/>
                <a:gd name="T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80">
                  <a:moveTo>
                    <a:pt x="27" y="0"/>
                  </a:moveTo>
                  <a:cubicBezTo>
                    <a:pt x="69" y="6"/>
                    <a:pt x="33" y="79"/>
                    <a:pt x="0" y="80"/>
                  </a:cubicBezTo>
                  <a:lnTo>
                    <a:pt x="27" y="0"/>
                  </a:lnTo>
                  <a:close/>
                </a:path>
              </a:pathLst>
            </a:custGeom>
            <a:solidFill>
              <a:srgbClr val="E8A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105"/>
            <p:cNvSpPr/>
            <p:nvPr/>
          </p:nvSpPr>
          <p:spPr bwMode="auto">
            <a:xfrm>
              <a:off x="9334500" y="1593850"/>
              <a:ext cx="584200" cy="781050"/>
            </a:xfrm>
            <a:custGeom>
              <a:avLst/>
              <a:gdLst>
                <a:gd name="T0" fmla="*/ 42 w 138"/>
                <a:gd name="T1" fmla="*/ 18 h 184"/>
                <a:gd name="T2" fmla="*/ 66 w 138"/>
                <a:gd name="T3" fmla="*/ 90 h 184"/>
                <a:gd name="T4" fmla="*/ 97 w 138"/>
                <a:gd name="T5" fmla="*/ 89 h 184"/>
                <a:gd name="T6" fmla="*/ 61 w 138"/>
                <a:gd name="T7" fmla="*/ 184 h 184"/>
                <a:gd name="T8" fmla="*/ 0 w 138"/>
                <a:gd name="T9" fmla="*/ 41 h 184"/>
                <a:gd name="T10" fmla="*/ 42 w 138"/>
                <a:gd name="T11" fmla="*/ 1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8" h="184">
                  <a:moveTo>
                    <a:pt x="42" y="18"/>
                  </a:moveTo>
                  <a:cubicBezTo>
                    <a:pt x="65" y="31"/>
                    <a:pt x="76" y="66"/>
                    <a:pt x="66" y="90"/>
                  </a:cubicBezTo>
                  <a:cubicBezTo>
                    <a:pt x="75" y="84"/>
                    <a:pt x="87" y="83"/>
                    <a:pt x="97" y="89"/>
                  </a:cubicBezTo>
                  <a:cubicBezTo>
                    <a:pt x="138" y="115"/>
                    <a:pt x="76" y="167"/>
                    <a:pt x="61" y="184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1" y="22"/>
                    <a:pt x="12" y="0"/>
                    <a:pt x="42" y="18"/>
                  </a:cubicBezTo>
                  <a:close/>
                </a:path>
              </a:pathLst>
            </a:custGeom>
            <a:solidFill>
              <a:srgbClr val="B252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106"/>
            <p:cNvSpPr/>
            <p:nvPr/>
          </p:nvSpPr>
          <p:spPr bwMode="auto">
            <a:xfrm>
              <a:off x="8016875" y="1692275"/>
              <a:ext cx="1754188" cy="1400175"/>
            </a:xfrm>
            <a:custGeom>
              <a:avLst/>
              <a:gdLst>
                <a:gd name="T0" fmla="*/ 327 w 414"/>
                <a:gd name="T1" fmla="*/ 42 h 330"/>
                <a:gd name="T2" fmla="*/ 179 w 414"/>
                <a:gd name="T3" fmla="*/ 9 h 330"/>
                <a:gd name="T4" fmla="*/ 26 w 414"/>
                <a:gd name="T5" fmla="*/ 116 h 330"/>
                <a:gd name="T6" fmla="*/ 64 w 414"/>
                <a:gd name="T7" fmla="*/ 273 h 330"/>
                <a:gd name="T8" fmla="*/ 377 w 414"/>
                <a:gd name="T9" fmla="*/ 215 h 330"/>
                <a:gd name="T10" fmla="*/ 327 w 414"/>
                <a:gd name="T11" fmla="*/ 42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4" h="330">
                  <a:moveTo>
                    <a:pt x="327" y="42"/>
                  </a:moveTo>
                  <a:cubicBezTo>
                    <a:pt x="288" y="14"/>
                    <a:pt x="235" y="0"/>
                    <a:pt x="179" y="9"/>
                  </a:cubicBezTo>
                  <a:cubicBezTo>
                    <a:pt x="112" y="21"/>
                    <a:pt x="52" y="61"/>
                    <a:pt x="26" y="116"/>
                  </a:cubicBezTo>
                  <a:cubicBezTo>
                    <a:pt x="0" y="172"/>
                    <a:pt x="6" y="238"/>
                    <a:pt x="64" y="273"/>
                  </a:cubicBezTo>
                  <a:cubicBezTo>
                    <a:pt x="158" y="330"/>
                    <a:pt x="321" y="315"/>
                    <a:pt x="377" y="215"/>
                  </a:cubicBezTo>
                  <a:cubicBezTo>
                    <a:pt x="414" y="150"/>
                    <a:pt x="383" y="81"/>
                    <a:pt x="327" y="42"/>
                  </a:cubicBezTo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107"/>
            <p:cNvSpPr/>
            <p:nvPr/>
          </p:nvSpPr>
          <p:spPr bwMode="auto">
            <a:xfrm>
              <a:off x="8796338" y="2506663"/>
              <a:ext cx="487363" cy="309563"/>
            </a:xfrm>
            <a:custGeom>
              <a:avLst/>
              <a:gdLst>
                <a:gd name="T0" fmla="*/ 104 w 115"/>
                <a:gd name="T1" fmla="*/ 49 h 73"/>
                <a:gd name="T2" fmla="*/ 97 w 115"/>
                <a:gd name="T3" fmla="*/ 56 h 73"/>
                <a:gd name="T4" fmla="*/ 64 w 115"/>
                <a:gd name="T5" fmla="*/ 71 h 73"/>
                <a:gd name="T6" fmla="*/ 18 w 115"/>
                <a:gd name="T7" fmla="*/ 60 h 73"/>
                <a:gd name="T8" fmla="*/ 3 w 115"/>
                <a:gd name="T9" fmla="*/ 21 h 73"/>
                <a:gd name="T10" fmla="*/ 20 w 115"/>
                <a:gd name="T11" fmla="*/ 8 h 73"/>
                <a:gd name="T12" fmla="*/ 36 w 115"/>
                <a:gd name="T13" fmla="*/ 11 h 73"/>
                <a:gd name="T14" fmla="*/ 55 w 115"/>
                <a:gd name="T15" fmla="*/ 14 h 73"/>
                <a:gd name="T16" fmla="*/ 70 w 115"/>
                <a:gd name="T17" fmla="*/ 8 h 73"/>
                <a:gd name="T18" fmla="*/ 84 w 115"/>
                <a:gd name="T19" fmla="*/ 2 h 73"/>
                <a:gd name="T20" fmla="*/ 86 w 115"/>
                <a:gd name="T21" fmla="*/ 2 h 73"/>
                <a:gd name="T22" fmla="*/ 108 w 115"/>
                <a:gd name="T23" fmla="*/ 10 h 73"/>
                <a:gd name="T24" fmla="*/ 104 w 115"/>
                <a:gd name="T25" fmla="*/ 4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5" h="73">
                  <a:moveTo>
                    <a:pt x="104" y="49"/>
                  </a:moveTo>
                  <a:cubicBezTo>
                    <a:pt x="102" y="52"/>
                    <a:pt x="100" y="54"/>
                    <a:pt x="97" y="56"/>
                  </a:cubicBezTo>
                  <a:cubicBezTo>
                    <a:pt x="89" y="64"/>
                    <a:pt x="77" y="69"/>
                    <a:pt x="64" y="71"/>
                  </a:cubicBezTo>
                  <a:cubicBezTo>
                    <a:pt x="47" y="73"/>
                    <a:pt x="30" y="68"/>
                    <a:pt x="18" y="60"/>
                  </a:cubicBezTo>
                  <a:cubicBezTo>
                    <a:pt x="7" y="51"/>
                    <a:pt x="0" y="34"/>
                    <a:pt x="3" y="21"/>
                  </a:cubicBezTo>
                  <a:cubicBezTo>
                    <a:pt x="5" y="14"/>
                    <a:pt x="11" y="9"/>
                    <a:pt x="20" y="8"/>
                  </a:cubicBezTo>
                  <a:cubicBezTo>
                    <a:pt x="26" y="8"/>
                    <a:pt x="31" y="10"/>
                    <a:pt x="36" y="11"/>
                  </a:cubicBezTo>
                  <a:cubicBezTo>
                    <a:pt x="42" y="13"/>
                    <a:pt x="48" y="15"/>
                    <a:pt x="55" y="14"/>
                  </a:cubicBezTo>
                  <a:cubicBezTo>
                    <a:pt x="60" y="13"/>
                    <a:pt x="65" y="10"/>
                    <a:pt x="70" y="8"/>
                  </a:cubicBezTo>
                  <a:cubicBezTo>
                    <a:pt x="75" y="5"/>
                    <a:pt x="79" y="2"/>
                    <a:pt x="84" y="2"/>
                  </a:cubicBezTo>
                  <a:cubicBezTo>
                    <a:pt x="85" y="2"/>
                    <a:pt x="85" y="2"/>
                    <a:pt x="86" y="2"/>
                  </a:cubicBezTo>
                  <a:cubicBezTo>
                    <a:pt x="96" y="0"/>
                    <a:pt x="104" y="3"/>
                    <a:pt x="108" y="10"/>
                  </a:cubicBezTo>
                  <a:cubicBezTo>
                    <a:pt x="115" y="21"/>
                    <a:pt x="111" y="37"/>
                    <a:pt x="104" y="49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108"/>
            <p:cNvSpPr/>
            <p:nvPr/>
          </p:nvSpPr>
          <p:spPr bwMode="auto">
            <a:xfrm>
              <a:off x="8890000" y="2659063"/>
              <a:ext cx="295275" cy="165100"/>
            </a:xfrm>
            <a:custGeom>
              <a:avLst/>
              <a:gdLst>
                <a:gd name="T0" fmla="*/ 0 w 70"/>
                <a:gd name="T1" fmla="*/ 27 h 39"/>
                <a:gd name="T2" fmla="*/ 42 w 70"/>
                <a:gd name="T3" fmla="*/ 3 h 39"/>
                <a:gd name="T4" fmla="*/ 70 w 70"/>
                <a:gd name="T5" fmla="*/ 26 h 39"/>
                <a:gd name="T6" fmla="*/ 0 w 70"/>
                <a:gd name="T7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39">
                  <a:moveTo>
                    <a:pt x="0" y="27"/>
                  </a:moveTo>
                  <a:cubicBezTo>
                    <a:pt x="10" y="13"/>
                    <a:pt x="20" y="0"/>
                    <a:pt x="42" y="3"/>
                  </a:cubicBezTo>
                  <a:cubicBezTo>
                    <a:pt x="57" y="6"/>
                    <a:pt x="65" y="15"/>
                    <a:pt x="70" y="26"/>
                  </a:cubicBezTo>
                  <a:cubicBezTo>
                    <a:pt x="50" y="39"/>
                    <a:pt x="20" y="39"/>
                    <a:pt x="0" y="27"/>
                  </a:cubicBezTo>
                  <a:close/>
                </a:path>
              </a:pathLst>
            </a:custGeom>
            <a:solidFill>
              <a:srgbClr val="EF4D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109"/>
            <p:cNvSpPr/>
            <p:nvPr/>
          </p:nvSpPr>
          <p:spPr bwMode="auto">
            <a:xfrm>
              <a:off x="8809038" y="2493963"/>
              <a:ext cx="449263" cy="152400"/>
            </a:xfrm>
            <a:custGeom>
              <a:avLst/>
              <a:gdLst>
                <a:gd name="T0" fmla="*/ 0 w 106"/>
                <a:gd name="T1" fmla="*/ 22 h 36"/>
                <a:gd name="T2" fmla="*/ 0 w 106"/>
                <a:gd name="T3" fmla="*/ 21 h 36"/>
                <a:gd name="T4" fmla="*/ 17 w 106"/>
                <a:gd name="T5" fmla="*/ 8 h 36"/>
                <a:gd name="T6" fmla="*/ 33 w 106"/>
                <a:gd name="T7" fmla="*/ 11 h 36"/>
                <a:gd name="T8" fmla="*/ 52 w 106"/>
                <a:gd name="T9" fmla="*/ 14 h 36"/>
                <a:gd name="T10" fmla="*/ 67 w 106"/>
                <a:gd name="T11" fmla="*/ 7 h 36"/>
                <a:gd name="T12" fmla="*/ 81 w 106"/>
                <a:gd name="T13" fmla="*/ 2 h 36"/>
                <a:gd name="T14" fmla="*/ 83 w 106"/>
                <a:gd name="T15" fmla="*/ 1 h 36"/>
                <a:gd name="T16" fmla="*/ 105 w 106"/>
                <a:gd name="T17" fmla="*/ 10 h 36"/>
                <a:gd name="T18" fmla="*/ 106 w 106"/>
                <a:gd name="T19" fmla="*/ 12 h 36"/>
                <a:gd name="T20" fmla="*/ 94 w 106"/>
                <a:gd name="T21" fmla="*/ 21 h 36"/>
                <a:gd name="T22" fmla="*/ 0 w 106"/>
                <a:gd name="T23" fmla="*/ 2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6" h="36">
                  <a:moveTo>
                    <a:pt x="0" y="22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2" y="13"/>
                    <a:pt x="8" y="9"/>
                    <a:pt x="17" y="8"/>
                  </a:cubicBezTo>
                  <a:cubicBezTo>
                    <a:pt x="23" y="8"/>
                    <a:pt x="28" y="9"/>
                    <a:pt x="33" y="11"/>
                  </a:cubicBezTo>
                  <a:cubicBezTo>
                    <a:pt x="39" y="13"/>
                    <a:pt x="45" y="15"/>
                    <a:pt x="52" y="14"/>
                  </a:cubicBezTo>
                  <a:cubicBezTo>
                    <a:pt x="57" y="13"/>
                    <a:pt x="62" y="10"/>
                    <a:pt x="67" y="7"/>
                  </a:cubicBezTo>
                  <a:cubicBezTo>
                    <a:pt x="72" y="5"/>
                    <a:pt x="76" y="2"/>
                    <a:pt x="81" y="2"/>
                  </a:cubicBezTo>
                  <a:cubicBezTo>
                    <a:pt x="82" y="2"/>
                    <a:pt x="82" y="1"/>
                    <a:pt x="83" y="1"/>
                  </a:cubicBezTo>
                  <a:cubicBezTo>
                    <a:pt x="93" y="0"/>
                    <a:pt x="101" y="3"/>
                    <a:pt x="105" y="10"/>
                  </a:cubicBezTo>
                  <a:cubicBezTo>
                    <a:pt x="106" y="11"/>
                    <a:pt x="106" y="11"/>
                    <a:pt x="106" y="12"/>
                  </a:cubicBezTo>
                  <a:cubicBezTo>
                    <a:pt x="103" y="16"/>
                    <a:pt x="98" y="19"/>
                    <a:pt x="94" y="21"/>
                  </a:cubicBezTo>
                  <a:cubicBezTo>
                    <a:pt x="67" y="36"/>
                    <a:pt x="30" y="34"/>
                    <a:pt x="0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110"/>
            <p:cNvSpPr/>
            <p:nvPr/>
          </p:nvSpPr>
          <p:spPr bwMode="auto">
            <a:xfrm>
              <a:off x="9050338" y="1997075"/>
              <a:ext cx="411163" cy="446088"/>
            </a:xfrm>
            <a:custGeom>
              <a:avLst/>
              <a:gdLst>
                <a:gd name="T0" fmla="*/ 33 w 97"/>
                <a:gd name="T1" fmla="*/ 24 h 105"/>
                <a:gd name="T2" fmla="*/ 68 w 97"/>
                <a:gd name="T3" fmla="*/ 78 h 105"/>
                <a:gd name="T4" fmla="*/ 33 w 97"/>
                <a:gd name="T5" fmla="*/ 24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7" h="105">
                  <a:moveTo>
                    <a:pt x="33" y="24"/>
                  </a:moveTo>
                  <a:cubicBezTo>
                    <a:pt x="0" y="47"/>
                    <a:pt x="31" y="105"/>
                    <a:pt x="68" y="78"/>
                  </a:cubicBezTo>
                  <a:cubicBezTo>
                    <a:pt x="97" y="55"/>
                    <a:pt x="68" y="0"/>
                    <a:pt x="33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111"/>
            <p:cNvSpPr/>
            <p:nvPr/>
          </p:nvSpPr>
          <p:spPr bwMode="auto">
            <a:xfrm>
              <a:off x="9232900" y="2108200"/>
              <a:ext cx="144463" cy="165100"/>
            </a:xfrm>
            <a:custGeom>
              <a:avLst/>
              <a:gdLst>
                <a:gd name="T0" fmla="*/ 11 w 34"/>
                <a:gd name="T1" fmla="*/ 8 h 39"/>
                <a:gd name="T2" fmla="*/ 23 w 34"/>
                <a:gd name="T3" fmla="*/ 29 h 39"/>
                <a:gd name="T4" fmla="*/ 11 w 34"/>
                <a:gd name="T5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39">
                  <a:moveTo>
                    <a:pt x="11" y="8"/>
                  </a:moveTo>
                  <a:cubicBezTo>
                    <a:pt x="0" y="14"/>
                    <a:pt x="10" y="39"/>
                    <a:pt x="23" y="29"/>
                  </a:cubicBezTo>
                  <a:cubicBezTo>
                    <a:pt x="34" y="21"/>
                    <a:pt x="24" y="0"/>
                    <a:pt x="11" y="8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112"/>
            <p:cNvSpPr/>
            <p:nvPr/>
          </p:nvSpPr>
          <p:spPr bwMode="auto">
            <a:xfrm>
              <a:off x="8601075" y="2052638"/>
              <a:ext cx="411163" cy="406400"/>
            </a:xfrm>
            <a:custGeom>
              <a:avLst/>
              <a:gdLst>
                <a:gd name="T0" fmla="*/ 32 w 97"/>
                <a:gd name="T1" fmla="*/ 20 h 96"/>
                <a:gd name="T2" fmla="*/ 59 w 97"/>
                <a:gd name="T3" fmla="*/ 78 h 96"/>
                <a:gd name="T4" fmla="*/ 32 w 97"/>
                <a:gd name="T5" fmla="*/ 2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7" h="96">
                  <a:moveTo>
                    <a:pt x="32" y="20"/>
                  </a:moveTo>
                  <a:cubicBezTo>
                    <a:pt x="0" y="37"/>
                    <a:pt x="23" y="96"/>
                    <a:pt x="59" y="78"/>
                  </a:cubicBezTo>
                  <a:cubicBezTo>
                    <a:pt x="97" y="59"/>
                    <a:pt x="69" y="0"/>
                    <a:pt x="32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113"/>
            <p:cNvSpPr/>
            <p:nvPr/>
          </p:nvSpPr>
          <p:spPr bwMode="auto">
            <a:xfrm>
              <a:off x="8775700" y="2174875"/>
              <a:ext cx="155575" cy="119063"/>
            </a:xfrm>
            <a:custGeom>
              <a:avLst/>
              <a:gdLst>
                <a:gd name="T0" fmla="*/ 15 w 37"/>
                <a:gd name="T1" fmla="*/ 0 h 28"/>
                <a:gd name="T2" fmla="*/ 19 w 37"/>
                <a:gd name="T3" fmla="*/ 28 h 28"/>
                <a:gd name="T4" fmla="*/ 15 w 3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8">
                  <a:moveTo>
                    <a:pt x="15" y="0"/>
                  </a:moveTo>
                  <a:cubicBezTo>
                    <a:pt x="0" y="0"/>
                    <a:pt x="3" y="28"/>
                    <a:pt x="19" y="28"/>
                  </a:cubicBezTo>
                  <a:cubicBezTo>
                    <a:pt x="37" y="28"/>
                    <a:pt x="30" y="1"/>
                    <a:pt x="15" y="0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114"/>
            <p:cNvSpPr/>
            <p:nvPr/>
          </p:nvSpPr>
          <p:spPr bwMode="auto">
            <a:xfrm>
              <a:off x="9032875" y="2166938"/>
              <a:ext cx="284163" cy="309563"/>
            </a:xfrm>
            <a:custGeom>
              <a:avLst/>
              <a:gdLst>
                <a:gd name="T0" fmla="*/ 4 w 67"/>
                <a:gd name="T1" fmla="*/ 30 h 73"/>
                <a:gd name="T2" fmla="*/ 37 w 67"/>
                <a:gd name="T3" fmla="*/ 29 h 73"/>
                <a:gd name="T4" fmla="*/ 4 w 67"/>
                <a:gd name="T5" fmla="*/ 3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7" h="73">
                  <a:moveTo>
                    <a:pt x="4" y="30"/>
                  </a:moveTo>
                  <a:cubicBezTo>
                    <a:pt x="8" y="0"/>
                    <a:pt x="15" y="6"/>
                    <a:pt x="37" y="29"/>
                  </a:cubicBezTo>
                  <a:cubicBezTo>
                    <a:pt x="67" y="59"/>
                    <a:pt x="0" y="73"/>
                    <a:pt x="4" y="30"/>
                  </a:cubicBezTo>
                  <a:close/>
                </a:path>
              </a:pathLst>
            </a:custGeom>
            <a:solidFill>
              <a:srgbClr val="F28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115"/>
            <p:cNvSpPr/>
            <p:nvPr/>
          </p:nvSpPr>
          <p:spPr bwMode="auto">
            <a:xfrm>
              <a:off x="9261475" y="2362200"/>
              <a:ext cx="238125" cy="212725"/>
            </a:xfrm>
            <a:custGeom>
              <a:avLst/>
              <a:gdLst>
                <a:gd name="T0" fmla="*/ 32 w 56"/>
                <a:gd name="T1" fmla="*/ 0 h 50"/>
                <a:gd name="T2" fmla="*/ 22 w 56"/>
                <a:gd name="T3" fmla="*/ 3 h 50"/>
                <a:gd name="T4" fmla="*/ 36 w 56"/>
                <a:gd name="T5" fmla="*/ 50 h 50"/>
                <a:gd name="T6" fmla="*/ 38 w 56"/>
                <a:gd name="T7" fmla="*/ 50 h 50"/>
                <a:gd name="T8" fmla="*/ 54 w 56"/>
                <a:gd name="T9" fmla="*/ 25 h 50"/>
                <a:gd name="T10" fmla="*/ 32 w 56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50">
                  <a:moveTo>
                    <a:pt x="32" y="0"/>
                  </a:moveTo>
                  <a:cubicBezTo>
                    <a:pt x="29" y="0"/>
                    <a:pt x="26" y="1"/>
                    <a:pt x="22" y="3"/>
                  </a:cubicBezTo>
                  <a:cubicBezTo>
                    <a:pt x="0" y="16"/>
                    <a:pt x="17" y="48"/>
                    <a:pt x="36" y="50"/>
                  </a:cubicBezTo>
                  <a:cubicBezTo>
                    <a:pt x="37" y="50"/>
                    <a:pt x="38" y="50"/>
                    <a:pt x="38" y="50"/>
                  </a:cubicBezTo>
                  <a:cubicBezTo>
                    <a:pt x="52" y="50"/>
                    <a:pt x="56" y="38"/>
                    <a:pt x="54" y="25"/>
                  </a:cubicBezTo>
                  <a:cubicBezTo>
                    <a:pt x="52" y="13"/>
                    <a:pt x="44" y="0"/>
                    <a:pt x="32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116"/>
            <p:cNvSpPr/>
            <p:nvPr/>
          </p:nvSpPr>
          <p:spPr bwMode="auto">
            <a:xfrm>
              <a:off x="8534400" y="2481263"/>
              <a:ext cx="254000" cy="215900"/>
            </a:xfrm>
            <a:custGeom>
              <a:avLst/>
              <a:gdLst>
                <a:gd name="T0" fmla="*/ 27 w 60"/>
                <a:gd name="T1" fmla="*/ 0 h 51"/>
                <a:gd name="T2" fmla="*/ 13 w 60"/>
                <a:gd name="T3" fmla="*/ 46 h 51"/>
                <a:gd name="T4" fmla="*/ 25 w 60"/>
                <a:gd name="T5" fmla="*/ 51 h 51"/>
                <a:gd name="T6" fmla="*/ 30 w 60"/>
                <a:gd name="T7" fmla="*/ 0 h 51"/>
                <a:gd name="T8" fmla="*/ 27 w 60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51">
                  <a:moveTo>
                    <a:pt x="27" y="0"/>
                  </a:moveTo>
                  <a:cubicBezTo>
                    <a:pt x="5" y="0"/>
                    <a:pt x="0" y="33"/>
                    <a:pt x="13" y="46"/>
                  </a:cubicBezTo>
                  <a:cubicBezTo>
                    <a:pt x="17" y="50"/>
                    <a:pt x="21" y="51"/>
                    <a:pt x="25" y="51"/>
                  </a:cubicBezTo>
                  <a:cubicBezTo>
                    <a:pt x="45" y="51"/>
                    <a:pt x="60" y="4"/>
                    <a:pt x="30" y="0"/>
                  </a:cubicBezTo>
                  <a:cubicBezTo>
                    <a:pt x="29" y="0"/>
                    <a:pt x="28" y="0"/>
                    <a:pt x="27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117"/>
            <p:cNvSpPr/>
            <p:nvPr/>
          </p:nvSpPr>
          <p:spPr bwMode="auto">
            <a:xfrm>
              <a:off x="8113713" y="2633663"/>
              <a:ext cx="0" cy="4763"/>
            </a:xfrm>
            <a:custGeom>
              <a:avLst/>
              <a:gdLst>
                <a:gd name="T0" fmla="*/ 3 h 3"/>
                <a:gd name="T1" fmla="*/ 0 h 3"/>
                <a:gd name="T2" fmla="*/ 3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D8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118"/>
            <p:cNvSpPr/>
            <p:nvPr/>
          </p:nvSpPr>
          <p:spPr bwMode="auto">
            <a:xfrm>
              <a:off x="7356475" y="1281113"/>
              <a:ext cx="2270125" cy="1352550"/>
            </a:xfrm>
            <a:custGeom>
              <a:avLst/>
              <a:gdLst>
                <a:gd name="T0" fmla="*/ 382 w 536"/>
                <a:gd name="T1" fmla="*/ 31 h 319"/>
                <a:gd name="T2" fmla="*/ 380 w 536"/>
                <a:gd name="T3" fmla="*/ 36 h 319"/>
                <a:gd name="T4" fmla="*/ 379 w 536"/>
                <a:gd name="T5" fmla="*/ 36 h 319"/>
                <a:gd name="T6" fmla="*/ 328 w 536"/>
                <a:gd name="T7" fmla="*/ 42 h 319"/>
                <a:gd name="T8" fmla="*/ 152 w 536"/>
                <a:gd name="T9" fmla="*/ 44 h 319"/>
                <a:gd name="T10" fmla="*/ 179 w 536"/>
                <a:gd name="T11" fmla="*/ 319 h 319"/>
                <a:gd name="T12" fmla="*/ 283 w 536"/>
                <a:gd name="T13" fmla="*/ 185 h 319"/>
                <a:gd name="T14" fmla="*/ 483 w 536"/>
                <a:gd name="T15" fmla="*/ 153 h 319"/>
                <a:gd name="T16" fmla="*/ 519 w 536"/>
                <a:gd name="T17" fmla="*/ 118 h 319"/>
                <a:gd name="T18" fmla="*/ 382 w 536"/>
                <a:gd name="T19" fmla="*/ 31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6" h="319">
                  <a:moveTo>
                    <a:pt x="382" y="31"/>
                  </a:moveTo>
                  <a:cubicBezTo>
                    <a:pt x="381" y="33"/>
                    <a:pt x="381" y="35"/>
                    <a:pt x="380" y="36"/>
                  </a:cubicBezTo>
                  <a:cubicBezTo>
                    <a:pt x="379" y="36"/>
                    <a:pt x="379" y="36"/>
                    <a:pt x="379" y="36"/>
                  </a:cubicBezTo>
                  <a:cubicBezTo>
                    <a:pt x="353" y="7"/>
                    <a:pt x="334" y="19"/>
                    <a:pt x="328" y="42"/>
                  </a:cubicBezTo>
                  <a:cubicBezTo>
                    <a:pt x="257" y="54"/>
                    <a:pt x="198" y="0"/>
                    <a:pt x="152" y="44"/>
                  </a:cubicBezTo>
                  <a:cubicBezTo>
                    <a:pt x="0" y="192"/>
                    <a:pt x="178" y="312"/>
                    <a:pt x="179" y="319"/>
                  </a:cubicBezTo>
                  <a:cubicBezTo>
                    <a:pt x="188" y="240"/>
                    <a:pt x="255" y="187"/>
                    <a:pt x="283" y="185"/>
                  </a:cubicBezTo>
                  <a:cubicBezTo>
                    <a:pt x="345" y="180"/>
                    <a:pt x="430" y="187"/>
                    <a:pt x="483" y="153"/>
                  </a:cubicBezTo>
                  <a:cubicBezTo>
                    <a:pt x="495" y="146"/>
                    <a:pt x="507" y="133"/>
                    <a:pt x="519" y="118"/>
                  </a:cubicBezTo>
                  <a:cubicBezTo>
                    <a:pt x="536" y="40"/>
                    <a:pt x="436" y="8"/>
                    <a:pt x="382" y="31"/>
                  </a:cubicBezTo>
                  <a:close/>
                </a:path>
              </a:pathLst>
            </a:custGeom>
            <a:solidFill>
              <a:srgbClr val="D8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119"/>
            <p:cNvSpPr/>
            <p:nvPr/>
          </p:nvSpPr>
          <p:spPr bwMode="auto">
            <a:xfrm>
              <a:off x="7945438" y="2209800"/>
              <a:ext cx="368300" cy="415925"/>
            </a:xfrm>
            <a:custGeom>
              <a:avLst/>
              <a:gdLst>
                <a:gd name="T0" fmla="*/ 20 w 87"/>
                <a:gd name="T1" fmla="*/ 8 h 98"/>
                <a:gd name="T2" fmla="*/ 87 w 87"/>
                <a:gd name="T3" fmla="*/ 29 h 98"/>
                <a:gd name="T4" fmla="*/ 79 w 87"/>
                <a:gd name="T5" fmla="*/ 84 h 98"/>
                <a:gd name="T6" fmla="*/ 13 w 87"/>
                <a:gd name="T7" fmla="*/ 48 h 98"/>
                <a:gd name="T8" fmla="*/ 20 w 87"/>
                <a:gd name="T9" fmla="*/ 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98">
                  <a:moveTo>
                    <a:pt x="20" y="8"/>
                  </a:moveTo>
                  <a:cubicBezTo>
                    <a:pt x="39" y="0"/>
                    <a:pt x="74" y="15"/>
                    <a:pt x="87" y="29"/>
                  </a:cubicBezTo>
                  <a:cubicBezTo>
                    <a:pt x="79" y="84"/>
                    <a:pt x="79" y="84"/>
                    <a:pt x="79" y="84"/>
                  </a:cubicBezTo>
                  <a:cubicBezTo>
                    <a:pt x="77" y="98"/>
                    <a:pt x="17" y="54"/>
                    <a:pt x="13" y="48"/>
                  </a:cubicBezTo>
                  <a:cubicBezTo>
                    <a:pt x="0" y="30"/>
                    <a:pt x="8" y="12"/>
                    <a:pt x="20" y="8"/>
                  </a:cubicBezTo>
                  <a:close/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120"/>
            <p:cNvSpPr/>
            <p:nvPr/>
          </p:nvSpPr>
          <p:spPr bwMode="auto">
            <a:xfrm>
              <a:off x="9172575" y="1984375"/>
              <a:ext cx="204788" cy="68263"/>
            </a:xfrm>
            <a:custGeom>
              <a:avLst/>
              <a:gdLst>
                <a:gd name="T0" fmla="*/ 10 w 48"/>
                <a:gd name="T1" fmla="*/ 0 h 16"/>
                <a:gd name="T2" fmla="*/ 38 w 48"/>
                <a:gd name="T3" fmla="*/ 0 h 16"/>
                <a:gd name="T4" fmla="*/ 38 w 48"/>
                <a:gd name="T5" fmla="*/ 16 h 16"/>
                <a:gd name="T6" fmla="*/ 10 w 48"/>
                <a:gd name="T7" fmla="*/ 16 h 16"/>
                <a:gd name="T8" fmla="*/ 10 w 48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6">
                  <a:moveTo>
                    <a:pt x="10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48" y="0"/>
                    <a:pt x="48" y="16"/>
                    <a:pt x="38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0" y="16"/>
                    <a:pt x="0" y="0"/>
                    <a:pt x="10" y="0"/>
                  </a:cubicBezTo>
                  <a:close/>
                </a:path>
              </a:pathLst>
            </a:custGeom>
            <a:solidFill>
              <a:srgbClr val="B252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121"/>
            <p:cNvSpPr/>
            <p:nvPr/>
          </p:nvSpPr>
          <p:spPr bwMode="auto">
            <a:xfrm>
              <a:off x="8674100" y="2022475"/>
              <a:ext cx="219075" cy="63500"/>
            </a:xfrm>
            <a:custGeom>
              <a:avLst/>
              <a:gdLst>
                <a:gd name="T0" fmla="*/ 10 w 52"/>
                <a:gd name="T1" fmla="*/ 0 h 15"/>
                <a:gd name="T2" fmla="*/ 42 w 52"/>
                <a:gd name="T3" fmla="*/ 0 h 15"/>
                <a:gd name="T4" fmla="*/ 42 w 52"/>
                <a:gd name="T5" fmla="*/ 15 h 15"/>
                <a:gd name="T6" fmla="*/ 10 w 52"/>
                <a:gd name="T7" fmla="*/ 15 h 15"/>
                <a:gd name="T8" fmla="*/ 10 w 52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15">
                  <a:moveTo>
                    <a:pt x="10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52" y="0"/>
                    <a:pt x="52" y="15"/>
                    <a:pt x="42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0" y="15"/>
                    <a:pt x="0" y="0"/>
                    <a:pt x="10" y="0"/>
                  </a:cubicBezTo>
                  <a:close/>
                </a:path>
              </a:pathLst>
            </a:custGeom>
            <a:solidFill>
              <a:srgbClr val="B252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122"/>
            <p:cNvSpPr/>
            <p:nvPr/>
          </p:nvSpPr>
          <p:spPr bwMode="auto">
            <a:xfrm>
              <a:off x="7750175" y="792163"/>
              <a:ext cx="1508125" cy="900113"/>
            </a:xfrm>
            <a:custGeom>
              <a:avLst/>
              <a:gdLst>
                <a:gd name="T0" fmla="*/ 103 w 356"/>
                <a:gd name="T1" fmla="*/ 186 h 212"/>
                <a:gd name="T2" fmla="*/ 36 w 356"/>
                <a:gd name="T3" fmla="*/ 91 h 212"/>
                <a:gd name="T4" fmla="*/ 332 w 356"/>
                <a:gd name="T5" fmla="*/ 23 h 212"/>
                <a:gd name="T6" fmla="*/ 319 w 356"/>
                <a:gd name="T7" fmla="*/ 166 h 212"/>
                <a:gd name="T8" fmla="*/ 103 w 356"/>
                <a:gd name="T9" fmla="*/ 186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6" h="212">
                  <a:moveTo>
                    <a:pt x="103" y="186"/>
                  </a:moveTo>
                  <a:cubicBezTo>
                    <a:pt x="103" y="186"/>
                    <a:pt x="0" y="124"/>
                    <a:pt x="36" y="91"/>
                  </a:cubicBezTo>
                  <a:cubicBezTo>
                    <a:pt x="73" y="58"/>
                    <a:pt x="308" y="0"/>
                    <a:pt x="332" y="23"/>
                  </a:cubicBezTo>
                  <a:cubicBezTo>
                    <a:pt x="356" y="46"/>
                    <a:pt x="333" y="144"/>
                    <a:pt x="319" y="166"/>
                  </a:cubicBezTo>
                  <a:cubicBezTo>
                    <a:pt x="319" y="166"/>
                    <a:pt x="175" y="212"/>
                    <a:pt x="103" y="186"/>
                  </a:cubicBezTo>
                  <a:close/>
                </a:path>
              </a:pathLst>
            </a:custGeom>
            <a:solidFill>
              <a:srgbClr val="43AF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123"/>
            <p:cNvSpPr/>
            <p:nvPr/>
          </p:nvSpPr>
          <p:spPr bwMode="auto">
            <a:xfrm>
              <a:off x="8156575" y="1322388"/>
              <a:ext cx="1630363" cy="615950"/>
            </a:xfrm>
            <a:custGeom>
              <a:avLst/>
              <a:gdLst>
                <a:gd name="T0" fmla="*/ 7 w 385"/>
                <a:gd name="T1" fmla="*/ 59 h 145"/>
                <a:gd name="T2" fmla="*/ 309 w 385"/>
                <a:gd name="T3" fmla="*/ 91 h 145"/>
                <a:gd name="T4" fmla="*/ 239 w 385"/>
                <a:gd name="T5" fmla="*/ 2 h 145"/>
                <a:gd name="T6" fmla="*/ 7 w 385"/>
                <a:gd name="T7" fmla="*/ 59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5" h="145">
                  <a:moveTo>
                    <a:pt x="7" y="59"/>
                  </a:moveTo>
                  <a:cubicBezTo>
                    <a:pt x="0" y="59"/>
                    <a:pt x="128" y="145"/>
                    <a:pt x="309" y="91"/>
                  </a:cubicBezTo>
                  <a:cubicBezTo>
                    <a:pt x="385" y="68"/>
                    <a:pt x="270" y="0"/>
                    <a:pt x="239" y="2"/>
                  </a:cubicBezTo>
                  <a:cubicBezTo>
                    <a:pt x="239" y="2"/>
                    <a:pt x="159" y="45"/>
                    <a:pt x="7" y="59"/>
                  </a:cubicBezTo>
                  <a:close/>
                </a:path>
              </a:pathLst>
            </a:custGeom>
            <a:solidFill>
              <a:srgbClr val="7668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124"/>
            <p:cNvSpPr/>
            <p:nvPr/>
          </p:nvSpPr>
          <p:spPr bwMode="auto">
            <a:xfrm>
              <a:off x="8877300" y="987425"/>
              <a:ext cx="219075" cy="466725"/>
            </a:xfrm>
            <a:custGeom>
              <a:avLst/>
              <a:gdLst>
                <a:gd name="T0" fmla="*/ 51 w 52"/>
                <a:gd name="T1" fmla="*/ 54 h 110"/>
                <a:gd name="T2" fmla="*/ 29 w 52"/>
                <a:gd name="T3" fmla="*/ 109 h 110"/>
                <a:gd name="T4" fmla="*/ 1 w 52"/>
                <a:gd name="T5" fmla="*/ 56 h 110"/>
                <a:gd name="T6" fmla="*/ 23 w 52"/>
                <a:gd name="T7" fmla="*/ 1 h 110"/>
                <a:gd name="T8" fmla="*/ 51 w 52"/>
                <a:gd name="T9" fmla="*/ 5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110">
                  <a:moveTo>
                    <a:pt x="51" y="54"/>
                  </a:moveTo>
                  <a:cubicBezTo>
                    <a:pt x="52" y="84"/>
                    <a:pt x="42" y="108"/>
                    <a:pt x="29" y="109"/>
                  </a:cubicBezTo>
                  <a:cubicBezTo>
                    <a:pt x="15" y="110"/>
                    <a:pt x="3" y="86"/>
                    <a:pt x="1" y="56"/>
                  </a:cubicBezTo>
                  <a:cubicBezTo>
                    <a:pt x="0" y="27"/>
                    <a:pt x="10" y="2"/>
                    <a:pt x="23" y="1"/>
                  </a:cubicBezTo>
                  <a:cubicBezTo>
                    <a:pt x="37" y="0"/>
                    <a:pt x="49" y="24"/>
                    <a:pt x="51" y="54"/>
                  </a:cubicBezTo>
                  <a:close/>
                </a:path>
              </a:pathLst>
            </a:custGeom>
            <a:solidFill>
              <a:srgbClr val="F4D4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125"/>
            <p:cNvSpPr/>
            <p:nvPr/>
          </p:nvSpPr>
          <p:spPr bwMode="auto">
            <a:xfrm>
              <a:off x="9004300" y="3197225"/>
              <a:ext cx="808038" cy="454025"/>
            </a:xfrm>
            <a:custGeom>
              <a:avLst/>
              <a:gdLst>
                <a:gd name="T0" fmla="*/ 166 w 191"/>
                <a:gd name="T1" fmla="*/ 21 h 107"/>
                <a:gd name="T2" fmla="*/ 151 w 191"/>
                <a:gd name="T3" fmla="*/ 29 h 107"/>
                <a:gd name="T4" fmla="*/ 93 w 191"/>
                <a:gd name="T5" fmla="*/ 25 h 107"/>
                <a:gd name="T6" fmla="*/ 20 w 191"/>
                <a:gd name="T7" fmla="*/ 0 h 107"/>
                <a:gd name="T8" fmla="*/ 0 w 191"/>
                <a:gd name="T9" fmla="*/ 58 h 107"/>
                <a:gd name="T10" fmla="*/ 49 w 191"/>
                <a:gd name="T11" fmla="*/ 70 h 107"/>
                <a:gd name="T12" fmla="*/ 48 w 191"/>
                <a:gd name="T13" fmla="*/ 71 h 107"/>
                <a:gd name="T14" fmla="*/ 110 w 191"/>
                <a:gd name="T15" fmla="*/ 95 h 107"/>
                <a:gd name="T16" fmla="*/ 110 w 191"/>
                <a:gd name="T17" fmla="*/ 98 h 107"/>
                <a:gd name="T18" fmla="*/ 150 w 191"/>
                <a:gd name="T19" fmla="*/ 80 h 107"/>
                <a:gd name="T20" fmla="*/ 158 w 191"/>
                <a:gd name="T21" fmla="*/ 51 h 107"/>
                <a:gd name="T22" fmla="*/ 172 w 191"/>
                <a:gd name="T23" fmla="*/ 23 h 107"/>
                <a:gd name="T24" fmla="*/ 166 w 191"/>
                <a:gd name="T25" fmla="*/ 2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1" h="107">
                  <a:moveTo>
                    <a:pt x="166" y="21"/>
                  </a:moveTo>
                  <a:cubicBezTo>
                    <a:pt x="161" y="22"/>
                    <a:pt x="157" y="29"/>
                    <a:pt x="151" y="29"/>
                  </a:cubicBezTo>
                  <a:cubicBezTo>
                    <a:pt x="130" y="27"/>
                    <a:pt x="115" y="20"/>
                    <a:pt x="93" y="25"/>
                  </a:cubicBezTo>
                  <a:cubicBezTo>
                    <a:pt x="55" y="3"/>
                    <a:pt x="20" y="0"/>
                    <a:pt x="20" y="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10" y="62"/>
                    <a:pt x="49" y="70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71" y="69"/>
                    <a:pt x="92" y="91"/>
                    <a:pt x="110" y="95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22" y="97"/>
                    <a:pt x="155" y="107"/>
                    <a:pt x="150" y="80"/>
                  </a:cubicBezTo>
                  <a:cubicBezTo>
                    <a:pt x="174" y="85"/>
                    <a:pt x="170" y="62"/>
                    <a:pt x="158" y="51"/>
                  </a:cubicBezTo>
                  <a:cubicBezTo>
                    <a:pt x="164" y="56"/>
                    <a:pt x="191" y="33"/>
                    <a:pt x="172" y="23"/>
                  </a:cubicBezTo>
                  <a:cubicBezTo>
                    <a:pt x="170" y="21"/>
                    <a:pt x="168" y="21"/>
                    <a:pt x="166" y="21"/>
                  </a:cubicBezTo>
                  <a:close/>
                </a:path>
              </a:pathLst>
            </a:custGeom>
            <a:solidFill>
              <a:srgbClr val="E8AA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126"/>
            <p:cNvSpPr/>
            <p:nvPr/>
          </p:nvSpPr>
          <p:spPr bwMode="auto">
            <a:xfrm>
              <a:off x="828675" y="4500563"/>
              <a:ext cx="6530975" cy="127000"/>
            </a:xfrm>
            <a:custGeom>
              <a:avLst/>
              <a:gdLst>
                <a:gd name="T0" fmla="*/ 1542 w 1542"/>
                <a:gd name="T1" fmla="*/ 15 h 30"/>
                <a:gd name="T2" fmla="*/ 1527 w 1542"/>
                <a:gd name="T3" fmla="*/ 30 h 30"/>
                <a:gd name="T4" fmla="*/ 15 w 1542"/>
                <a:gd name="T5" fmla="*/ 30 h 30"/>
                <a:gd name="T6" fmla="*/ 0 w 1542"/>
                <a:gd name="T7" fmla="*/ 15 h 30"/>
                <a:gd name="T8" fmla="*/ 15 w 1542"/>
                <a:gd name="T9" fmla="*/ 0 h 30"/>
                <a:gd name="T10" fmla="*/ 1527 w 1542"/>
                <a:gd name="T11" fmla="*/ 0 h 30"/>
                <a:gd name="T12" fmla="*/ 1542 w 1542"/>
                <a:gd name="T13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42" h="30">
                  <a:moveTo>
                    <a:pt x="1542" y="15"/>
                  </a:moveTo>
                  <a:cubicBezTo>
                    <a:pt x="1542" y="23"/>
                    <a:pt x="1535" y="30"/>
                    <a:pt x="1527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6" y="30"/>
                    <a:pt x="0" y="23"/>
                    <a:pt x="0" y="15"/>
                  </a:cubicBezTo>
                  <a:cubicBezTo>
                    <a:pt x="0" y="7"/>
                    <a:pt x="6" y="0"/>
                    <a:pt x="15" y="0"/>
                  </a:cubicBezTo>
                  <a:cubicBezTo>
                    <a:pt x="1527" y="0"/>
                    <a:pt x="1527" y="0"/>
                    <a:pt x="1527" y="0"/>
                  </a:cubicBezTo>
                  <a:cubicBezTo>
                    <a:pt x="1535" y="0"/>
                    <a:pt x="1542" y="7"/>
                    <a:pt x="1542" y="15"/>
                  </a:cubicBezTo>
                  <a:close/>
                </a:path>
              </a:pathLst>
            </a:custGeom>
            <a:solidFill>
              <a:srgbClr val="E5C0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127"/>
            <p:cNvSpPr/>
            <p:nvPr/>
          </p:nvSpPr>
          <p:spPr bwMode="auto">
            <a:xfrm>
              <a:off x="828675" y="4414838"/>
              <a:ext cx="6530975" cy="128588"/>
            </a:xfrm>
            <a:custGeom>
              <a:avLst/>
              <a:gdLst>
                <a:gd name="T0" fmla="*/ 1542 w 1542"/>
                <a:gd name="T1" fmla="*/ 15 h 30"/>
                <a:gd name="T2" fmla="*/ 1527 w 1542"/>
                <a:gd name="T3" fmla="*/ 30 h 30"/>
                <a:gd name="T4" fmla="*/ 15 w 1542"/>
                <a:gd name="T5" fmla="*/ 30 h 30"/>
                <a:gd name="T6" fmla="*/ 0 w 1542"/>
                <a:gd name="T7" fmla="*/ 15 h 30"/>
                <a:gd name="T8" fmla="*/ 15 w 1542"/>
                <a:gd name="T9" fmla="*/ 0 h 30"/>
                <a:gd name="T10" fmla="*/ 1527 w 1542"/>
                <a:gd name="T11" fmla="*/ 0 h 30"/>
                <a:gd name="T12" fmla="*/ 1542 w 1542"/>
                <a:gd name="T13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42" h="30">
                  <a:moveTo>
                    <a:pt x="1542" y="15"/>
                  </a:moveTo>
                  <a:cubicBezTo>
                    <a:pt x="1542" y="23"/>
                    <a:pt x="1535" y="30"/>
                    <a:pt x="1527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6" y="30"/>
                    <a:pt x="0" y="23"/>
                    <a:pt x="0" y="15"/>
                  </a:cubicBezTo>
                  <a:cubicBezTo>
                    <a:pt x="0" y="7"/>
                    <a:pt x="6" y="0"/>
                    <a:pt x="15" y="0"/>
                  </a:cubicBezTo>
                  <a:cubicBezTo>
                    <a:pt x="1527" y="0"/>
                    <a:pt x="1527" y="0"/>
                    <a:pt x="1527" y="0"/>
                  </a:cubicBezTo>
                  <a:cubicBezTo>
                    <a:pt x="1535" y="0"/>
                    <a:pt x="1542" y="7"/>
                    <a:pt x="1542" y="15"/>
                  </a:cubicBezTo>
                  <a:close/>
                </a:path>
              </a:pathLst>
            </a:custGeom>
            <a:solidFill>
              <a:srgbClr val="9681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29" name="组合 128"/>
          <p:cNvGrpSpPr/>
          <p:nvPr userDrawn="1"/>
        </p:nvGrpSpPr>
        <p:grpSpPr>
          <a:xfrm>
            <a:off x="335465" y="6554651"/>
            <a:ext cx="778131" cy="760898"/>
            <a:chOff x="5824538" y="2973388"/>
            <a:chExt cx="931863" cy="911225"/>
          </a:xfrm>
        </p:grpSpPr>
        <p:sp>
          <p:nvSpPr>
            <p:cNvPr id="130" name="Freeform 40662"/>
            <p:cNvSpPr/>
            <p:nvPr/>
          </p:nvSpPr>
          <p:spPr bwMode="auto">
            <a:xfrm>
              <a:off x="6453188" y="2973388"/>
              <a:ext cx="50800" cy="382588"/>
            </a:xfrm>
            <a:custGeom>
              <a:avLst/>
              <a:gdLst>
                <a:gd name="T0" fmla="*/ 2 w 12"/>
                <a:gd name="T1" fmla="*/ 85 h 89"/>
                <a:gd name="T2" fmla="*/ 9 w 12"/>
                <a:gd name="T3" fmla="*/ 89 h 89"/>
                <a:gd name="T4" fmla="*/ 12 w 12"/>
                <a:gd name="T5" fmla="*/ 0 h 89"/>
                <a:gd name="T6" fmla="*/ 2 w 12"/>
                <a:gd name="T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9">
                  <a:moveTo>
                    <a:pt x="2" y="85"/>
                  </a:moveTo>
                  <a:cubicBezTo>
                    <a:pt x="9" y="89"/>
                    <a:pt x="9" y="89"/>
                    <a:pt x="9" y="89"/>
                  </a:cubicBezTo>
                  <a:cubicBezTo>
                    <a:pt x="9" y="89"/>
                    <a:pt x="8" y="18"/>
                    <a:pt x="12" y="0"/>
                  </a:cubicBezTo>
                  <a:cubicBezTo>
                    <a:pt x="12" y="0"/>
                    <a:pt x="0" y="35"/>
                    <a:pt x="2" y="8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40663"/>
            <p:cNvSpPr/>
            <p:nvPr/>
          </p:nvSpPr>
          <p:spPr bwMode="auto">
            <a:xfrm>
              <a:off x="6521450" y="3051175"/>
              <a:ext cx="38100" cy="282575"/>
            </a:xfrm>
            <a:custGeom>
              <a:avLst/>
              <a:gdLst>
                <a:gd name="T0" fmla="*/ 2 w 9"/>
                <a:gd name="T1" fmla="*/ 66 h 66"/>
                <a:gd name="T2" fmla="*/ 8 w 9"/>
                <a:gd name="T3" fmla="*/ 62 h 66"/>
                <a:gd name="T4" fmla="*/ 9 w 9"/>
                <a:gd name="T5" fmla="*/ 0 h 66"/>
                <a:gd name="T6" fmla="*/ 2 w 9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66">
                  <a:moveTo>
                    <a:pt x="2" y="66"/>
                  </a:move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6" y="6"/>
                    <a:pt x="9" y="0"/>
                  </a:cubicBezTo>
                  <a:cubicBezTo>
                    <a:pt x="9" y="0"/>
                    <a:pt x="0" y="42"/>
                    <a:pt x="2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40664"/>
            <p:cNvSpPr/>
            <p:nvPr/>
          </p:nvSpPr>
          <p:spPr bwMode="auto">
            <a:xfrm>
              <a:off x="6281738" y="3162300"/>
              <a:ext cx="42863" cy="284163"/>
            </a:xfrm>
            <a:custGeom>
              <a:avLst/>
              <a:gdLst>
                <a:gd name="T0" fmla="*/ 8 w 10"/>
                <a:gd name="T1" fmla="*/ 66 h 66"/>
                <a:gd name="T2" fmla="*/ 2 w 10"/>
                <a:gd name="T3" fmla="*/ 62 h 66"/>
                <a:gd name="T4" fmla="*/ 0 w 10"/>
                <a:gd name="T5" fmla="*/ 0 h 66"/>
                <a:gd name="T6" fmla="*/ 8 w 10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6">
                  <a:moveTo>
                    <a:pt x="8" y="66"/>
                  </a:move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3" y="5"/>
                    <a:pt x="0" y="0"/>
                  </a:cubicBezTo>
                  <a:cubicBezTo>
                    <a:pt x="0" y="0"/>
                    <a:pt x="10" y="42"/>
                    <a:pt x="8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40665"/>
            <p:cNvSpPr/>
            <p:nvPr/>
          </p:nvSpPr>
          <p:spPr bwMode="auto">
            <a:xfrm>
              <a:off x="6602413" y="3124200"/>
              <a:ext cx="25400" cy="219075"/>
            </a:xfrm>
            <a:custGeom>
              <a:avLst/>
              <a:gdLst>
                <a:gd name="T0" fmla="*/ 2 w 6"/>
                <a:gd name="T1" fmla="*/ 51 h 51"/>
                <a:gd name="T2" fmla="*/ 6 w 6"/>
                <a:gd name="T3" fmla="*/ 47 h 51"/>
                <a:gd name="T4" fmla="*/ 6 w 6"/>
                <a:gd name="T5" fmla="*/ 0 h 51"/>
                <a:gd name="T6" fmla="*/ 2 w 6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1">
                  <a:moveTo>
                    <a:pt x="2" y="51"/>
                  </a:moveTo>
                  <a:cubicBezTo>
                    <a:pt x="6" y="47"/>
                    <a:pt x="6" y="47"/>
                    <a:pt x="6" y="4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37"/>
                    <a:pt x="2" y="51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40666"/>
            <p:cNvSpPr/>
            <p:nvPr/>
          </p:nvSpPr>
          <p:spPr bwMode="auto">
            <a:xfrm>
              <a:off x="6397625" y="3094038"/>
              <a:ext cx="25400" cy="249238"/>
            </a:xfrm>
            <a:custGeom>
              <a:avLst/>
              <a:gdLst>
                <a:gd name="T0" fmla="*/ 6 w 6"/>
                <a:gd name="T1" fmla="*/ 58 h 58"/>
                <a:gd name="T2" fmla="*/ 1 w 6"/>
                <a:gd name="T3" fmla="*/ 0 h 58"/>
                <a:gd name="T4" fmla="*/ 0 w 6"/>
                <a:gd name="T5" fmla="*/ 52 h 58"/>
                <a:gd name="T6" fmla="*/ 6 w 6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8">
                  <a:moveTo>
                    <a:pt x="6" y="58"/>
                  </a:moveTo>
                  <a:cubicBezTo>
                    <a:pt x="6" y="58"/>
                    <a:pt x="6" y="11"/>
                    <a:pt x="1" y="0"/>
                  </a:cubicBezTo>
                  <a:cubicBezTo>
                    <a:pt x="1" y="0"/>
                    <a:pt x="1" y="44"/>
                    <a:pt x="0" y="52"/>
                  </a:cubicBezTo>
                  <a:cubicBezTo>
                    <a:pt x="6" y="58"/>
                    <a:pt x="6" y="58"/>
                    <a:pt x="6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40667"/>
            <p:cNvSpPr/>
            <p:nvPr/>
          </p:nvSpPr>
          <p:spPr bwMode="auto">
            <a:xfrm>
              <a:off x="6726238" y="3175000"/>
              <a:ext cx="30163" cy="249238"/>
            </a:xfrm>
            <a:custGeom>
              <a:avLst/>
              <a:gdLst>
                <a:gd name="T0" fmla="*/ 7 w 7"/>
                <a:gd name="T1" fmla="*/ 58 h 58"/>
                <a:gd name="T2" fmla="*/ 2 w 7"/>
                <a:gd name="T3" fmla="*/ 0 h 58"/>
                <a:gd name="T4" fmla="*/ 0 w 7"/>
                <a:gd name="T5" fmla="*/ 52 h 58"/>
                <a:gd name="T6" fmla="*/ 7 w 7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8">
                  <a:moveTo>
                    <a:pt x="7" y="58"/>
                  </a:moveTo>
                  <a:cubicBezTo>
                    <a:pt x="7" y="58"/>
                    <a:pt x="7" y="11"/>
                    <a:pt x="2" y="0"/>
                  </a:cubicBezTo>
                  <a:cubicBezTo>
                    <a:pt x="2" y="0"/>
                    <a:pt x="2" y="44"/>
                    <a:pt x="0" y="52"/>
                  </a:cubicBezTo>
                  <a:lnTo>
                    <a:pt x="7" y="58"/>
                  </a:lnTo>
                  <a:close/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40668"/>
            <p:cNvSpPr/>
            <p:nvPr/>
          </p:nvSpPr>
          <p:spPr bwMode="auto">
            <a:xfrm>
              <a:off x="6564313" y="3192463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6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6" y="9"/>
                    <a:pt x="19" y="0"/>
                  </a:cubicBezTo>
                  <a:cubicBezTo>
                    <a:pt x="19" y="0"/>
                    <a:pt x="4" y="30"/>
                    <a:pt x="6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40669"/>
            <p:cNvSpPr/>
            <p:nvPr/>
          </p:nvSpPr>
          <p:spPr bwMode="auto">
            <a:xfrm>
              <a:off x="6564313" y="3201988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5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5" y="9"/>
                    <a:pt x="19" y="0"/>
                  </a:cubicBezTo>
                  <a:cubicBezTo>
                    <a:pt x="19" y="0"/>
                    <a:pt x="4" y="30"/>
                    <a:pt x="5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40670"/>
            <p:cNvSpPr/>
            <p:nvPr/>
          </p:nvSpPr>
          <p:spPr bwMode="auto">
            <a:xfrm>
              <a:off x="6478588" y="3119438"/>
              <a:ext cx="50800" cy="249238"/>
            </a:xfrm>
            <a:custGeom>
              <a:avLst/>
              <a:gdLst>
                <a:gd name="T0" fmla="*/ 11 w 12"/>
                <a:gd name="T1" fmla="*/ 50 h 58"/>
                <a:gd name="T2" fmla="*/ 0 w 12"/>
                <a:gd name="T3" fmla="*/ 0 h 58"/>
                <a:gd name="T4" fmla="*/ 6 w 12"/>
                <a:gd name="T5" fmla="*/ 58 h 58"/>
                <a:gd name="T6" fmla="*/ 11 w 12"/>
                <a:gd name="T7" fmla="*/ 5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8">
                  <a:moveTo>
                    <a:pt x="11" y="50"/>
                  </a:moveTo>
                  <a:cubicBezTo>
                    <a:pt x="11" y="50"/>
                    <a:pt x="12" y="10"/>
                    <a:pt x="0" y="0"/>
                  </a:cubicBezTo>
                  <a:cubicBezTo>
                    <a:pt x="0" y="0"/>
                    <a:pt x="8" y="39"/>
                    <a:pt x="6" y="58"/>
                  </a:cubicBezTo>
                  <a:cubicBezTo>
                    <a:pt x="11" y="50"/>
                    <a:pt x="11" y="50"/>
                    <a:pt x="11" y="50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40671"/>
            <p:cNvSpPr/>
            <p:nvPr/>
          </p:nvSpPr>
          <p:spPr bwMode="auto">
            <a:xfrm>
              <a:off x="6413500" y="3111500"/>
              <a:ext cx="30163" cy="312738"/>
            </a:xfrm>
            <a:custGeom>
              <a:avLst/>
              <a:gdLst>
                <a:gd name="T0" fmla="*/ 1 w 7"/>
                <a:gd name="T1" fmla="*/ 65 h 73"/>
                <a:gd name="T2" fmla="*/ 7 w 7"/>
                <a:gd name="T3" fmla="*/ 0 h 73"/>
                <a:gd name="T4" fmla="*/ 7 w 7"/>
                <a:gd name="T5" fmla="*/ 73 h 73"/>
                <a:gd name="T6" fmla="*/ 1 w 7"/>
                <a:gd name="T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3">
                  <a:moveTo>
                    <a:pt x="1" y="65"/>
                  </a:moveTo>
                  <a:cubicBezTo>
                    <a:pt x="1" y="65"/>
                    <a:pt x="0" y="19"/>
                    <a:pt x="7" y="0"/>
                  </a:cubicBezTo>
                  <a:cubicBezTo>
                    <a:pt x="7" y="0"/>
                    <a:pt x="4" y="62"/>
                    <a:pt x="7" y="73"/>
                  </a:cubicBezTo>
                  <a:cubicBezTo>
                    <a:pt x="1" y="65"/>
                    <a:pt x="1" y="65"/>
                    <a:pt x="1" y="6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40672"/>
            <p:cNvSpPr/>
            <p:nvPr/>
          </p:nvSpPr>
          <p:spPr bwMode="auto">
            <a:xfrm>
              <a:off x="6345238" y="3116263"/>
              <a:ext cx="34925" cy="265113"/>
            </a:xfrm>
            <a:custGeom>
              <a:avLst/>
              <a:gdLst>
                <a:gd name="T0" fmla="*/ 7 w 8"/>
                <a:gd name="T1" fmla="*/ 45 h 62"/>
                <a:gd name="T2" fmla="*/ 4 w 8"/>
                <a:gd name="T3" fmla="*/ 0 h 62"/>
                <a:gd name="T4" fmla="*/ 0 w 8"/>
                <a:gd name="T5" fmla="*/ 62 h 62"/>
                <a:gd name="T6" fmla="*/ 7 w 8"/>
                <a:gd name="T7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2">
                  <a:moveTo>
                    <a:pt x="7" y="45"/>
                  </a:moveTo>
                  <a:cubicBezTo>
                    <a:pt x="7" y="45"/>
                    <a:pt x="8" y="13"/>
                    <a:pt x="4" y="0"/>
                  </a:cubicBezTo>
                  <a:cubicBezTo>
                    <a:pt x="4" y="0"/>
                    <a:pt x="4" y="49"/>
                    <a:pt x="0" y="62"/>
                  </a:cubicBezTo>
                  <a:cubicBezTo>
                    <a:pt x="7" y="45"/>
                    <a:pt x="7" y="45"/>
                    <a:pt x="7" y="4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Freeform 40673"/>
            <p:cNvSpPr/>
            <p:nvPr/>
          </p:nvSpPr>
          <p:spPr bwMode="auto">
            <a:xfrm>
              <a:off x="6316663" y="3192463"/>
              <a:ext cx="76200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3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1"/>
                    <a:pt x="13" y="54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Freeform 40674"/>
            <p:cNvSpPr/>
            <p:nvPr/>
          </p:nvSpPr>
          <p:spPr bwMode="auto">
            <a:xfrm>
              <a:off x="6645275" y="3159125"/>
              <a:ext cx="76200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4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1"/>
                    <a:pt x="14" y="54"/>
                  </a:cubicBezTo>
                  <a:lnTo>
                    <a:pt x="18" y="45"/>
                  </a:lnTo>
                  <a:close/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Freeform 40675"/>
            <p:cNvSpPr/>
            <p:nvPr/>
          </p:nvSpPr>
          <p:spPr bwMode="auto">
            <a:xfrm>
              <a:off x="6632575" y="3270250"/>
              <a:ext cx="33338" cy="158750"/>
            </a:xfrm>
            <a:custGeom>
              <a:avLst/>
              <a:gdLst>
                <a:gd name="T0" fmla="*/ 1 w 8"/>
                <a:gd name="T1" fmla="*/ 24 h 37"/>
                <a:gd name="T2" fmla="*/ 8 w 8"/>
                <a:gd name="T3" fmla="*/ 0 h 37"/>
                <a:gd name="T4" fmla="*/ 7 w 8"/>
                <a:gd name="T5" fmla="*/ 37 h 37"/>
                <a:gd name="T6" fmla="*/ 1 w 8"/>
                <a:gd name="T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7">
                  <a:moveTo>
                    <a:pt x="1" y="24"/>
                  </a:moveTo>
                  <a:cubicBezTo>
                    <a:pt x="1" y="24"/>
                    <a:pt x="0" y="11"/>
                    <a:pt x="8" y="0"/>
                  </a:cubicBezTo>
                  <a:cubicBezTo>
                    <a:pt x="8" y="0"/>
                    <a:pt x="4" y="28"/>
                    <a:pt x="7" y="37"/>
                  </a:cubicBezTo>
                  <a:cubicBezTo>
                    <a:pt x="1" y="24"/>
                    <a:pt x="1" y="24"/>
                    <a:pt x="1" y="24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Freeform 40676"/>
            <p:cNvSpPr/>
            <p:nvPr/>
          </p:nvSpPr>
          <p:spPr bwMode="auto">
            <a:xfrm>
              <a:off x="6623050" y="3189288"/>
              <a:ext cx="42863" cy="274638"/>
            </a:xfrm>
            <a:custGeom>
              <a:avLst/>
              <a:gdLst>
                <a:gd name="T0" fmla="*/ 0 w 10"/>
                <a:gd name="T1" fmla="*/ 50 h 64"/>
                <a:gd name="T2" fmla="*/ 10 w 10"/>
                <a:gd name="T3" fmla="*/ 0 h 64"/>
                <a:gd name="T4" fmla="*/ 5 w 10"/>
                <a:gd name="T5" fmla="*/ 64 h 64"/>
                <a:gd name="T6" fmla="*/ 0 w 10"/>
                <a:gd name="T7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4">
                  <a:moveTo>
                    <a:pt x="0" y="50"/>
                  </a:moveTo>
                  <a:cubicBezTo>
                    <a:pt x="0" y="50"/>
                    <a:pt x="0" y="13"/>
                    <a:pt x="10" y="0"/>
                  </a:cubicBezTo>
                  <a:cubicBezTo>
                    <a:pt x="10" y="0"/>
                    <a:pt x="2" y="46"/>
                    <a:pt x="5" y="64"/>
                  </a:cubicBezTo>
                  <a:cubicBezTo>
                    <a:pt x="0" y="50"/>
                    <a:pt x="0" y="50"/>
                    <a:pt x="0" y="50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Freeform 40677"/>
            <p:cNvSpPr/>
            <p:nvPr/>
          </p:nvSpPr>
          <p:spPr bwMode="auto">
            <a:xfrm>
              <a:off x="6307138" y="3116263"/>
              <a:ext cx="42863" cy="269875"/>
            </a:xfrm>
            <a:custGeom>
              <a:avLst/>
              <a:gdLst>
                <a:gd name="T0" fmla="*/ 10 w 10"/>
                <a:gd name="T1" fmla="*/ 56 h 63"/>
                <a:gd name="T2" fmla="*/ 0 w 10"/>
                <a:gd name="T3" fmla="*/ 0 h 63"/>
                <a:gd name="T4" fmla="*/ 2 w 10"/>
                <a:gd name="T5" fmla="*/ 63 h 63"/>
                <a:gd name="T6" fmla="*/ 10 w 10"/>
                <a:gd name="T7" fmla="*/ 5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3">
                  <a:moveTo>
                    <a:pt x="10" y="56"/>
                  </a:moveTo>
                  <a:cubicBezTo>
                    <a:pt x="10" y="56"/>
                    <a:pt x="4" y="5"/>
                    <a:pt x="0" y="0"/>
                  </a:cubicBezTo>
                  <a:cubicBezTo>
                    <a:pt x="0" y="0"/>
                    <a:pt x="4" y="53"/>
                    <a:pt x="2" y="63"/>
                  </a:cubicBezTo>
                  <a:cubicBezTo>
                    <a:pt x="10" y="56"/>
                    <a:pt x="10" y="56"/>
                    <a:pt x="1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40678"/>
            <p:cNvSpPr/>
            <p:nvPr/>
          </p:nvSpPr>
          <p:spPr bwMode="auto">
            <a:xfrm>
              <a:off x="6542088" y="3149600"/>
              <a:ext cx="42863" cy="236538"/>
            </a:xfrm>
            <a:custGeom>
              <a:avLst/>
              <a:gdLst>
                <a:gd name="T0" fmla="*/ 0 w 10"/>
                <a:gd name="T1" fmla="*/ 55 h 55"/>
                <a:gd name="T2" fmla="*/ 10 w 10"/>
                <a:gd name="T3" fmla="*/ 0 h 55"/>
                <a:gd name="T4" fmla="*/ 7 w 10"/>
                <a:gd name="T5" fmla="*/ 44 h 55"/>
                <a:gd name="T6" fmla="*/ 0 w 10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5">
                  <a:moveTo>
                    <a:pt x="0" y="55"/>
                  </a:moveTo>
                  <a:cubicBezTo>
                    <a:pt x="0" y="55"/>
                    <a:pt x="4" y="12"/>
                    <a:pt x="10" y="0"/>
                  </a:cubicBezTo>
                  <a:cubicBezTo>
                    <a:pt x="10" y="0"/>
                    <a:pt x="7" y="35"/>
                    <a:pt x="7" y="44"/>
                  </a:cubicBezTo>
                  <a:cubicBezTo>
                    <a:pt x="0" y="55"/>
                    <a:pt x="0" y="55"/>
                    <a:pt x="0" y="5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40679"/>
            <p:cNvSpPr/>
            <p:nvPr/>
          </p:nvSpPr>
          <p:spPr bwMode="auto">
            <a:xfrm>
              <a:off x="6670675" y="3159125"/>
              <a:ext cx="42863" cy="239713"/>
            </a:xfrm>
            <a:custGeom>
              <a:avLst/>
              <a:gdLst>
                <a:gd name="T0" fmla="*/ 0 w 10"/>
                <a:gd name="T1" fmla="*/ 56 h 56"/>
                <a:gd name="T2" fmla="*/ 10 w 10"/>
                <a:gd name="T3" fmla="*/ 0 h 56"/>
                <a:gd name="T4" fmla="*/ 7 w 10"/>
                <a:gd name="T5" fmla="*/ 45 h 56"/>
                <a:gd name="T6" fmla="*/ 0 w 10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6">
                  <a:moveTo>
                    <a:pt x="0" y="56"/>
                  </a:moveTo>
                  <a:cubicBezTo>
                    <a:pt x="0" y="56"/>
                    <a:pt x="4" y="13"/>
                    <a:pt x="10" y="0"/>
                  </a:cubicBezTo>
                  <a:cubicBezTo>
                    <a:pt x="10" y="0"/>
                    <a:pt x="7" y="35"/>
                    <a:pt x="7" y="45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40680"/>
            <p:cNvSpPr/>
            <p:nvPr/>
          </p:nvSpPr>
          <p:spPr bwMode="auto">
            <a:xfrm>
              <a:off x="6443663" y="3059113"/>
              <a:ext cx="47625" cy="322263"/>
            </a:xfrm>
            <a:custGeom>
              <a:avLst/>
              <a:gdLst>
                <a:gd name="T0" fmla="*/ 0 w 11"/>
                <a:gd name="T1" fmla="*/ 66 h 75"/>
                <a:gd name="T2" fmla="*/ 1 w 11"/>
                <a:gd name="T3" fmla="*/ 0 h 75"/>
                <a:gd name="T4" fmla="*/ 6 w 11"/>
                <a:gd name="T5" fmla="*/ 75 h 75"/>
                <a:gd name="T6" fmla="*/ 0 w 11"/>
                <a:gd name="T7" fmla="*/ 6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5">
                  <a:moveTo>
                    <a:pt x="0" y="66"/>
                  </a:moveTo>
                  <a:cubicBezTo>
                    <a:pt x="0" y="66"/>
                    <a:pt x="6" y="16"/>
                    <a:pt x="1" y="0"/>
                  </a:cubicBezTo>
                  <a:cubicBezTo>
                    <a:pt x="1" y="0"/>
                    <a:pt x="11" y="49"/>
                    <a:pt x="6" y="75"/>
                  </a:cubicBezTo>
                  <a:cubicBezTo>
                    <a:pt x="0" y="66"/>
                    <a:pt x="0" y="66"/>
                    <a:pt x="0" y="6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Freeform 40681"/>
            <p:cNvSpPr/>
            <p:nvPr/>
          </p:nvSpPr>
          <p:spPr bwMode="auto">
            <a:xfrm>
              <a:off x="5849938" y="3051175"/>
              <a:ext cx="50800" cy="312738"/>
            </a:xfrm>
            <a:custGeom>
              <a:avLst/>
              <a:gdLst>
                <a:gd name="T0" fmla="*/ 10 w 12"/>
                <a:gd name="T1" fmla="*/ 70 h 73"/>
                <a:gd name="T2" fmla="*/ 3 w 12"/>
                <a:gd name="T3" fmla="*/ 73 h 73"/>
                <a:gd name="T4" fmla="*/ 0 w 12"/>
                <a:gd name="T5" fmla="*/ 0 h 73"/>
                <a:gd name="T6" fmla="*/ 10 w 12"/>
                <a:gd name="T7" fmla="*/ 7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3">
                  <a:moveTo>
                    <a:pt x="10" y="70"/>
                  </a:move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4" y="15"/>
                    <a:pt x="0" y="0"/>
                  </a:cubicBezTo>
                  <a:cubicBezTo>
                    <a:pt x="0" y="0"/>
                    <a:pt x="12" y="29"/>
                    <a:pt x="10" y="70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40682"/>
            <p:cNvSpPr/>
            <p:nvPr/>
          </p:nvSpPr>
          <p:spPr bwMode="auto">
            <a:xfrm>
              <a:off x="6059488" y="2978150"/>
              <a:ext cx="34925" cy="365125"/>
            </a:xfrm>
            <a:custGeom>
              <a:avLst/>
              <a:gdLst>
                <a:gd name="T0" fmla="*/ 2 w 8"/>
                <a:gd name="T1" fmla="*/ 85 h 85"/>
                <a:gd name="T2" fmla="*/ 7 w 8"/>
                <a:gd name="T3" fmla="*/ 80 h 85"/>
                <a:gd name="T4" fmla="*/ 8 w 8"/>
                <a:gd name="T5" fmla="*/ 0 h 85"/>
                <a:gd name="T6" fmla="*/ 2 w 8"/>
                <a:gd name="T7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5">
                  <a:moveTo>
                    <a:pt x="2" y="85"/>
                  </a:moveTo>
                  <a:cubicBezTo>
                    <a:pt x="7" y="80"/>
                    <a:pt x="7" y="80"/>
                    <a:pt x="7" y="80"/>
                  </a:cubicBezTo>
                  <a:cubicBezTo>
                    <a:pt x="7" y="80"/>
                    <a:pt x="6" y="8"/>
                    <a:pt x="8" y="0"/>
                  </a:cubicBezTo>
                  <a:cubicBezTo>
                    <a:pt x="8" y="0"/>
                    <a:pt x="0" y="54"/>
                    <a:pt x="2" y="8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40683"/>
            <p:cNvSpPr/>
            <p:nvPr/>
          </p:nvSpPr>
          <p:spPr bwMode="auto">
            <a:xfrm>
              <a:off x="6029325" y="3171825"/>
              <a:ext cx="42863" cy="282575"/>
            </a:xfrm>
            <a:custGeom>
              <a:avLst/>
              <a:gdLst>
                <a:gd name="T0" fmla="*/ 2 w 10"/>
                <a:gd name="T1" fmla="*/ 66 h 66"/>
                <a:gd name="T2" fmla="*/ 8 w 10"/>
                <a:gd name="T3" fmla="*/ 62 h 66"/>
                <a:gd name="T4" fmla="*/ 10 w 10"/>
                <a:gd name="T5" fmla="*/ 0 h 66"/>
                <a:gd name="T6" fmla="*/ 2 w 10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6">
                  <a:moveTo>
                    <a:pt x="2" y="66"/>
                  </a:move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7" y="5"/>
                    <a:pt x="10" y="0"/>
                  </a:cubicBezTo>
                  <a:cubicBezTo>
                    <a:pt x="10" y="0"/>
                    <a:pt x="0" y="42"/>
                    <a:pt x="2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40684"/>
            <p:cNvSpPr/>
            <p:nvPr/>
          </p:nvSpPr>
          <p:spPr bwMode="auto">
            <a:xfrm>
              <a:off x="6140450" y="3132138"/>
              <a:ext cx="25400" cy="219075"/>
            </a:xfrm>
            <a:custGeom>
              <a:avLst/>
              <a:gdLst>
                <a:gd name="T0" fmla="*/ 1 w 6"/>
                <a:gd name="T1" fmla="*/ 51 h 51"/>
                <a:gd name="T2" fmla="*/ 5 w 6"/>
                <a:gd name="T3" fmla="*/ 47 h 51"/>
                <a:gd name="T4" fmla="*/ 6 w 6"/>
                <a:gd name="T5" fmla="*/ 0 h 51"/>
                <a:gd name="T6" fmla="*/ 1 w 6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1">
                  <a:moveTo>
                    <a:pt x="1" y="51"/>
                  </a:moveTo>
                  <a:cubicBezTo>
                    <a:pt x="5" y="47"/>
                    <a:pt x="5" y="47"/>
                    <a:pt x="5" y="4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37"/>
                    <a:pt x="1" y="51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Freeform 40685"/>
            <p:cNvSpPr/>
            <p:nvPr/>
          </p:nvSpPr>
          <p:spPr bwMode="auto">
            <a:xfrm>
              <a:off x="5930900" y="3101975"/>
              <a:ext cx="25400" cy="249238"/>
            </a:xfrm>
            <a:custGeom>
              <a:avLst/>
              <a:gdLst>
                <a:gd name="T0" fmla="*/ 0 w 6"/>
                <a:gd name="T1" fmla="*/ 58 h 58"/>
                <a:gd name="T2" fmla="*/ 5 w 6"/>
                <a:gd name="T3" fmla="*/ 0 h 58"/>
                <a:gd name="T4" fmla="*/ 6 w 6"/>
                <a:gd name="T5" fmla="*/ 52 h 58"/>
                <a:gd name="T6" fmla="*/ 0 w 6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8">
                  <a:moveTo>
                    <a:pt x="0" y="58"/>
                  </a:moveTo>
                  <a:cubicBezTo>
                    <a:pt x="0" y="58"/>
                    <a:pt x="0" y="11"/>
                    <a:pt x="5" y="0"/>
                  </a:cubicBezTo>
                  <a:cubicBezTo>
                    <a:pt x="5" y="0"/>
                    <a:pt x="5" y="44"/>
                    <a:pt x="6" y="52"/>
                  </a:cubicBezTo>
                  <a:cubicBezTo>
                    <a:pt x="0" y="58"/>
                    <a:pt x="0" y="58"/>
                    <a:pt x="0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Freeform 40686"/>
            <p:cNvSpPr/>
            <p:nvPr/>
          </p:nvSpPr>
          <p:spPr bwMode="auto">
            <a:xfrm>
              <a:off x="6264275" y="3184525"/>
              <a:ext cx="30163" cy="249238"/>
            </a:xfrm>
            <a:custGeom>
              <a:avLst/>
              <a:gdLst>
                <a:gd name="T0" fmla="*/ 7 w 7"/>
                <a:gd name="T1" fmla="*/ 58 h 58"/>
                <a:gd name="T2" fmla="*/ 2 w 7"/>
                <a:gd name="T3" fmla="*/ 0 h 58"/>
                <a:gd name="T4" fmla="*/ 0 w 7"/>
                <a:gd name="T5" fmla="*/ 52 h 58"/>
                <a:gd name="T6" fmla="*/ 7 w 7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8">
                  <a:moveTo>
                    <a:pt x="7" y="58"/>
                  </a:moveTo>
                  <a:cubicBezTo>
                    <a:pt x="7" y="58"/>
                    <a:pt x="7" y="11"/>
                    <a:pt x="2" y="0"/>
                  </a:cubicBezTo>
                  <a:cubicBezTo>
                    <a:pt x="2" y="0"/>
                    <a:pt x="2" y="44"/>
                    <a:pt x="0" y="52"/>
                  </a:cubicBezTo>
                  <a:cubicBezTo>
                    <a:pt x="7" y="58"/>
                    <a:pt x="7" y="58"/>
                    <a:pt x="7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40687"/>
            <p:cNvSpPr/>
            <p:nvPr/>
          </p:nvSpPr>
          <p:spPr bwMode="auto">
            <a:xfrm>
              <a:off x="6102350" y="3201988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6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5" y="9"/>
                    <a:pt x="19" y="0"/>
                  </a:cubicBezTo>
                  <a:cubicBezTo>
                    <a:pt x="19" y="0"/>
                    <a:pt x="4" y="30"/>
                    <a:pt x="6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40688"/>
            <p:cNvSpPr/>
            <p:nvPr/>
          </p:nvSpPr>
          <p:spPr bwMode="auto">
            <a:xfrm>
              <a:off x="5824538" y="3128963"/>
              <a:ext cx="50800" cy="249238"/>
            </a:xfrm>
            <a:custGeom>
              <a:avLst/>
              <a:gdLst>
                <a:gd name="T0" fmla="*/ 1 w 12"/>
                <a:gd name="T1" fmla="*/ 50 h 58"/>
                <a:gd name="T2" fmla="*/ 12 w 12"/>
                <a:gd name="T3" fmla="*/ 0 h 58"/>
                <a:gd name="T4" fmla="*/ 6 w 12"/>
                <a:gd name="T5" fmla="*/ 58 h 58"/>
                <a:gd name="T6" fmla="*/ 1 w 12"/>
                <a:gd name="T7" fmla="*/ 5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8">
                  <a:moveTo>
                    <a:pt x="1" y="50"/>
                  </a:moveTo>
                  <a:cubicBezTo>
                    <a:pt x="1" y="50"/>
                    <a:pt x="0" y="10"/>
                    <a:pt x="12" y="0"/>
                  </a:cubicBezTo>
                  <a:cubicBezTo>
                    <a:pt x="12" y="0"/>
                    <a:pt x="4" y="39"/>
                    <a:pt x="6" y="58"/>
                  </a:cubicBezTo>
                  <a:cubicBezTo>
                    <a:pt x="1" y="50"/>
                    <a:pt x="1" y="50"/>
                    <a:pt x="1" y="50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" name="Freeform 40689"/>
            <p:cNvSpPr/>
            <p:nvPr/>
          </p:nvSpPr>
          <p:spPr bwMode="auto">
            <a:xfrm>
              <a:off x="5910263" y="3119438"/>
              <a:ext cx="30163" cy="314325"/>
            </a:xfrm>
            <a:custGeom>
              <a:avLst/>
              <a:gdLst>
                <a:gd name="T0" fmla="*/ 6 w 7"/>
                <a:gd name="T1" fmla="*/ 65 h 73"/>
                <a:gd name="T2" fmla="*/ 0 w 7"/>
                <a:gd name="T3" fmla="*/ 0 h 73"/>
                <a:gd name="T4" fmla="*/ 0 w 7"/>
                <a:gd name="T5" fmla="*/ 73 h 73"/>
                <a:gd name="T6" fmla="*/ 6 w 7"/>
                <a:gd name="T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3">
                  <a:moveTo>
                    <a:pt x="6" y="65"/>
                  </a:moveTo>
                  <a:cubicBezTo>
                    <a:pt x="6" y="65"/>
                    <a:pt x="7" y="19"/>
                    <a:pt x="0" y="0"/>
                  </a:cubicBezTo>
                  <a:cubicBezTo>
                    <a:pt x="0" y="0"/>
                    <a:pt x="3" y="62"/>
                    <a:pt x="0" y="73"/>
                  </a:cubicBezTo>
                  <a:cubicBezTo>
                    <a:pt x="6" y="65"/>
                    <a:pt x="6" y="65"/>
                    <a:pt x="6" y="6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Freeform 40690"/>
            <p:cNvSpPr/>
            <p:nvPr/>
          </p:nvSpPr>
          <p:spPr bwMode="auto">
            <a:xfrm>
              <a:off x="5973763" y="3124200"/>
              <a:ext cx="34925" cy="266700"/>
            </a:xfrm>
            <a:custGeom>
              <a:avLst/>
              <a:gdLst>
                <a:gd name="T0" fmla="*/ 1 w 8"/>
                <a:gd name="T1" fmla="*/ 45 h 62"/>
                <a:gd name="T2" fmla="*/ 4 w 8"/>
                <a:gd name="T3" fmla="*/ 0 h 62"/>
                <a:gd name="T4" fmla="*/ 8 w 8"/>
                <a:gd name="T5" fmla="*/ 62 h 62"/>
                <a:gd name="T6" fmla="*/ 1 w 8"/>
                <a:gd name="T7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2">
                  <a:moveTo>
                    <a:pt x="1" y="45"/>
                  </a:moveTo>
                  <a:cubicBezTo>
                    <a:pt x="1" y="45"/>
                    <a:pt x="0" y="13"/>
                    <a:pt x="4" y="0"/>
                  </a:cubicBezTo>
                  <a:cubicBezTo>
                    <a:pt x="4" y="0"/>
                    <a:pt x="4" y="49"/>
                    <a:pt x="8" y="62"/>
                  </a:cubicBezTo>
                  <a:cubicBezTo>
                    <a:pt x="1" y="45"/>
                    <a:pt x="1" y="45"/>
                    <a:pt x="1" y="4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Freeform 40691"/>
            <p:cNvSpPr/>
            <p:nvPr/>
          </p:nvSpPr>
          <p:spPr bwMode="auto">
            <a:xfrm>
              <a:off x="6183313" y="3167063"/>
              <a:ext cx="77788" cy="227013"/>
            </a:xfrm>
            <a:custGeom>
              <a:avLst/>
              <a:gdLst>
                <a:gd name="T0" fmla="*/ 18 w 18"/>
                <a:gd name="T1" fmla="*/ 45 h 53"/>
                <a:gd name="T2" fmla="*/ 0 w 18"/>
                <a:gd name="T3" fmla="*/ 0 h 53"/>
                <a:gd name="T4" fmla="*/ 13 w 18"/>
                <a:gd name="T5" fmla="*/ 53 h 53"/>
                <a:gd name="T6" fmla="*/ 18 w 18"/>
                <a:gd name="T7" fmla="*/ 4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3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0"/>
                    <a:pt x="13" y="53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0" name="Freeform 40692"/>
            <p:cNvSpPr/>
            <p:nvPr/>
          </p:nvSpPr>
          <p:spPr bwMode="auto">
            <a:xfrm>
              <a:off x="6170613" y="3278188"/>
              <a:ext cx="34925" cy="158750"/>
            </a:xfrm>
            <a:custGeom>
              <a:avLst/>
              <a:gdLst>
                <a:gd name="T0" fmla="*/ 1 w 8"/>
                <a:gd name="T1" fmla="*/ 24 h 37"/>
                <a:gd name="T2" fmla="*/ 8 w 8"/>
                <a:gd name="T3" fmla="*/ 0 h 37"/>
                <a:gd name="T4" fmla="*/ 6 w 8"/>
                <a:gd name="T5" fmla="*/ 37 h 37"/>
                <a:gd name="T6" fmla="*/ 1 w 8"/>
                <a:gd name="T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7">
                  <a:moveTo>
                    <a:pt x="1" y="24"/>
                  </a:moveTo>
                  <a:cubicBezTo>
                    <a:pt x="1" y="24"/>
                    <a:pt x="0" y="11"/>
                    <a:pt x="8" y="0"/>
                  </a:cubicBezTo>
                  <a:cubicBezTo>
                    <a:pt x="8" y="0"/>
                    <a:pt x="4" y="28"/>
                    <a:pt x="6" y="37"/>
                  </a:cubicBezTo>
                  <a:cubicBezTo>
                    <a:pt x="1" y="24"/>
                    <a:pt x="1" y="24"/>
                    <a:pt x="1" y="24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Freeform 40693"/>
            <p:cNvSpPr/>
            <p:nvPr/>
          </p:nvSpPr>
          <p:spPr bwMode="auto">
            <a:xfrm>
              <a:off x="6162675" y="3197225"/>
              <a:ext cx="42863" cy="274638"/>
            </a:xfrm>
            <a:custGeom>
              <a:avLst/>
              <a:gdLst>
                <a:gd name="T0" fmla="*/ 0 w 10"/>
                <a:gd name="T1" fmla="*/ 50 h 64"/>
                <a:gd name="T2" fmla="*/ 10 w 10"/>
                <a:gd name="T3" fmla="*/ 0 h 64"/>
                <a:gd name="T4" fmla="*/ 4 w 10"/>
                <a:gd name="T5" fmla="*/ 64 h 64"/>
                <a:gd name="T6" fmla="*/ 0 w 10"/>
                <a:gd name="T7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4">
                  <a:moveTo>
                    <a:pt x="0" y="50"/>
                  </a:moveTo>
                  <a:cubicBezTo>
                    <a:pt x="0" y="50"/>
                    <a:pt x="0" y="13"/>
                    <a:pt x="10" y="0"/>
                  </a:cubicBezTo>
                  <a:cubicBezTo>
                    <a:pt x="10" y="0"/>
                    <a:pt x="2" y="46"/>
                    <a:pt x="4" y="64"/>
                  </a:cubicBezTo>
                  <a:cubicBezTo>
                    <a:pt x="0" y="50"/>
                    <a:pt x="0" y="50"/>
                    <a:pt x="0" y="50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Freeform 40694"/>
            <p:cNvSpPr/>
            <p:nvPr/>
          </p:nvSpPr>
          <p:spPr bwMode="auto">
            <a:xfrm>
              <a:off x="6003925" y="3124200"/>
              <a:ext cx="42863" cy="269875"/>
            </a:xfrm>
            <a:custGeom>
              <a:avLst/>
              <a:gdLst>
                <a:gd name="T0" fmla="*/ 0 w 10"/>
                <a:gd name="T1" fmla="*/ 56 h 63"/>
                <a:gd name="T2" fmla="*/ 10 w 10"/>
                <a:gd name="T3" fmla="*/ 0 h 63"/>
                <a:gd name="T4" fmla="*/ 8 w 10"/>
                <a:gd name="T5" fmla="*/ 63 h 63"/>
                <a:gd name="T6" fmla="*/ 0 w 10"/>
                <a:gd name="T7" fmla="*/ 5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3">
                  <a:moveTo>
                    <a:pt x="0" y="56"/>
                  </a:moveTo>
                  <a:cubicBezTo>
                    <a:pt x="0" y="56"/>
                    <a:pt x="6" y="5"/>
                    <a:pt x="10" y="0"/>
                  </a:cubicBezTo>
                  <a:cubicBezTo>
                    <a:pt x="10" y="0"/>
                    <a:pt x="6" y="53"/>
                    <a:pt x="8" y="63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Freeform 40695"/>
            <p:cNvSpPr/>
            <p:nvPr/>
          </p:nvSpPr>
          <p:spPr bwMode="auto">
            <a:xfrm>
              <a:off x="6076950" y="3159125"/>
              <a:ext cx="42863" cy="234950"/>
            </a:xfrm>
            <a:custGeom>
              <a:avLst/>
              <a:gdLst>
                <a:gd name="T0" fmla="*/ 0 w 10"/>
                <a:gd name="T1" fmla="*/ 55 h 55"/>
                <a:gd name="T2" fmla="*/ 10 w 10"/>
                <a:gd name="T3" fmla="*/ 0 h 55"/>
                <a:gd name="T4" fmla="*/ 8 w 10"/>
                <a:gd name="T5" fmla="*/ 44 h 55"/>
                <a:gd name="T6" fmla="*/ 0 w 10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5">
                  <a:moveTo>
                    <a:pt x="0" y="55"/>
                  </a:moveTo>
                  <a:cubicBezTo>
                    <a:pt x="0" y="55"/>
                    <a:pt x="4" y="12"/>
                    <a:pt x="10" y="0"/>
                  </a:cubicBezTo>
                  <a:cubicBezTo>
                    <a:pt x="10" y="0"/>
                    <a:pt x="8" y="35"/>
                    <a:pt x="8" y="44"/>
                  </a:cubicBezTo>
                  <a:cubicBezTo>
                    <a:pt x="0" y="55"/>
                    <a:pt x="0" y="55"/>
                    <a:pt x="0" y="5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4" name="Freeform 40696"/>
            <p:cNvSpPr/>
            <p:nvPr/>
          </p:nvSpPr>
          <p:spPr bwMode="auto">
            <a:xfrm>
              <a:off x="6205538" y="3167063"/>
              <a:ext cx="41275" cy="239713"/>
            </a:xfrm>
            <a:custGeom>
              <a:avLst/>
              <a:gdLst>
                <a:gd name="T0" fmla="*/ 0 w 10"/>
                <a:gd name="T1" fmla="*/ 56 h 56"/>
                <a:gd name="T2" fmla="*/ 10 w 10"/>
                <a:gd name="T3" fmla="*/ 0 h 56"/>
                <a:gd name="T4" fmla="*/ 8 w 10"/>
                <a:gd name="T5" fmla="*/ 44 h 56"/>
                <a:gd name="T6" fmla="*/ 0 w 10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6">
                  <a:moveTo>
                    <a:pt x="0" y="56"/>
                  </a:moveTo>
                  <a:cubicBezTo>
                    <a:pt x="0" y="56"/>
                    <a:pt x="4" y="13"/>
                    <a:pt x="10" y="0"/>
                  </a:cubicBezTo>
                  <a:cubicBezTo>
                    <a:pt x="10" y="0"/>
                    <a:pt x="8" y="35"/>
                    <a:pt x="8" y="44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Freeform 40697"/>
            <p:cNvSpPr/>
            <p:nvPr/>
          </p:nvSpPr>
          <p:spPr bwMode="auto">
            <a:xfrm>
              <a:off x="5862638" y="3068638"/>
              <a:ext cx="47625" cy="322263"/>
            </a:xfrm>
            <a:custGeom>
              <a:avLst/>
              <a:gdLst>
                <a:gd name="T0" fmla="*/ 11 w 11"/>
                <a:gd name="T1" fmla="*/ 66 h 75"/>
                <a:gd name="T2" fmla="*/ 10 w 11"/>
                <a:gd name="T3" fmla="*/ 0 h 75"/>
                <a:gd name="T4" fmla="*/ 5 w 11"/>
                <a:gd name="T5" fmla="*/ 75 h 75"/>
                <a:gd name="T6" fmla="*/ 11 w 11"/>
                <a:gd name="T7" fmla="*/ 6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5">
                  <a:moveTo>
                    <a:pt x="11" y="66"/>
                  </a:moveTo>
                  <a:cubicBezTo>
                    <a:pt x="11" y="66"/>
                    <a:pt x="5" y="16"/>
                    <a:pt x="10" y="0"/>
                  </a:cubicBezTo>
                  <a:cubicBezTo>
                    <a:pt x="10" y="0"/>
                    <a:pt x="0" y="49"/>
                    <a:pt x="5" y="75"/>
                  </a:cubicBezTo>
                  <a:cubicBezTo>
                    <a:pt x="11" y="66"/>
                    <a:pt x="11" y="66"/>
                    <a:pt x="11" y="6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6" name="Freeform 40698"/>
            <p:cNvSpPr/>
            <p:nvPr/>
          </p:nvSpPr>
          <p:spPr bwMode="auto">
            <a:xfrm>
              <a:off x="5956300" y="3209925"/>
              <a:ext cx="82550" cy="201613"/>
            </a:xfrm>
            <a:custGeom>
              <a:avLst/>
              <a:gdLst>
                <a:gd name="T0" fmla="*/ 19 w 19"/>
                <a:gd name="T1" fmla="*/ 42 h 47"/>
                <a:gd name="T2" fmla="*/ 0 w 19"/>
                <a:gd name="T3" fmla="*/ 0 h 47"/>
                <a:gd name="T4" fmla="*/ 13 w 19"/>
                <a:gd name="T5" fmla="*/ 47 h 47"/>
                <a:gd name="T6" fmla="*/ 19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19" y="42"/>
                  </a:moveTo>
                  <a:cubicBezTo>
                    <a:pt x="19" y="42"/>
                    <a:pt x="14" y="9"/>
                    <a:pt x="0" y="0"/>
                  </a:cubicBezTo>
                  <a:cubicBezTo>
                    <a:pt x="0" y="0"/>
                    <a:pt x="15" y="30"/>
                    <a:pt x="13" y="47"/>
                  </a:cubicBezTo>
                  <a:cubicBezTo>
                    <a:pt x="19" y="42"/>
                    <a:pt x="19" y="42"/>
                    <a:pt x="19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7" name="Freeform 40699"/>
            <p:cNvSpPr/>
            <p:nvPr/>
          </p:nvSpPr>
          <p:spPr bwMode="auto">
            <a:xfrm>
              <a:off x="6097588" y="3201988"/>
              <a:ext cx="77788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4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6" y="14"/>
                    <a:pt x="0" y="0"/>
                  </a:cubicBezTo>
                  <a:cubicBezTo>
                    <a:pt x="0" y="0"/>
                    <a:pt x="16" y="41"/>
                    <a:pt x="14" y="54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Freeform 40702"/>
            <p:cNvSpPr>
              <a:spLocks noEditPoints="1"/>
            </p:cNvSpPr>
            <p:nvPr/>
          </p:nvSpPr>
          <p:spPr bwMode="auto">
            <a:xfrm>
              <a:off x="6196013" y="3857625"/>
              <a:ext cx="492125" cy="26988"/>
            </a:xfrm>
            <a:custGeom>
              <a:avLst/>
              <a:gdLst>
                <a:gd name="T0" fmla="*/ 115 w 115"/>
                <a:gd name="T1" fmla="*/ 5 h 6"/>
                <a:gd name="T2" fmla="*/ 109 w 115"/>
                <a:gd name="T3" fmla="*/ 5 h 6"/>
                <a:gd name="T4" fmla="*/ 110 w 115"/>
                <a:gd name="T5" fmla="*/ 5 h 6"/>
                <a:gd name="T6" fmla="*/ 114 w 115"/>
                <a:gd name="T7" fmla="*/ 6 h 6"/>
                <a:gd name="T8" fmla="*/ 115 w 115"/>
                <a:gd name="T9" fmla="*/ 5 h 6"/>
                <a:gd name="T10" fmla="*/ 2 w 115"/>
                <a:gd name="T11" fmla="*/ 0 h 6"/>
                <a:gd name="T12" fmla="*/ 0 w 115"/>
                <a:gd name="T13" fmla="*/ 0 h 6"/>
                <a:gd name="T14" fmla="*/ 2 w 115"/>
                <a:gd name="T15" fmla="*/ 1 h 6"/>
                <a:gd name="T16" fmla="*/ 59 w 115"/>
                <a:gd name="T17" fmla="*/ 3 h 6"/>
                <a:gd name="T18" fmla="*/ 8 w 115"/>
                <a:gd name="T19" fmla="*/ 0 h 6"/>
                <a:gd name="T20" fmla="*/ 2 w 115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6">
                  <a:moveTo>
                    <a:pt x="115" y="5"/>
                  </a:moveTo>
                  <a:cubicBezTo>
                    <a:pt x="114" y="5"/>
                    <a:pt x="111" y="5"/>
                    <a:pt x="109" y="5"/>
                  </a:cubicBezTo>
                  <a:cubicBezTo>
                    <a:pt x="109" y="5"/>
                    <a:pt x="110" y="5"/>
                    <a:pt x="110" y="5"/>
                  </a:cubicBezTo>
                  <a:cubicBezTo>
                    <a:pt x="112" y="6"/>
                    <a:pt x="113" y="6"/>
                    <a:pt x="114" y="6"/>
                  </a:cubicBezTo>
                  <a:cubicBezTo>
                    <a:pt x="114" y="6"/>
                    <a:pt x="115" y="6"/>
                    <a:pt x="115" y="5"/>
                  </a:cubicBezTo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2" y="2"/>
                    <a:pt x="59" y="3"/>
                  </a:cubicBezTo>
                  <a:cubicBezTo>
                    <a:pt x="39" y="2"/>
                    <a:pt x="19" y="1"/>
                    <a:pt x="8" y="0"/>
                  </a:cubicBezTo>
                  <a:cubicBezTo>
                    <a:pt x="6" y="0"/>
                    <a:pt x="4" y="0"/>
                    <a:pt x="2" y="0"/>
                  </a:cubicBezTo>
                </a:path>
              </a:pathLst>
            </a:custGeom>
            <a:solidFill>
              <a:srgbClr val="C5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69" name="组合 168"/>
          <p:cNvGrpSpPr/>
          <p:nvPr userDrawn="1"/>
        </p:nvGrpSpPr>
        <p:grpSpPr>
          <a:xfrm>
            <a:off x="11192560" y="6285461"/>
            <a:ext cx="359157" cy="538736"/>
            <a:chOff x="5843588" y="3048000"/>
            <a:chExt cx="504825" cy="757238"/>
          </a:xfrm>
        </p:grpSpPr>
        <p:sp>
          <p:nvSpPr>
            <p:cNvPr id="170" name="Freeform 40763"/>
            <p:cNvSpPr/>
            <p:nvPr/>
          </p:nvSpPr>
          <p:spPr bwMode="auto">
            <a:xfrm>
              <a:off x="6043613" y="3048000"/>
              <a:ext cx="212725" cy="701675"/>
            </a:xfrm>
            <a:custGeom>
              <a:avLst/>
              <a:gdLst>
                <a:gd name="T0" fmla="*/ 0 w 49"/>
                <a:gd name="T1" fmla="*/ 0 h 163"/>
                <a:gd name="T2" fmla="*/ 8 w 49"/>
                <a:gd name="T3" fmla="*/ 163 h 163"/>
                <a:gd name="T4" fmla="*/ 0 w 49"/>
                <a:gd name="T5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" h="163">
                  <a:moveTo>
                    <a:pt x="0" y="0"/>
                  </a:moveTo>
                  <a:cubicBezTo>
                    <a:pt x="27" y="100"/>
                    <a:pt x="8" y="163"/>
                    <a:pt x="8" y="163"/>
                  </a:cubicBezTo>
                  <a:cubicBezTo>
                    <a:pt x="18" y="143"/>
                    <a:pt x="49" y="89"/>
                    <a:pt x="0" y="0"/>
                  </a:cubicBezTo>
                </a:path>
              </a:pathLst>
            </a:custGeom>
            <a:solidFill>
              <a:srgbClr val="9AC8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1" name="Freeform 40764"/>
            <p:cNvSpPr/>
            <p:nvPr/>
          </p:nvSpPr>
          <p:spPr bwMode="auto">
            <a:xfrm>
              <a:off x="5843588" y="3340100"/>
              <a:ext cx="217488" cy="465138"/>
            </a:xfrm>
            <a:custGeom>
              <a:avLst/>
              <a:gdLst>
                <a:gd name="T0" fmla="*/ 0 w 50"/>
                <a:gd name="T1" fmla="*/ 0 h 108"/>
                <a:gd name="T2" fmla="*/ 41 w 50"/>
                <a:gd name="T3" fmla="*/ 108 h 108"/>
                <a:gd name="T4" fmla="*/ 45 w 50"/>
                <a:gd name="T5" fmla="*/ 82 h 108"/>
                <a:gd name="T6" fmla="*/ 0 w 50"/>
                <a:gd name="T7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08">
                  <a:moveTo>
                    <a:pt x="0" y="0"/>
                  </a:moveTo>
                  <a:cubicBezTo>
                    <a:pt x="43" y="46"/>
                    <a:pt x="36" y="84"/>
                    <a:pt x="41" y="108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50" y="36"/>
                    <a:pt x="0" y="0"/>
                  </a:cubicBezTo>
                </a:path>
              </a:pathLst>
            </a:custGeom>
            <a:solidFill>
              <a:srgbClr val="6FB6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2" name="Freeform 40765"/>
            <p:cNvSpPr/>
            <p:nvPr/>
          </p:nvSpPr>
          <p:spPr bwMode="auto">
            <a:xfrm>
              <a:off x="6143625" y="3440113"/>
              <a:ext cx="139700" cy="292100"/>
            </a:xfrm>
            <a:custGeom>
              <a:avLst/>
              <a:gdLst>
                <a:gd name="T0" fmla="*/ 32 w 32"/>
                <a:gd name="T1" fmla="*/ 0 h 68"/>
                <a:gd name="T2" fmla="*/ 10 w 32"/>
                <a:gd name="T3" fmla="*/ 68 h 68"/>
                <a:gd name="T4" fmla="*/ 32 w 32"/>
                <a:gd name="T5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68">
                  <a:moveTo>
                    <a:pt x="32" y="0"/>
                  </a:moveTo>
                  <a:cubicBezTo>
                    <a:pt x="0" y="22"/>
                    <a:pt x="10" y="68"/>
                    <a:pt x="10" y="68"/>
                  </a:cubicBezTo>
                  <a:cubicBezTo>
                    <a:pt x="16" y="38"/>
                    <a:pt x="26" y="16"/>
                    <a:pt x="32" y="0"/>
                  </a:cubicBezTo>
                </a:path>
              </a:pathLst>
            </a:custGeom>
            <a:solidFill>
              <a:srgbClr val="61A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3" name="Freeform 40766"/>
            <p:cNvSpPr/>
            <p:nvPr/>
          </p:nvSpPr>
          <p:spPr bwMode="auto">
            <a:xfrm>
              <a:off x="6226175" y="3568700"/>
              <a:ext cx="100013" cy="168275"/>
            </a:xfrm>
            <a:custGeom>
              <a:avLst/>
              <a:gdLst>
                <a:gd name="T0" fmla="*/ 21 w 23"/>
                <a:gd name="T1" fmla="*/ 0 h 39"/>
                <a:gd name="T2" fmla="*/ 20 w 23"/>
                <a:gd name="T3" fmla="*/ 0 h 39"/>
                <a:gd name="T4" fmla="*/ 1 w 23"/>
                <a:gd name="T5" fmla="*/ 39 h 39"/>
                <a:gd name="T6" fmla="*/ 21 w 23"/>
                <a:gd name="T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39">
                  <a:moveTo>
                    <a:pt x="21" y="0"/>
                  </a:moveTo>
                  <a:cubicBezTo>
                    <a:pt x="21" y="0"/>
                    <a:pt x="20" y="0"/>
                    <a:pt x="20" y="0"/>
                  </a:cubicBezTo>
                  <a:cubicBezTo>
                    <a:pt x="0" y="8"/>
                    <a:pt x="1" y="39"/>
                    <a:pt x="1" y="39"/>
                  </a:cubicBezTo>
                  <a:cubicBezTo>
                    <a:pt x="13" y="20"/>
                    <a:pt x="23" y="0"/>
                    <a:pt x="21" y="0"/>
                  </a:cubicBezTo>
                </a:path>
              </a:pathLst>
            </a:custGeom>
            <a:solidFill>
              <a:srgbClr val="2F91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4" name="Freeform 40767"/>
            <p:cNvSpPr/>
            <p:nvPr/>
          </p:nvSpPr>
          <p:spPr bwMode="auto">
            <a:xfrm>
              <a:off x="5908675" y="3173413"/>
              <a:ext cx="187325" cy="374650"/>
            </a:xfrm>
            <a:custGeom>
              <a:avLst/>
              <a:gdLst>
                <a:gd name="T0" fmla="*/ 0 w 43"/>
                <a:gd name="T1" fmla="*/ 0 h 87"/>
                <a:gd name="T2" fmla="*/ 28 w 43"/>
                <a:gd name="T3" fmla="*/ 87 h 87"/>
                <a:gd name="T4" fmla="*/ 0 w 43"/>
                <a:gd name="T5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87">
                  <a:moveTo>
                    <a:pt x="0" y="0"/>
                  </a:moveTo>
                  <a:cubicBezTo>
                    <a:pt x="11" y="24"/>
                    <a:pt x="24" y="56"/>
                    <a:pt x="28" y="87"/>
                  </a:cubicBezTo>
                  <a:cubicBezTo>
                    <a:pt x="28" y="87"/>
                    <a:pt x="43" y="55"/>
                    <a:pt x="0" y="0"/>
                  </a:cubicBezTo>
                </a:path>
              </a:pathLst>
            </a:custGeom>
            <a:solidFill>
              <a:srgbClr val="61A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5" name="Freeform 40768"/>
            <p:cNvSpPr/>
            <p:nvPr/>
          </p:nvSpPr>
          <p:spPr bwMode="auto">
            <a:xfrm>
              <a:off x="6183313" y="3108325"/>
              <a:ext cx="165100" cy="382588"/>
            </a:xfrm>
            <a:custGeom>
              <a:avLst/>
              <a:gdLst>
                <a:gd name="T0" fmla="*/ 38 w 38"/>
                <a:gd name="T1" fmla="*/ 0 h 89"/>
                <a:gd name="T2" fmla="*/ 0 w 38"/>
                <a:gd name="T3" fmla="*/ 89 h 89"/>
                <a:gd name="T4" fmla="*/ 38 w 38"/>
                <a:gd name="T5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89">
                  <a:moveTo>
                    <a:pt x="38" y="0"/>
                  </a:moveTo>
                  <a:cubicBezTo>
                    <a:pt x="3" y="11"/>
                    <a:pt x="0" y="89"/>
                    <a:pt x="0" y="89"/>
                  </a:cubicBezTo>
                  <a:cubicBezTo>
                    <a:pt x="12" y="51"/>
                    <a:pt x="17" y="32"/>
                    <a:pt x="38" y="0"/>
                  </a:cubicBezTo>
                </a:path>
              </a:pathLst>
            </a:custGeom>
            <a:solidFill>
              <a:srgbClr val="6FB6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79" name="组合 178"/>
          <p:cNvGrpSpPr/>
          <p:nvPr userDrawn="1"/>
        </p:nvGrpSpPr>
        <p:grpSpPr>
          <a:xfrm>
            <a:off x="2496257" y="6364989"/>
            <a:ext cx="697656" cy="682205"/>
            <a:chOff x="5824538" y="2973388"/>
            <a:chExt cx="931863" cy="911225"/>
          </a:xfrm>
        </p:grpSpPr>
        <p:sp>
          <p:nvSpPr>
            <p:cNvPr id="180" name="Freeform 40662"/>
            <p:cNvSpPr/>
            <p:nvPr/>
          </p:nvSpPr>
          <p:spPr bwMode="auto">
            <a:xfrm>
              <a:off x="6453188" y="2973388"/>
              <a:ext cx="50800" cy="382588"/>
            </a:xfrm>
            <a:custGeom>
              <a:avLst/>
              <a:gdLst>
                <a:gd name="T0" fmla="*/ 2 w 12"/>
                <a:gd name="T1" fmla="*/ 85 h 89"/>
                <a:gd name="T2" fmla="*/ 9 w 12"/>
                <a:gd name="T3" fmla="*/ 89 h 89"/>
                <a:gd name="T4" fmla="*/ 12 w 12"/>
                <a:gd name="T5" fmla="*/ 0 h 89"/>
                <a:gd name="T6" fmla="*/ 2 w 12"/>
                <a:gd name="T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9">
                  <a:moveTo>
                    <a:pt x="2" y="85"/>
                  </a:moveTo>
                  <a:cubicBezTo>
                    <a:pt x="9" y="89"/>
                    <a:pt x="9" y="89"/>
                    <a:pt x="9" y="89"/>
                  </a:cubicBezTo>
                  <a:cubicBezTo>
                    <a:pt x="9" y="89"/>
                    <a:pt x="8" y="18"/>
                    <a:pt x="12" y="0"/>
                  </a:cubicBezTo>
                  <a:cubicBezTo>
                    <a:pt x="12" y="0"/>
                    <a:pt x="0" y="35"/>
                    <a:pt x="2" y="8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1" name="Freeform 40663"/>
            <p:cNvSpPr/>
            <p:nvPr/>
          </p:nvSpPr>
          <p:spPr bwMode="auto">
            <a:xfrm>
              <a:off x="6521450" y="3051175"/>
              <a:ext cx="38100" cy="282575"/>
            </a:xfrm>
            <a:custGeom>
              <a:avLst/>
              <a:gdLst>
                <a:gd name="T0" fmla="*/ 2 w 9"/>
                <a:gd name="T1" fmla="*/ 66 h 66"/>
                <a:gd name="T2" fmla="*/ 8 w 9"/>
                <a:gd name="T3" fmla="*/ 62 h 66"/>
                <a:gd name="T4" fmla="*/ 9 w 9"/>
                <a:gd name="T5" fmla="*/ 0 h 66"/>
                <a:gd name="T6" fmla="*/ 2 w 9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66">
                  <a:moveTo>
                    <a:pt x="2" y="66"/>
                  </a:move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6" y="6"/>
                    <a:pt x="9" y="0"/>
                  </a:cubicBezTo>
                  <a:cubicBezTo>
                    <a:pt x="9" y="0"/>
                    <a:pt x="0" y="42"/>
                    <a:pt x="2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2" name="Freeform 40664"/>
            <p:cNvSpPr/>
            <p:nvPr/>
          </p:nvSpPr>
          <p:spPr bwMode="auto">
            <a:xfrm>
              <a:off x="6281738" y="3162300"/>
              <a:ext cx="42863" cy="284163"/>
            </a:xfrm>
            <a:custGeom>
              <a:avLst/>
              <a:gdLst>
                <a:gd name="T0" fmla="*/ 8 w 10"/>
                <a:gd name="T1" fmla="*/ 66 h 66"/>
                <a:gd name="T2" fmla="*/ 2 w 10"/>
                <a:gd name="T3" fmla="*/ 62 h 66"/>
                <a:gd name="T4" fmla="*/ 0 w 10"/>
                <a:gd name="T5" fmla="*/ 0 h 66"/>
                <a:gd name="T6" fmla="*/ 8 w 10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6">
                  <a:moveTo>
                    <a:pt x="8" y="66"/>
                  </a:move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3" y="5"/>
                    <a:pt x="0" y="0"/>
                  </a:cubicBezTo>
                  <a:cubicBezTo>
                    <a:pt x="0" y="0"/>
                    <a:pt x="10" y="42"/>
                    <a:pt x="8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3" name="Freeform 40665"/>
            <p:cNvSpPr/>
            <p:nvPr/>
          </p:nvSpPr>
          <p:spPr bwMode="auto">
            <a:xfrm>
              <a:off x="6602413" y="3124200"/>
              <a:ext cx="25400" cy="219075"/>
            </a:xfrm>
            <a:custGeom>
              <a:avLst/>
              <a:gdLst>
                <a:gd name="T0" fmla="*/ 2 w 6"/>
                <a:gd name="T1" fmla="*/ 51 h 51"/>
                <a:gd name="T2" fmla="*/ 6 w 6"/>
                <a:gd name="T3" fmla="*/ 47 h 51"/>
                <a:gd name="T4" fmla="*/ 6 w 6"/>
                <a:gd name="T5" fmla="*/ 0 h 51"/>
                <a:gd name="T6" fmla="*/ 2 w 6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1">
                  <a:moveTo>
                    <a:pt x="2" y="51"/>
                  </a:moveTo>
                  <a:cubicBezTo>
                    <a:pt x="6" y="47"/>
                    <a:pt x="6" y="47"/>
                    <a:pt x="6" y="4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37"/>
                    <a:pt x="2" y="51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4" name="Freeform 40666"/>
            <p:cNvSpPr/>
            <p:nvPr/>
          </p:nvSpPr>
          <p:spPr bwMode="auto">
            <a:xfrm>
              <a:off x="6397625" y="3094038"/>
              <a:ext cx="25400" cy="249238"/>
            </a:xfrm>
            <a:custGeom>
              <a:avLst/>
              <a:gdLst>
                <a:gd name="T0" fmla="*/ 6 w 6"/>
                <a:gd name="T1" fmla="*/ 58 h 58"/>
                <a:gd name="T2" fmla="*/ 1 w 6"/>
                <a:gd name="T3" fmla="*/ 0 h 58"/>
                <a:gd name="T4" fmla="*/ 0 w 6"/>
                <a:gd name="T5" fmla="*/ 52 h 58"/>
                <a:gd name="T6" fmla="*/ 6 w 6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8">
                  <a:moveTo>
                    <a:pt x="6" y="58"/>
                  </a:moveTo>
                  <a:cubicBezTo>
                    <a:pt x="6" y="58"/>
                    <a:pt x="6" y="11"/>
                    <a:pt x="1" y="0"/>
                  </a:cubicBezTo>
                  <a:cubicBezTo>
                    <a:pt x="1" y="0"/>
                    <a:pt x="1" y="44"/>
                    <a:pt x="0" y="52"/>
                  </a:cubicBezTo>
                  <a:cubicBezTo>
                    <a:pt x="6" y="58"/>
                    <a:pt x="6" y="58"/>
                    <a:pt x="6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5" name="Freeform 40667"/>
            <p:cNvSpPr/>
            <p:nvPr/>
          </p:nvSpPr>
          <p:spPr bwMode="auto">
            <a:xfrm>
              <a:off x="6726238" y="3175000"/>
              <a:ext cx="30163" cy="249238"/>
            </a:xfrm>
            <a:custGeom>
              <a:avLst/>
              <a:gdLst>
                <a:gd name="T0" fmla="*/ 7 w 7"/>
                <a:gd name="T1" fmla="*/ 58 h 58"/>
                <a:gd name="T2" fmla="*/ 2 w 7"/>
                <a:gd name="T3" fmla="*/ 0 h 58"/>
                <a:gd name="T4" fmla="*/ 0 w 7"/>
                <a:gd name="T5" fmla="*/ 52 h 58"/>
                <a:gd name="T6" fmla="*/ 7 w 7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8">
                  <a:moveTo>
                    <a:pt x="7" y="58"/>
                  </a:moveTo>
                  <a:cubicBezTo>
                    <a:pt x="7" y="58"/>
                    <a:pt x="7" y="11"/>
                    <a:pt x="2" y="0"/>
                  </a:cubicBezTo>
                  <a:cubicBezTo>
                    <a:pt x="2" y="0"/>
                    <a:pt x="2" y="44"/>
                    <a:pt x="0" y="52"/>
                  </a:cubicBezTo>
                  <a:lnTo>
                    <a:pt x="7" y="58"/>
                  </a:lnTo>
                  <a:close/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6" name="Freeform 40668"/>
            <p:cNvSpPr/>
            <p:nvPr/>
          </p:nvSpPr>
          <p:spPr bwMode="auto">
            <a:xfrm>
              <a:off x="6564313" y="3192463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6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6" y="9"/>
                    <a:pt x="19" y="0"/>
                  </a:cubicBezTo>
                  <a:cubicBezTo>
                    <a:pt x="19" y="0"/>
                    <a:pt x="4" y="30"/>
                    <a:pt x="6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7" name="Freeform 40669"/>
            <p:cNvSpPr/>
            <p:nvPr/>
          </p:nvSpPr>
          <p:spPr bwMode="auto">
            <a:xfrm>
              <a:off x="6564313" y="3201988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5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5" y="9"/>
                    <a:pt x="19" y="0"/>
                  </a:cubicBezTo>
                  <a:cubicBezTo>
                    <a:pt x="19" y="0"/>
                    <a:pt x="4" y="30"/>
                    <a:pt x="5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8" name="Freeform 40670"/>
            <p:cNvSpPr/>
            <p:nvPr/>
          </p:nvSpPr>
          <p:spPr bwMode="auto">
            <a:xfrm>
              <a:off x="6478588" y="3119438"/>
              <a:ext cx="50800" cy="249238"/>
            </a:xfrm>
            <a:custGeom>
              <a:avLst/>
              <a:gdLst>
                <a:gd name="T0" fmla="*/ 11 w 12"/>
                <a:gd name="T1" fmla="*/ 50 h 58"/>
                <a:gd name="T2" fmla="*/ 0 w 12"/>
                <a:gd name="T3" fmla="*/ 0 h 58"/>
                <a:gd name="T4" fmla="*/ 6 w 12"/>
                <a:gd name="T5" fmla="*/ 58 h 58"/>
                <a:gd name="T6" fmla="*/ 11 w 12"/>
                <a:gd name="T7" fmla="*/ 5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8">
                  <a:moveTo>
                    <a:pt x="11" y="50"/>
                  </a:moveTo>
                  <a:cubicBezTo>
                    <a:pt x="11" y="50"/>
                    <a:pt x="12" y="10"/>
                    <a:pt x="0" y="0"/>
                  </a:cubicBezTo>
                  <a:cubicBezTo>
                    <a:pt x="0" y="0"/>
                    <a:pt x="8" y="39"/>
                    <a:pt x="6" y="58"/>
                  </a:cubicBezTo>
                  <a:cubicBezTo>
                    <a:pt x="11" y="50"/>
                    <a:pt x="11" y="50"/>
                    <a:pt x="11" y="50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" name="Freeform 40671"/>
            <p:cNvSpPr/>
            <p:nvPr/>
          </p:nvSpPr>
          <p:spPr bwMode="auto">
            <a:xfrm>
              <a:off x="6413500" y="3111500"/>
              <a:ext cx="30163" cy="312738"/>
            </a:xfrm>
            <a:custGeom>
              <a:avLst/>
              <a:gdLst>
                <a:gd name="T0" fmla="*/ 1 w 7"/>
                <a:gd name="T1" fmla="*/ 65 h 73"/>
                <a:gd name="T2" fmla="*/ 7 w 7"/>
                <a:gd name="T3" fmla="*/ 0 h 73"/>
                <a:gd name="T4" fmla="*/ 7 w 7"/>
                <a:gd name="T5" fmla="*/ 73 h 73"/>
                <a:gd name="T6" fmla="*/ 1 w 7"/>
                <a:gd name="T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3">
                  <a:moveTo>
                    <a:pt x="1" y="65"/>
                  </a:moveTo>
                  <a:cubicBezTo>
                    <a:pt x="1" y="65"/>
                    <a:pt x="0" y="19"/>
                    <a:pt x="7" y="0"/>
                  </a:cubicBezTo>
                  <a:cubicBezTo>
                    <a:pt x="7" y="0"/>
                    <a:pt x="4" y="62"/>
                    <a:pt x="7" y="73"/>
                  </a:cubicBezTo>
                  <a:cubicBezTo>
                    <a:pt x="1" y="65"/>
                    <a:pt x="1" y="65"/>
                    <a:pt x="1" y="6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" name="Freeform 40672"/>
            <p:cNvSpPr/>
            <p:nvPr/>
          </p:nvSpPr>
          <p:spPr bwMode="auto">
            <a:xfrm>
              <a:off x="6345238" y="3116263"/>
              <a:ext cx="34925" cy="265113"/>
            </a:xfrm>
            <a:custGeom>
              <a:avLst/>
              <a:gdLst>
                <a:gd name="T0" fmla="*/ 7 w 8"/>
                <a:gd name="T1" fmla="*/ 45 h 62"/>
                <a:gd name="T2" fmla="*/ 4 w 8"/>
                <a:gd name="T3" fmla="*/ 0 h 62"/>
                <a:gd name="T4" fmla="*/ 0 w 8"/>
                <a:gd name="T5" fmla="*/ 62 h 62"/>
                <a:gd name="T6" fmla="*/ 7 w 8"/>
                <a:gd name="T7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2">
                  <a:moveTo>
                    <a:pt x="7" y="45"/>
                  </a:moveTo>
                  <a:cubicBezTo>
                    <a:pt x="7" y="45"/>
                    <a:pt x="8" y="13"/>
                    <a:pt x="4" y="0"/>
                  </a:cubicBezTo>
                  <a:cubicBezTo>
                    <a:pt x="4" y="0"/>
                    <a:pt x="4" y="49"/>
                    <a:pt x="0" y="62"/>
                  </a:cubicBezTo>
                  <a:cubicBezTo>
                    <a:pt x="7" y="45"/>
                    <a:pt x="7" y="45"/>
                    <a:pt x="7" y="4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1" name="Freeform 40673"/>
            <p:cNvSpPr/>
            <p:nvPr/>
          </p:nvSpPr>
          <p:spPr bwMode="auto">
            <a:xfrm>
              <a:off x="6316663" y="3192463"/>
              <a:ext cx="76200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3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1"/>
                    <a:pt x="13" y="54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2" name="Freeform 40674"/>
            <p:cNvSpPr/>
            <p:nvPr/>
          </p:nvSpPr>
          <p:spPr bwMode="auto">
            <a:xfrm>
              <a:off x="6645275" y="3159125"/>
              <a:ext cx="76200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4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1"/>
                    <a:pt x="14" y="54"/>
                  </a:cubicBezTo>
                  <a:lnTo>
                    <a:pt x="18" y="45"/>
                  </a:lnTo>
                  <a:close/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3" name="Freeform 40675"/>
            <p:cNvSpPr/>
            <p:nvPr/>
          </p:nvSpPr>
          <p:spPr bwMode="auto">
            <a:xfrm>
              <a:off x="6632575" y="3270250"/>
              <a:ext cx="33338" cy="158750"/>
            </a:xfrm>
            <a:custGeom>
              <a:avLst/>
              <a:gdLst>
                <a:gd name="T0" fmla="*/ 1 w 8"/>
                <a:gd name="T1" fmla="*/ 24 h 37"/>
                <a:gd name="T2" fmla="*/ 8 w 8"/>
                <a:gd name="T3" fmla="*/ 0 h 37"/>
                <a:gd name="T4" fmla="*/ 7 w 8"/>
                <a:gd name="T5" fmla="*/ 37 h 37"/>
                <a:gd name="T6" fmla="*/ 1 w 8"/>
                <a:gd name="T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7">
                  <a:moveTo>
                    <a:pt x="1" y="24"/>
                  </a:moveTo>
                  <a:cubicBezTo>
                    <a:pt x="1" y="24"/>
                    <a:pt x="0" y="11"/>
                    <a:pt x="8" y="0"/>
                  </a:cubicBezTo>
                  <a:cubicBezTo>
                    <a:pt x="8" y="0"/>
                    <a:pt x="4" y="28"/>
                    <a:pt x="7" y="37"/>
                  </a:cubicBezTo>
                  <a:cubicBezTo>
                    <a:pt x="1" y="24"/>
                    <a:pt x="1" y="24"/>
                    <a:pt x="1" y="24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4" name="Freeform 40676"/>
            <p:cNvSpPr/>
            <p:nvPr/>
          </p:nvSpPr>
          <p:spPr bwMode="auto">
            <a:xfrm>
              <a:off x="6623050" y="3189288"/>
              <a:ext cx="42863" cy="274638"/>
            </a:xfrm>
            <a:custGeom>
              <a:avLst/>
              <a:gdLst>
                <a:gd name="T0" fmla="*/ 0 w 10"/>
                <a:gd name="T1" fmla="*/ 50 h 64"/>
                <a:gd name="T2" fmla="*/ 10 w 10"/>
                <a:gd name="T3" fmla="*/ 0 h 64"/>
                <a:gd name="T4" fmla="*/ 5 w 10"/>
                <a:gd name="T5" fmla="*/ 64 h 64"/>
                <a:gd name="T6" fmla="*/ 0 w 10"/>
                <a:gd name="T7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4">
                  <a:moveTo>
                    <a:pt x="0" y="50"/>
                  </a:moveTo>
                  <a:cubicBezTo>
                    <a:pt x="0" y="50"/>
                    <a:pt x="0" y="13"/>
                    <a:pt x="10" y="0"/>
                  </a:cubicBezTo>
                  <a:cubicBezTo>
                    <a:pt x="10" y="0"/>
                    <a:pt x="2" y="46"/>
                    <a:pt x="5" y="64"/>
                  </a:cubicBezTo>
                  <a:cubicBezTo>
                    <a:pt x="0" y="50"/>
                    <a:pt x="0" y="50"/>
                    <a:pt x="0" y="50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5" name="Freeform 40677"/>
            <p:cNvSpPr/>
            <p:nvPr/>
          </p:nvSpPr>
          <p:spPr bwMode="auto">
            <a:xfrm>
              <a:off x="6307138" y="3116263"/>
              <a:ext cx="42863" cy="269875"/>
            </a:xfrm>
            <a:custGeom>
              <a:avLst/>
              <a:gdLst>
                <a:gd name="T0" fmla="*/ 10 w 10"/>
                <a:gd name="T1" fmla="*/ 56 h 63"/>
                <a:gd name="T2" fmla="*/ 0 w 10"/>
                <a:gd name="T3" fmla="*/ 0 h 63"/>
                <a:gd name="T4" fmla="*/ 2 w 10"/>
                <a:gd name="T5" fmla="*/ 63 h 63"/>
                <a:gd name="T6" fmla="*/ 10 w 10"/>
                <a:gd name="T7" fmla="*/ 5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3">
                  <a:moveTo>
                    <a:pt x="10" y="56"/>
                  </a:moveTo>
                  <a:cubicBezTo>
                    <a:pt x="10" y="56"/>
                    <a:pt x="4" y="5"/>
                    <a:pt x="0" y="0"/>
                  </a:cubicBezTo>
                  <a:cubicBezTo>
                    <a:pt x="0" y="0"/>
                    <a:pt x="4" y="53"/>
                    <a:pt x="2" y="63"/>
                  </a:cubicBezTo>
                  <a:cubicBezTo>
                    <a:pt x="10" y="56"/>
                    <a:pt x="10" y="56"/>
                    <a:pt x="1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6" name="Freeform 40678"/>
            <p:cNvSpPr/>
            <p:nvPr/>
          </p:nvSpPr>
          <p:spPr bwMode="auto">
            <a:xfrm>
              <a:off x="6542088" y="3149600"/>
              <a:ext cx="42863" cy="236538"/>
            </a:xfrm>
            <a:custGeom>
              <a:avLst/>
              <a:gdLst>
                <a:gd name="T0" fmla="*/ 0 w 10"/>
                <a:gd name="T1" fmla="*/ 55 h 55"/>
                <a:gd name="T2" fmla="*/ 10 w 10"/>
                <a:gd name="T3" fmla="*/ 0 h 55"/>
                <a:gd name="T4" fmla="*/ 7 w 10"/>
                <a:gd name="T5" fmla="*/ 44 h 55"/>
                <a:gd name="T6" fmla="*/ 0 w 10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5">
                  <a:moveTo>
                    <a:pt x="0" y="55"/>
                  </a:moveTo>
                  <a:cubicBezTo>
                    <a:pt x="0" y="55"/>
                    <a:pt x="4" y="12"/>
                    <a:pt x="10" y="0"/>
                  </a:cubicBezTo>
                  <a:cubicBezTo>
                    <a:pt x="10" y="0"/>
                    <a:pt x="7" y="35"/>
                    <a:pt x="7" y="44"/>
                  </a:cubicBezTo>
                  <a:cubicBezTo>
                    <a:pt x="0" y="55"/>
                    <a:pt x="0" y="55"/>
                    <a:pt x="0" y="5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7" name="Freeform 40679"/>
            <p:cNvSpPr/>
            <p:nvPr/>
          </p:nvSpPr>
          <p:spPr bwMode="auto">
            <a:xfrm>
              <a:off x="6670675" y="3159125"/>
              <a:ext cx="42863" cy="239713"/>
            </a:xfrm>
            <a:custGeom>
              <a:avLst/>
              <a:gdLst>
                <a:gd name="T0" fmla="*/ 0 w 10"/>
                <a:gd name="T1" fmla="*/ 56 h 56"/>
                <a:gd name="T2" fmla="*/ 10 w 10"/>
                <a:gd name="T3" fmla="*/ 0 h 56"/>
                <a:gd name="T4" fmla="*/ 7 w 10"/>
                <a:gd name="T5" fmla="*/ 45 h 56"/>
                <a:gd name="T6" fmla="*/ 0 w 10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6">
                  <a:moveTo>
                    <a:pt x="0" y="56"/>
                  </a:moveTo>
                  <a:cubicBezTo>
                    <a:pt x="0" y="56"/>
                    <a:pt x="4" y="13"/>
                    <a:pt x="10" y="0"/>
                  </a:cubicBezTo>
                  <a:cubicBezTo>
                    <a:pt x="10" y="0"/>
                    <a:pt x="7" y="35"/>
                    <a:pt x="7" y="45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8" name="Freeform 40680"/>
            <p:cNvSpPr/>
            <p:nvPr/>
          </p:nvSpPr>
          <p:spPr bwMode="auto">
            <a:xfrm>
              <a:off x="6443663" y="3059113"/>
              <a:ext cx="47625" cy="322263"/>
            </a:xfrm>
            <a:custGeom>
              <a:avLst/>
              <a:gdLst>
                <a:gd name="T0" fmla="*/ 0 w 11"/>
                <a:gd name="T1" fmla="*/ 66 h 75"/>
                <a:gd name="T2" fmla="*/ 1 w 11"/>
                <a:gd name="T3" fmla="*/ 0 h 75"/>
                <a:gd name="T4" fmla="*/ 6 w 11"/>
                <a:gd name="T5" fmla="*/ 75 h 75"/>
                <a:gd name="T6" fmla="*/ 0 w 11"/>
                <a:gd name="T7" fmla="*/ 6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5">
                  <a:moveTo>
                    <a:pt x="0" y="66"/>
                  </a:moveTo>
                  <a:cubicBezTo>
                    <a:pt x="0" y="66"/>
                    <a:pt x="6" y="16"/>
                    <a:pt x="1" y="0"/>
                  </a:cubicBezTo>
                  <a:cubicBezTo>
                    <a:pt x="1" y="0"/>
                    <a:pt x="11" y="49"/>
                    <a:pt x="6" y="75"/>
                  </a:cubicBezTo>
                  <a:cubicBezTo>
                    <a:pt x="0" y="66"/>
                    <a:pt x="0" y="66"/>
                    <a:pt x="0" y="6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9" name="Freeform 40681"/>
            <p:cNvSpPr/>
            <p:nvPr/>
          </p:nvSpPr>
          <p:spPr bwMode="auto">
            <a:xfrm>
              <a:off x="5849938" y="3051175"/>
              <a:ext cx="50800" cy="312738"/>
            </a:xfrm>
            <a:custGeom>
              <a:avLst/>
              <a:gdLst>
                <a:gd name="T0" fmla="*/ 10 w 12"/>
                <a:gd name="T1" fmla="*/ 70 h 73"/>
                <a:gd name="T2" fmla="*/ 3 w 12"/>
                <a:gd name="T3" fmla="*/ 73 h 73"/>
                <a:gd name="T4" fmla="*/ 0 w 12"/>
                <a:gd name="T5" fmla="*/ 0 h 73"/>
                <a:gd name="T6" fmla="*/ 10 w 12"/>
                <a:gd name="T7" fmla="*/ 7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3">
                  <a:moveTo>
                    <a:pt x="10" y="70"/>
                  </a:move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4" y="15"/>
                    <a:pt x="0" y="0"/>
                  </a:cubicBezTo>
                  <a:cubicBezTo>
                    <a:pt x="0" y="0"/>
                    <a:pt x="12" y="29"/>
                    <a:pt x="10" y="70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0" name="Freeform 40682"/>
            <p:cNvSpPr/>
            <p:nvPr/>
          </p:nvSpPr>
          <p:spPr bwMode="auto">
            <a:xfrm>
              <a:off x="6059488" y="2978150"/>
              <a:ext cx="34925" cy="365125"/>
            </a:xfrm>
            <a:custGeom>
              <a:avLst/>
              <a:gdLst>
                <a:gd name="T0" fmla="*/ 2 w 8"/>
                <a:gd name="T1" fmla="*/ 85 h 85"/>
                <a:gd name="T2" fmla="*/ 7 w 8"/>
                <a:gd name="T3" fmla="*/ 80 h 85"/>
                <a:gd name="T4" fmla="*/ 8 w 8"/>
                <a:gd name="T5" fmla="*/ 0 h 85"/>
                <a:gd name="T6" fmla="*/ 2 w 8"/>
                <a:gd name="T7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5">
                  <a:moveTo>
                    <a:pt x="2" y="85"/>
                  </a:moveTo>
                  <a:cubicBezTo>
                    <a:pt x="7" y="80"/>
                    <a:pt x="7" y="80"/>
                    <a:pt x="7" y="80"/>
                  </a:cubicBezTo>
                  <a:cubicBezTo>
                    <a:pt x="7" y="80"/>
                    <a:pt x="6" y="8"/>
                    <a:pt x="8" y="0"/>
                  </a:cubicBezTo>
                  <a:cubicBezTo>
                    <a:pt x="8" y="0"/>
                    <a:pt x="0" y="54"/>
                    <a:pt x="2" y="8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1" name="Freeform 40683"/>
            <p:cNvSpPr/>
            <p:nvPr/>
          </p:nvSpPr>
          <p:spPr bwMode="auto">
            <a:xfrm>
              <a:off x="6029325" y="3171825"/>
              <a:ext cx="42863" cy="282575"/>
            </a:xfrm>
            <a:custGeom>
              <a:avLst/>
              <a:gdLst>
                <a:gd name="T0" fmla="*/ 2 w 10"/>
                <a:gd name="T1" fmla="*/ 66 h 66"/>
                <a:gd name="T2" fmla="*/ 8 w 10"/>
                <a:gd name="T3" fmla="*/ 62 h 66"/>
                <a:gd name="T4" fmla="*/ 10 w 10"/>
                <a:gd name="T5" fmla="*/ 0 h 66"/>
                <a:gd name="T6" fmla="*/ 2 w 10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6">
                  <a:moveTo>
                    <a:pt x="2" y="66"/>
                  </a:move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7" y="5"/>
                    <a:pt x="10" y="0"/>
                  </a:cubicBezTo>
                  <a:cubicBezTo>
                    <a:pt x="10" y="0"/>
                    <a:pt x="0" y="42"/>
                    <a:pt x="2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2" name="Freeform 40684"/>
            <p:cNvSpPr/>
            <p:nvPr/>
          </p:nvSpPr>
          <p:spPr bwMode="auto">
            <a:xfrm>
              <a:off x="6140450" y="3132138"/>
              <a:ext cx="25400" cy="219075"/>
            </a:xfrm>
            <a:custGeom>
              <a:avLst/>
              <a:gdLst>
                <a:gd name="T0" fmla="*/ 1 w 6"/>
                <a:gd name="T1" fmla="*/ 51 h 51"/>
                <a:gd name="T2" fmla="*/ 5 w 6"/>
                <a:gd name="T3" fmla="*/ 47 h 51"/>
                <a:gd name="T4" fmla="*/ 6 w 6"/>
                <a:gd name="T5" fmla="*/ 0 h 51"/>
                <a:gd name="T6" fmla="*/ 1 w 6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1">
                  <a:moveTo>
                    <a:pt x="1" y="51"/>
                  </a:moveTo>
                  <a:cubicBezTo>
                    <a:pt x="5" y="47"/>
                    <a:pt x="5" y="47"/>
                    <a:pt x="5" y="4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37"/>
                    <a:pt x="1" y="51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3" name="Freeform 40685"/>
            <p:cNvSpPr/>
            <p:nvPr/>
          </p:nvSpPr>
          <p:spPr bwMode="auto">
            <a:xfrm>
              <a:off x="5930900" y="3101975"/>
              <a:ext cx="25400" cy="249238"/>
            </a:xfrm>
            <a:custGeom>
              <a:avLst/>
              <a:gdLst>
                <a:gd name="T0" fmla="*/ 0 w 6"/>
                <a:gd name="T1" fmla="*/ 58 h 58"/>
                <a:gd name="T2" fmla="*/ 5 w 6"/>
                <a:gd name="T3" fmla="*/ 0 h 58"/>
                <a:gd name="T4" fmla="*/ 6 w 6"/>
                <a:gd name="T5" fmla="*/ 52 h 58"/>
                <a:gd name="T6" fmla="*/ 0 w 6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8">
                  <a:moveTo>
                    <a:pt x="0" y="58"/>
                  </a:moveTo>
                  <a:cubicBezTo>
                    <a:pt x="0" y="58"/>
                    <a:pt x="0" y="11"/>
                    <a:pt x="5" y="0"/>
                  </a:cubicBezTo>
                  <a:cubicBezTo>
                    <a:pt x="5" y="0"/>
                    <a:pt x="5" y="44"/>
                    <a:pt x="6" y="52"/>
                  </a:cubicBezTo>
                  <a:cubicBezTo>
                    <a:pt x="0" y="58"/>
                    <a:pt x="0" y="58"/>
                    <a:pt x="0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4" name="Freeform 40686"/>
            <p:cNvSpPr/>
            <p:nvPr/>
          </p:nvSpPr>
          <p:spPr bwMode="auto">
            <a:xfrm>
              <a:off x="6264275" y="3184525"/>
              <a:ext cx="30163" cy="249238"/>
            </a:xfrm>
            <a:custGeom>
              <a:avLst/>
              <a:gdLst>
                <a:gd name="T0" fmla="*/ 7 w 7"/>
                <a:gd name="T1" fmla="*/ 58 h 58"/>
                <a:gd name="T2" fmla="*/ 2 w 7"/>
                <a:gd name="T3" fmla="*/ 0 h 58"/>
                <a:gd name="T4" fmla="*/ 0 w 7"/>
                <a:gd name="T5" fmla="*/ 52 h 58"/>
                <a:gd name="T6" fmla="*/ 7 w 7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8">
                  <a:moveTo>
                    <a:pt x="7" y="58"/>
                  </a:moveTo>
                  <a:cubicBezTo>
                    <a:pt x="7" y="58"/>
                    <a:pt x="7" y="11"/>
                    <a:pt x="2" y="0"/>
                  </a:cubicBezTo>
                  <a:cubicBezTo>
                    <a:pt x="2" y="0"/>
                    <a:pt x="2" y="44"/>
                    <a:pt x="0" y="52"/>
                  </a:cubicBezTo>
                  <a:cubicBezTo>
                    <a:pt x="7" y="58"/>
                    <a:pt x="7" y="58"/>
                    <a:pt x="7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5" name="Freeform 40687"/>
            <p:cNvSpPr/>
            <p:nvPr/>
          </p:nvSpPr>
          <p:spPr bwMode="auto">
            <a:xfrm>
              <a:off x="6102350" y="3201988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6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5" y="9"/>
                    <a:pt x="19" y="0"/>
                  </a:cubicBezTo>
                  <a:cubicBezTo>
                    <a:pt x="19" y="0"/>
                    <a:pt x="4" y="30"/>
                    <a:pt x="6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6" name="Freeform 40688"/>
            <p:cNvSpPr/>
            <p:nvPr/>
          </p:nvSpPr>
          <p:spPr bwMode="auto">
            <a:xfrm>
              <a:off x="5824538" y="3128963"/>
              <a:ext cx="50800" cy="249238"/>
            </a:xfrm>
            <a:custGeom>
              <a:avLst/>
              <a:gdLst>
                <a:gd name="T0" fmla="*/ 1 w 12"/>
                <a:gd name="T1" fmla="*/ 50 h 58"/>
                <a:gd name="T2" fmla="*/ 12 w 12"/>
                <a:gd name="T3" fmla="*/ 0 h 58"/>
                <a:gd name="T4" fmla="*/ 6 w 12"/>
                <a:gd name="T5" fmla="*/ 58 h 58"/>
                <a:gd name="T6" fmla="*/ 1 w 12"/>
                <a:gd name="T7" fmla="*/ 5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8">
                  <a:moveTo>
                    <a:pt x="1" y="50"/>
                  </a:moveTo>
                  <a:cubicBezTo>
                    <a:pt x="1" y="50"/>
                    <a:pt x="0" y="10"/>
                    <a:pt x="12" y="0"/>
                  </a:cubicBezTo>
                  <a:cubicBezTo>
                    <a:pt x="12" y="0"/>
                    <a:pt x="4" y="39"/>
                    <a:pt x="6" y="58"/>
                  </a:cubicBezTo>
                  <a:cubicBezTo>
                    <a:pt x="1" y="50"/>
                    <a:pt x="1" y="50"/>
                    <a:pt x="1" y="50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7" name="Freeform 40689"/>
            <p:cNvSpPr/>
            <p:nvPr/>
          </p:nvSpPr>
          <p:spPr bwMode="auto">
            <a:xfrm>
              <a:off x="5910263" y="3119438"/>
              <a:ext cx="30163" cy="314325"/>
            </a:xfrm>
            <a:custGeom>
              <a:avLst/>
              <a:gdLst>
                <a:gd name="T0" fmla="*/ 6 w 7"/>
                <a:gd name="T1" fmla="*/ 65 h 73"/>
                <a:gd name="T2" fmla="*/ 0 w 7"/>
                <a:gd name="T3" fmla="*/ 0 h 73"/>
                <a:gd name="T4" fmla="*/ 0 w 7"/>
                <a:gd name="T5" fmla="*/ 73 h 73"/>
                <a:gd name="T6" fmla="*/ 6 w 7"/>
                <a:gd name="T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3">
                  <a:moveTo>
                    <a:pt x="6" y="65"/>
                  </a:moveTo>
                  <a:cubicBezTo>
                    <a:pt x="6" y="65"/>
                    <a:pt x="7" y="19"/>
                    <a:pt x="0" y="0"/>
                  </a:cubicBezTo>
                  <a:cubicBezTo>
                    <a:pt x="0" y="0"/>
                    <a:pt x="3" y="62"/>
                    <a:pt x="0" y="73"/>
                  </a:cubicBezTo>
                  <a:cubicBezTo>
                    <a:pt x="6" y="65"/>
                    <a:pt x="6" y="65"/>
                    <a:pt x="6" y="6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8" name="Freeform 40690"/>
            <p:cNvSpPr/>
            <p:nvPr/>
          </p:nvSpPr>
          <p:spPr bwMode="auto">
            <a:xfrm>
              <a:off x="5973763" y="3124200"/>
              <a:ext cx="34925" cy="266700"/>
            </a:xfrm>
            <a:custGeom>
              <a:avLst/>
              <a:gdLst>
                <a:gd name="T0" fmla="*/ 1 w 8"/>
                <a:gd name="T1" fmla="*/ 45 h 62"/>
                <a:gd name="T2" fmla="*/ 4 w 8"/>
                <a:gd name="T3" fmla="*/ 0 h 62"/>
                <a:gd name="T4" fmla="*/ 8 w 8"/>
                <a:gd name="T5" fmla="*/ 62 h 62"/>
                <a:gd name="T6" fmla="*/ 1 w 8"/>
                <a:gd name="T7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2">
                  <a:moveTo>
                    <a:pt x="1" y="45"/>
                  </a:moveTo>
                  <a:cubicBezTo>
                    <a:pt x="1" y="45"/>
                    <a:pt x="0" y="13"/>
                    <a:pt x="4" y="0"/>
                  </a:cubicBezTo>
                  <a:cubicBezTo>
                    <a:pt x="4" y="0"/>
                    <a:pt x="4" y="49"/>
                    <a:pt x="8" y="62"/>
                  </a:cubicBezTo>
                  <a:cubicBezTo>
                    <a:pt x="1" y="45"/>
                    <a:pt x="1" y="45"/>
                    <a:pt x="1" y="4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9" name="Freeform 40691"/>
            <p:cNvSpPr/>
            <p:nvPr/>
          </p:nvSpPr>
          <p:spPr bwMode="auto">
            <a:xfrm>
              <a:off x="6183313" y="3167063"/>
              <a:ext cx="77788" cy="227013"/>
            </a:xfrm>
            <a:custGeom>
              <a:avLst/>
              <a:gdLst>
                <a:gd name="T0" fmla="*/ 18 w 18"/>
                <a:gd name="T1" fmla="*/ 45 h 53"/>
                <a:gd name="T2" fmla="*/ 0 w 18"/>
                <a:gd name="T3" fmla="*/ 0 h 53"/>
                <a:gd name="T4" fmla="*/ 13 w 18"/>
                <a:gd name="T5" fmla="*/ 53 h 53"/>
                <a:gd name="T6" fmla="*/ 18 w 18"/>
                <a:gd name="T7" fmla="*/ 4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3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0"/>
                    <a:pt x="13" y="53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0" name="Freeform 40692"/>
            <p:cNvSpPr/>
            <p:nvPr/>
          </p:nvSpPr>
          <p:spPr bwMode="auto">
            <a:xfrm>
              <a:off x="6170613" y="3278188"/>
              <a:ext cx="34925" cy="158750"/>
            </a:xfrm>
            <a:custGeom>
              <a:avLst/>
              <a:gdLst>
                <a:gd name="T0" fmla="*/ 1 w 8"/>
                <a:gd name="T1" fmla="*/ 24 h 37"/>
                <a:gd name="T2" fmla="*/ 8 w 8"/>
                <a:gd name="T3" fmla="*/ 0 h 37"/>
                <a:gd name="T4" fmla="*/ 6 w 8"/>
                <a:gd name="T5" fmla="*/ 37 h 37"/>
                <a:gd name="T6" fmla="*/ 1 w 8"/>
                <a:gd name="T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7">
                  <a:moveTo>
                    <a:pt x="1" y="24"/>
                  </a:moveTo>
                  <a:cubicBezTo>
                    <a:pt x="1" y="24"/>
                    <a:pt x="0" y="11"/>
                    <a:pt x="8" y="0"/>
                  </a:cubicBezTo>
                  <a:cubicBezTo>
                    <a:pt x="8" y="0"/>
                    <a:pt x="4" y="28"/>
                    <a:pt x="6" y="37"/>
                  </a:cubicBezTo>
                  <a:cubicBezTo>
                    <a:pt x="1" y="24"/>
                    <a:pt x="1" y="24"/>
                    <a:pt x="1" y="24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1" name="Freeform 40693"/>
            <p:cNvSpPr/>
            <p:nvPr/>
          </p:nvSpPr>
          <p:spPr bwMode="auto">
            <a:xfrm>
              <a:off x="6162675" y="3197225"/>
              <a:ext cx="42863" cy="274638"/>
            </a:xfrm>
            <a:custGeom>
              <a:avLst/>
              <a:gdLst>
                <a:gd name="T0" fmla="*/ 0 w 10"/>
                <a:gd name="T1" fmla="*/ 50 h 64"/>
                <a:gd name="T2" fmla="*/ 10 w 10"/>
                <a:gd name="T3" fmla="*/ 0 h 64"/>
                <a:gd name="T4" fmla="*/ 4 w 10"/>
                <a:gd name="T5" fmla="*/ 64 h 64"/>
                <a:gd name="T6" fmla="*/ 0 w 10"/>
                <a:gd name="T7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4">
                  <a:moveTo>
                    <a:pt x="0" y="50"/>
                  </a:moveTo>
                  <a:cubicBezTo>
                    <a:pt x="0" y="50"/>
                    <a:pt x="0" y="13"/>
                    <a:pt x="10" y="0"/>
                  </a:cubicBezTo>
                  <a:cubicBezTo>
                    <a:pt x="10" y="0"/>
                    <a:pt x="2" y="46"/>
                    <a:pt x="4" y="64"/>
                  </a:cubicBezTo>
                  <a:cubicBezTo>
                    <a:pt x="0" y="50"/>
                    <a:pt x="0" y="50"/>
                    <a:pt x="0" y="50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2" name="Freeform 40694"/>
            <p:cNvSpPr/>
            <p:nvPr/>
          </p:nvSpPr>
          <p:spPr bwMode="auto">
            <a:xfrm>
              <a:off x="6003925" y="3124200"/>
              <a:ext cx="42863" cy="269875"/>
            </a:xfrm>
            <a:custGeom>
              <a:avLst/>
              <a:gdLst>
                <a:gd name="T0" fmla="*/ 0 w 10"/>
                <a:gd name="T1" fmla="*/ 56 h 63"/>
                <a:gd name="T2" fmla="*/ 10 w 10"/>
                <a:gd name="T3" fmla="*/ 0 h 63"/>
                <a:gd name="T4" fmla="*/ 8 w 10"/>
                <a:gd name="T5" fmla="*/ 63 h 63"/>
                <a:gd name="T6" fmla="*/ 0 w 10"/>
                <a:gd name="T7" fmla="*/ 5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3">
                  <a:moveTo>
                    <a:pt x="0" y="56"/>
                  </a:moveTo>
                  <a:cubicBezTo>
                    <a:pt x="0" y="56"/>
                    <a:pt x="6" y="5"/>
                    <a:pt x="10" y="0"/>
                  </a:cubicBezTo>
                  <a:cubicBezTo>
                    <a:pt x="10" y="0"/>
                    <a:pt x="6" y="53"/>
                    <a:pt x="8" y="63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3" name="Freeform 40695"/>
            <p:cNvSpPr/>
            <p:nvPr/>
          </p:nvSpPr>
          <p:spPr bwMode="auto">
            <a:xfrm>
              <a:off x="6076950" y="3159125"/>
              <a:ext cx="42863" cy="234950"/>
            </a:xfrm>
            <a:custGeom>
              <a:avLst/>
              <a:gdLst>
                <a:gd name="T0" fmla="*/ 0 w 10"/>
                <a:gd name="T1" fmla="*/ 55 h 55"/>
                <a:gd name="T2" fmla="*/ 10 w 10"/>
                <a:gd name="T3" fmla="*/ 0 h 55"/>
                <a:gd name="T4" fmla="*/ 8 w 10"/>
                <a:gd name="T5" fmla="*/ 44 h 55"/>
                <a:gd name="T6" fmla="*/ 0 w 10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5">
                  <a:moveTo>
                    <a:pt x="0" y="55"/>
                  </a:moveTo>
                  <a:cubicBezTo>
                    <a:pt x="0" y="55"/>
                    <a:pt x="4" y="12"/>
                    <a:pt x="10" y="0"/>
                  </a:cubicBezTo>
                  <a:cubicBezTo>
                    <a:pt x="10" y="0"/>
                    <a:pt x="8" y="35"/>
                    <a:pt x="8" y="44"/>
                  </a:cubicBezTo>
                  <a:cubicBezTo>
                    <a:pt x="0" y="55"/>
                    <a:pt x="0" y="55"/>
                    <a:pt x="0" y="5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4" name="Freeform 40696"/>
            <p:cNvSpPr/>
            <p:nvPr/>
          </p:nvSpPr>
          <p:spPr bwMode="auto">
            <a:xfrm>
              <a:off x="6205538" y="3167063"/>
              <a:ext cx="41275" cy="239713"/>
            </a:xfrm>
            <a:custGeom>
              <a:avLst/>
              <a:gdLst>
                <a:gd name="T0" fmla="*/ 0 w 10"/>
                <a:gd name="T1" fmla="*/ 56 h 56"/>
                <a:gd name="T2" fmla="*/ 10 w 10"/>
                <a:gd name="T3" fmla="*/ 0 h 56"/>
                <a:gd name="T4" fmla="*/ 8 w 10"/>
                <a:gd name="T5" fmla="*/ 44 h 56"/>
                <a:gd name="T6" fmla="*/ 0 w 10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6">
                  <a:moveTo>
                    <a:pt x="0" y="56"/>
                  </a:moveTo>
                  <a:cubicBezTo>
                    <a:pt x="0" y="56"/>
                    <a:pt x="4" y="13"/>
                    <a:pt x="10" y="0"/>
                  </a:cubicBezTo>
                  <a:cubicBezTo>
                    <a:pt x="10" y="0"/>
                    <a:pt x="8" y="35"/>
                    <a:pt x="8" y="44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5" name="Freeform 40697"/>
            <p:cNvSpPr/>
            <p:nvPr/>
          </p:nvSpPr>
          <p:spPr bwMode="auto">
            <a:xfrm>
              <a:off x="5862638" y="3068638"/>
              <a:ext cx="47625" cy="322263"/>
            </a:xfrm>
            <a:custGeom>
              <a:avLst/>
              <a:gdLst>
                <a:gd name="T0" fmla="*/ 11 w 11"/>
                <a:gd name="T1" fmla="*/ 66 h 75"/>
                <a:gd name="T2" fmla="*/ 10 w 11"/>
                <a:gd name="T3" fmla="*/ 0 h 75"/>
                <a:gd name="T4" fmla="*/ 5 w 11"/>
                <a:gd name="T5" fmla="*/ 75 h 75"/>
                <a:gd name="T6" fmla="*/ 11 w 11"/>
                <a:gd name="T7" fmla="*/ 6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5">
                  <a:moveTo>
                    <a:pt x="11" y="66"/>
                  </a:moveTo>
                  <a:cubicBezTo>
                    <a:pt x="11" y="66"/>
                    <a:pt x="5" y="16"/>
                    <a:pt x="10" y="0"/>
                  </a:cubicBezTo>
                  <a:cubicBezTo>
                    <a:pt x="10" y="0"/>
                    <a:pt x="0" y="49"/>
                    <a:pt x="5" y="75"/>
                  </a:cubicBezTo>
                  <a:cubicBezTo>
                    <a:pt x="11" y="66"/>
                    <a:pt x="11" y="66"/>
                    <a:pt x="11" y="6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6" name="Freeform 40698"/>
            <p:cNvSpPr/>
            <p:nvPr/>
          </p:nvSpPr>
          <p:spPr bwMode="auto">
            <a:xfrm>
              <a:off x="5956300" y="3209925"/>
              <a:ext cx="82550" cy="201613"/>
            </a:xfrm>
            <a:custGeom>
              <a:avLst/>
              <a:gdLst>
                <a:gd name="T0" fmla="*/ 19 w 19"/>
                <a:gd name="T1" fmla="*/ 42 h 47"/>
                <a:gd name="T2" fmla="*/ 0 w 19"/>
                <a:gd name="T3" fmla="*/ 0 h 47"/>
                <a:gd name="T4" fmla="*/ 13 w 19"/>
                <a:gd name="T5" fmla="*/ 47 h 47"/>
                <a:gd name="T6" fmla="*/ 19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19" y="42"/>
                  </a:moveTo>
                  <a:cubicBezTo>
                    <a:pt x="19" y="42"/>
                    <a:pt x="14" y="9"/>
                    <a:pt x="0" y="0"/>
                  </a:cubicBezTo>
                  <a:cubicBezTo>
                    <a:pt x="0" y="0"/>
                    <a:pt x="15" y="30"/>
                    <a:pt x="13" y="47"/>
                  </a:cubicBezTo>
                  <a:cubicBezTo>
                    <a:pt x="19" y="42"/>
                    <a:pt x="19" y="42"/>
                    <a:pt x="19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7" name="Freeform 40699"/>
            <p:cNvSpPr/>
            <p:nvPr/>
          </p:nvSpPr>
          <p:spPr bwMode="auto">
            <a:xfrm>
              <a:off x="6097588" y="3201988"/>
              <a:ext cx="77788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4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6" y="14"/>
                    <a:pt x="0" y="0"/>
                  </a:cubicBezTo>
                  <a:cubicBezTo>
                    <a:pt x="0" y="0"/>
                    <a:pt x="16" y="41"/>
                    <a:pt x="14" y="54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8" name="Freeform 40702"/>
            <p:cNvSpPr>
              <a:spLocks noEditPoints="1"/>
            </p:cNvSpPr>
            <p:nvPr/>
          </p:nvSpPr>
          <p:spPr bwMode="auto">
            <a:xfrm>
              <a:off x="6196013" y="3857625"/>
              <a:ext cx="492125" cy="26988"/>
            </a:xfrm>
            <a:custGeom>
              <a:avLst/>
              <a:gdLst>
                <a:gd name="T0" fmla="*/ 115 w 115"/>
                <a:gd name="T1" fmla="*/ 5 h 6"/>
                <a:gd name="T2" fmla="*/ 109 w 115"/>
                <a:gd name="T3" fmla="*/ 5 h 6"/>
                <a:gd name="T4" fmla="*/ 110 w 115"/>
                <a:gd name="T5" fmla="*/ 5 h 6"/>
                <a:gd name="T6" fmla="*/ 114 w 115"/>
                <a:gd name="T7" fmla="*/ 6 h 6"/>
                <a:gd name="T8" fmla="*/ 115 w 115"/>
                <a:gd name="T9" fmla="*/ 5 h 6"/>
                <a:gd name="T10" fmla="*/ 2 w 115"/>
                <a:gd name="T11" fmla="*/ 0 h 6"/>
                <a:gd name="T12" fmla="*/ 0 w 115"/>
                <a:gd name="T13" fmla="*/ 0 h 6"/>
                <a:gd name="T14" fmla="*/ 2 w 115"/>
                <a:gd name="T15" fmla="*/ 1 h 6"/>
                <a:gd name="T16" fmla="*/ 59 w 115"/>
                <a:gd name="T17" fmla="*/ 3 h 6"/>
                <a:gd name="T18" fmla="*/ 8 w 115"/>
                <a:gd name="T19" fmla="*/ 0 h 6"/>
                <a:gd name="T20" fmla="*/ 2 w 115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6">
                  <a:moveTo>
                    <a:pt x="115" y="5"/>
                  </a:moveTo>
                  <a:cubicBezTo>
                    <a:pt x="114" y="5"/>
                    <a:pt x="111" y="5"/>
                    <a:pt x="109" y="5"/>
                  </a:cubicBezTo>
                  <a:cubicBezTo>
                    <a:pt x="109" y="5"/>
                    <a:pt x="110" y="5"/>
                    <a:pt x="110" y="5"/>
                  </a:cubicBezTo>
                  <a:cubicBezTo>
                    <a:pt x="112" y="6"/>
                    <a:pt x="113" y="6"/>
                    <a:pt x="114" y="6"/>
                  </a:cubicBezTo>
                  <a:cubicBezTo>
                    <a:pt x="114" y="6"/>
                    <a:pt x="115" y="6"/>
                    <a:pt x="115" y="5"/>
                  </a:cubicBezTo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2" y="2"/>
                    <a:pt x="59" y="3"/>
                  </a:cubicBezTo>
                  <a:cubicBezTo>
                    <a:pt x="39" y="2"/>
                    <a:pt x="19" y="1"/>
                    <a:pt x="8" y="0"/>
                  </a:cubicBezTo>
                  <a:cubicBezTo>
                    <a:pt x="6" y="0"/>
                    <a:pt x="4" y="0"/>
                    <a:pt x="2" y="0"/>
                  </a:cubicBezTo>
                </a:path>
              </a:pathLst>
            </a:custGeom>
            <a:solidFill>
              <a:srgbClr val="C5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20" name="组合 219"/>
          <p:cNvGrpSpPr/>
          <p:nvPr userDrawn="1"/>
        </p:nvGrpSpPr>
        <p:grpSpPr>
          <a:xfrm>
            <a:off x="9968425" y="6564429"/>
            <a:ext cx="512935" cy="501575"/>
            <a:chOff x="5824538" y="2973388"/>
            <a:chExt cx="931863" cy="911225"/>
          </a:xfrm>
        </p:grpSpPr>
        <p:sp>
          <p:nvSpPr>
            <p:cNvPr id="221" name="Freeform 40662"/>
            <p:cNvSpPr/>
            <p:nvPr/>
          </p:nvSpPr>
          <p:spPr bwMode="auto">
            <a:xfrm>
              <a:off x="6453188" y="2973388"/>
              <a:ext cx="50800" cy="382588"/>
            </a:xfrm>
            <a:custGeom>
              <a:avLst/>
              <a:gdLst>
                <a:gd name="T0" fmla="*/ 2 w 12"/>
                <a:gd name="T1" fmla="*/ 85 h 89"/>
                <a:gd name="T2" fmla="*/ 9 w 12"/>
                <a:gd name="T3" fmla="*/ 89 h 89"/>
                <a:gd name="T4" fmla="*/ 12 w 12"/>
                <a:gd name="T5" fmla="*/ 0 h 89"/>
                <a:gd name="T6" fmla="*/ 2 w 12"/>
                <a:gd name="T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9">
                  <a:moveTo>
                    <a:pt x="2" y="85"/>
                  </a:moveTo>
                  <a:cubicBezTo>
                    <a:pt x="9" y="89"/>
                    <a:pt x="9" y="89"/>
                    <a:pt x="9" y="89"/>
                  </a:cubicBezTo>
                  <a:cubicBezTo>
                    <a:pt x="9" y="89"/>
                    <a:pt x="8" y="18"/>
                    <a:pt x="12" y="0"/>
                  </a:cubicBezTo>
                  <a:cubicBezTo>
                    <a:pt x="12" y="0"/>
                    <a:pt x="0" y="35"/>
                    <a:pt x="2" y="8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2" name="Freeform 40663"/>
            <p:cNvSpPr/>
            <p:nvPr/>
          </p:nvSpPr>
          <p:spPr bwMode="auto">
            <a:xfrm>
              <a:off x="6521450" y="3051175"/>
              <a:ext cx="38100" cy="282575"/>
            </a:xfrm>
            <a:custGeom>
              <a:avLst/>
              <a:gdLst>
                <a:gd name="T0" fmla="*/ 2 w 9"/>
                <a:gd name="T1" fmla="*/ 66 h 66"/>
                <a:gd name="T2" fmla="*/ 8 w 9"/>
                <a:gd name="T3" fmla="*/ 62 h 66"/>
                <a:gd name="T4" fmla="*/ 9 w 9"/>
                <a:gd name="T5" fmla="*/ 0 h 66"/>
                <a:gd name="T6" fmla="*/ 2 w 9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66">
                  <a:moveTo>
                    <a:pt x="2" y="66"/>
                  </a:move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6" y="6"/>
                    <a:pt x="9" y="0"/>
                  </a:cubicBezTo>
                  <a:cubicBezTo>
                    <a:pt x="9" y="0"/>
                    <a:pt x="0" y="42"/>
                    <a:pt x="2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3" name="Freeform 40664"/>
            <p:cNvSpPr/>
            <p:nvPr/>
          </p:nvSpPr>
          <p:spPr bwMode="auto">
            <a:xfrm>
              <a:off x="6281738" y="3162300"/>
              <a:ext cx="42863" cy="284163"/>
            </a:xfrm>
            <a:custGeom>
              <a:avLst/>
              <a:gdLst>
                <a:gd name="T0" fmla="*/ 8 w 10"/>
                <a:gd name="T1" fmla="*/ 66 h 66"/>
                <a:gd name="T2" fmla="*/ 2 w 10"/>
                <a:gd name="T3" fmla="*/ 62 h 66"/>
                <a:gd name="T4" fmla="*/ 0 w 10"/>
                <a:gd name="T5" fmla="*/ 0 h 66"/>
                <a:gd name="T6" fmla="*/ 8 w 10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6">
                  <a:moveTo>
                    <a:pt x="8" y="66"/>
                  </a:move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3" y="5"/>
                    <a:pt x="0" y="0"/>
                  </a:cubicBezTo>
                  <a:cubicBezTo>
                    <a:pt x="0" y="0"/>
                    <a:pt x="10" y="42"/>
                    <a:pt x="8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4" name="Freeform 40665"/>
            <p:cNvSpPr/>
            <p:nvPr/>
          </p:nvSpPr>
          <p:spPr bwMode="auto">
            <a:xfrm>
              <a:off x="6602413" y="3124200"/>
              <a:ext cx="25400" cy="219075"/>
            </a:xfrm>
            <a:custGeom>
              <a:avLst/>
              <a:gdLst>
                <a:gd name="T0" fmla="*/ 2 w 6"/>
                <a:gd name="T1" fmla="*/ 51 h 51"/>
                <a:gd name="T2" fmla="*/ 6 w 6"/>
                <a:gd name="T3" fmla="*/ 47 h 51"/>
                <a:gd name="T4" fmla="*/ 6 w 6"/>
                <a:gd name="T5" fmla="*/ 0 h 51"/>
                <a:gd name="T6" fmla="*/ 2 w 6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1">
                  <a:moveTo>
                    <a:pt x="2" y="51"/>
                  </a:moveTo>
                  <a:cubicBezTo>
                    <a:pt x="6" y="47"/>
                    <a:pt x="6" y="47"/>
                    <a:pt x="6" y="4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37"/>
                    <a:pt x="2" y="51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5" name="Freeform 40666"/>
            <p:cNvSpPr/>
            <p:nvPr/>
          </p:nvSpPr>
          <p:spPr bwMode="auto">
            <a:xfrm>
              <a:off x="6397625" y="3094038"/>
              <a:ext cx="25400" cy="249238"/>
            </a:xfrm>
            <a:custGeom>
              <a:avLst/>
              <a:gdLst>
                <a:gd name="T0" fmla="*/ 6 w 6"/>
                <a:gd name="T1" fmla="*/ 58 h 58"/>
                <a:gd name="T2" fmla="*/ 1 w 6"/>
                <a:gd name="T3" fmla="*/ 0 h 58"/>
                <a:gd name="T4" fmla="*/ 0 w 6"/>
                <a:gd name="T5" fmla="*/ 52 h 58"/>
                <a:gd name="T6" fmla="*/ 6 w 6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8">
                  <a:moveTo>
                    <a:pt x="6" y="58"/>
                  </a:moveTo>
                  <a:cubicBezTo>
                    <a:pt x="6" y="58"/>
                    <a:pt x="6" y="11"/>
                    <a:pt x="1" y="0"/>
                  </a:cubicBezTo>
                  <a:cubicBezTo>
                    <a:pt x="1" y="0"/>
                    <a:pt x="1" y="44"/>
                    <a:pt x="0" y="52"/>
                  </a:cubicBezTo>
                  <a:cubicBezTo>
                    <a:pt x="6" y="58"/>
                    <a:pt x="6" y="58"/>
                    <a:pt x="6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6" name="Freeform 40667"/>
            <p:cNvSpPr/>
            <p:nvPr/>
          </p:nvSpPr>
          <p:spPr bwMode="auto">
            <a:xfrm>
              <a:off x="6726238" y="3175000"/>
              <a:ext cx="30163" cy="249238"/>
            </a:xfrm>
            <a:custGeom>
              <a:avLst/>
              <a:gdLst>
                <a:gd name="T0" fmla="*/ 7 w 7"/>
                <a:gd name="T1" fmla="*/ 58 h 58"/>
                <a:gd name="T2" fmla="*/ 2 w 7"/>
                <a:gd name="T3" fmla="*/ 0 h 58"/>
                <a:gd name="T4" fmla="*/ 0 w 7"/>
                <a:gd name="T5" fmla="*/ 52 h 58"/>
                <a:gd name="T6" fmla="*/ 7 w 7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8">
                  <a:moveTo>
                    <a:pt x="7" y="58"/>
                  </a:moveTo>
                  <a:cubicBezTo>
                    <a:pt x="7" y="58"/>
                    <a:pt x="7" y="11"/>
                    <a:pt x="2" y="0"/>
                  </a:cubicBezTo>
                  <a:cubicBezTo>
                    <a:pt x="2" y="0"/>
                    <a:pt x="2" y="44"/>
                    <a:pt x="0" y="52"/>
                  </a:cubicBezTo>
                  <a:lnTo>
                    <a:pt x="7" y="58"/>
                  </a:lnTo>
                  <a:close/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7" name="Freeform 40668"/>
            <p:cNvSpPr/>
            <p:nvPr/>
          </p:nvSpPr>
          <p:spPr bwMode="auto">
            <a:xfrm>
              <a:off x="6564313" y="3192463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6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6" y="9"/>
                    <a:pt x="19" y="0"/>
                  </a:cubicBezTo>
                  <a:cubicBezTo>
                    <a:pt x="19" y="0"/>
                    <a:pt x="4" y="30"/>
                    <a:pt x="6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8" name="Freeform 40669"/>
            <p:cNvSpPr/>
            <p:nvPr/>
          </p:nvSpPr>
          <p:spPr bwMode="auto">
            <a:xfrm>
              <a:off x="6564313" y="3201988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5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5" y="9"/>
                    <a:pt x="19" y="0"/>
                  </a:cubicBezTo>
                  <a:cubicBezTo>
                    <a:pt x="19" y="0"/>
                    <a:pt x="4" y="30"/>
                    <a:pt x="5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9" name="Freeform 40670"/>
            <p:cNvSpPr/>
            <p:nvPr/>
          </p:nvSpPr>
          <p:spPr bwMode="auto">
            <a:xfrm>
              <a:off x="6478588" y="3119438"/>
              <a:ext cx="50800" cy="249238"/>
            </a:xfrm>
            <a:custGeom>
              <a:avLst/>
              <a:gdLst>
                <a:gd name="T0" fmla="*/ 11 w 12"/>
                <a:gd name="T1" fmla="*/ 50 h 58"/>
                <a:gd name="T2" fmla="*/ 0 w 12"/>
                <a:gd name="T3" fmla="*/ 0 h 58"/>
                <a:gd name="T4" fmla="*/ 6 w 12"/>
                <a:gd name="T5" fmla="*/ 58 h 58"/>
                <a:gd name="T6" fmla="*/ 11 w 12"/>
                <a:gd name="T7" fmla="*/ 5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8">
                  <a:moveTo>
                    <a:pt x="11" y="50"/>
                  </a:moveTo>
                  <a:cubicBezTo>
                    <a:pt x="11" y="50"/>
                    <a:pt x="12" y="10"/>
                    <a:pt x="0" y="0"/>
                  </a:cubicBezTo>
                  <a:cubicBezTo>
                    <a:pt x="0" y="0"/>
                    <a:pt x="8" y="39"/>
                    <a:pt x="6" y="58"/>
                  </a:cubicBezTo>
                  <a:cubicBezTo>
                    <a:pt x="11" y="50"/>
                    <a:pt x="11" y="50"/>
                    <a:pt x="11" y="50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0" name="Freeform 40671"/>
            <p:cNvSpPr/>
            <p:nvPr/>
          </p:nvSpPr>
          <p:spPr bwMode="auto">
            <a:xfrm>
              <a:off x="6413500" y="3111500"/>
              <a:ext cx="30163" cy="312738"/>
            </a:xfrm>
            <a:custGeom>
              <a:avLst/>
              <a:gdLst>
                <a:gd name="T0" fmla="*/ 1 w 7"/>
                <a:gd name="T1" fmla="*/ 65 h 73"/>
                <a:gd name="T2" fmla="*/ 7 w 7"/>
                <a:gd name="T3" fmla="*/ 0 h 73"/>
                <a:gd name="T4" fmla="*/ 7 w 7"/>
                <a:gd name="T5" fmla="*/ 73 h 73"/>
                <a:gd name="T6" fmla="*/ 1 w 7"/>
                <a:gd name="T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3">
                  <a:moveTo>
                    <a:pt x="1" y="65"/>
                  </a:moveTo>
                  <a:cubicBezTo>
                    <a:pt x="1" y="65"/>
                    <a:pt x="0" y="19"/>
                    <a:pt x="7" y="0"/>
                  </a:cubicBezTo>
                  <a:cubicBezTo>
                    <a:pt x="7" y="0"/>
                    <a:pt x="4" y="62"/>
                    <a:pt x="7" y="73"/>
                  </a:cubicBezTo>
                  <a:cubicBezTo>
                    <a:pt x="1" y="65"/>
                    <a:pt x="1" y="65"/>
                    <a:pt x="1" y="6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1" name="Freeform 40672"/>
            <p:cNvSpPr/>
            <p:nvPr/>
          </p:nvSpPr>
          <p:spPr bwMode="auto">
            <a:xfrm>
              <a:off x="6345238" y="3116263"/>
              <a:ext cx="34925" cy="265113"/>
            </a:xfrm>
            <a:custGeom>
              <a:avLst/>
              <a:gdLst>
                <a:gd name="T0" fmla="*/ 7 w 8"/>
                <a:gd name="T1" fmla="*/ 45 h 62"/>
                <a:gd name="T2" fmla="*/ 4 w 8"/>
                <a:gd name="T3" fmla="*/ 0 h 62"/>
                <a:gd name="T4" fmla="*/ 0 w 8"/>
                <a:gd name="T5" fmla="*/ 62 h 62"/>
                <a:gd name="T6" fmla="*/ 7 w 8"/>
                <a:gd name="T7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2">
                  <a:moveTo>
                    <a:pt x="7" y="45"/>
                  </a:moveTo>
                  <a:cubicBezTo>
                    <a:pt x="7" y="45"/>
                    <a:pt x="8" y="13"/>
                    <a:pt x="4" y="0"/>
                  </a:cubicBezTo>
                  <a:cubicBezTo>
                    <a:pt x="4" y="0"/>
                    <a:pt x="4" y="49"/>
                    <a:pt x="0" y="62"/>
                  </a:cubicBezTo>
                  <a:cubicBezTo>
                    <a:pt x="7" y="45"/>
                    <a:pt x="7" y="45"/>
                    <a:pt x="7" y="4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2" name="Freeform 40673"/>
            <p:cNvSpPr/>
            <p:nvPr/>
          </p:nvSpPr>
          <p:spPr bwMode="auto">
            <a:xfrm>
              <a:off x="6316663" y="3192463"/>
              <a:ext cx="76200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3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1"/>
                    <a:pt x="13" y="54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3" name="Freeform 40674"/>
            <p:cNvSpPr/>
            <p:nvPr/>
          </p:nvSpPr>
          <p:spPr bwMode="auto">
            <a:xfrm>
              <a:off x="6645275" y="3159125"/>
              <a:ext cx="76200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4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1"/>
                    <a:pt x="14" y="54"/>
                  </a:cubicBezTo>
                  <a:lnTo>
                    <a:pt x="18" y="45"/>
                  </a:lnTo>
                  <a:close/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4" name="Freeform 40675"/>
            <p:cNvSpPr/>
            <p:nvPr/>
          </p:nvSpPr>
          <p:spPr bwMode="auto">
            <a:xfrm>
              <a:off x="6632575" y="3270250"/>
              <a:ext cx="33338" cy="158750"/>
            </a:xfrm>
            <a:custGeom>
              <a:avLst/>
              <a:gdLst>
                <a:gd name="T0" fmla="*/ 1 w 8"/>
                <a:gd name="T1" fmla="*/ 24 h 37"/>
                <a:gd name="T2" fmla="*/ 8 w 8"/>
                <a:gd name="T3" fmla="*/ 0 h 37"/>
                <a:gd name="T4" fmla="*/ 7 w 8"/>
                <a:gd name="T5" fmla="*/ 37 h 37"/>
                <a:gd name="T6" fmla="*/ 1 w 8"/>
                <a:gd name="T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7">
                  <a:moveTo>
                    <a:pt x="1" y="24"/>
                  </a:moveTo>
                  <a:cubicBezTo>
                    <a:pt x="1" y="24"/>
                    <a:pt x="0" y="11"/>
                    <a:pt x="8" y="0"/>
                  </a:cubicBezTo>
                  <a:cubicBezTo>
                    <a:pt x="8" y="0"/>
                    <a:pt x="4" y="28"/>
                    <a:pt x="7" y="37"/>
                  </a:cubicBezTo>
                  <a:cubicBezTo>
                    <a:pt x="1" y="24"/>
                    <a:pt x="1" y="24"/>
                    <a:pt x="1" y="24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5" name="Freeform 40676"/>
            <p:cNvSpPr/>
            <p:nvPr/>
          </p:nvSpPr>
          <p:spPr bwMode="auto">
            <a:xfrm>
              <a:off x="6623050" y="3189288"/>
              <a:ext cx="42863" cy="274638"/>
            </a:xfrm>
            <a:custGeom>
              <a:avLst/>
              <a:gdLst>
                <a:gd name="T0" fmla="*/ 0 w 10"/>
                <a:gd name="T1" fmla="*/ 50 h 64"/>
                <a:gd name="T2" fmla="*/ 10 w 10"/>
                <a:gd name="T3" fmla="*/ 0 h 64"/>
                <a:gd name="T4" fmla="*/ 5 w 10"/>
                <a:gd name="T5" fmla="*/ 64 h 64"/>
                <a:gd name="T6" fmla="*/ 0 w 10"/>
                <a:gd name="T7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4">
                  <a:moveTo>
                    <a:pt x="0" y="50"/>
                  </a:moveTo>
                  <a:cubicBezTo>
                    <a:pt x="0" y="50"/>
                    <a:pt x="0" y="13"/>
                    <a:pt x="10" y="0"/>
                  </a:cubicBezTo>
                  <a:cubicBezTo>
                    <a:pt x="10" y="0"/>
                    <a:pt x="2" y="46"/>
                    <a:pt x="5" y="64"/>
                  </a:cubicBezTo>
                  <a:cubicBezTo>
                    <a:pt x="0" y="50"/>
                    <a:pt x="0" y="50"/>
                    <a:pt x="0" y="50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6" name="Freeform 40677"/>
            <p:cNvSpPr/>
            <p:nvPr/>
          </p:nvSpPr>
          <p:spPr bwMode="auto">
            <a:xfrm>
              <a:off x="6307138" y="3116263"/>
              <a:ext cx="42863" cy="269875"/>
            </a:xfrm>
            <a:custGeom>
              <a:avLst/>
              <a:gdLst>
                <a:gd name="T0" fmla="*/ 10 w 10"/>
                <a:gd name="T1" fmla="*/ 56 h 63"/>
                <a:gd name="T2" fmla="*/ 0 w 10"/>
                <a:gd name="T3" fmla="*/ 0 h 63"/>
                <a:gd name="T4" fmla="*/ 2 w 10"/>
                <a:gd name="T5" fmla="*/ 63 h 63"/>
                <a:gd name="T6" fmla="*/ 10 w 10"/>
                <a:gd name="T7" fmla="*/ 5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3">
                  <a:moveTo>
                    <a:pt x="10" y="56"/>
                  </a:moveTo>
                  <a:cubicBezTo>
                    <a:pt x="10" y="56"/>
                    <a:pt x="4" y="5"/>
                    <a:pt x="0" y="0"/>
                  </a:cubicBezTo>
                  <a:cubicBezTo>
                    <a:pt x="0" y="0"/>
                    <a:pt x="4" y="53"/>
                    <a:pt x="2" y="63"/>
                  </a:cubicBezTo>
                  <a:cubicBezTo>
                    <a:pt x="10" y="56"/>
                    <a:pt x="10" y="56"/>
                    <a:pt x="1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7" name="Freeform 40678"/>
            <p:cNvSpPr/>
            <p:nvPr/>
          </p:nvSpPr>
          <p:spPr bwMode="auto">
            <a:xfrm>
              <a:off x="6542088" y="3149600"/>
              <a:ext cx="42863" cy="236538"/>
            </a:xfrm>
            <a:custGeom>
              <a:avLst/>
              <a:gdLst>
                <a:gd name="T0" fmla="*/ 0 w 10"/>
                <a:gd name="T1" fmla="*/ 55 h 55"/>
                <a:gd name="T2" fmla="*/ 10 w 10"/>
                <a:gd name="T3" fmla="*/ 0 h 55"/>
                <a:gd name="T4" fmla="*/ 7 w 10"/>
                <a:gd name="T5" fmla="*/ 44 h 55"/>
                <a:gd name="T6" fmla="*/ 0 w 10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5">
                  <a:moveTo>
                    <a:pt x="0" y="55"/>
                  </a:moveTo>
                  <a:cubicBezTo>
                    <a:pt x="0" y="55"/>
                    <a:pt x="4" y="12"/>
                    <a:pt x="10" y="0"/>
                  </a:cubicBezTo>
                  <a:cubicBezTo>
                    <a:pt x="10" y="0"/>
                    <a:pt x="7" y="35"/>
                    <a:pt x="7" y="44"/>
                  </a:cubicBezTo>
                  <a:cubicBezTo>
                    <a:pt x="0" y="55"/>
                    <a:pt x="0" y="55"/>
                    <a:pt x="0" y="5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8" name="Freeform 40679"/>
            <p:cNvSpPr/>
            <p:nvPr/>
          </p:nvSpPr>
          <p:spPr bwMode="auto">
            <a:xfrm>
              <a:off x="6670675" y="3159125"/>
              <a:ext cx="42863" cy="239713"/>
            </a:xfrm>
            <a:custGeom>
              <a:avLst/>
              <a:gdLst>
                <a:gd name="T0" fmla="*/ 0 w 10"/>
                <a:gd name="T1" fmla="*/ 56 h 56"/>
                <a:gd name="T2" fmla="*/ 10 w 10"/>
                <a:gd name="T3" fmla="*/ 0 h 56"/>
                <a:gd name="T4" fmla="*/ 7 w 10"/>
                <a:gd name="T5" fmla="*/ 45 h 56"/>
                <a:gd name="T6" fmla="*/ 0 w 10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6">
                  <a:moveTo>
                    <a:pt x="0" y="56"/>
                  </a:moveTo>
                  <a:cubicBezTo>
                    <a:pt x="0" y="56"/>
                    <a:pt x="4" y="13"/>
                    <a:pt x="10" y="0"/>
                  </a:cubicBezTo>
                  <a:cubicBezTo>
                    <a:pt x="10" y="0"/>
                    <a:pt x="7" y="35"/>
                    <a:pt x="7" y="45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9" name="Freeform 40680"/>
            <p:cNvSpPr/>
            <p:nvPr/>
          </p:nvSpPr>
          <p:spPr bwMode="auto">
            <a:xfrm>
              <a:off x="6443663" y="3059113"/>
              <a:ext cx="47625" cy="322263"/>
            </a:xfrm>
            <a:custGeom>
              <a:avLst/>
              <a:gdLst>
                <a:gd name="T0" fmla="*/ 0 w 11"/>
                <a:gd name="T1" fmla="*/ 66 h 75"/>
                <a:gd name="T2" fmla="*/ 1 w 11"/>
                <a:gd name="T3" fmla="*/ 0 h 75"/>
                <a:gd name="T4" fmla="*/ 6 w 11"/>
                <a:gd name="T5" fmla="*/ 75 h 75"/>
                <a:gd name="T6" fmla="*/ 0 w 11"/>
                <a:gd name="T7" fmla="*/ 6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5">
                  <a:moveTo>
                    <a:pt x="0" y="66"/>
                  </a:moveTo>
                  <a:cubicBezTo>
                    <a:pt x="0" y="66"/>
                    <a:pt x="6" y="16"/>
                    <a:pt x="1" y="0"/>
                  </a:cubicBezTo>
                  <a:cubicBezTo>
                    <a:pt x="1" y="0"/>
                    <a:pt x="11" y="49"/>
                    <a:pt x="6" y="75"/>
                  </a:cubicBezTo>
                  <a:cubicBezTo>
                    <a:pt x="0" y="66"/>
                    <a:pt x="0" y="66"/>
                    <a:pt x="0" y="6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0" name="Freeform 40681"/>
            <p:cNvSpPr/>
            <p:nvPr/>
          </p:nvSpPr>
          <p:spPr bwMode="auto">
            <a:xfrm>
              <a:off x="5849938" y="3051175"/>
              <a:ext cx="50800" cy="312738"/>
            </a:xfrm>
            <a:custGeom>
              <a:avLst/>
              <a:gdLst>
                <a:gd name="T0" fmla="*/ 10 w 12"/>
                <a:gd name="T1" fmla="*/ 70 h 73"/>
                <a:gd name="T2" fmla="*/ 3 w 12"/>
                <a:gd name="T3" fmla="*/ 73 h 73"/>
                <a:gd name="T4" fmla="*/ 0 w 12"/>
                <a:gd name="T5" fmla="*/ 0 h 73"/>
                <a:gd name="T6" fmla="*/ 10 w 12"/>
                <a:gd name="T7" fmla="*/ 7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3">
                  <a:moveTo>
                    <a:pt x="10" y="70"/>
                  </a:move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4" y="15"/>
                    <a:pt x="0" y="0"/>
                  </a:cubicBezTo>
                  <a:cubicBezTo>
                    <a:pt x="0" y="0"/>
                    <a:pt x="12" y="29"/>
                    <a:pt x="10" y="70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1" name="Freeform 40682"/>
            <p:cNvSpPr/>
            <p:nvPr/>
          </p:nvSpPr>
          <p:spPr bwMode="auto">
            <a:xfrm>
              <a:off x="6059488" y="2978150"/>
              <a:ext cx="34925" cy="365125"/>
            </a:xfrm>
            <a:custGeom>
              <a:avLst/>
              <a:gdLst>
                <a:gd name="T0" fmla="*/ 2 w 8"/>
                <a:gd name="T1" fmla="*/ 85 h 85"/>
                <a:gd name="T2" fmla="*/ 7 w 8"/>
                <a:gd name="T3" fmla="*/ 80 h 85"/>
                <a:gd name="T4" fmla="*/ 8 w 8"/>
                <a:gd name="T5" fmla="*/ 0 h 85"/>
                <a:gd name="T6" fmla="*/ 2 w 8"/>
                <a:gd name="T7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5">
                  <a:moveTo>
                    <a:pt x="2" y="85"/>
                  </a:moveTo>
                  <a:cubicBezTo>
                    <a:pt x="7" y="80"/>
                    <a:pt x="7" y="80"/>
                    <a:pt x="7" y="80"/>
                  </a:cubicBezTo>
                  <a:cubicBezTo>
                    <a:pt x="7" y="80"/>
                    <a:pt x="6" y="8"/>
                    <a:pt x="8" y="0"/>
                  </a:cubicBezTo>
                  <a:cubicBezTo>
                    <a:pt x="8" y="0"/>
                    <a:pt x="0" y="54"/>
                    <a:pt x="2" y="8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2" name="Freeform 40683"/>
            <p:cNvSpPr/>
            <p:nvPr/>
          </p:nvSpPr>
          <p:spPr bwMode="auto">
            <a:xfrm>
              <a:off x="6029325" y="3171825"/>
              <a:ext cx="42863" cy="282575"/>
            </a:xfrm>
            <a:custGeom>
              <a:avLst/>
              <a:gdLst>
                <a:gd name="T0" fmla="*/ 2 w 10"/>
                <a:gd name="T1" fmla="*/ 66 h 66"/>
                <a:gd name="T2" fmla="*/ 8 w 10"/>
                <a:gd name="T3" fmla="*/ 62 h 66"/>
                <a:gd name="T4" fmla="*/ 10 w 10"/>
                <a:gd name="T5" fmla="*/ 0 h 66"/>
                <a:gd name="T6" fmla="*/ 2 w 10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6">
                  <a:moveTo>
                    <a:pt x="2" y="66"/>
                  </a:move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7" y="5"/>
                    <a:pt x="10" y="0"/>
                  </a:cubicBezTo>
                  <a:cubicBezTo>
                    <a:pt x="10" y="0"/>
                    <a:pt x="0" y="42"/>
                    <a:pt x="2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3" name="Freeform 40684"/>
            <p:cNvSpPr/>
            <p:nvPr/>
          </p:nvSpPr>
          <p:spPr bwMode="auto">
            <a:xfrm>
              <a:off x="6140450" y="3132138"/>
              <a:ext cx="25400" cy="219075"/>
            </a:xfrm>
            <a:custGeom>
              <a:avLst/>
              <a:gdLst>
                <a:gd name="T0" fmla="*/ 1 w 6"/>
                <a:gd name="T1" fmla="*/ 51 h 51"/>
                <a:gd name="T2" fmla="*/ 5 w 6"/>
                <a:gd name="T3" fmla="*/ 47 h 51"/>
                <a:gd name="T4" fmla="*/ 6 w 6"/>
                <a:gd name="T5" fmla="*/ 0 h 51"/>
                <a:gd name="T6" fmla="*/ 1 w 6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1">
                  <a:moveTo>
                    <a:pt x="1" y="51"/>
                  </a:moveTo>
                  <a:cubicBezTo>
                    <a:pt x="5" y="47"/>
                    <a:pt x="5" y="47"/>
                    <a:pt x="5" y="4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37"/>
                    <a:pt x="1" y="51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4" name="Freeform 40685"/>
            <p:cNvSpPr/>
            <p:nvPr/>
          </p:nvSpPr>
          <p:spPr bwMode="auto">
            <a:xfrm>
              <a:off x="5930900" y="3101975"/>
              <a:ext cx="25400" cy="249238"/>
            </a:xfrm>
            <a:custGeom>
              <a:avLst/>
              <a:gdLst>
                <a:gd name="T0" fmla="*/ 0 w 6"/>
                <a:gd name="T1" fmla="*/ 58 h 58"/>
                <a:gd name="T2" fmla="*/ 5 w 6"/>
                <a:gd name="T3" fmla="*/ 0 h 58"/>
                <a:gd name="T4" fmla="*/ 6 w 6"/>
                <a:gd name="T5" fmla="*/ 52 h 58"/>
                <a:gd name="T6" fmla="*/ 0 w 6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8">
                  <a:moveTo>
                    <a:pt x="0" y="58"/>
                  </a:moveTo>
                  <a:cubicBezTo>
                    <a:pt x="0" y="58"/>
                    <a:pt x="0" y="11"/>
                    <a:pt x="5" y="0"/>
                  </a:cubicBezTo>
                  <a:cubicBezTo>
                    <a:pt x="5" y="0"/>
                    <a:pt x="5" y="44"/>
                    <a:pt x="6" y="52"/>
                  </a:cubicBezTo>
                  <a:cubicBezTo>
                    <a:pt x="0" y="58"/>
                    <a:pt x="0" y="58"/>
                    <a:pt x="0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5" name="Freeform 40686"/>
            <p:cNvSpPr/>
            <p:nvPr/>
          </p:nvSpPr>
          <p:spPr bwMode="auto">
            <a:xfrm>
              <a:off x="6264275" y="3184525"/>
              <a:ext cx="30163" cy="249238"/>
            </a:xfrm>
            <a:custGeom>
              <a:avLst/>
              <a:gdLst>
                <a:gd name="T0" fmla="*/ 7 w 7"/>
                <a:gd name="T1" fmla="*/ 58 h 58"/>
                <a:gd name="T2" fmla="*/ 2 w 7"/>
                <a:gd name="T3" fmla="*/ 0 h 58"/>
                <a:gd name="T4" fmla="*/ 0 w 7"/>
                <a:gd name="T5" fmla="*/ 52 h 58"/>
                <a:gd name="T6" fmla="*/ 7 w 7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8">
                  <a:moveTo>
                    <a:pt x="7" y="58"/>
                  </a:moveTo>
                  <a:cubicBezTo>
                    <a:pt x="7" y="58"/>
                    <a:pt x="7" y="11"/>
                    <a:pt x="2" y="0"/>
                  </a:cubicBezTo>
                  <a:cubicBezTo>
                    <a:pt x="2" y="0"/>
                    <a:pt x="2" y="44"/>
                    <a:pt x="0" y="52"/>
                  </a:cubicBezTo>
                  <a:cubicBezTo>
                    <a:pt x="7" y="58"/>
                    <a:pt x="7" y="58"/>
                    <a:pt x="7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6" name="Freeform 40687"/>
            <p:cNvSpPr/>
            <p:nvPr/>
          </p:nvSpPr>
          <p:spPr bwMode="auto">
            <a:xfrm>
              <a:off x="6102350" y="3201988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6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5" y="9"/>
                    <a:pt x="19" y="0"/>
                  </a:cubicBezTo>
                  <a:cubicBezTo>
                    <a:pt x="19" y="0"/>
                    <a:pt x="4" y="30"/>
                    <a:pt x="6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7" name="Freeform 40688"/>
            <p:cNvSpPr/>
            <p:nvPr/>
          </p:nvSpPr>
          <p:spPr bwMode="auto">
            <a:xfrm>
              <a:off x="5824538" y="3128963"/>
              <a:ext cx="50800" cy="249238"/>
            </a:xfrm>
            <a:custGeom>
              <a:avLst/>
              <a:gdLst>
                <a:gd name="T0" fmla="*/ 1 w 12"/>
                <a:gd name="T1" fmla="*/ 50 h 58"/>
                <a:gd name="T2" fmla="*/ 12 w 12"/>
                <a:gd name="T3" fmla="*/ 0 h 58"/>
                <a:gd name="T4" fmla="*/ 6 w 12"/>
                <a:gd name="T5" fmla="*/ 58 h 58"/>
                <a:gd name="T6" fmla="*/ 1 w 12"/>
                <a:gd name="T7" fmla="*/ 5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8">
                  <a:moveTo>
                    <a:pt x="1" y="50"/>
                  </a:moveTo>
                  <a:cubicBezTo>
                    <a:pt x="1" y="50"/>
                    <a:pt x="0" y="10"/>
                    <a:pt x="12" y="0"/>
                  </a:cubicBezTo>
                  <a:cubicBezTo>
                    <a:pt x="12" y="0"/>
                    <a:pt x="4" y="39"/>
                    <a:pt x="6" y="58"/>
                  </a:cubicBezTo>
                  <a:cubicBezTo>
                    <a:pt x="1" y="50"/>
                    <a:pt x="1" y="50"/>
                    <a:pt x="1" y="50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8" name="Freeform 40689"/>
            <p:cNvSpPr/>
            <p:nvPr/>
          </p:nvSpPr>
          <p:spPr bwMode="auto">
            <a:xfrm>
              <a:off x="5910263" y="3119438"/>
              <a:ext cx="30163" cy="314325"/>
            </a:xfrm>
            <a:custGeom>
              <a:avLst/>
              <a:gdLst>
                <a:gd name="T0" fmla="*/ 6 w 7"/>
                <a:gd name="T1" fmla="*/ 65 h 73"/>
                <a:gd name="T2" fmla="*/ 0 w 7"/>
                <a:gd name="T3" fmla="*/ 0 h 73"/>
                <a:gd name="T4" fmla="*/ 0 w 7"/>
                <a:gd name="T5" fmla="*/ 73 h 73"/>
                <a:gd name="T6" fmla="*/ 6 w 7"/>
                <a:gd name="T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3">
                  <a:moveTo>
                    <a:pt x="6" y="65"/>
                  </a:moveTo>
                  <a:cubicBezTo>
                    <a:pt x="6" y="65"/>
                    <a:pt x="7" y="19"/>
                    <a:pt x="0" y="0"/>
                  </a:cubicBezTo>
                  <a:cubicBezTo>
                    <a:pt x="0" y="0"/>
                    <a:pt x="3" y="62"/>
                    <a:pt x="0" y="73"/>
                  </a:cubicBezTo>
                  <a:cubicBezTo>
                    <a:pt x="6" y="65"/>
                    <a:pt x="6" y="65"/>
                    <a:pt x="6" y="6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9" name="Freeform 40690"/>
            <p:cNvSpPr/>
            <p:nvPr/>
          </p:nvSpPr>
          <p:spPr bwMode="auto">
            <a:xfrm>
              <a:off x="5973763" y="3124200"/>
              <a:ext cx="34925" cy="266700"/>
            </a:xfrm>
            <a:custGeom>
              <a:avLst/>
              <a:gdLst>
                <a:gd name="T0" fmla="*/ 1 w 8"/>
                <a:gd name="T1" fmla="*/ 45 h 62"/>
                <a:gd name="T2" fmla="*/ 4 w 8"/>
                <a:gd name="T3" fmla="*/ 0 h 62"/>
                <a:gd name="T4" fmla="*/ 8 w 8"/>
                <a:gd name="T5" fmla="*/ 62 h 62"/>
                <a:gd name="T6" fmla="*/ 1 w 8"/>
                <a:gd name="T7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2">
                  <a:moveTo>
                    <a:pt x="1" y="45"/>
                  </a:moveTo>
                  <a:cubicBezTo>
                    <a:pt x="1" y="45"/>
                    <a:pt x="0" y="13"/>
                    <a:pt x="4" y="0"/>
                  </a:cubicBezTo>
                  <a:cubicBezTo>
                    <a:pt x="4" y="0"/>
                    <a:pt x="4" y="49"/>
                    <a:pt x="8" y="62"/>
                  </a:cubicBezTo>
                  <a:cubicBezTo>
                    <a:pt x="1" y="45"/>
                    <a:pt x="1" y="45"/>
                    <a:pt x="1" y="4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0" name="Freeform 40691"/>
            <p:cNvSpPr/>
            <p:nvPr/>
          </p:nvSpPr>
          <p:spPr bwMode="auto">
            <a:xfrm>
              <a:off x="6183313" y="3167063"/>
              <a:ext cx="77788" cy="227013"/>
            </a:xfrm>
            <a:custGeom>
              <a:avLst/>
              <a:gdLst>
                <a:gd name="T0" fmla="*/ 18 w 18"/>
                <a:gd name="T1" fmla="*/ 45 h 53"/>
                <a:gd name="T2" fmla="*/ 0 w 18"/>
                <a:gd name="T3" fmla="*/ 0 h 53"/>
                <a:gd name="T4" fmla="*/ 13 w 18"/>
                <a:gd name="T5" fmla="*/ 53 h 53"/>
                <a:gd name="T6" fmla="*/ 18 w 18"/>
                <a:gd name="T7" fmla="*/ 4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3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0"/>
                    <a:pt x="13" y="53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1" name="Freeform 40692"/>
            <p:cNvSpPr/>
            <p:nvPr/>
          </p:nvSpPr>
          <p:spPr bwMode="auto">
            <a:xfrm>
              <a:off x="6170613" y="3278188"/>
              <a:ext cx="34925" cy="158750"/>
            </a:xfrm>
            <a:custGeom>
              <a:avLst/>
              <a:gdLst>
                <a:gd name="T0" fmla="*/ 1 w 8"/>
                <a:gd name="T1" fmla="*/ 24 h 37"/>
                <a:gd name="T2" fmla="*/ 8 w 8"/>
                <a:gd name="T3" fmla="*/ 0 h 37"/>
                <a:gd name="T4" fmla="*/ 6 w 8"/>
                <a:gd name="T5" fmla="*/ 37 h 37"/>
                <a:gd name="T6" fmla="*/ 1 w 8"/>
                <a:gd name="T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7">
                  <a:moveTo>
                    <a:pt x="1" y="24"/>
                  </a:moveTo>
                  <a:cubicBezTo>
                    <a:pt x="1" y="24"/>
                    <a:pt x="0" y="11"/>
                    <a:pt x="8" y="0"/>
                  </a:cubicBezTo>
                  <a:cubicBezTo>
                    <a:pt x="8" y="0"/>
                    <a:pt x="4" y="28"/>
                    <a:pt x="6" y="37"/>
                  </a:cubicBezTo>
                  <a:cubicBezTo>
                    <a:pt x="1" y="24"/>
                    <a:pt x="1" y="24"/>
                    <a:pt x="1" y="24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2" name="Freeform 40693"/>
            <p:cNvSpPr/>
            <p:nvPr/>
          </p:nvSpPr>
          <p:spPr bwMode="auto">
            <a:xfrm>
              <a:off x="6162675" y="3197225"/>
              <a:ext cx="42863" cy="274638"/>
            </a:xfrm>
            <a:custGeom>
              <a:avLst/>
              <a:gdLst>
                <a:gd name="T0" fmla="*/ 0 w 10"/>
                <a:gd name="T1" fmla="*/ 50 h 64"/>
                <a:gd name="T2" fmla="*/ 10 w 10"/>
                <a:gd name="T3" fmla="*/ 0 h 64"/>
                <a:gd name="T4" fmla="*/ 4 w 10"/>
                <a:gd name="T5" fmla="*/ 64 h 64"/>
                <a:gd name="T6" fmla="*/ 0 w 10"/>
                <a:gd name="T7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4">
                  <a:moveTo>
                    <a:pt x="0" y="50"/>
                  </a:moveTo>
                  <a:cubicBezTo>
                    <a:pt x="0" y="50"/>
                    <a:pt x="0" y="13"/>
                    <a:pt x="10" y="0"/>
                  </a:cubicBezTo>
                  <a:cubicBezTo>
                    <a:pt x="10" y="0"/>
                    <a:pt x="2" y="46"/>
                    <a:pt x="4" y="64"/>
                  </a:cubicBezTo>
                  <a:cubicBezTo>
                    <a:pt x="0" y="50"/>
                    <a:pt x="0" y="50"/>
                    <a:pt x="0" y="50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3" name="Freeform 40694"/>
            <p:cNvSpPr/>
            <p:nvPr/>
          </p:nvSpPr>
          <p:spPr bwMode="auto">
            <a:xfrm>
              <a:off x="6003925" y="3124200"/>
              <a:ext cx="42863" cy="269875"/>
            </a:xfrm>
            <a:custGeom>
              <a:avLst/>
              <a:gdLst>
                <a:gd name="T0" fmla="*/ 0 w 10"/>
                <a:gd name="T1" fmla="*/ 56 h 63"/>
                <a:gd name="T2" fmla="*/ 10 w 10"/>
                <a:gd name="T3" fmla="*/ 0 h 63"/>
                <a:gd name="T4" fmla="*/ 8 w 10"/>
                <a:gd name="T5" fmla="*/ 63 h 63"/>
                <a:gd name="T6" fmla="*/ 0 w 10"/>
                <a:gd name="T7" fmla="*/ 5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3">
                  <a:moveTo>
                    <a:pt x="0" y="56"/>
                  </a:moveTo>
                  <a:cubicBezTo>
                    <a:pt x="0" y="56"/>
                    <a:pt x="6" y="5"/>
                    <a:pt x="10" y="0"/>
                  </a:cubicBezTo>
                  <a:cubicBezTo>
                    <a:pt x="10" y="0"/>
                    <a:pt x="6" y="53"/>
                    <a:pt x="8" y="63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4" name="Freeform 40695"/>
            <p:cNvSpPr/>
            <p:nvPr/>
          </p:nvSpPr>
          <p:spPr bwMode="auto">
            <a:xfrm>
              <a:off x="6076950" y="3159125"/>
              <a:ext cx="42863" cy="234950"/>
            </a:xfrm>
            <a:custGeom>
              <a:avLst/>
              <a:gdLst>
                <a:gd name="T0" fmla="*/ 0 w 10"/>
                <a:gd name="T1" fmla="*/ 55 h 55"/>
                <a:gd name="T2" fmla="*/ 10 w 10"/>
                <a:gd name="T3" fmla="*/ 0 h 55"/>
                <a:gd name="T4" fmla="*/ 8 w 10"/>
                <a:gd name="T5" fmla="*/ 44 h 55"/>
                <a:gd name="T6" fmla="*/ 0 w 10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5">
                  <a:moveTo>
                    <a:pt x="0" y="55"/>
                  </a:moveTo>
                  <a:cubicBezTo>
                    <a:pt x="0" y="55"/>
                    <a:pt x="4" y="12"/>
                    <a:pt x="10" y="0"/>
                  </a:cubicBezTo>
                  <a:cubicBezTo>
                    <a:pt x="10" y="0"/>
                    <a:pt x="8" y="35"/>
                    <a:pt x="8" y="44"/>
                  </a:cubicBezTo>
                  <a:cubicBezTo>
                    <a:pt x="0" y="55"/>
                    <a:pt x="0" y="55"/>
                    <a:pt x="0" y="5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5" name="Freeform 40696"/>
            <p:cNvSpPr/>
            <p:nvPr/>
          </p:nvSpPr>
          <p:spPr bwMode="auto">
            <a:xfrm>
              <a:off x="6205538" y="3167063"/>
              <a:ext cx="41275" cy="239713"/>
            </a:xfrm>
            <a:custGeom>
              <a:avLst/>
              <a:gdLst>
                <a:gd name="T0" fmla="*/ 0 w 10"/>
                <a:gd name="T1" fmla="*/ 56 h 56"/>
                <a:gd name="T2" fmla="*/ 10 w 10"/>
                <a:gd name="T3" fmla="*/ 0 h 56"/>
                <a:gd name="T4" fmla="*/ 8 w 10"/>
                <a:gd name="T5" fmla="*/ 44 h 56"/>
                <a:gd name="T6" fmla="*/ 0 w 10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6">
                  <a:moveTo>
                    <a:pt x="0" y="56"/>
                  </a:moveTo>
                  <a:cubicBezTo>
                    <a:pt x="0" y="56"/>
                    <a:pt x="4" y="13"/>
                    <a:pt x="10" y="0"/>
                  </a:cubicBezTo>
                  <a:cubicBezTo>
                    <a:pt x="10" y="0"/>
                    <a:pt x="8" y="35"/>
                    <a:pt x="8" y="44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6" name="Freeform 40697"/>
            <p:cNvSpPr/>
            <p:nvPr/>
          </p:nvSpPr>
          <p:spPr bwMode="auto">
            <a:xfrm>
              <a:off x="5862638" y="3068638"/>
              <a:ext cx="47625" cy="322263"/>
            </a:xfrm>
            <a:custGeom>
              <a:avLst/>
              <a:gdLst>
                <a:gd name="T0" fmla="*/ 11 w 11"/>
                <a:gd name="T1" fmla="*/ 66 h 75"/>
                <a:gd name="T2" fmla="*/ 10 w 11"/>
                <a:gd name="T3" fmla="*/ 0 h 75"/>
                <a:gd name="T4" fmla="*/ 5 w 11"/>
                <a:gd name="T5" fmla="*/ 75 h 75"/>
                <a:gd name="T6" fmla="*/ 11 w 11"/>
                <a:gd name="T7" fmla="*/ 6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5">
                  <a:moveTo>
                    <a:pt x="11" y="66"/>
                  </a:moveTo>
                  <a:cubicBezTo>
                    <a:pt x="11" y="66"/>
                    <a:pt x="5" y="16"/>
                    <a:pt x="10" y="0"/>
                  </a:cubicBezTo>
                  <a:cubicBezTo>
                    <a:pt x="10" y="0"/>
                    <a:pt x="0" y="49"/>
                    <a:pt x="5" y="75"/>
                  </a:cubicBezTo>
                  <a:cubicBezTo>
                    <a:pt x="11" y="66"/>
                    <a:pt x="11" y="66"/>
                    <a:pt x="11" y="6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7" name="Freeform 40698"/>
            <p:cNvSpPr/>
            <p:nvPr/>
          </p:nvSpPr>
          <p:spPr bwMode="auto">
            <a:xfrm>
              <a:off x="5956300" y="3209925"/>
              <a:ext cx="82550" cy="201613"/>
            </a:xfrm>
            <a:custGeom>
              <a:avLst/>
              <a:gdLst>
                <a:gd name="T0" fmla="*/ 19 w 19"/>
                <a:gd name="T1" fmla="*/ 42 h 47"/>
                <a:gd name="T2" fmla="*/ 0 w 19"/>
                <a:gd name="T3" fmla="*/ 0 h 47"/>
                <a:gd name="T4" fmla="*/ 13 w 19"/>
                <a:gd name="T5" fmla="*/ 47 h 47"/>
                <a:gd name="T6" fmla="*/ 19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19" y="42"/>
                  </a:moveTo>
                  <a:cubicBezTo>
                    <a:pt x="19" y="42"/>
                    <a:pt x="14" y="9"/>
                    <a:pt x="0" y="0"/>
                  </a:cubicBezTo>
                  <a:cubicBezTo>
                    <a:pt x="0" y="0"/>
                    <a:pt x="15" y="30"/>
                    <a:pt x="13" y="47"/>
                  </a:cubicBezTo>
                  <a:cubicBezTo>
                    <a:pt x="19" y="42"/>
                    <a:pt x="19" y="42"/>
                    <a:pt x="19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8" name="Freeform 40699"/>
            <p:cNvSpPr/>
            <p:nvPr/>
          </p:nvSpPr>
          <p:spPr bwMode="auto">
            <a:xfrm>
              <a:off x="6097588" y="3201988"/>
              <a:ext cx="77788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4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6" y="14"/>
                    <a:pt x="0" y="0"/>
                  </a:cubicBezTo>
                  <a:cubicBezTo>
                    <a:pt x="0" y="0"/>
                    <a:pt x="16" y="41"/>
                    <a:pt x="14" y="54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9" name="Freeform 40702"/>
            <p:cNvSpPr>
              <a:spLocks noEditPoints="1"/>
            </p:cNvSpPr>
            <p:nvPr/>
          </p:nvSpPr>
          <p:spPr bwMode="auto">
            <a:xfrm>
              <a:off x="6196013" y="3857625"/>
              <a:ext cx="492125" cy="26988"/>
            </a:xfrm>
            <a:custGeom>
              <a:avLst/>
              <a:gdLst>
                <a:gd name="T0" fmla="*/ 115 w 115"/>
                <a:gd name="T1" fmla="*/ 5 h 6"/>
                <a:gd name="T2" fmla="*/ 109 w 115"/>
                <a:gd name="T3" fmla="*/ 5 h 6"/>
                <a:gd name="T4" fmla="*/ 110 w 115"/>
                <a:gd name="T5" fmla="*/ 5 h 6"/>
                <a:gd name="T6" fmla="*/ 114 w 115"/>
                <a:gd name="T7" fmla="*/ 6 h 6"/>
                <a:gd name="T8" fmla="*/ 115 w 115"/>
                <a:gd name="T9" fmla="*/ 5 h 6"/>
                <a:gd name="T10" fmla="*/ 2 w 115"/>
                <a:gd name="T11" fmla="*/ 0 h 6"/>
                <a:gd name="T12" fmla="*/ 0 w 115"/>
                <a:gd name="T13" fmla="*/ 0 h 6"/>
                <a:gd name="T14" fmla="*/ 2 w 115"/>
                <a:gd name="T15" fmla="*/ 1 h 6"/>
                <a:gd name="T16" fmla="*/ 59 w 115"/>
                <a:gd name="T17" fmla="*/ 3 h 6"/>
                <a:gd name="T18" fmla="*/ 8 w 115"/>
                <a:gd name="T19" fmla="*/ 0 h 6"/>
                <a:gd name="T20" fmla="*/ 2 w 115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6">
                  <a:moveTo>
                    <a:pt x="115" y="5"/>
                  </a:moveTo>
                  <a:cubicBezTo>
                    <a:pt x="114" y="5"/>
                    <a:pt x="111" y="5"/>
                    <a:pt x="109" y="5"/>
                  </a:cubicBezTo>
                  <a:cubicBezTo>
                    <a:pt x="109" y="5"/>
                    <a:pt x="110" y="5"/>
                    <a:pt x="110" y="5"/>
                  </a:cubicBezTo>
                  <a:cubicBezTo>
                    <a:pt x="112" y="6"/>
                    <a:pt x="113" y="6"/>
                    <a:pt x="114" y="6"/>
                  </a:cubicBezTo>
                  <a:cubicBezTo>
                    <a:pt x="114" y="6"/>
                    <a:pt x="115" y="6"/>
                    <a:pt x="115" y="5"/>
                  </a:cubicBezTo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2" y="2"/>
                    <a:pt x="59" y="3"/>
                  </a:cubicBezTo>
                  <a:cubicBezTo>
                    <a:pt x="39" y="2"/>
                    <a:pt x="19" y="1"/>
                    <a:pt x="8" y="0"/>
                  </a:cubicBezTo>
                  <a:cubicBezTo>
                    <a:pt x="6" y="0"/>
                    <a:pt x="4" y="0"/>
                    <a:pt x="2" y="0"/>
                  </a:cubicBezTo>
                </a:path>
              </a:pathLst>
            </a:custGeom>
            <a:solidFill>
              <a:srgbClr val="C5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6B2F4-6734-4F8D-AC73-1278B646F4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4363-D64B-4DE1-A215-F411EC77F0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6B2F4-6734-4F8D-AC73-1278B646F4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4363-D64B-4DE1-A215-F411EC77F0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6B2F4-6734-4F8D-AC73-1278B646F4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4363-D64B-4DE1-A215-F411EC77F0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6B2F4-6734-4F8D-AC73-1278B646F4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4363-D64B-4DE1-A215-F411EC77F0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0000">
        <p:fade/>
      </p:transition>
    </mc:Choice>
    <mc:Fallback>
      <p:transition spd="med" advTm="10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0000">
        <p:fade/>
      </p:transition>
    </mc:Choice>
    <mc:Fallback>
      <p:transition spd="med" advTm="1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6B2F4-6734-4F8D-AC73-1278B646F4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54363-D64B-4DE1-A215-F411EC77F01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7" Type="http://schemas.openxmlformats.org/officeDocument/2006/relationships/image" Target="../media/image5.png"/><Relationship Id="rId6" Type="http://schemas.microsoft.com/office/2007/relationships/media" Target="../media/media1.mp3"/><Relationship Id="rId5" Type="http://schemas.openxmlformats.org/officeDocument/2006/relationships/audio" Target="../media/media1.mp3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7" Type="http://schemas.openxmlformats.org/officeDocument/2006/relationships/image" Target="../media/image5.png"/><Relationship Id="rId6" Type="http://schemas.microsoft.com/office/2007/relationships/media" Target="../media/media1.mp3"/><Relationship Id="rId5" Type="http://schemas.openxmlformats.org/officeDocument/2006/relationships/audio" Target="../media/media1.mp3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任意多边形: 形状 826"/>
          <p:cNvSpPr/>
          <p:nvPr/>
        </p:nvSpPr>
        <p:spPr>
          <a:xfrm>
            <a:off x="2092771" y="3419561"/>
            <a:ext cx="8035982" cy="3467883"/>
          </a:xfrm>
          <a:custGeom>
            <a:avLst/>
            <a:gdLst>
              <a:gd name="connsiteX0" fmla="*/ 4017991 w 8035982"/>
              <a:gd name="connsiteY0" fmla="*/ 0 h 3467883"/>
              <a:gd name="connsiteX1" fmla="*/ 8035982 w 8035982"/>
              <a:gd name="connsiteY1" fmla="*/ 3430455 h 3467883"/>
              <a:gd name="connsiteX2" fmla="*/ 8033768 w 8035982"/>
              <a:gd name="connsiteY2" fmla="*/ 3467883 h 3467883"/>
              <a:gd name="connsiteX3" fmla="*/ 2214 w 8035982"/>
              <a:gd name="connsiteY3" fmla="*/ 3467883 h 3467883"/>
              <a:gd name="connsiteX4" fmla="*/ 0 w 8035982"/>
              <a:gd name="connsiteY4" fmla="*/ 3430455 h 3467883"/>
              <a:gd name="connsiteX5" fmla="*/ 4017991 w 8035982"/>
              <a:gd name="connsiteY5" fmla="*/ 0 h 3467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5982" h="3467883">
                <a:moveTo>
                  <a:pt x="4017991" y="0"/>
                </a:moveTo>
                <a:cubicBezTo>
                  <a:pt x="6237066" y="0"/>
                  <a:pt x="8035982" y="1535867"/>
                  <a:pt x="8035982" y="3430455"/>
                </a:cubicBezTo>
                <a:lnTo>
                  <a:pt x="8033768" y="3467883"/>
                </a:lnTo>
                <a:lnTo>
                  <a:pt x="2214" y="3467883"/>
                </a:lnTo>
                <a:lnTo>
                  <a:pt x="0" y="3430455"/>
                </a:lnTo>
                <a:cubicBezTo>
                  <a:pt x="0" y="1535867"/>
                  <a:pt x="1798916" y="0"/>
                  <a:pt x="4017991" y="0"/>
                </a:cubicBezTo>
                <a:close/>
              </a:path>
            </a:pathLst>
          </a:custGeom>
          <a:noFill/>
          <a:ln>
            <a:solidFill>
              <a:schemeClr val="bg1">
                <a:lumMod val="9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28" name="组合 827"/>
          <p:cNvGrpSpPr/>
          <p:nvPr/>
        </p:nvGrpSpPr>
        <p:grpSpPr>
          <a:xfrm rot="19334845">
            <a:off x="2320891" y="3338395"/>
            <a:ext cx="1724015" cy="1053292"/>
            <a:chOff x="828675" y="76200"/>
            <a:chExt cx="10580688" cy="6464300"/>
          </a:xfrm>
        </p:grpSpPr>
        <p:sp>
          <p:nvSpPr>
            <p:cNvPr id="829" name="Freeform 5"/>
            <p:cNvSpPr/>
            <p:nvPr/>
          </p:nvSpPr>
          <p:spPr bwMode="auto">
            <a:xfrm>
              <a:off x="3967163" y="3321050"/>
              <a:ext cx="1152525" cy="738188"/>
            </a:xfrm>
            <a:custGeom>
              <a:avLst/>
              <a:gdLst>
                <a:gd name="T0" fmla="*/ 32 w 272"/>
                <a:gd name="T1" fmla="*/ 174 h 174"/>
                <a:gd name="T2" fmla="*/ 61 w 272"/>
                <a:gd name="T3" fmla="*/ 16 h 174"/>
                <a:gd name="T4" fmla="*/ 229 w 272"/>
                <a:gd name="T5" fmla="*/ 0 h 174"/>
                <a:gd name="T6" fmla="*/ 272 w 272"/>
                <a:gd name="T7" fmla="*/ 174 h 174"/>
                <a:gd name="T8" fmla="*/ 32 w 272"/>
                <a:gd name="T9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174">
                  <a:moveTo>
                    <a:pt x="32" y="174"/>
                  </a:moveTo>
                  <a:cubicBezTo>
                    <a:pt x="32" y="174"/>
                    <a:pt x="0" y="26"/>
                    <a:pt x="61" y="16"/>
                  </a:cubicBezTo>
                  <a:cubicBezTo>
                    <a:pt x="125" y="6"/>
                    <a:pt x="229" y="0"/>
                    <a:pt x="229" y="0"/>
                  </a:cubicBezTo>
                  <a:cubicBezTo>
                    <a:pt x="272" y="174"/>
                    <a:pt x="272" y="174"/>
                    <a:pt x="272" y="174"/>
                  </a:cubicBezTo>
                  <a:lnTo>
                    <a:pt x="32" y="174"/>
                  </a:lnTo>
                  <a:close/>
                </a:path>
              </a:pathLst>
            </a:custGeom>
            <a:solidFill>
              <a:srgbClr val="329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0" name="Freeform 6"/>
            <p:cNvSpPr/>
            <p:nvPr/>
          </p:nvSpPr>
          <p:spPr bwMode="auto">
            <a:xfrm>
              <a:off x="4225925" y="3313113"/>
              <a:ext cx="1139825" cy="563563"/>
            </a:xfrm>
            <a:custGeom>
              <a:avLst/>
              <a:gdLst>
                <a:gd name="T0" fmla="*/ 213 w 269"/>
                <a:gd name="T1" fmla="*/ 0 h 133"/>
                <a:gd name="T2" fmla="*/ 0 w 269"/>
                <a:gd name="T3" fmla="*/ 18 h 133"/>
                <a:gd name="T4" fmla="*/ 139 w 269"/>
                <a:gd name="T5" fmla="*/ 128 h 133"/>
                <a:gd name="T6" fmla="*/ 213 w 269"/>
                <a:gd name="T7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9" h="133">
                  <a:moveTo>
                    <a:pt x="213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8" y="133"/>
                    <a:pt x="139" y="128"/>
                  </a:cubicBezTo>
                  <a:cubicBezTo>
                    <a:pt x="269" y="122"/>
                    <a:pt x="213" y="0"/>
                    <a:pt x="213" y="0"/>
                  </a:cubicBezTo>
                  <a:close/>
                </a:path>
              </a:pathLst>
            </a:custGeom>
            <a:solidFill>
              <a:srgbClr val="27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1" name="Freeform 7"/>
            <p:cNvSpPr/>
            <p:nvPr/>
          </p:nvSpPr>
          <p:spPr bwMode="auto">
            <a:xfrm>
              <a:off x="4205288" y="3197225"/>
              <a:ext cx="1389063" cy="530225"/>
            </a:xfrm>
            <a:custGeom>
              <a:avLst/>
              <a:gdLst>
                <a:gd name="T0" fmla="*/ 175 w 328"/>
                <a:gd name="T1" fmla="*/ 2 h 125"/>
                <a:gd name="T2" fmla="*/ 0 w 328"/>
                <a:gd name="T3" fmla="*/ 125 h 125"/>
                <a:gd name="T4" fmla="*/ 328 w 328"/>
                <a:gd name="T5" fmla="*/ 122 h 125"/>
                <a:gd name="T6" fmla="*/ 175 w 328"/>
                <a:gd name="T7" fmla="*/ 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8" h="125">
                  <a:moveTo>
                    <a:pt x="175" y="2"/>
                  </a:moveTo>
                  <a:cubicBezTo>
                    <a:pt x="44" y="0"/>
                    <a:pt x="0" y="125"/>
                    <a:pt x="0" y="125"/>
                  </a:cubicBezTo>
                  <a:cubicBezTo>
                    <a:pt x="328" y="122"/>
                    <a:pt x="328" y="122"/>
                    <a:pt x="328" y="122"/>
                  </a:cubicBezTo>
                  <a:cubicBezTo>
                    <a:pt x="328" y="122"/>
                    <a:pt x="307" y="5"/>
                    <a:pt x="175" y="2"/>
                  </a:cubicBezTo>
                  <a:close/>
                </a:path>
              </a:pathLst>
            </a:custGeom>
            <a:solidFill>
              <a:srgbClr val="329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2" name="Freeform 8"/>
            <p:cNvSpPr/>
            <p:nvPr/>
          </p:nvSpPr>
          <p:spPr bwMode="auto">
            <a:xfrm>
              <a:off x="9210675" y="2976563"/>
              <a:ext cx="568325" cy="415925"/>
            </a:xfrm>
            <a:custGeom>
              <a:avLst/>
              <a:gdLst>
                <a:gd name="T0" fmla="*/ 12 w 134"/>
                <a:gd name="T1" fmla="*/ 0 h 98"/>
                <a:gd name="T2" fmla="*/ 125 w 134"/>
                <a:gd name="T3" fmla="*/ 63 h 98"/>
                <a:gd name="T4" fmla="*/ 0 w 134"/>
                <a:gd name="T5" fmla="*/ 44 h 98"/>
                <a:gd name="T6" fmla="*/ 12 w 134"/>
                <a:gd name="T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4" h="98">
                  <a:moveTo>
                    <a:pt x="12" y="0"/>
                  </a:moveTo>
                  <a:cubicBezTo>
                    <a:pt x="12" y="0"/>
                    <a:pt x="134" y="29"/>
                    <a:pt x="125" y="63"/>
                  </a:cubicBezTo>
                  <a:cubicBezTo>
                    <a:pt x="116" y="98"/>
                    <a:pt x="0" y="44"/>
                    <a:pt x="0" y="44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rgbClr val="E8A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3" name="Freeform 9"/>
            <p:cNvSpPr/>
            <p:nvPr/>
          </p:nvSpPr>
          <p:spPr bwMode="auto">
            <a:xfrm>
              <a:off x="9024938" y="2905125"/>
              <a:ext cx="276225" cy="288925"/>
            </a:xfrm>
            <a:custGeom>
              <a:avLst/>
              <a:gdLst>
                <a:gd name="T0" fmla="*/ 112 w 174"/>
                <a:gd name="T1" fmla="*/ 182 h 182"/>
                <a:gd name="T2" fmla="*/ 174 w 174"/>
                <a:gd name="T3" fmla="*/ 35 h 182"/>
                <a:gd name="T4" fmla="*/ 0 w 174"/>
                <a:gd name="T5" fmla="*/ 0 h 182"/>
                <a:gd name="T6" fmla="*/ 112 w 174"/>
                <a:gd name="T7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4" h="182">
                  <a:moveTo>
                    <a:pt x="112" y="182"/>
                  </a:moveTo>
                  <a:lnTo>
                    <a:pt x="174" y="35"/>
                  </a:lnTo>
                  <a:lnTo>
                    <a:pt x="0" y="0"/>
                  </a:lnTo>
                  <a:lnTo>
                    <a:pt x="112" y="182"/>
                  </a:lnTo>
                  <a:close/>
                </a:path>
              </a:pathLst>
            </a:custGeom>
            <a:solidFill>
              <a:srgbClr val="56D0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4" name="Freeform 10"/>
            <p:cNvSpPr/>
            <p:nvPr/>
          </p:nvSpPr>
          <p:spPr bwMode="auto">
            <a:xfrm>
              <a:off x="8224838" y="2820988"/>
              <a:ext cx="1203325" cy="915988"/>
            </a:xfrm>
            <a:custGeom>
              <a:avLst/>
              <a:gdLst>
                <a:gd name="T0" fmla="*/ 0 w 284"/>
                <a:gd name="T1" fmla="*/ 211 h 216"/>
                <a:gd name="T2" fmla="*/ 130 w 284"/>
                <a:gd name="T3" fmla="*/ 8 h 216"/>
                <a:gd name="T4" fmla="*/ 284 w 284"/>
                <a:gd name="T5" fmla="*/ 216 h 216"/>
                <a:gd name="T6" fmla="*/ 0 w 284"/>
                <a:gd name="T7" fmla="*/ 21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4" h="216">
                  <a:moveTo>
                    <a:pt x="0" y="211"/>
                  </a:moveTo>
                  <a:cubicBezTo>
                    <a:pt x="0" y="211"/>
                    <a:pt x="4" y="0"/>
                    <a:pt x="130" y="8"/>
                  </a:cubicBezTo>
                  <a:cubicBezTo>
                    <a:pt x="256" y="16"/>
                    <a:pt x="284" y="216"/>
                    <a:pt x="284" y="216"/>
                  </a:cubicBezTo>
                  <a:lnTo>
                    <a:pt x="0" y="211"/>
                  </a:lnTo>
                  <a:close/>
                </a:path>
              </a:pathLst>
            </a:custGeom>
            <a:solidFill>
              <a:srgbClr val="43AF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5" name="Freeform 11"/>
            <p:cNvSpPr/>
            <p:nvPr/>
          </p:nvSpPr>
          <p:spPr bwMode="auto">
            <a:xfrm>
              <a:off x="9093200" y="2874963"/>
              <a:ext cx="808038" cy="938213"/>
            </a:xfrm>
            <a:custGeom>
              <a:avLst/>
              <a:gdLst>
                <a:gd name="T0" fmla="*/ 191 w 191"/>
                <a:gd name="T1" fmla="*/ 151 h 221"/>
                <a:gd name="T2" fmla="*/ 137 w 191"/>
                <a:gd name="T3" fmla="*/ 119 h 221"/>
                <a:gd name="T4" fmla="*/ 165 w 191"/>
                <a:gd name="T5" fmla="*/ 80 h 221"/>
                <a:gd name="T6" fmla="*/ 162 w 191"/>
                <a:gd name="T7" fmla="*/ 17 h 221"/>
                <a:gd name="T8" fmla="*/ 107 w 191"/>
                <a:gd name="T9" fmla="*/ 50 h 221"/>
                <a:gd name="T10" fmla="*/ 36 w 191"/>
                <a:gd name="T11" fmla="*/ 154 h 221"/>
                <a:gd name="T12" fmla="*/ 38 w 191"/>
                <a:gd name="T13" fmla="*/ 203 h 221"/>
                <a:gd name="T14" fmla="*/ 95 w 191"/>
                <a:gd name="T15" fmla="*/ 176 h 221"/>
                <a:gd name="T16" fmla="*/ 114 w 191"/>
                <a:gd name="T17" fmla="*/ 150 h 221"/>
                <a:gd name="T18" fmla="*/ 165 w 191"/>
                <a:gd name="T19" fmla="*/ 179 h 221"/>
                <a:gd name="T20" fmla="*/ 191 w 191"/>
                <a:gd name="T21" fmla="*/ 15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1" h="221">
                  <a:moveTo>
                    <a:pt x="191" y="151"/>
                  </a:moveTo>
                  <a:cubicBezTo>
                    <a:pt x="137" y="119"/>
                    <a:pt x="137" y="119"/>
                    <a:pt x="137" y="119"/>
                  </a:cubicBezTo>
                  <a:cubicBezTo>
                    <a:pt x="165" y="80"/>
                    <a:pt x="165" y="80"/>
                    <a:pt x="165" y="80"/>
                  </a:cubicBezTo>
                  <a:cubicBezTo>
                    <a:pt x="165" y="80"/>
                    <a:pt x="188" y="34"/>
                    <a:pt x="162" y="17"/>
                  </a:cubicBezTo>
                  <a:cubicBezTo>
                    <a:pt x="135" y="0"/>
                    <a:pt x="107" y="50"/>
                    <a:pt x="107" y="50"/>
                  </a:cubicBezTo>
                  <a:cubicBezTo>
                    <a:pt x="36" y="154"/>
                    <a:pt x="36" y="154"/>
                    <a:pt x="36" y="154"/>
                  </a:cubicBezTo>
                  <a:cubicBezTo>
                    <a:pt x="36" y="154"/>
                    <a:pt x="0" y="184"/>
                    <a:pt x="38" y="203"/>
                  </a:cubicBezTo>
                  <a:cubicBezTo>
                    <a:pt x="75" y="221"/>
                    <a:pt x="95" y="176"/>
                    <a:pt x="95" y="176"/>
                  </a:cubicBezTo>
                  <a:cubicBezTo>
                    <a:pt x="114" y="150"/>
                    <a:pt x="114" y="150"/>
                    <a:pt x="114" y="150"/>
                  </a:cubicBezTo>
                  <a:cubicBezTo>
                    <a:pt x="165" y="179"/>
                    <a:pt x="165" y="179"/>
                    <a:pt x="165" y="179"/>
                  </a:cubicBezTo>
                  <a:lnTo>
                    <a:pt x="191" y="151"/>
                  </a:lnTo>
                  <a:close/>
                </a:path>
              </a:pathLst>
            </a:custGeom>
            <a:solidFill>
              <a:srgbClr val="633D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6" name="Freeform 12"/>
            <p:cNvSpPr>
              <a:spLocks noEditPoints="1"/>
            </p:cNvSpPr>
            <p:nvPr/>
          </p:nvSpPr>
          <p:spPr bwMode="auto">
            <a:xfrm>
              <a:off x="1481138" y="76200"/>
              <a:ext cx="9928225" cy="5730875"/>
            </a:xfrm>
            <a:custGeom>
              <a:avLst/>
              <a:gdLst>
                <a:gd name="T0" fmla="*/ 2332 w 2344"/>
                <a:gd name="T1" fmla="*/ 902 h 1351"/>
                <a:gd name="T2" fmla="*/ 2089 w 2344"/>
                <a:gd name="T3" fmla="*/ 797 h 1351"/>
                <a:gd name="T4" fmla="*/ 1904 w 2344"/>
                <a:gd name="T5" fmla="*/ 220 h 1351"/>
                <a:gd name="T6" fmla="*/ 285 w 2344"/>
                <a:gd name="T7" fmla="*/ 194 h 1351"/>
                <a:gd name="T8" fmla="*/ 1 w 2344"/>
                <a:gd name="T9" fmla="*/ 1263 h 1351"/>
                <a:gd name="T10" fmla="*/ 63 w 2344"/>
                <a:gd name="T11" fmla="*/ 1351 h 1351"/>
                <a:gd name="T12" fmla="*/ 2115 w 2344"/>
                <a:gd name="T13" fmla="*/ 1351 h 1351"/>
                <a:gd name="T14" fmla="*/ 2109 w 2344"/>
                <a:gd name="T15" fmla="*/ 1231 h 1351"/>
                <a:gd name="T16" fmla="*/ 2272 w 2344"/>
                <a:gd name="T17" fmla="*/ 1246 h 1351"/>
                <a:gd name="T18" fmla="*/ 2332 w 2344"/>
                <a:gd name="T19" fmla="*/ 902 h 1351"/>
                <a:gd name="T20" fmla="*/ 472 w 2344"/>
                <a:gd name="T21" fmla="*/ 840 h 1351"/>
                <a:gd name="T22" fmla="*/ 154 w 2344"/>
                <a:gd name="T23" fmla="*/ 842 h 1351"/>
                <a:gd name="T24" fmla="*/ 94 w 2344"/>
                <a:gd name="T25" fmla="*/ 769 h 1351"/>
                <a:gd name="T26" fmla="*/ 436 w 2344"/>
                <a:gd name="T27" fmla="*/ 247 h 1351"/>
                <a:gd name="T28" fmla="*/ 552 w 2344"/>
                <a:gd name="T29" fmla="*/ 330 h 1351"/>
                <a:gd name="T30" fmla="*/ 553 w 2344"/>
                <a:gd name="T31" fmla="*/ 666 h 1351"/>
                <a:gd name="T32" fmla="*/ 472 w 2344"/>
                <a:gd name="T33" fmla="*/ 840 h 1351"/>
                <a:gd name="T34" fmla="*/ 976 w 2344"/>
                <a:gd name="T35" fmla="*/ 742 h 1351"/>
                <a:gd name="T36" fmla="*/ 914 w 2344"/>
                <a:gd name="T37" fmla="*/ 844 h 1351"/>
                <a:gd name="T38" fmla="*/ 644 w 2344"/>
                <a:gd name="T39" fmla="*/ 837 h 1351"/>
                <a:gd name="T40" fmla="*/ 601 w 2344"/>
                <a:gd name="T41" fmla="*/ 747 h 1351"/>
                <a:gd name="T42" fmla="*/ 601 w 2344"/>
                <a:gd name="T43" fmla="*/ 310 h 1351"/>
                <a:gd name="T44" fmla="*/ 852 w 2344"/>
                <a:gd name="T45" fmla="*/ 192 h 1351"/>
                <a:gd name="T46" fmla="*/ 976 w 2344"/>
                <a:gd name="T47" fmla="*/ 329 h 1351"/>
                <a:gd name="T48" fmla="*/ 976 w 2344"/>
                <a:gd name="T49" fmla="*/ 742 h 1351"/>
                <a:gd name="T50" fmla="*/ 1364 w 2344"/>
                <a:gd name="T51" fmla="*/ 842 h 1351"/>
                <a:gd name="T52" fmla="*/ 1094 w 2344"/>
                <a:gd name="T53" fmla="*/ 842 h 1351"/>
                <a:gd name="T54" fmla="*/ 1016 w 2344"/>
                <a:gd name="T55" fmla="*/ 799 h 1351"/>
                <a:gd name="T56" fmla="*/ 1016 w 2344"/>
                <a:gd name="T57" fmla="*/ 628 h 1351"/>
                <a:gd name="T58" fmla="*/ 1017 w 2344"/>
                <a:gd name="T59" fmla="*/ 365 h 1351"/>
                <a:gd name="T60" fmla="*/ 1102 w 2344"/>
                <a:gd name="T61" fmla="*/ 176 h 1351"/>
                <a:gd name="T62" fmla="*/ 1329 w 2344"/>
                <a:gd name="T63" fmla="*/ 176 h 1351"/>
                <a:gd name="T64" fmla="*/ 1422 w 2344"/>
                <a:gd name="T65" fmla="*/ 320 h 1351"/>
                <a:gd name="T66" fmla="*/ 1431 w 2344"/>
                <a:gd name="T67" fmla="*/ 745 h 1351"/>
                <a:gd name="T68" fmla="*/ 1364 w 2344"/>
                <a:gd name="T69" fmla="*/ 842 h 1351"/>
                <a:gd name="T70" fmla="*/ 1920 w 2344"/>
                <a:gd name="T71" fmla="*/ 843 h 1351"/>
                <a:gd name="T72" fmla="*/ 1607 w 2344"/>
                <a:gd name="T73" fmla="*/ 843 h 1351"/>
                <a:gd name="T74" fmla="*/ 1480 w 2344"/>
                <a:gd name="T75" fmla="*/ 734 h 1351"/>
                <a:gd name="T76" fmla="*/ 1480 w 2344"/>
                <a:gd name="T77" fmla="*/ 260 h 1351"/>
                <a:gd name="T78" fmla="*/ 1562 w 2344"/>
                <a:gd name="T79" fmla="*/ 161 h 1351"/>
                <a:gd name="T80" fmla="*/ 2004 w 2344"/>
                <a:gd name="T81" fmla="*/ 697 h 1351"/>
                <a:gd name="T82" fmla="*/ 1920 w 2344"/>
                <a:gd name="T83" fmla="*/ 843 h 1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44" h="1351">
                  <a:moveTo>
                    <a:pt x="2332" y="902"/>
                  </a:moveTo>
                  <a:cubicBezTo>
                    <a:pt x="2321" y="752"/>
                    <a:pt x="2122" y="790"/>
                    <a:pt x="2089" y="797"/>
                  </a:cubicBezTo>
                  <a:cubicBezTo>
                    <a:pt x="2078" y="605"/>
                    <a:pt x="2046" y="384"/>
                    <a:pt x="1904" y="220"/>
                  </a:cubicBezTo>
                  <a:cubicBezTo>
                    <a:pt x="1729" y="17"/>
                    <a:pt x="694" y="0"/>
                    <a:pt x="285" y="194"/>
                  </a:cubicBezTo>
                  <a:cubicBezTo>
                    <a:pt x="24" y="318"/>
                    <a:pt x="0" y="1254"/>
                    <a:pt x="1" y="1263"/>
                  </a:cubicBezTo>
                  <a:cubicBezTo>
                    <a:pt x="63" y="1351"/>
                    <a:pt x="63" y="1351"/>
                    <a:pt x="63" y="1351"/>
                  </a:cubicBezTo>
                  <a:cubicBezTo>
                    <a:pt x="2115" y="1351"/>
                    <a:pt x="2115" y="1351"/>
                    <a:pt x="2115" y="1351"/>
                  </a:cubicBezTo>
                  <a:cubicBezTo>
                    <a:pt x="2109" y="1231"/>
                    <a:pt x="2109" y="1231"/>
                    <a:pt x="2109" y="1231"/>
                  </a:cubicBezTo>
                  <a:cubicBezTo>
                    <a:pt x="2272" y="1246"/>
                    <a:pt x="2272" y="1246"/>
                    <a:pt x="2272" y="1246"/>
                  </a:cubicBezTo>
                  <a:cubicBezTo>
                    <a:pt x="2272" y="1246"/>
                    <a:pt x="2344" y="1066"/>
                    <a:pt x="2332" y="902"/>
                  </a:cubicBezTo>
                  <a:moveTo>
                    <a:pt x="472" y="840"/>
                  </a:moveTo>
                  <a:cubicBezTo>
                    <a:pt x="363" y="844"/>
                    <a:pt x="154" y="842"/>
                    <a:pt x="154" y="842"/>
                  </a:cubicBezTo>
                  <a:cubicBezTo>
                    <a:pt x="154" y="842"/>
                    <a:pt x="68" y="863"/>
                    <a:pt x="94" y="769"/>
                  </a:cubicBezTo>
                  <a:cubicBezTo>
                    <a:pt x="121" y="674"/>
                    <a:pt x="168" y="297"/>
                    <a:pt x="436" y="247"/>
                  </a:cubicBezTo>
                  <a:cubicBezTo>
                    <a:pt x="436" y="247"/>
                    <a:pt x="545" y="223"/>
                    <a:pt x="552" y="330"/>
                  </a:cubicBezTo>
                  <a:cubicBezTo>
                    <a:pt x="552" y="442"/>
                    <a:pt x="554" y="554"/>
                    <a:pt x="553" y="666"/>
                  </a:cubicBezTo>
                  <a:cubicBezTo>
                    <a:pt x="552" y="744"/>
                    <a:pt x="573" y="835"/>
                    <a:pt x="472" y="840"/>
                  </a:cubicBezTo>
                  <a:moveTo>
                    <a:pt x="976" y="742"/>
                  </a:moveTo>
                  <a:cubicBezTo>
                    <a:pt x="980" y="837"/>
                    <a:pt x="914" y="844"/>
                    <a:pt x="914" y="844"/>
                  </a:cubicBezTo>
                  <a:cubicBezTo>
                    <a:pt x="864" y="849"/>
                    <a:pt x="679" y="853"/>
                    <a:pt x="644" y="837"/>
                  </a:cubicBezTo>
                  <a:cubicBezTo>
                    <a:pt x="611" y="821"/>
                    <a:pt x="601" y="783"/>
                    <a:pt x="601" y="747"/>
                  </a:cubicBezTo>
                  <a:cubicBezTo>
                    <a:pt x="601" y="310"/>
                    <a:pt x="601" y="310"/>
                    <a:pt x="601" y="310"/>
                  </a:cubicBezTo>
                  <a:cubicBezTo>
                    <a:pt x="590" y="178"/>
                    <a:pt x="773" y="199"/>
                    <a:pt x="852" y="192"/>
                  </a:cubicBezTo>
                  <a:cubicBezTo>
                    <a:pt x="992" y="181"/>
                    <a:pt x="976" y="329"/>
                    <a:pt x="976" y="329"/>
                  </a:cubicBezTo>
                  <a:cubicBezTo>
                    <a:pt x="976" y="329"/>
                    <a:pt x="971" y="648"/>
                    <a:pt x="976" y="742"/>
                  </a:cubicBezTo>
                  <a:moveTo>
                    <a:pt x="1364" y="842"/>
                  </a:moveTo>
                  <a:cubicBezTo>
                    <a:pt x="1293" y="847"/>
                    <a:pt x="1094" y="842"/>
                    <a:pt x="1094" y="842"/>
                  </a:cubicBezTo>
                  <a:cubicBezTo>
                    <a:pt x="1057" y="847"/>
                    <a:pt x="1020" y="844"/>
                    <a:pt x="1016" y="799"/>
                  </a:cubicBezTo>
                  <a:cubicBezTo>
                    <a:pt x="1011" y="743"/>
                    <a:pt x="1015" y="684"/>
                    <a:pt x="1016" y="628"/>
                  </a:cubicBezTo>
                  <a:cubicBezTo>
                    <a:pt x="1016" y="540"/>
                    <a:pt x="1015" y="452"/>
                    <a:pt x="1017" y="365"/>
                  </a:cubicBezTo>
                  <a:cubicBezTo>
                    <a:pt x="1018" y="287"/>
                    <a:pt x="998" y="181"/>
                    <a:pt x="1102" y="176"/>
                  </a:cubicBezTo>
                  <a:cubicBezTo>
                    <a:pt x="1211" y="171"/>
                    <a:pt x="1329" y="176"/>
                    <a:pt x="1329" y="176"/>
                  </a:cubicBezTo>
                  <a:cubicBezTo>
                    <a:pt x="1329" y="176"/>
                    <a:pt x="1427" y="157"/>
                    <a:pt x="1422" y="320"/>
                  </a:cubicBezTo>
                  <a:cubicBezTo>
                    <a:pt x="1418" y="483"/>
                    <a:pt x="1431" y="745"/>
                    <a:pt x="1431" y="745"/>
                  </a:cubicBezTo>
                  <a:cubicBezTo>
                    <a:pt x="1431" y="745"/>
                    <a:pt x="1436" y="837"/>
                    <a:pt x="1364" y="842"/>
                  </a:cubicBezTo>
                  <a:moveTo>
                    <a:pt x="1920" y="843"/>
                  </a:moveTo>
                  <a:cubicBezTo>
                    <a:pt x="1817" y="845"/>
                    <a:pt x="1607" y="843"/>
                    <a:pt x="1607" y="843"/>
                  </a:cubicBezTo>
                  <a:cubicBezTo>
                    <a:pt x="1607" y="843"/>
                    <a:pt x="1475" y="855"/>
                    <a:pt x="1480" y="734"/>
                  </a:cubicBezTo>
                  <a:cubicBezTo>
                    <a:pt x="1480" y="727"/>
                    <a:pt x="1480" y="260"/>
                    <a:pt x="1480" y="260"/>
                  </a:cubicBezTo>
                  <a:cubicBezTo>
                    <a:pt x="1480" y="260"/>
                    <a:pt x="1469" y="158"/>
                    <a:pt x="1562" y="161"/>
                  </a:cubicBezTo>
                  <a:cubicBezTo>
                    <a:pt x="1667" y="163"/>
                    <a:pt x="1957" y="158"/>
                    <a:pt x="2004" y="697"/>
                  </a:cubicBezTo>
                  <a:cubicBezTo>
                    <a:pt x="2004" y="697"/>
                    <a:pt x="2022" y="841"/>
                    <a:pt x="1920" y="843"/>
                  </a:cubicBezTo>
                </a:path>
              </a:pathLst>
            </a:custGeom>
            <a:solidFill>
              <a:srgbClr val="FFD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7" name="Oval 13"/>
            <p:cNvSpPr>
              <a:spLocks noChangeArrowheads="1"/>
            </p:cNvSpPr>
            <p:nvPr/>
          </p:nvSpPr>
          <p:spPr bwMode="auto">
            <a:xfrm>
              <a:off x="9982200" y="4406900"/>
              <a:ext cx="584200" cy="619125"/>
            </a:xfrm>
            <a:prstGeom prst="ellipse">
              <a:avLst/>
            </a:prstGeom>
            <a:solidFill>
              <a:srgbClr val="C9C1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8" name="Oval 14"/>
            <p:cNvSpPr>
              <a:spLocks noChangeArrowheads="1"/>
            </p:cNvSpPr>
            <p:nvPr/>
          </p:nvSpPr>
          <p:spPr bwMode="auto">
            <a:xfrm>
              <a:off x="10058400" y="4483100"/>
              <a:ext cx="431800" cy="471488"/>
            </a:xfrm>
            <a:prstGeom prst="ellipse">
              <a:avLst/>
            </a:prstGeom>
            <a:solidFill>
              <a:srgbClr val="FC84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9" name="Freeform 15"/>
            <p:cNvSpPr/>
            <p:nvPr/>
          </p:nvSpPr>
          <p:spPr bwMode="auto">
            <a:xfrm>
              <a:off x="10779125" y="4011613"/>
              <a:ext cx="584200" cy="1371600"/>
            </a:xfrm>
            <a:custGeom>
              <a:avLst/>
              <a:gdLst>
                <a:gd name="T0" fmla="*/ 97 w 138"/>
                <a:gd name="T1" fmla="*/ 323 h 323"/>
                <a:gd name="T2" fmla="*/ 138 w 138"/>
                <a:gd name="T3" fmla="*/ 24 h 323"/>
                <a:gd name="T4" fmla="*/ 56 w 138"/>
                <a:gd name="T5" fmla="*/ 13 h 323"/>
                <a:gd name="T6" fmla="*/ 0 w 138"/>
                <a:gd name="T7" fmla="*/ 305 h 323"/>
                <a:gd name="T8" fmla="*/ 97 w 138"/>
                <a:gd name="T9" fmla="*/ 323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323">
                  <a:moveTo>
                    <a:pt x="97" y="323"/>
                  </a:moveTo>
                  <a:cubicBezTo>
                    <a:pt x="138" y="24"/>
                    <a:pt x="138" y="24"/>
                    <a:pt x="138" y="24"/>
                  </a:cubicBezTo>
                  <a:cubicBezTo>
                    <a:pt x="138" y="24"/>
                    <a:pt x="88" y="0"/>
                    <a:pt x="56" y="13"/>
                  </a:cubicBezTo>
                  <a:cubicBezTo>
                    <a:pt x="19" y="29"/>
                    <a:pt x="2" y="262"/>
                    <a:pt x="0" y="305"/>
                  </a:cubicBezTo>
                  <a:lnTo>
                    <a:pt x="97" y="323"/>
                  </a:lnTo>
                  <a:close/>
                </a:path>
              </a:pathLst>
            </a:custGeom>
            <a:solidFill>
              <a:srgbClr val="C9C1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0" name="Freeform 16"/>
            <p:cNvSpPr/>
            <p:nvPr/>
          </p:nvSpPr>
          <p:spPr bwMode="auto">
            <a:xfrm>
              <a:off x="10964863" y="4478338"/>
              <a:ext cx="317500" cy="463550"/>
            </a:xfrm>
            <a:custGeom>
              <a:avLst/>
              <a:gdLst>
                <a:gd name="T0" fmla="*/ 75 w 75"/>
                <a:gd name="T1" fmla="*/ 41 h 109"/>
                <a:gd name="T2" fmla="*/ 5 w 75"/>
                <a:gd name="T3" fmla="*/ 54 h 109"/>
                <a:gd name="T4" fmla="*/ 69 w 75"/>
                <a:gd name="T5" fmla="*/ 88 h 109"/>
                <a:gd name="T6" fmla="*/ 75 w 75"/>
                <a:gd name="T7" fmla="*/ 41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109">
                  <a:moveTo>
                    <a:pt x="75" y="41"/>
                  </a:moveTo>
                  <a:cubicBezTo>
                    <a:pt x="75" y="41"/>
                    <a:pt x="11" y="0"/>
                    <a:pt x="5" y="54"/>
                  </a:cubicBezTo>
                  <a:cubicBezTo>
                    <a:pt x="0" y="109"/>
                    <a:pt x="69" y="88"/>
                    <a:pt x="69" y="88"/>
                  </a:cubicBezTo>
                  <a:lnTo>
                    <a:pt x="75" y="41"/>
                  </a:lnTo>
                  <a:close/>
                </a:path>
              </a:pathLst>
            </a:custGeom>
            <a:solidFill>
              <a:srgbClr val="ED51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1" name="Freeform 17"/>
            <p:cNvSpPr/>
            <p:nvPr/>
          </p:nvSpPr>
          <p:spPr bwMode="auto">
            <a:xfrm>
              <a:off x="10934700" y="4835525"/>
              <a:ext cx="322263" cy="461963"/>
            </a:xfrm>
            <a:custGeom>
              <a:avLst/>
              <a:gdLst>
                <a:gd name="T0" fmla="*/ 76 w 76"/>
                <a:gd name="T1" fmla="*/ 41 h 109"/>
                <a:gd name="T2" fmla="*/ 6 w 76"/>
                <a:gd name="T3" fmla="*/ 55 h 109"/>
                <a:gd name="T4" fmla="*/ 70 w 76"/>
                <a:gd name="T5" fmla="*/ 88 h 109"/>
                <a:gd name="T6" fmla="*/ 76 w 76"/>
                <a:gd name="T7" fmla="*/ 41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109">
                  <a:moveTo>
                    <a:pt x="76" y="41"/>
                  </a:moveTo>
                  <a:cubicBezTo>
                    <a:pt x="76" y="41"/>
                    <a:pt x="11" y="0"/>
                    <a:pt x="6" y="55"/>
                  </a:cubicBezTo>
                  <a:cubicBezTo>
                    <a:pt x="0" y="109"/>
                    <a:pt x="70" y="88"/>
                    <a:pt x="70" y="88"/>
                  </a:cubicBezTo>
                  <a:lnTo>
                    <a:pt x="76" y="41"/>
                  </a:lnTo>
                  <a:close/>
                </a:path>
              </a:pathLst>
            </a:custGeom>
            <a:solidFill>
              <a:srgbClr val="ED51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2" name="Freeform 18"/>
            <p:cNvSpPr/>
            <p:nvPr/>
          </p:nvSpPr>
          <p:spPr bwMode="auto">
            <a:xfrm>
              <a:off x="11033125" y="4092575"/>
              <a:ext cx="322263" cy="458788"/>
            </a:xfrm>
            <a:custGeom>
              <a:avLst/>
              <a:gdLst>
                <a:gd name="T0" fmla="*/ 76 w 76"/>
                <a:gd name="T1" fmla="*/ 40 h 108"/>
                <a:gd name="T2" fmla="*/ 6 w 76"/>
                <a:gd name="T3" fmla="*/ 54 h 108"/>
                <a:gd name="T4" fmla="*/ 70 w 76"/>
                <a:gd name="T5" fmla="*/ 87 h 108"/>
                <a:gd name="T6" fmla="*/ 76 w 76"/>
                <a:gd name="T7" fmla="*/ 4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108">
                  <a:moveTo>
                    <a:pt x="76" y="40"/>
                  </a:moveTo>
                  <a:cubicBezTo>
                    <a:pt x="76" y="40"/>
                    <a:pt x="11" y="0"/>
                    <a:pt x="6" y="54"/>
                  </a:cubicBezTo>
                  <a:cubicBezTo>
                    <a:pt x="0" y="108"/>
                    <a:pt x="70" y="87"/>
                    <a:pt x="70" y="87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ED51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3" name="Freeform 19"/>
            <p:cNvSpPr/>
            <p:nvPr/>
          </p:nvSpPr>
          <p:spPr bwMode="auto">
            <a:xfrm>
              <a:off x="1446213" y="3940175"/>
              <a:ext cx="547688" cy="742950"/>
            </a:xfrm>
            <a:custGeom>
              <a:avLst/>
              <a:gdLst>
                <a:gd name="T0" fmla="*/ 2 w 129"/>
                <a:gd name="T1" fmla="*/ 159 h 175"/>
                <a:gd name="T2" fmla="*/ 127 w 129"/>
                <a:gd name="T3" fmla="*/ 88 h 175"/>
                <a:gd name="T4" fmla="*/ 0 w 129"/>
                <a:gd name="T5" fmla="*/ 41 h 175"/>
                <a:gd name="T6" fmla="*/ 2 w 129"/>
                <a:gd name="T7" fmla="*/ 159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" h="175">
                  <a:moveTo>
                    <a:pt x="2" y="159"/>
                  </a:moveTo>
                  <a:cubicBezTo>
                    <a:pt x="2" y="159"/>
                    <a:pt x="124" y="175"/>
                    <a:pt x="127" y="88"/>
                  </a:cubicBezTo>
                  <a:cubicBezTo>
                    <a:pt x="129" y="0"/>
                    <a:pt x="0" y="41"/>
                    <a:pt x="0" y="41"/>
                  </a:cubicBezTo>
                  <a:lnTo>
                    <a:pt x="2" y="159"/>
                  </a:lnTo>
                  <a:close/>
                </a:path>
              </a:pathLst>
            </a:custGeom>
            <a:solidFill>
              <a:srgbClr val="FC84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4" name="Rectangle 20"/>
            <p:cNvSpPr>
              <a:spLocks noChangeArrowheads="1"/>
            </p:cNvSpPr>
            <p:nvPr/>
          </p:nvSpPr>
          <p:spPr bwMode="auto">
            <a:xfrm>
              <a:off x="1166813" y="5726113"/>
              <a:ext cx="1457325" cy="279400"/>
            </a:xfrm>
            <a:prstGeom prst="rect">
              <a:avLst/>
            </a:prstGeom>
            <a:solidFill>
              <a:srgbClr val="633D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5" name="Freeform 21"/>
            <p:cNvSpPr/>
            <p:nvPr/>
          </p:nvSpPr>
          <p:spPr bwMode="auto">
            <a:xfrm>
              <a:off x="1417638" y="4772025"/>
              <a:ext cx="388938" cy="469900"/>
            </a:xfrm>
            <a:custGeom>
              <a:avLst/>
              <a:gdLst>
                <a:gd name="T0" fmla="*/ 0 w 92"/>
                <a:gd name="T1" fmla="*/ 24 h 111"/>
                <a:gd name="T2" fmla="*/ 0 w 92"/>
                <a:gd name="T3" fmla="*/ 102 h 111"/>
                <a:gd name="T4" fmla="*/ 87 w 92"/>
                <a:gd name="T5" fmla="*/ 57 h 111"/>
                <a:gd name="T6" fmla="*/ 0 w 92"/>
                <a:gd name="T7" fmla="*/ 24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11">
                  <a:moveTo>
                    <a:pt x="0" y="24"/>
                  </a:moveTo>
                  <a:cubicBezTo>
                    <a:pt x="0" y="102"/>
                    <a:pt x="0" y="102"/>
                    <a:pt x="0" y="102"/>
                  </a:cubicBezTo>
                  <a:cubicBezTo>
                    <a:pt x="0" y="102"/>
                    <a:pt x="92" y="111"/>
                    <a:pt x="87" y="57"/>
                  </a:cubicBezTo>
                  <a:cubicBezTo>
                    <a:pt x="82" y="0"/>
                    <a:pt x="0" y="24"/>
                    <a:pt x="0" y="24"/>
                  </a:cubicBezTo>
                  <a:close/>
                </a:path>
              </a:pathLst>
            </a:custGeom>
            <a:solidFill>
              <a:srgbClr val="ED51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6" name="Freeform 22"/>
            <p:cNvSpPr/>
            <p:nvPr/>
          </p:nvSpPr>
          <p:spPr bwMode="auto">
            <a:xfrm>
              <a:off x="1417638" y="5203825"/>
              <a:ext cx="1262063" cy="593725"/>
            </a:xfrm>
            <a:custGeom>
              <a:avLst/>
              <a:gdLst>
                <a:gd name="T0" fmla="*/ 298 w 298"/>
                <a:gd name="T1" fmla="*/ 5 h 140"/>
                <a:gd name="T2" fmla="*/ 76 w 298"/>
                <a:gd name="T3" fmla="*/ 7 h 140"/>
                <a:gd name="T4" fmla="*/ 3 w 298"/>
                <a:gd name="T5" fmla="*/ 83 h 140"/>
                <a:gd name="T6" fmla="*/ 49 w 298"/>
                <a:gd name="T7" fmla="*/ 137 h 140"/>
                <a:gd name="T8" fmla="*/ 287 w 298"/>
                <a:gd name="T9" fmla="*/ 130 h 140"/>
                <a:gd name="T10" fmla="*/ 298 w 298"/>
                <a:gd name="T11" fmla="*/ 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8" h="140">
                  <a:moveTo>
                    <a:pt x="298" y="5"/>
                  </a:moveTo>
                  <a:cubicBezTo>
                    <a:pt x="76" y="7"/>
                    <a:pt x="76" y="7"/>
                    <a:pt x="76" y="7"/>
                  </a:cubicBezTo>
                  <a:cubicBezTo>
                    <a:pt x="76" y="7"/>
                    <a:pt x="0" y="0"/>
                    <a:pt x="3" y="83"/>
                  </a:cubicBezTo>
                  <a:cubicBezTo>
                    <a:pt x="4" y="140"/>
                    <a:pt x="49" y="137"/>
                    <a:pt x="49" y="137"/>
                  </a:cubicBezTo>
                  <a:cubicBezTo>
                    <a:pt x="287" y="130"/>
                    <a:pt x="287" y="130"/>
                    <a:pt x="287" y="130"/>
                  </a:cubicBezTo>
                  <a:lnTo>
                    <a:pt x="298" y="5"/>
                  </a:lnTo>
                  <a:close/>
                </a:path>
              </a:pathLst>
            </a:custGeom>
            <a:solidFill>
              <a:srgbClr val="9681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7" name="Freeform 23"/>
            <p:cNvSpPr/>
            <p:nvPr/>
          </p:nvSpPr>
          <p:spPr bwMode="auto">
            <a:xfrm>
              <a:off x="9029700" y="5272088"/>
              <a:ext cx="2287588" cy="615950"/>
            </a:xfrm>
            <a:custGeom>
              <a:avLst/>
              <a:gdLst>
                <a:gd name="T0" fmla="*/ 0 w 540"/>
                <a:gd name="T1" fmla="*/ 0 h 145"/>
                <a:gd name="T2" fmla="*/ 446 w 540"/>
                <a:gd name="T3" fmla="*/ 8 h 145"/>
                <a:gd name="T4" fmla="*/ 529 w 540"/>
                <a:gd name="T5" fmla="*/ 60 h 145"/>
                <a:gd name="T6" fmla="*/ 442 w 540"/>
                <a:gd name="T7" fmla="*/ 145 h 145"/>
                <a:gd name="T8" fmla="*/ 22 w 540"/>
                <a:gd name="T9" fmla="*/ 133 h 145"/>
                <a:gd name="T10" fmla="*/ 0 w 540"/>
                <a:gd name="T11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0" h="145">
                  <a:moveTo>
                    <a:pt x="0" y="0"/>
                  </a:moveTo>
                  <a:cubicBezTo>
                    <a:pt x="446" y="8"/>
                    <a:pt x="446" y="8"/>
                    <a:pt x="446" y="8"/>
                  </a:cubicBezTo>
                  <a:cubicBezTo>
                    <a:pt x="446" y="8"/>
                    <a:pt x="521" y="14"/>
                    <a:pt x="529" y="60"/>
                  </a:cubicBezTo>
                  <a:cubicBezTo>
                    <a:pt x="540" y="129"/>
                    <a:pt x="522" y="145"/>
                    <a:pt x="442" y="145"/>
                  </a:cubicBezTo>
                  <a:cubicBezTo>
                    <a:pt x="362" y="145"/>
                    <a:pt x="22" y="133"/>
                    <a:pt x="22" y="13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681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8" name="Freeform 24"/>
            <p:cNvSpPr/>
            <p:nvPr/>
          </p:nvSpPr>
          <p:spPr bwMode="auto">
            <a:xfrm>
              <a:off x="1443038" y="5213350"/>
              <a:ext cx="1236663" cy="292100"/>
            </a:xfrm>
            <a:custGeom>
              <a:avLst/>
              <a:gdLst>
                <a:gd name="T0" fmla="*/ 99 w 292"/>
                <a:gd name="T1" fmla="*/ 58 h 69"/>
                <a:gd name="T2" fmla="*/ 286 w 292"/>
                <a:gd name="T3" fmla="*/ 69 h 69"/>
                <a:gd name="T4" fmla="*/ 292 w 292"/>
                <a:gd name="T5" fmla="*/ 3 h 69"/>
                <a:gd name="T6" fmla="*/ 70 w 292"/>
                <a:gd name="T7" fmla="*/ 5 h 69"/>
                <a:gd name="T8" fmla="*/ 0 w 292"/>
                <a:gd name="T9" fmla="*/ 51 h 69"/>
                <a:gd name="T10" fmla="*/ 99 w 292"/>
                <a:gd name="T11" fmla="*/ 5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2" h="69">
                  <a:moveTo>
                    <a:pt x="99" y="58"/>
                  </a:moveTo>
                  <a:cubicBezTo>
                    <a:pt x="161" y="62"/>
                    <a:pt x="224" y="65"/>
                    <a:pt x="286" y="69"/>
                  </a:cubicBezTo>
                  <a:cubicBezTo>
                    <a:pt x="292" y="3"/>
                    <a:pt x="292" y="3"/>
                    <a:pt x="292" y="3"/>
                  </a:cubicBezTo>
                  <a:cubicBezTo>
                    <a:pt x="70" y="5"/>
                    <a:pt x="70" y="5"/>
                    <a:pt x="70" y="5"/>
                  </a:cubicBezTo>
                  <a:cubicBezTo>
                    <a:pt x="70" y="5"/>
                    <a:pt x="14" y="0"/>
                    <a:pt x="0" y="51"/>
                  </a:cubicBezTo>
                  <a:cubicBezTo>
                    <a:pt x="33" y="54"/>
                    <a:pt x="66" y="56"/>
                    <a:pt x="99" y="58"/>
                  </a:cubicBezTo>
                  <a:close/>
                </a:path>
              </a:pathLst>
            </a:custGeom>
            <a:solidFill>
              <a:srgbClr val="CEC4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9" name="Freeform 25"/>
            <p:cNvSpPr/>
            <p:nvPr/>
          </p:nvSpPr>
          <p:spPr bwMode="auto">
            <a:xfrm>
              <a:off x="9029700" y="5272088"/>
              <a:ext cx="2244725" cy="309563"/>
            </a:xfrm>
            <a:custGeom>
              <a:avLst/>
              <a:gdLst>
                <a:gd name="T0" fmla="*/ 530 w 530"/>
                <a:gd name="T1" fmla="*/ 73 h 73"/>
                <a:gd name="T2" fmla="*/ 529 w 530"/>
                <a:gd name="T3" fmla="*/ 60 h 73"/>
                <a:gd name="T4" fmla="*/ 446 w 530"/>
                <a:gd name="T5" fmla="*/ 8 h 73"/>
                <a:gd name="T6" fmla="*/ 0 w 530"/>
                <a:gd name="T7" fmla="*/ 0 h 73"/>
                <a:gd name="T8" fmla="*/ 10 w 530"/>
                <a:gd name="T9" fmla="*/ 58 h 73"/>
                <a:gd name="T10" fmla="*/ 530 w 530"/>
                <a:gd name="T11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0" h="73">
                  <a:moveTo>
                    <a:pt x="530" y="73"/>
                  </a:moveTo>
                  <a:cubicBezTo>
                    <a:pt x="530" y="69"/>
                    <a:pt x="529" y="65"/>
                    <a:pt x="529" y="60"/>
                  </a:cubicBezTo>
                  <a:cubicBezTo>
                    <a:pt x="521" y="14"/>
                    <a:pt x="446" y="8"/>
                    <a:pt x="446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83" y="65"/>
                    <a:pt x="357" y="70"/>
                    <a:pt x="530" y="73"/>
                  </a:cubicBezTo>
                  <a:close/>
                </a:path>
              </a:pathLst>
            </a:custGeom>
            <a:solidFill>
              <a:srgbClr val="CEC4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0" name="Oval 26"/>
            <p:cNvSpPr>
              <a:spLocks noChangeArrowheads="1"/>
            </p:cNvSpPr>
            <p:nvPr/>
          </p:nvSpPr>
          <p:spPr bwMode="auto">
            <a:xfrm>
              <a:off x="2493963" y="4916488"/>
              <a:ext cx="1455738" cy="1552575"/>
            </a:xfrm>
            <a:prstGeom prst="ellipse">
              <a:avLst/>
            </a:prstGeom>
            <a:solidFill>
              <a:srgbClr val="441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1" name="Oval 27"/>
            <p:cNvSpPr>
              <a:spLocks noChangeArrowheads="1"/>
            </p:cNvSpPr>
            <p:nvPr/>
          </p:nvSpPr>
          <p:spPr bwMode="auto">
            <a:xfrm>
              <a:off x="2811463" y="5254625"/>
              <a:ext cx="820738" cy="874713"/>
            </a:xfrm>
            <a:prstGeom prst="ellipse">
              <a:avLst/>
            </a:prstGeom>
            <a:solidFill>
              <a:srgbClr val="AFA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2" name="Freeform 28"/>
            <p:cNvSpPr>
              <a:spLocks noEditPoints="1"/>
            </p:cNvSpPr>
            <p:nvPr/>
          </p:nvSpPr>
          <p:spPr bwMode="auto">
            <a:xfrm>
              <a:off x="2913063" y="5360988"/>
              <a:ext cx="617538" cy="661988"/>
            </a:xfrm>
            <a:custGeom>
              <a:avLst/>
              <a:gdLst>
                <a:gd name="T0" fmla="*/ 73 w 146"/>
                <a:gd name="T1" fmla="*/ 156 h 156"/>
                <a:gd name="T2" fmla="*/ 0 w 146"/>
                <a:gd name="T3" fmla="*/ 78 h 156"/>
                <a:gd name="T4" fmla="*/ 73 w 146"/>
                <a:gd name="T5" fmla="*/ 0 h 156"/>
                <a:gd name="T6" fmla="*/ 146 w 146"/>
                <a:gd name="T7" fmla="*/ 78 h 156"/>
                <a:gd name="T8" fmla="*/ 73 w 146"/>
                <a:gd name="T9" fmla="*/ 156 h 156"/>
                <a:gd name="T10" fmla="*/ 73 w 146"/>
                <a:gd name="T11" fmla="*/ 9 h 156"/>
                <a:gd name="T12" fmla="*/ 8 w 146"/>
                <a:gd name="T13" fmla="*/ 78 h 156"/>
                <a:gd name="T14" fmla="*/ 73 w 146"/>
                <a:gd name="T15" fmla="*/ 147 h 156"/>
                <a:gd name="T16" fmla="*/ 138 w 146"/>
                <a:gd name="T17" fmla="*/ 78 h 156"/>
                <a:gd name="T18" fmla="*/ 73 w 146"/>
                <a:gd name="T19" fmla="*/ 9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6" h="156">
                  <a:moveTo>
                    <a:pt x="73" y="156"/>
                  </a:moveTo>
                  <a:cubicBezTo>
                    <a:pt x="33" y="156"/>
                    <a:pt x="0" y="121"/>
                    <a:pt x="0" y="78"/>
                  </a:cubicBezTo>
                  <a:cubicBezTo>
                    <a:pt x="0" y="35"/>
                    <a:pt x="33" y="0"/>
                    <a:pt x="73" y="0"/>
                  </a:cubicBezTo>
                  <a:cubicBezTo>
                    <a:pt x="113" y="0"/>
                    <a:pt x="146" y="35"/>
                    <a:pt x="146" y="78"/>
                  </a:cubicBezTo>
                  <a:cubicBezTo>
                    <a:pt x="146" y="121"/>
                    <a:pt x="113" y="156"/>
                    <a:pt x="73" y="156"/>
                  </a:cubicBezTo>
                  <a:close/>
                  <a:moveTo>
                    <a:pt x="73" y="9"/>
                  </a:moveTo>
                  <a:cubicBezTo>
                    <a:pt x="37" y="9"/>
                    <a:pt x="8" y="40"/>
                    <a:pt x="8" y="78"/>
                  </a:cubicBezTo>
                  <a:cubicBezTo>
                    <a:pt x="8" y="116"/>
                    <a:pt x="37" y="147"/>
                    <a:pt x="73" y="147"/>
                  </a:cubicBezTo>
                  <a:cubicBezTo>
                    <a:pt x="109" y="147"/>
                    <a:pt x="138" y="116"/>
                    <a:pt x="138" y="78"/>
                  </a:cubicBezTo>
                  <a:cubicBezTo>
                    <a:pt x="138" y="40"/>
                    <a:pt x="109" y="9"/>
                    <a:pt x="73" y="9"/>
                  </a:cubicBezTo>
                  <a:close/>
                </a:path>
              </a:pathLst>
            </a:custGeom>
            <a:solidFill>
              <a:srgbClr val="633D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3" name="Oval 29"/>
            <p:cNvSpPr>
              <a:spLocks noChangeArrowheads="1"/>
            </p:cNvSpPr>
            <p:nvPr/>
          </p:nvSpPr>
          <p:spPr bwMode="auto">
            <a:xfrm>
              <a:off x="7783513" y="4987925"/>
              <a:ext cx="1462088" cy="1552575"/>
            </a:xfrm>
            <a:prstGeom prst="ellipse">
              <a:avLst/>
            </a:prstGeom>
            <a:solidFill>
              <a:srgbClr val="441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4" name="Oval 30"/>
            <p:cNvSpPr>
              <a:spLocks noChangeArrowheads="1"/>
            </p:cNvSpPr>
            <p:nvPr/>
          </p:nvSpPr>
          <p:spPr bwMode="auto">
            <a:xfrm>
              <a:off x="8105775" y="5327650"/>
              <a:ext cx="817563" cy="873125"/>
            </a:xfrm>
            <a:prstGeom prst="ellipse">
              <a:avLst/>
            </a:prstGeom>
            <a:solidFill>
              <a:srgbClr val="AFA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5" name="Freeform 31"/>
            <p:cNvSpPr>
              <a:spLocks noEditPoints="1"/>
            </p:cNvSpPr>
            <p:nvPr/>
          </p:nvSpPr>
          <p:spPr bwMode="auto">
            <a:xfrm>
              <a:off x="8202613" y="5434013"/>
              <a:ext cx="623888" cy="657225"/>
            </a:xfrm>
            <a:custGeom>
              <a:avLst/>
              <a:gdLst>
                <a:gd name="T0" fmla="*/ 74 w 147"/>
                <a:gd name="T1" fmla="*/ 155 h 155"/>
                <a:gd name="T2" fmla="*/ 0 w 147"/>
                <a:gd name="T3" fmla="*/ 78 h 155"/>
                <a:gd name="T4" fmla="*/ 74 w 147"/>
                <a:gd name="T5" fmla="*/ 0 h 155"/>
                <a:gd name="T6" fmla="*/ 147 w 147"/>
                <a:gd name="T7" fmla="*/ 78 h 155"/>
                <a:gd name="T8" fmla="*/ 74 w 147"/>
                <a:gd name="T9" fmla="*/ 155 h 155"/>
                <a:gd name="T10" fmla="*/ 74 w 147"/>
                <a:gd name="T11" fmla="*/ 9 h 155"/>
                <a:gd name="T12" fmla="*/ 9 w 147"/>
                <a:gd name="T13" fmla="*/ 78 h 155"/>
                <a:gd name="T14" fmla="*/ 74 w 147"/>
                <a:gd name="T15" fmla="*/ 147 h 155"/>
                <a:gd name="T16" fmla="*/ 138 w 147"/>
                <a:gd name="T17" fmla="*/ 78 h 155"/>
                <a:gd name="T18" fmla="*/ 74 w 147"/>
                <a:gd name="T19" fmla="*/ 9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7" h="155">
                  <a:moveTo>
                    <a:pt x="74" y="155"/>
                  </a:moveTo>
                  <a:cubicBezTo>
                    <a:pt x="33" y="155"/>
                    <a:pt x="0" y="121"/>
                    <a:pt x="0" y="78"/>
                  </a:cubicBezTo>
                  <a:cubicBezTo>
                    <a:pt x="0" y="35"/>
                    <a:pt x="33" y="0"/>
                    <a:pt x="74" y="0"/>
                  </a:cubicBezTo>
                  <a:cubicBezTo>
                    <a:pt x="114" y="0"/>
                    <a:pt x="147" y="35"/>
                    <a:pt x="147" y="78"/>
                  </a:cubicBezTo>
                  <a:cubicBezTo>
                    <a:pt x="147" y="121"/>
                    <a:pt x="114" y="155"/>
                    <a:pt x="74" y="155"/>
                  </a:cubicBezTo>
                  <a:close/>
                  <a:moveTo>
                    <a:pt x="74" y="9"/>
                  </a:moveTo>
                  <a:cubicBezTo>
                    <a:pt x="38" y="9"/>
                    <a:pt x="9" y="40"/>
                    <a:pt x="9" y="78"/>
                  </a:cubicBezTo>
                  <a:cubicBezTo>
                    <a:pt x="9" y="116"/>
                    <a:pt x="38" y="147"/>
                    <a:pt x="74" y="147"/>
                  </a:cubicBezTo>
                  <a:cubicBezTo>
                    <a:pt x="109" y="147"/>
                    <a:pt x="138" y="116"/>
                    <a:pt x="138" y="78"/>
                  </a:cubicBezTo>
                  <a:cubicBezTo>
                    <a:pt x="138" y="40"/>
                    <a:pt x="109" y="9"/>
                    <a:pt x="74" y="9"/>
                  </a:cubicBezTo>
                  <a:close/>
                </a:path>
              </a:pathLst>
            </a:custGeom>
            <a:solidFill>
              <a:srgbClr val="633D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6" name="Freeform 32"/>
            <p:cNvSpPr/>
            <p:nvPr/>
          </p:nvSpPr>
          <p:spPr bwMode="auto">
            <a:xfrm>
              <a:off x="5064125" y="3443288"/>
              <a:ext cx="428625" cy="395288"/>
            </a:xfrm>
            <a:custGeom>
              <a:avLst/>
              <a:gdLst>
                <a:gd name="T0" fmla="*/ 86 w 101"/>
                <a:gd name="T1" fmla="*/ 20 h 93"/>
                <a:gd name="T2" fmla="*/ 32 w 101"/>
                <a:gd name="T3" fmla="*/ 10 h 93"/>
                <a:gd name="T4" fmla="*/ 11 w 101"/>
                <a:gd name="T5" fmla="*/ 52 h 93"/>
                <a:gd name="T6" fmla="*/ 30 w 101"/>
                <a:gd name="T7" fmla="*/ 51 h 93"/>
                <a:gd name="T8" fmla="*/ 51 w 101"/>
                <a:gd name="T9" fmla="*/ 60 h 93"/>
                <a:gd name="T10" fmla="*/ 56 w 101"/>
                <a:gd name="T11" fmla="*/ 84 h 93"/>
                <a:gd name="T12" fmla="*/ 87 w 101"/>
                <a:gd name="T13" fmla="*/ 69 h 93"/>
                <a:gd name="T14" fmla="*/ 86 w 101"/>
                <a:gd name="T15" fmla="*/ 2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93">
                  <a:moveTo>
                    <a:pt x="86" y="20"/>
                  </a:moveTo>
                  <a:cubicBezTo>
                    <a:pt x="72" y="5"/>
                    <a:pt x="50" y="0"/>
                    <a:pt x="32" y="10"/>
                  </a:cubicBezTo>
                  <a:cubicBezTo>
                    <a:pt x="22" y="15"/>
                    <a:pt x="0" y="40"/>
                    <a:pt x="11" y="52"/>
                  </a:cubicBezTo>
                  <a:cubicBezTo>
                    <a:pt x="17" y="58"/>
                    <a:pt x="24" y="54"/>
                    <a:pt x="30" y="51"/>
                  </a:cubicBezTo>
                  <a:cubicBezTo>
                    <a:pt x="15" y="59"/>
                    <a:pt x="37" y="93"/>
                    <a:pt x="51" y="60"/>
                  </a:cubicBezTo>
                  <a:cubicBezTo>
                    <a:pt x="47" y="68"/>
                    <a:pt x="47" y="79"/>
                    <a:pt x="56" y="84"/>
                  </a:cubicBezTo>
                  <a:cubicBezTo>
                    <a:pt x="68" y="90"/>
                    <a:pt x="80" y="76"/>
                    <a:pt x="87" y="69"/>
                  </a:cubicBezTo>
                  <a:cubicBezTo>
                    <a:pt x="101" y="53"/>
                    <a:pt x="100" y="34"/>
                    <a:pt x="86" y="20"/>
                  </a:cubicBezTo>
                  <a:close/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7" name="Freeform 33"/>
            <p:cNvSpPr/>
            <p:nvPr/>
          </p:nvSpPr>
          <p:spPr bwMode="auto">
            <a:xfrm>
              <a:off x="4475163" y="3262313"/>
              <a:ext cx="893763" cy="363538"/>
            </a:xfrm>
            <a:custGeom>
              <a:avLst/>
              <a:gdLst>
                <a:gd name="T0" fmla="*/ 187 w 211"/>
                <a:gd name="T1" fmla="*/ 0 h 86"/>
                <a:gd name="T2" fmla="*/ 35 w 211"/>
                <a:gd name="T3" fmla="*/ 0 h 86"/>
                <a:gd name="T4" fmla="*/ 0 w 211"/>
                <a:gd name="T5" fmla="*/ 19 h 86"/>
                <a:gd name="T6" fmla="*/ 108 w 211"/>
                <a:gd name="T7" fmla="*/ 27 h 86"/>
                <a:gd name="T8" fmla="*/ 211 w 211"/>
                <a:gd name="T9" fmla="*/ 19 h 86"/>
                <a:gd name="T10" fmla="*/ 187 w 211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1" h="86">
                  <a:moveTo>
                    <a:pt x="187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60" y="80"/>
                    <a:pt x="108" y="27"/>
                  </a:cubicBezTo>
                  <a:cubicBezTo>
                    <a:pt x="108" y="27"/>
                    <a:pt x="144" y="86"/>
                    <a:pt x="211" y="19"/>
                  </a:cubicBezTo>
                  <a:lnTo>
                    <a:pt x="1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8" name="Freeform 34"/>
            <p:cNvSpPr/>
            <p:nvPr/>
          </p:nvSpPr>
          <p:spPr bwMode="auto">
            <a:xfrm>
              <a:off x="8347075" y="2846388"/>
              <a:ext cx="758825" cy="627063"/>
            </a:xfrm>
            <a:custGeom>
              <a:avLst/>
              <a:gdLst>
                <a:gd name="T0" fmla="*/ 179 w 179"/>
                <a:gd name="T1" fmla="*/ 73 h 148"/>
                <a:gd name="T2" fmla="*/ 154 w 179"/>
                <a:gd name="T3" fmla="*/ 148 h 148"/>
                <a:gd name="T4" fmla="*/ 31 w 179"/>
                <a:gd name="T5" fmla="*/ 61 h 148"/>
                <a:gd name="T6" fmla="*/ 179 w 179"/>
                <a:gd name="T7" fmla="*/ 73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9" h="148">
                  <a:moveTo>
                    <a:pt x="179" y="73"/>
                  </a:moveTo>
                  <a:cubicBezTo>
                    <a:pt x="154" y="148"/>
                    <a:pt x="154" y="148"/>
                    <a:pt x="154" y="148"/>
                  </a:cubicBezTo>
                  <a:cubicBezTo>
                    <a:pt x="154" y="148"/>
                    <a:pt x="0" y="123"/>
                    <a:pt x="31" y="61"/>
                  </a:cubicBezTo>
                  <a:cubicBezTo>
                    <a:pt x="62" y="0"/>
                    <a:pt x="179" y="73"/>
                    <a:pt x="179" y="73"/>
                  </a:cubicBezTo>
                  <a:close/>
                </a:path>
              </a:pathLst>
            </a:custGeom>
            <a:solidFill>
              <a:srgbClr val="56D0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9" name="Freeform 35"/>
            <p:cNvSpPr/>
            <p:nvPr/>
          </p:nvSpPr>
          <p:spPr bwMode="auto">
            <a:xfrm>
              <a:off x="3154363" y="3057525"/>
              <a:ext cx="360363" cy="611188"/>
            </a:xfrm>
            <a:custGeom>
              <a:avLst/>
              <a:gdLst>
                <a:gd name="T0" fmla="*/ 13 w 85"/>
                <a:gd name="T1" fmla="*/ 0 h 144"/>
                <a:gd name="T2" fmla="*/ 85 w 85"/>
                <a:gd name="T3" fmla="*/ 136 h 144"/>
                <a:gd name="T4" fmla="*/ 11 w 85"/>
                <a:gd name="T5" fmla="*/ 144 h 144"/>
                <a:gd name="T6" fmla="*/ 0 w 85"/>
                <a:gd name="T7" fmla="*/ 14 h 144"/>
                <a:gd name="T8" fmla="*/ 13 w 85"/>
                <a:gd name="T9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44">
                  <a:moveTo>
                    <a:pt x="13" y="0"/>
                  </a:moveTo>
                  <a:cubicBezTo>
                    <a:pt x="13" y="0"/>
                    <a:pt x="75" y="91"/>
                    <a:pt x="85" y="136"/>
                  </a:cubicBezTo>
                  <a:cubicBezTo>
                    <a:pt x="11" y="144"/>
                    <a:pt x="11" y="144"/>
                    <a:pt x="11" y="144"/>
                  </a:cubicBezTo>
                  <a:cubicBezTo>
                    <a:pt x="0" y="14"/>
                    <a:pt x="0" y="14"/>
                    <a:pt x="0" y="14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E8AA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0" name="Freeform 36"/>
            <p:cNvSpPr/>
            <p:nvPr/>
          </p:nvSpPr>
          <p:spPr bwMode="auto">
            <a:xfrm>
              <a:off x="3065463" y="3016250"/>
              <a:ext cx="393700" cy="495300"/>
            </a:xfrm>
            <a:custGeom>
              <a:avLst/>
              <a:gdLst>
                <a:gd name="T0" fmla="*/ 0 w 93"/>
                <a:gd name="T1" fmla="*/ 0 h 117"/>
                <a:gd name="T2" fmla="*/ 5 w 93"/>
                <a:gd name="T3" fmla="*/ 117 h 117"/>
                <a:gd name="T4" fmla="*/ 93 w 93"/>
                <a:gd name="T5" fmla="*/ 98 h 117"/>
                <a:gd name="T6" fmla="*/ 0 w 93"/>
                <a:gd name="T7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17">
                  <a:moveTo>
                    <a:pt x="0" y="0"/>
                  </a:moveTo>
                  <a:cubicBezTo>
                    <a:pt x="5" y="117"/>
                    <a:pt x="5" y="117"/>
                    <a:pt x="5" y="117"/>
                  </a:cubicBezTo>
                  <a:cubicBezTo>
                    <a:pt x="93" y="98"/>
                    <a:pt x="93" y="98"/>
                    <a:pt x="93" y="98"/>
                  </a:cubicBezTo>
                  <a:cubicBezTo>
                    <a:pt x="82" y="2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9B6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1" name="Freeform 37"/>
            <p:cNvSpPr/>
            <p:nvPr/>
          </p:nvSpPr>
          <p:spPr bwMode="auto">
            <a:xfrm>
              <a:off x="1311275" y="2252663"/>
              <a:ext cx="588963" cy="517525"/>
            </a:xfrm>
            <a:custGeom>
              <a:avLst/>
              <a:gdLst>
                <a:gd name="T0" fmla="*/ 44 w 139"/>
                <a:gd name="T1" fmla="*/ 75 h 122"/>
                <a:gd name="T2" fmla="*/ 3 w 139"/>
                <a:gd name="T3" fmla="*/ 48 h 122"/>
                <a:gd name="T4" fmla="*/ 55 w 139"/>
                <a:gd name="T5" fmla="*/ 59 h 122"/>
                <a:gd name="T6" fmla="*/ 17 w 139"/>
                <a:gd name="T7" fmla="*/ 20 h 122"/>
                <a:gd name="T8" fmla="*/ 66 w 139"/>
                <a:gd name="T9" fmla="*/ 46 h 122"/>
                <a:gd name="T10" fmla="*/ 51 w 139"/>
                <a:gd name="T11" fmla="*/ 1 h 122"/>
                <a:gd name="T12" fmla="*/ 98 w 139"/>
                <a:gd name="T13" fmla="*/ 46 h 122"/>
                <a:gd name="T14" fmla="*/ 102 w 139"/>
                <a:gd name="T15" fmla="*/ 4 h 122"/>
                <a:gd name="T16" fmla="*/ 124 w 139"/>
                <a:gd name="T17" fmla="*/ 43 h 122"/>
                <a:gd name="T18" fmla="*/ 121 w 139"/>
                <a:gd name="T19" fmla="*/ 102 h 122"/>
                <a:gd name="T20" fmla="*/ 54 w 139"/>
                <a:gd name="T21" fmla="*/ 107 h 122"/>
                <a:gd name="T22" fmla="*/ 10 w 139"/>
                <a:gd name="T23" fmla="*/ 80 h 122"/>
                <a:gd name="T24" fmla="*/ 44 w 139"/>
                <a:gd name="T25" fmla="*/ 7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9" h="122">
                  <a:moveTo>
                    <a:pt x="44" y="75"/>
                  </a:moveTo>
                  <a:cubicBezTo>
                    <a:pt x="31" y="69"/>
                    <a:pt x="0" y="65"/>
                    <a:pt x="3" y="48"/>
                  </a:cubicBezTo>
                  <a:cubicBezTo>
                    <a:pt x="8" y="31"/>
                    <a:pt x="44" y="51"/>
                    <a:pt x="55" y="59"/>
                  </a:cubicBezTo>
                  <a:cubicBezTo>
                    <a:pt x="45" y="51"/>
                    <a:pt x="9" y="28"/>
                    <a:pt x="17" y="20"/>
                  </a:cubicBezTo>
                  <a:cubicBezTo>
                    <a:pt x="28" y="3"/>
                    <a:pt x="61" y="38"/>
                    <a:pt x="66" y="46"/>
                  </a:cubicBezTo>
                  <a:cubicBezTo>
                    <a:pt x="62" y="40"/>
                    <a:pt x="28" y="0"/>
                    <a:pt x="51" y="1"/>
                  </a:cubicBezTo>
                  <a:cubicBezTo>
                    <a:pt x="70" y="2"/>
                    <a:pt x="84" y="36"/>
                    <a:pt x="98" y="46"/>
                  </a:cubicBezTo>
                  <a:cubicBezTo>
                    <a:pt x="96" y="38"/>
                    <a:pt x="88" y="4"/>
                    <a:pt x="102" y="4"/>
                  </a:cubicBezTo>
                  <a:cubicBezTo>
                    <a:pt x="116" y="3"/>
                    <a:pt x="122" y="34"/>
                    <a:pt x="124" y="43"/>
                  </a:cubicBezTo>
                  <a:cubicBezTo>
                    <a:pt x="130" y="65"/>
                    <a:pt x="139" y="77"/>
                    <a:pt x="121" y="102"/>
                  </a:cubicBezTo>
                  <a:cubicBezTo>
                    <a:pt x="98" y="122"/>
                    <a:pt x="76" y="112"/>
                    <a:pt x="54" y="107"/>
                  </a:cubicBezTo>
                  <a:cubicBezTo>
                    <a:pt x="42" y="103"/>
                    <a:pt x="11" y="90"/>
                    <a:pt x="10" y="80"/>
                  </a:cubicBezTo>
                  <a:cubicBezTo>
                    <a:pt x="8" y="63"/>
                    <a:pt x="34" y="74"/>
                    <a:pt x="44" y="75"/>
                  </a:cubicBezTo>
                  <a:close/>
                </a:path>
              </a:pathLst>
            </a:custGeom>
            <a:solidFill>
              <a:srgbClr val="E8AA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2" name="Freeform 38"/>
            <p:cNvSpPr/>
            <p:nvPr/>
          </p:nvSpPr>
          <p:spPr bwMode="auto">
            <a:xfrm>
              <a:off x="1600200" y="2417763"/>
              <a:ext cx="1201738" cy="1025525"/>
            </a:xfrm>
            <a:custGeom>
              <a:avLst/>
              <a:gdLst>
                <a:gd name="T0" fmla="*/ 182 w 284"/>
                <a:gd name="T1" fmla="*/ 115 h 242"/>
                <a:gd name="T2" fmla="*/ 42 w 284"/>
                <a:gd name="T3" fmla="*/ 0 h 242"/>
                <a:gd name="T4" fmla="*/ 7 w 284"/>
                <a:gd name="T5" fmla="*/ 54 h 242"/>
                <a:gd name="T6" fmla="*/ 247 w 284"/>
                <a:gd name="T7" fmla="*/ 242 h 242"/>
                <a:gd name="T8" fmla="*/ 284 w 284"/>
                <a:gd name="T9" fmla="*/ 120 h 242"/>
                <a:gd name="T10" fmla="*/ 182 w 284"/>
                <a:gd name="T11" fmla="*/ 115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4" h="242">
                  <a:moveTo>
                    <a:pt x="182" y="115"/>
                  </a:moveTo>
                  <a:cubicBezTo>
                    <a:pt x="119" y="89"/>
                    <a:pt x="93" y="35"/>
                    <a:pt x="42" y="0"/>
                  </a:cubicBezTo>
                  <a:cubicBezTo>
                    <a:pt x="17" y="24"/>
                    <a:pt x="0" y="21"/>
                    <a:pt x="7" y="54"/>
                  </a:cubicBezTo>
                  <a:cubicBezTo>
                    <a:pt x="12" y="81"/>
                    <a:pt x="116" y="200"/>
                    <a:pt x="247" y="242"/>
                  </a:cubicBezTo>
                  <a:cubicBezTo>
                    <a:pt x="284" y="120"/>
                    <a:pt x="284" y="120"/>
                    <a:pt x="284" y="120"/>
                  </a:cubicBezTo>
                  <a:cubicBezTo>
                    <a:pt x="266" y="149"/>
                    <a:pt x="205" y="124"/>
                    <a:pt x="182" y="115"/>
                  </a:cubicBezTo>
                  <a:close/>
                </a:path>
              </a:pathLst>
            </a:custGeom>
            <a:solidFill>
              <a:srgbClr val="E8AA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3" name="Freeform 39"/>
            <p:cNvSpPr/>
            <p:nvPr/>
          </p:nvSpPr>
          <p:spPr bwMode="auto">
            <a:xfrm>
              <a:off x="1595438" y="1373188"/>
              <a:ext cx="2270125" cy="1476375"/>
            </a:xfrm>
            <a:custGeom>
              <a:avLst/>
              <a:gdLst>
                <a:gd name="T0" fmla="*/ 465 w 536"/>
                <a:gd name="T1" fmla="*/ 138 h 348"/>
                <a:gd name="T2" fmla="*/ 316 w 536"/>
                <a:gd name="T3" fmla="*/ 61 h 348"/>
                <a:gd name="T4" fmla="*/ 250 w 536"/>
                <a:gd name="T5" fmla="*/ 14 h 348"/>
                <a:gd name="T6" fmla="*/ 157 w 536"/>
                <a:gd name="T7" fmla="*/ 93 h 348"/>
                <a:gd name="T8" fmla="*/ 58 w 536"/>
                <a:gd name="T9" fmla="*/ 126 h 348"/>
                <a:gd name="T10" fmla="*/ 77 w 536"/>
                <a:gd name="T11" fmla="*/ 127 h 348"/>
                <a:gd name="T12" fmla="*/ 34 w 536"/>
                <a:gd name="T13" fmla="*/ 160 h 348"/>
                <a:gd name="T14" fmla="*/ 84 w 536"/>
                <a:gd name="T15" fmla="*/ 184 h 348"/>
                <a:gd name="T16" fmla="*/ 127 w 536"/>
                <a:gd name="T17" fmla="*/ 336 h 348"/>
                <a:gd name="T18" fmla="*/ 453 w 536"/>
                <a:gd name="T19" fmla="*/ 348 h 348"/>
                <a:gd name="T20" fmla="*/ 534 w 536"/>
                <a:gd name="T21" fmla="*/ 250 h 348"/>
                <a:gd name="T22" fmla="*/ 465 w 536"/>
                <a:gd name="T23" fmla="*/ 13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36" h="348">
                  <a:moveTo>
                    <a:pt x="465" y="138"/>
                  </a:moveTo>
                  <a:cubicBezTo>
                    <a:pt x="519" y="39"/>
                    <a:pt x="366" y="51"/>
                    <a:pt x="316" y="61"/>
                  </a:cubicBezTo>
                  <a:cubicBezTo>
                    <a:pt x="315" y="16"/>
                    <a:pt x="298" y="0"/>
                    <a:pt x="250" y="14"/>
                  </a:cubicBezTo>
                  <a:cubicBezTo>
                    <a:pt x="218" y="23"/>
                    <a:pt x="163" y="59"/>
                    <a:pt x="157" y="93"/>
                  </a:cubicBezTo>
                  <a:cubicBezTo>
                    <a:pt x="125" y="67"/>
                    <a:pt x="33" y="63"/>
                    <a:pt x="58" y="126"/>
                  </a:cubicBezTo>
                  <a:cubicBezTo>
                    <a:pt x="64" y="126"/>
                    <a:pt x="71" y="128"/>
                    <a:pt x="77" y="127"/>
                  </a:cubicBezTo>
                  <a:cubicBezTo>
                    <a:pt x="61" y="130"/>
                    <a:pt x="36" y="142"/>
                    <a:pt x="34" y="160"/>
                  </a:cubicBezTo>
                  <a:cubicBezTo>
                    <a:pt x="31" y="190"/>
                    <a:pt x="63" y="184"/>
                    <a:pt x="84" y="184"/>
                  </a:cubicBezTo>
                  <a:cubicBezTo>
                    <a:pt x="0" y="224"/>
                    <a:pt x="32" y="346"/>
                    <a:pt x="127" y="336"/>
                  </a:cubicBezTo>
                  <a:cubicBezTo>
                    <a:pt x="453" y="348"/>
                    <a:pt x="453" y="348"/>
                    <a:pt x="453" y="348"/>
                  </a:cubicBezTo>
                  <a:cubicBezTo>
                    <a:pt x="497" y="330"/>
                    <a:pt x="531" y="302"/>
                    <a:pt x="534" y="250"/>
                  </a:cubicBezTo>
                  <a:cubicBezTo>
                    <a:pt x="536" y="209"/>
                    <a:pt x="508" y="147"/>
                    <a:pt x="465" y="138"/>
                  </a:cubicBezTo>
                </a:path>
              </a:pathLst>
            </a:custGeom>
            <a:solidFill>
              <a:srgbClr val="844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4" name="Freeform 40"/>
            <p:cNvSpPr/>
            <p:nvPr/>
          </p:nvSpPr>
          <p:spPr bwMode="auto">
            <a:xfrm>
              <a:off x="2022475" y="2900363"/>
              <a:ext cx="1233488" cy="768350"/>
            </a:xfrm>
            <a:custGeom>
              <a:avLst/>
              <a:gdLst>
                <a:gd name="T0" fmla="*/ 262 w 291"/>
                <a:gd name="T1" fmla="*/ 37 h 181"/>
                <a:gd name="T2" fmla="*/ 38 w 291"/>
                <a:gd name="T3" fmla="*/ 0 h 181"/>
                <a:gd name="T4" fmla="*/ 0 w 291"/>
                <a:gd name="T5" fmla="*/ 56 h 181"/>
                <a:gd name="T6" fmla="*/ 74 w 291"/>
                <a:gd name="T7" fmla="*/ 115 h 181"/>
                <a:gd name="T8" fmla="*/ 71 w 291"/>
                <a:gd name="T9" fmla="*/ 181 h 181"/>
                <a:gd name="T10" fmla="*/ 278 w 291"/>
                <a:gd name="T11" fmla="*/ 181 h 181"/>
                <a:gd name="T12" fmla="*/ 262 w 291"/>
                <a:gd name="T13" fmla="*/ 37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1" h="181">
                  <a:moveTo>
                    <a:pt x="262" y="37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42" y="101"/>
                    <a:pt x="74" y="115"/>
                  </a:cubicBezTo>
                  <a:cubicBezTo>
                    <a:pt x="71" y="181"/>
                    <a:pt x="71" y="181"/>
                    <a:pt x="71" y="181"/>
                  </a:cubicBezTo>
                  <a:cubicBezTo>
                    <a:pt x="278" y="181"/>
                    <a:pt x="278" y="181"/>
                    <a:pt x="278" y="181"/>
                  </a:cubicBezTo>
                  <a:cubicBezTo>
                    <a:pt x="278" y="181"/>
                    <a:pt x="291" y="83"/>
                    <a:pt x="262" y="37"/>
                  </a:cubicBezTo>
                  <a:close/>
                </a:path>
              </a:pathLst>
            </a:custGeom>
            <a:solidFill>
              <a:srgbClr val="E5D8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5" name="Freeform 41"/>
            <p:cNvSpPr/>
            <p:nvPr/>
          </p:nvSpPr>
          <p:spPr bwMode="auto">
            <a:xfrm>
              <a:off x="1938338" y="2811463"/>
              <a:ext cx="398463" cy="450850"/>
            </a:xfrm>
            <a:custGeom>
              <a:avLst/>
              <a:gdLst>
                <a:gd name="T0" fmla="*/ 251 w 251"/>
                <a:gd name="T1" fmla="*/ 70 h 284"/>
                <a:gd name="T2" fmla="*/ 99 w 251"/>
                <a:gd name="T3" fmla="*/ 284 h 284"/>
                <a:gd name="T4" fmla="*/ 0 w 251"/>
                <a:gd name="T5" fmla="*/ 214 h 284"/>
                <a:gd name="T6" fmla="*/ 152 w 251"/>
                <a:gd name="T7" fmla="*/ 0 h 284"/>
                <a:gd name="T8" fmla="*/ 251 w 251"/>
                <a:gd name="T9" fmla="*/ 7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1" h="284">
                  <a:moveTo>
                    <a:pt x="251" y="70"/>
                  </a:moveTo>
                  <a:lnTo>
                    <a:pt x="99" y="284"/>
                  </a:lnTo>
                  <a:lnTo>
                    <a:pt x="0" y="214"/>
                  </a:lnTo>
                  <a:lnTo>
                    <a:pt x="152" y="0"/>
                  </a:lnTo>
                  <a:lnTo>
                    <a:pt x="251" y="70"/>
                  </a:lnTo>
                  <a:close/>
                </a:path>
              </a:pathLst>
            </a:custGeom>
            <a:solidFill>
              <a:srgbClr val="F9F0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6" name="Freeform 42"/>
            <p:cNvSpPr/>
            <p:nvPr/>
          </p:nvSpPr>
          <p:spPr bwMode="auto">
            <a:xfrm>
              <a:off x="3111500" y="3328988"/>
              <a:ext cx="393700" cy="255588"/>
            </a:xfrm>
            <a:custGeom>
              <a:avLst/>
              <a:gdLst>
                <a:gd name="T0" fmla="*/ 248 w 248"/>
                <a:gd name="T1" fmla="*/ 118 h 161"/>
                <a:gd name="T2" fmla="*/ 21 w 248"/>
                <a:gd name="T3" fmla="*/ 161 h 161"/>
                <a:gd name="T4" fmla="*/ 0 w 248"/>
                <a:gd name="T5" fmla="*/ 40 h 161"/>
                <a:gd name="T6" fmla="*/ 240 w 248"/>
                <a:gd name="T7" fmla="*/ 0 h 161"/>
                <a:gd name="T8" fmla="*/ 248 w 248"/>
                <a:gd name="T9" fmla="*/ 118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61">
                  <a:moveTo>
                    <a:pt x="248" y="118"/>
                  </a:moveTo>
                  <a:lnTo>
                    <a:pt x="21" y="161"/>
                  </a:lnTo>
                  <a:lnTo>
                    <a:pt x="0" y="40"/>
                  </a:lnTo>
                  <a:lnTo>
                    <a:pt x="240" y="0"/>
                  </a:lnTo>
                  <a:lnTo>
                    <a:pt x="248" y="118"/>
                  </a:lnTo>
                  <a:close/>
                </a:path>
              </a:pathLst>
            </a:custGeom>
            <a:solidFill>
              <a:srgbClr val="E5D8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7" name="Freeform 43"/>
            <p:cNvSpPr/>
            <p:nvPr/>
          </p:nvSpPr>
          <p:spPr bwMode="auto">
            <a:xfrm>
              <a:off x="1755775" y="2311400"/>
              <a:ext cx="368300" cy="322263"/>
            </a:xfrm>
            <a:custGeom>
              <a:avLst/>
              <a:gdLst>
                <a:gd name="T0" fmla="*/ 87 w 87"/>
                <a:gd name="T1" fmla="*/ 26 h 76"/>
                <a:gd name="T2" fmla="*/ 19 w 87"/>
                <a:gd name="T3" fmla="*/ 9 h 76"/>
                <a:gd name="T4" fmla="*/ 15 w 87"/>
                <a:gd name="T5" fmla="*/ 54 h 76"/>
                <a:gd name="T6" fmla="*/ 79 w 87"/>
                <a:gd name="T7" fmla="*/ 76 h 76"/>
                <a:gd name="T8" fmla="*/ 87 w 87"/>
                <a:gd name="T9" fmla="*/ 2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76">
                  <a:moveTo>
                    <a:pt x="87" y="26"/>
                  </a:moveTo>
                  <a:cubicBezTo>
                    <a:pt x="73" y="12"/>
                    <a:pt x="37" y="0"/>
                    <a:pt x="19" y="9"/>
                  </a:cubicBezTo>
                  <a:cubicBezTo>
                    <a:pt x="0" y="18"/>
                    <a:pt x="2" y="41"/>
                    <a:pt x="15" y="54"/>
                  </a:cubicBezTo>
                  <a:cubicBezTo>
                    <a:pt x="31" y="71"/>
                    <a:pt x="58" y="71"/>
                    <a:pt x="79" y="76"/>
                  </a:cubicBezTo>
                  <a:lnTo>
                    <a:pt x="87" y="26"/>
                  </a:lnTo>
                  <a:close/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8" name="Freeform 44"/>
            <p:cNvSpPr/>
            <p:nvPr/>
          </p:nvSpPr>
          <p:spPr bwMode="auto">
            <a:xfrm>
              <a:off x="3378200" y="2549525"/>
              <a:ext cx="411163" cy="411163"/>
            </a:xfrm>
            <a:custGeom>
              <a:avLst/>
              <a:gdLst>
                <a:gd name="T0" fmla="*/ 6 w 97"/>
                <a:gd name="T1" fmla="*/ 22 h 97"/>
                <a:gd name="T2" fmla="*/ 90 w 97"/>
                <a:gd name="T3" fmla="*/ 48 h 97"/>
                <a:gd name="T4" fmla="*/ 0 w 97"/>
                <a:gd name="T5" fmla="*/ 59 h 97"/>
                <a:gd name="T6" fmla="*/ 6 w 97"/>
                <a:gd name="T7" fmla="*/ 2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97">
                  <a:moveTo>
                    <a:pt x="6" y="22"/>
                  </a:moveTo>
                  <a:cubicBezTo>
                    <a:pt x="14" y="0"/>
                    <a:pt x="97" y="11"/>
                    <a:pt x="90" y="48"/>
                  </a:cubicBezTo>
                  <a:cubicBezTo>
                    <a:pt x="81" y="97"/>
                    <a:pt x="3" y="51"/>
                    <a:pt x="0" y="59"/>
                  </a:cubicBezTo>
                  <a:lnTo>
                    <a:pt x="6" y="22"/>
                  </a:lnTo>
                  <a:close/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9" name="Freeform 45"/>
            <p:cNvSpPr/>
            <p:nvPr/>
          </p:nvSpPr>
          <p:spPr bwMode="auto">
            <a:xfrm>
              <a:off x="1895475" y="1831975"/>
              <a:ext cx="1741488" cy="1425575"/>
            </a:xfrm>
            <a:custGeom>
              <a:avLst/>
              <a:gdLst>
                <a:gd name="T0" fmla="*/ 87 w 411"/>
                <a:gd name="T1" fmla="*/ 40 h 336"/>
                <a:gd name="T2" fmla="*/ 235 w 411"/>
                <a:gd name="T3" fmla="*/ 10 h 336"/>
                <a:gd name="T4" fmla="*/ 386 w 411"/>
                <a:gd name="T5" fmla="*/ 118 h 336"/>
                <a:gd name="T6" fmla="*/ 335 w 411"/>
                <a:gd name="T7" fmla="*/ 281 h 336"/>
                <a:gd name="T8" fmla="*/ 35 w 411"/>
                <a:gd name="T9" fmla="*/ 211 h 336"/>
                <a:gd name="T10" fmla="*/ 87 w 411"/>
                <a:gd name="T11" fmla="*/ 4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1" h="336">
                  <a:moveTo>
                    <a:pt x="87" y="40"/>
                  </a:moveTo>
                  <a:cubicBezTo>
                    <a:pt x="127" y="13"/>
                    <a:pt x="180" y="0"/>
                    <a:pt x="235" y="10"/>
                  </a:cubicBezTo>
                  <a:cubicBezTo>
                    <a:pt x="301" y="22"/>
                    <a:pt x="361" y="63"/>
                    <a:pt x="386" y="118"/>
                  </a:cubicBezTo>
                  <a:cubicBezTo>
                    <a:pt x="411" y="174"/>
                    <a:pt x="393" y="247"/>
                    <a:pt x="335" y="281"/>
                  </a:cubicBezTo>
                  <a:cubicBezTo>
                    <a:pt x="241" y="336"/>
                    <a:pt x="83" y="298"/>
                    <a:pt x="35" y="211"/>
                  </a:cubicBezTo>
                  <a:cubicBezTo>
                    <a:pt x="0" y="146"/>
                    <a:pt x="31" y="79"/>
                    <a:pt x="87" y="40"/>
                  </a:cubicBezTo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0" name="Freeform 46"/>
            <p:cNvSpPr/>
            <p:nvPr/>
          </p:nvSpPr>
          <p:spPr bwMode="auto">
            <a:xfrm>
              <a:off x="2281238" y="2268538"/>
              <a:ext cx="393700" cy="339725"/>
            </a:xfrm>
            <a:custGeom>
              <a:avLst/>
              <a:gdLst>
                <a:gd name="T0" fmla="*/ 60 w 93"/>
                <a:gd name="T1" fmla="*/ 15 h 80"/>
                <a:gd name="T2" fmla="*/ 67 w 93"/>
                <a:gd name="T3" fmla="*/ 19 h 80"/>
                <a:gd name="T4" fmla="*/ 34 w 93"/>
                <a:gd name="T5" fmla="*/ 64 h 80"/>
                <a:gd name="T6" fmla="*/ 60 w 93"/>
                <a:gd name="T7" fmla="*/ 1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80">
                  <a:moveTo>
                    <a:pt x="60" y="15"/>
                  </a:moveTo>
                  <a:cubicBezTo>
                    <a:pt x="62" y="16"/>
                    <a:pt x="65" y="17"/>
                    <a:pt x="67" y="19"/>
                  </a:cubicBezTo>
                  <a:cubicBezTo>
                    <a:pt x="93" y="43"/>
                    <a:pt x="64" y="80"/>
                    <a:pt x="34" y="64"/>
                  </a:cubicBezTo>
                  <a:cubicBezTo>
                    <a:pt x="0" y="46"/>
                    <a:pt x="31" y="0"/>
                    <a:pt x="60" y="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1" name="Freeform 47"/>
            <p:cNvSpPr/>
            <p:nvPr/>
          </p:nvSpPr>
          <p:spPr bwMode="auto">
            <a:xfrm>
              <a:off x="2862263" y="2392363"/>
              <a:ext cx="388938" cy="338138"/>
            </a:xfrm>
            <a:custGeom>
              <a:avLst/>
              <a:gdLst>
                <a:gd name="T0" fmla="*/ 60 w 92"/>
                <a:gd name="T1" fmla="*/ 14 h 80"/>
                <a:gd name="T2" fmla="*/ 66 w 92"/>
                <a:gd name="T3" fmla="*/ 19 h 80"/>
                <a:gd name="T4" fmla="*/ 34 w 92"/>
                <a:gd name="T5" fmla="*/ 64 h 80"/>
                <a:gd name="T6" fmla="*/ 60 w 92"/>
                <a:gd name="T7" fmla="*/ 1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80">
                  <a:moveTo>
                    <a:pt x="60" y="14"/>
                  </a:moveTo>
                  <a:cubicBezTo>
                    <a:pt x="62" y="15"/>
                    <a:pt x="64" y="17"/>
                    <a:pt x="66" y="19"/>
                  </a:cubicBezTo>
                  <a:cubicBezTo>
                    <a:pt x="92" y="42"/>
                    <a:pt x="64" y="80"/>
                    <a:pt x="34" y="64"/>
                  </a:cubicBezTo>
                  <a:cubicBezTo>
                    <a:pt x="0" y="46"/>
                    <a:pt x="30" y="0"/>
                    <a:pt x="60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2" name="Freeform 48"/>
            <p:cNvSpPr/>
            <p:nvPr/>
          </p:nvSpPr>
          <p:spPr bwMode="auto">
            <a:xfrm>
              <a:off x="2408238" y="2379663"/>
              <a:ext cx="152400" cy="144463"/>
            </a:xfrm>
            <a:custGeom>
              <a:avLst/>
              <a:gdLst>
                <a:gd name="T0" fmla="*/ 24 w 36"/>
                <a:gd name="T1" fmla="*/ 7 h 34"/>
                <a:gd name="T2" fmla="*/ 12 w 36"/>
                <a:gd name="T3" fmla="*/ 26 h 34"/>
                <a:gd name="T4" fmla="*/ 24 w 36"/>
                <a:gd name="T5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34">
                  <a:moveTo>
                    <a:pt x="24" y="7"/>
                  </a:moveTo>
                  <a:cubicBezTo>
                    <a:pt x="12" y="0"/>
                    <a:pt x="0" y="18"/>
                    <a:pt x="12" y="26"/>
                  </a:cubicBezTo>
                  <a:cubicBezTo>
                    <a:pt x="24" y="34"/>
                    <a:pt x="36" y="15"/>
                    <a:pt x="24" y="7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3" name="Freeform 49"/>
            <p:cNvSpPr/>
            <p:nvPr/>
          </p:nvSpPr>
          <p:spPr bwMode="auto">
            <a:xfrm>
              <a:off x="3001963" y="2489200"/>
              <a:ext cx="147638" cy="144463"/>
            </a:xfrm>
            <a:custGeom>
              <a:avLst/>
              <a:gdLst>
                <a:gd name="T0" fmla="*/ 23 w 35"/>
                <a:gd name="T1" fmla="*/ 8 h 34"/>
                <a:gd name="T2" fmla="*/ 12 w 35"/>
                <a:gd name="T3" fmla="*/ 27 h 34"/>
                <a:gd name="T4" fmla="*/ 23 w 35"/>
                <a:gd name="T5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34">
                  <a:moveTo>
                    <a:pt x="23" y="8"/>
                  </a:moveTo>
                  <a:cubicBezTo>
                    <a:pt x="12" y="0"/>
                    <a:pt x="0" y="19"/>
                    <a:pt x="12" y="27"/>
                  </a:cubicBezTo>
                  <a:cubicBezTo>
                    <a:pt x="24" y="34"/>
                    <a:pt x="35" y="16"/>
                    <a:pt x="23" y="8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4" name="Freeform 50"/>
            <p:cNvSpPr/>
            <p:nvPr/>
          </p:nvSpPr>
          <p:spPr bwMode="auto">
            <a:xfrm>
              <a:off x="2200275" y="2552700"/>
              <a:ext cx="339725" cy="217488"/>
            </a:xfrm>
            <a:custGeom>
              <a:avLst/>
              <a:gdLst>
                <a:gd name="T0" fmla="*/ 44 w 80"/>
                <a:gd name="T1" fmla="*/ 0 h 51"/>
                <a:gd name="T2" fmla="*/ 20 w 80"/>
                <a:gd name="T3" fmla="*/ 44 h 51"/>
                <a:gd name="T4" fmla="*/ 41 w 80"/>
                <a:gd name="T5" fmla="*/ 51 h 51"/>
                <a:gd name="T6" fmla="*/ 67 w 80"/>
                <a:gd name="T7" fmla="*/ 12 h 51"/>
                <a:gd name="T8" fmla="*/ 44 w 80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51">
                  <a:moveTo>
                    <a:pt x="44" y="0"/>
                  </a:moveTo>
                  <a:cubicBezTo>
                    <a:pt x="22" y="0"/>
                    <a:pt x="0" y="24"/>
                    <a:pt x="20" y="44"/>
                  </a:cubicBezTo>
                  <a:cubicBezTo>
                    <a:pt x="26" y="49"/>
                    <a:pt x="33" y="51"/>
                    <a:pt x="41" y="51"/>
                  </a:cubicBezTo>
                  <a:cubicBezTo>
                    <a:pt x="61" y="51"/>
                    <a:pt x="80" y="34"/>
                    <a:pt x="67" y="12"/>
                  </a:cubicBezTo>
                  <a:cubicBezTo>
                    <a:pt x="61" y="3"/>
                    <a:pt x="52" y="0"/>
                    <a:pt x="44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5" name="Freeform 51"/>
            <p:cNvSpPr/>
            <p:nvPr/>
          </p:nvSpPr>
          <p:spPr bwMode="auto">
            <a:xfrm>
              <a:off x="2951163" y="2714625"/>
              <a:ext cx="363538" cy="211138"/>
            </a:xfrm>
            <a:custGeom>
              <a:avLst/>
              <a:gdLst>
                <a:gd name="T0" fmla="*/ 42 w 86"/>
                <a:gd name="T1" fmla="*/ 0 h 50"/>
                <a:gd name="T2" fmla="*/ 30 w 86"/>
                <a:gd name="T3" fmla="*/ 45 h 50"/>
                <a:gd name="T4" fmla="*/ 46 w 86"/>
                <a:gd name="T5" fmla="*/ 50 h 50"/>
                <a:gd name="T6" fmla="*/ 62 w 86"/>
                <a:gd name="T7" fmla="*/ 8 h 50"/>
                <a:gd name="T8" fmla="*/ 42 w 86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50">
                  <a:moveTo>
                    <a:pt x="42" y="0"/>
                  </a:moveTo>
                  <a:cubicBezTo>
                    <a:pt x="18" y="0"/>
                    <a:pt x="0" y="28"/>
                    <a:pt x="30" y="45"/>
                  </a:cubicBezTo>
                  <a:cubicBezTo>
                    <a:pt x="35" y="48"/>
                    <a:pt x="41" y="50"/>
                    <a:pt x="46" y="50"/>
                  </a:cubicBezTo>
                  <a:cubicBezTo>
                    <a:pt x="68" y="50"/>
                    <a:pt x="86" y="26"/>
                    <a:pt x="62" y="8"/>
                  </a:cubicBezTo>
                  <a:cubicBezTo>
                    <a:pt x="56" y="2"/>
                    <a:pt x="49" y="0"/>
                    <a:pt x="42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6" name="Freeform 52"/>
            <p:cNvSpPr/>
            <p:nvPr/>
          </p:nvSpPr>
          <p:spPr bwMode="auto">
            <a:xfrm>
              <a:off x="2633663" y="2430463"/>
              <a:ext cx="211138" cy="190500"/>
            </a:xfrm>
            <a:custGeom>
              <a:avLst/>
              <a:gdLst>
                <a:gd name="T0" fmla="*/ 40 w 50"/>
                <a:gd name="T1" fmla="*/ 5 h 45"/>
                <a:gd name="T2" fmla="*/ 36 w 50"/>
                <a:gd name="T3" fmla="*/ 3 h 45"/>
                <a:gd name="T4" fmla="*/ 28 w 50"/>
                <a:gd name="T5" fmla="*/ 41 h 45"/>
                <a:gd name="T6" fmla="*/ 40 w 50"/>
                <a:gd name="T7" fmla="*/ 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5">
                  <a:moveTo>
                    <a:pt x="40" y="5"/>
                  </a:moveTo>
                  <a:cubicBezTo>
                    <a:pt x="39" y="4"/>
                    <a:pt x="37" y="3"/>
                    <a:pt x="36" y="3"/>
                  </a:cubicBezTo>
                  <a:cubicBezTo>
                    <a:pt x="24" y="0"/>
                    <a:pt x="0" y="36"/>
                    <a:pt x="28" y="41"/>
                  </a:cubicBezTo>
                  <a:cubicBezTo>
                    <a:pt x="50" y="45"/>
                    <a:pt x="49" y="15"/>
                    <a:pt x="40" y="5"/>
                  </a:cubicBezTo>
                  <a:close/>
                </a:path>
              </a:pathLst>
            </a:custGeom>
            <a:solidFill>
              <a:srgbClr val="F28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7" name="Freeform 53"/>
            <p:cNvSpPr/>
            <p:nvPr/>
          </p:nvSpPr>
          <p:spPr bwMode="auto">
            <a:xfrm>
              <a:off x="2408238" y="2171700"/>
              <a:ext cx="136525" cy="109538"/>
            </a:xfrm>
            <a:custGeom>
              <a:avLst/>
              <a:gdLst>
                <a:gd name="T0" fmla="*/ 30 w 32"/>
                <a:gd name="T1" fmla="*/ 14 h 26"/>
                <a:gd name="T2" fmla="*/ 22 w 32"/>
                <a:gd name="T3" fmla="*/ 1 h 26"/>
                <a:gd name="T4" fmla="*/ 13 w 32"/>
                <a:gd name="T5" fmla="*/ 1 h 26"/>
                <a:gd name="T6" fmla="*/ 6 w 32"/>
                <a:gd name="T7" fmla="*/ 5 h 26"/>
                <a:gd name="T8" fmla="*/ 3 w 32"/>
                <a:gd name="T9" fmla="*/ 20 h 26"/>
                <a:gd name="T10" fmla="*/ 18 w 32"/>
                <a:gd name="T11" fmla="*/ 23 h 26"/>
                <a:gd name="T12" fmla="*/ 20 w 32"/>
                <a:gd name="T13" fmla="*/ 22 h 26"/>
                <a:gd name="T14" fmla="*/ 20 w 32"/>
                <a:gd name="T15" fmla="*/ 22 h 26"/>
                <a:gd name="T16" fmla="*/ 30 w 32"/>
                <a:gd name="T17" fmla="*/ 1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26">
                  <a:moveTo>
                    <a:pt x="30" y="14"/>
                  </a:moveTo>
                  <a:cubicBezTo>
                    <a:pt x="32" y="8"/>
                    <a:pt x="28" y="2"/>
                    <a:pt x="22" y="1"/>
                  </a:cubicBezTo>
                  <a:cubicBezTo>
                    <a:pt x="19" y="0"/>
                    <a:pt x="16" y="0"/>
                    <a:pt x="13" y="1"/>
                  </a:cubicBezTo>
                  <a:cubicBezTo>
                    <a:pt x="11" y="2"/>
                    <a:pt x="9" y="3"/>
                    <a:pt x="6" y="5"/>
                  </a:cubicBezTo>
                  <a:cubicBezTo>
                    <a:pt x="1" y="8"/>
                    <a:pt x="0" y="14"/>
                    <a:pt x="3" y="20"/>
                  </a:cubicBezTo>
                  <a:cubicBezTo>
                    <a:pt x="6" y="25"/>
                    <a:pt x="13" y="26"/>
                    <a:pt x="18" y="23"/>
                  </a:cubicBezTo>
                  <a:cubicBezTo>
                    <a:pt x="18" y="23"/>
                    <a:pt x="19" y="22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5" y="22"/>
                    <a:pt x="29" y="19"/>
                    <a:pt x="30" y="14"/>
                  </a:cubicBezTo>
                  <a:close/>
                </a:path>
              </a:pathLst>
            </a:cu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8" name="Freeform 54"/>
            <p:cNvSpPr/>
            <p:nvPr/>
          </p:nvSpPr>
          <p:spPr bwMode="auto">
            <a:xfrm>
              <a:off x="3081338" y="2268538"/>
              <a:ext cx="179388" cy="174625"/>
            </a:xfrm>
            <a:custGeom>
              <a:avLst/>
              <a:gdLst>
                <a:gd name="T0" fmla="*/ 29 w 42"/>
                <a:gd name="T1" fmla="*/ 14 h 41"/>
                <a:gd name="T2" fmla="*/ 24 w 42"/>
                <a:gd name="T3" fmla="*/ 9 h 41"/>
                <a:gd name="T4" fmla="*/ 14 w 42"/>
                <a:gd name="T5" fmla="*/ 4 h 41"/>
                <a:gd name="T6" fmla="*/ 6 w 42"/>
                <a:gd name="T7" fmla="*/ 24 h 41"/>
                <a:gd name="T8" fmla="*/ 29 w 42"/>
                <a:gd name="T9" fmla="*/ 1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1">
                  <a:moveTo>
                    <a:pt x="29" y="14"/>
                  </a:moveTo>
                  <a:cubicBezTo>
                    <a:pt x="27" y="12"/>
                    <a:pt x="26" y="11"/>
                    <a:pt x="24" y="9"/>
                  </a:cubicBezTo>
                  <a:cubicBezTo>
                    <a:pt x="21" y="7"/>
                    <a:pt x="18" y="5"/>
                    <a:pt x="14" y="4"/>
                  </a:cubicBezTo>
                  <a:cubicBezTo>
                    <a:pt x="0" y="0"/>
                    <a:pt x="0" y="16"/>
                    <a:pt x="6" y="24"/>
                  </a:cubicBezTo>
                  <a:cubicBezTo>
                    <a:pt x="18" y="41"/>
                    <a:pt x="42" y="25"/>
                    <a:pt x="29" y="14"/>
                  </a:cubicBezTo>
                  <a:close/>
                </a:path>
              </a:pathLst>
            </a:cu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9" name="Freeform 55"/>
            <p:cNvSpPr/>
            <p:nvPr/>
          </p:nvSpPr>
          <p:spPr bwMode="auto">
            <a:xfrm>
              <a:off x="2476500" y="2709863"/>
              <a:ext cx="439738" cy="288925"/>
            </a:xfrm>
            <a:custGeom>
              <a:avLst/>
              <a:gdLst>
                <a:gd name="T0" fmla="*/ 9 w 104"/>
                <a:gd name="T1" fmla="*/ 43 h 68"/>
                <a:gd name="T2" fmla="*/ 14 w 104"/>
                <a:gd name="T3" fmla="*/ 51 h 68"/>
                <a:gd name="T4" fmla="*/ 44 w 104"/>
                <a:gd name="T5" fmla="*/ 66 h 68"/>
                <a:gd name="T6" fmla="*/ 86 w 104"/>
                <a:gd name="T7" fmla="*/ 58 h 68"/>
                <a:gd name="T8" fmla="*/ 101 w 104"/>
                <a:gd name="T9" fmla="*/ 24 h 68"/>
                <a:gd name="T10" fmla="*/ 87 w 104"/>
                <a:gd name="T11" fmla="*/ 12 h 68"/>
                <a:gd name="T12" fmla="*/ 72 w 104"/>
                <a:gd name="T13" fmla="*/ 13 h 68"/>
                <a:gd name="T14" fmla="*/ 55 w 104"/>
                <a:gd name="T15" fmla="*/ 15 h 68"/>
                <a:gd name="T16" fmla="*/ 42 w 104"/>
                <a:gd name="T17" fmla="*/ 8 h 68"/>
                <a:gd name="T18" fmla="*/ 29 w 104"/>
                <a:gd name="T19" fmla="*/ 2 h 68"/>
                <a:gd name="T20" fmla="*/ 28 w 104"/>
                <a:gd name="T21" fmla="*/ 2 h 68"/>
                <a:gd name="T22" fmla="*/ 7 w 104"/>
                <a:gd name="T23" fmla="*/ 8 h 68"/>
                <a:gd name="T24" fmla="*/ 9 w 104"/>
                <a:gd name="T25" fmla="*/ 4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68">
                  <a:moveTo>
                    <a:pt x="9" y="43"/>
                  </a:moveTo>
                  <a:cubicBezTo>
                    <a:pt x="10" y="46"/>
                    <a:pt x="12" y="49"/>
                    <a:pt x="14" y="51"/>
                  </a:cubicBezTo>
                  <a:cubicBezTo>
                    <a:pt x="21" y="58"/>
                    <a:pt x="32" y="64"/>
                    <a:pt x="44" y="66"/>
                  </a:cubicBezTo>
                  <a:cubicBezTo>
                    <a:pt x="59" y="68"/>
                    <a:pt x="75" y="65"/>
                    <a:pt x="86" y="58"/>
                  </a:cubicBezTo>
                  <a:cubicBezTo>
                    <a:pt x="96" y="51"/>
                    <a:pt x="104" y="35"/>
                    <a:pt x="101" y="24"/>
                  </a:cubicBezTo>
                  <a:cubicBezTo>
                    <a:pt x="100" y="17"/>
                    <a:pt x="95" y="13"/>
                    <a:pt x="87" y="12"/>
                  </a:cubicBezTo>
                  <a:cubicBezTo>
                    <a:pt x="81" y="11"/>
                    <a:pt x="77" y="12"/>
                    <a:pt x="72" y="13"/>
                  </a:cubicBezTo>
                  <a:cubicBezTo>
                    <a:pt x="67" y="15"/>
                    <a:pt x="61" y="16"/>
                    <a:pt x="55" y="15"/>
                  </a:cubicBezTo>
                  <a:cubicBezTo>
                    <a:pt x="50" y="13"/>
                    <a:pt x="46" y="11"/>
                    <a:pt x="42" y="8"/>
                  </a:cubicBezTo>
                  <a:cubicBezTo>
                    <a:pt x="37" y="6"/>
                    <a:pt x="33" y="3"/>
                    <a:pt x="29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18" y="0"/>
                    <a:pt x="11" y="3"/>
                    <a:pt x="7" y="8"/>
                  </a:cubicBezTo>
                  <a:cubicBezTo>
                    <a:pt x="0" y="18"/>
                    <a:pt x="3" y="33"/>
                    <a:pt x="9" y="43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0" name="Freeform 56"/>
            <p:cNvSpPr/>
            <p:nvPr/>
          </p:nvSpPr>
          <p:spPr bwMode="auto">
            <a:xfrm>
              <a:off x="2557463" y="2859088"/>
              <a:ext cx="266700" cy="152400"/>
            </a:xfrm>
            <a:custGeom>
              <a:avLst/>
              <a:gdLst>
                <a:gd name="T0" fmla="*/ 63 w 63"/>
                <a:gd name="T1" fmla="*/ 26 h 36"/>
                <a:gd name="T2" fmla="*/ 26 w 63"/>
                <a:gd name="T3" fmla="*/ 2 h 36"/>
                <a:gd name="T4" fmla="*/ 0 w 63"/>
                <a:gd name="T5" fmla="*/ 21 h 36"/>
                <a:gd name="T6" fmla="*/ 63 w 63"/>
                <a:gd name="T7" fmla="*/ 2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36">
                  <a:moveTo>
                    <a:pt x="63" y="26"/>
                  </a:moveTo>
                  <a:cubicBezTo>
                    <a:pt x="54" y="13"/>
                    <a:pt x="46" y="0"/>
                    <a:pt x="26" y="2"/>
                  </a:cubicBezTo>
                  <a:cubicBezTo>
                    <a:pt x="13" y="4"/>
                    <a:pt x="5" y="11"/>
                    <a:pt x="0" y="21"/>
                  </a:cubicBezTo>
                  <a:cubicBezTo>
                    <a:pt x="17" y="34"/>
                    <a:pt x="44" y="36"/>
                    <a:pt x="63" y="26"/>
                  </a:cubicBezTo>
                  <a:close/>
                </a:path>
              </a:pathLst>
            </a:custGeom>
            <a:solidFill>
              <a:srgbClr val="EF4D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1" name="Freeform 57"/>
            <p:cNvSpPr/>
            <p:nvPr/>
          </p:nvSpPr>
          <p:spPr bwMode="auto">
            <a:xfrm>
              <a:off x="2501900" y="2701925"/>
              <a:ext cx="406400" cy="139700"/>
            </a:xfrm>
            <a:custGeom>
              <a:avLst/>
              <a:gdLst>
                <a:gd name="T0" fmla="*/ 96 w 96"/>
                <a:gd name="T1" fmla="*/ 24 h 33"/>
                <a:gd name="T2" fmla="*/ 95 w 96"/>
                <a:gd name="T3" fmla="*/ 23 h 33"/>
                <a:gd name="T4" fmla="*/ 81 w 96"/>
                <a:gd name="T5" fmla="*/ 11 h 33"/>
                <a:gd name="T6" fmla="*/ 66 w 96"/>
                <a:gd name="T7" fmla="*/ 13 h 33"/>
                <a:gd name="T8" fmla="*/ 49 w 96"/>
                <a:gd name="T9" fmla="*/ 14 h 33"/>
                <a:gd name="T10" fmla="*/ 36 w 96"/>
                <a:gd name="T11" fmla="*/ 7 h 33"/>
                <a:gd name="T12" fmla="*/ 23 w 96"/>
                <a:gd name="T13" fmla="*/ 1 h 33"/>
                <a:gd name="T14" fmla="*/ 22 w 96"/>
                <a:gd name="T15" fmla="*/ 1 h 33"/>
                <a:gd name="T16" fmla="*/ 1 w 96"/>
                <a:gd name="T17" fmla="*/ 8 h 33"/>
                <a:gd name="T18" fmla="*/ 0 w 96"/>
                <a:gd name="T19" fmla="*/ 10 h 33"/>
                <a:gd name="T20" fmla="*/ 11 w 96"/>
                <a:gd name="T21" fmla="*/ 19 h 33"/>
                <a:gd name="T22" fmla="*/ 96 w 96"/>
                <a:gd name="T23" fmla="*/ 2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6" h="33">
                  <a:moveTo>
                    <a:pt x="96" y="24"/>
                  </a:moveTo>
                  <a:cubicBezTo>
                    <a:pt x="95" y="23"/>
                    <a:pt x="95" y="23"/>
                    <a:pt x="95" y="23"/>
                  </a:cubicBezTo>
                  <a:cubicBezTo>
                    <a:pt x="94" y="16"/>
                    <a:pt x="89" y="12"/>
                    <a:pt x="81" y="11"/>
                  </a:cubicBezTo>
                  <a:cubicBezTo>
                    <a:pt x="76" y="10"/>
                    <a:pt x="71" y="11"/>
                    <a:pt x="66" y="13"/>
                  </a:cubicBezTo>
                  <a:cubicBezTo>
                    <a:pt x="61" y="14"/>
                    <a:pt x="55" y="16"/>
                    <a:pt x="49" y="14"/>
                  </a:cubicBezTo>
                  <a:cubicBezTo>
                    <a:pt x="44" y="13"/>
                    <a:pt x="40" y="10"/>
                    <a:pt x="36" y="7"/>
                  </a:cubicBezTo>
                  <a:cubicBezTo>
                    <a:pt x="32" y="5"/>
                    <a:pt x="28" y="2"/>
                    <a:pt x="23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12" y="0"/>
                    <a:pt x="5" y="2"/>
                    <a:pt x="1" y="8"/>
                  </a:cubicBezTo>
                  <a:cubicBezTo>
                    <a:pt x="1" y="8"/>
                    <a:pt x="0" y="9"/>
                    <a:pt x="0" y="10"/>
                  </a:cubicBezTo>
                  <a:cubicBezTo>
                    <a:pt x="3" y="13"/>
                    <a:pt x="7" y="16"/>
                    <a:pt x="11" y="19"/>
                  </a:cubicBezTo>
                  <a:cubicBezTo>
                    <a:pt x="34" y="33"/>
                    <a:pt x="68" y="33"/>
                    <a:pt x="96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2" name="Freeform 58"/>
            <p:cNvSpPr/>
            <p:nvPr/>
          </p:nvSpPr>
          <p:spPr bwMode="auto">
            <a:xfrm>
              <a:off x="1917700" y="1717675"/>
              <a:ext cx="1922463" cy="847725"/>
            </a:xfrm>
            <a:custGeom>
              <a:avLst/>
              <a:gdLst>
                <a:gd name="T0" fmla="*/ 302 w 454"/>
                <a:gd name="T1" fmla="*/ 25 h 200"/>
                <a:gd name="T2" fmla="*/ 139 w 454"/>
                <a:gd name="T3" fmla="*/ 2 h 200"/>
                <a:gd name="T4" fmla="*/ 64 w 454"/>
                <a:gd name="T5" fmla="*/ 20 h 200"/>
                <a:gd name="T6" fmla="*/ 4 w 454"/>
                <a:gd name="T7" fmla="*/ 79 h 200"/>
                <a:gd name="T8" fmla="*/ 2 w 454"/>
                <a:gd name="T9" fmla="*/ 82 h 200"/>
                <a:gd name="T10" fmla="*/ 9 w 454"/>
                <a:gd name="T11" fmla="*/ 79 h 200"/>
                <a:gd name="T12" fmla="*/ 15 w 454"/>
                <a:gd name="T13" fmla="*/ 133 h 200"/>
                <a:gd name="T14" fmla="*/ 46 w 454"/>
                <a:gd name="T15" fmla="*/ 167 h 200"/>
                <a:gd name="T16" fmla="*/ 75 w 454"/>
                <a:gd name="T17" fmla="*/ 98 h 200"/>
                <a:gd name="T18" fmla="*/ 92 w 454"/>
                <a:gd name="T19" fmla="*/ 113 h 200"/>
                <a:gd name="T20" fmla="*/ 107 w 454"/>
                <a:gd name="T21" fmla="*/ 68 h 200"/>
                <a:gd name="T22" fmla="*/ 142 w 454"/>
                <a:gd name="T23" fmla="*/ 96 h 200"/>
                <a:gd name="T24" fmla="*/ 209 w 454"/>
                <a:gd name="T25" fmla="*/ 124 h 200"/>
                <a:gd name="T26" fmla="*/ 259 w 454"/>
                <a:gd name="T27" fmla="*/ 128 h 200"/>
                <a:gd name="T28" fmla="*/ 263 w 454"/>
                <a:gd name="T29" fmla="*/ 97 h 200"/>
                <a:gd name="T30" fmla="*/ 393 w 454"/>
                <a:gd name="T31" fmla="*/ 125 h 200"/>
                <a:gd name="T32" fmla="*/ 302 w 454"/>
                <a:gd name="T33" fmla="*/ 2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4" h="200">
                  <a:moveTo>
                    <a:pt x="302" y="25"/>
                  </a:moveTo>
                  <a:cubicBezTo>
                    <a:pt x="249" y="7"/>
                    <a:pt x="195" y="0"/>
                    <a:pt x="139" y="2"/>
                  </a:cubicBezTo>
                  <a:cubicBezTo>
                    <a:pt x="112" y="3"/>
                    <a:pt x="88" y="7"/>
                    <a:pt x="64" y="20"/>
                  </a:cubicBezTo>
                  <a:cubicBezTo>
                    <a:pt x="51" y="27"/>
                    <a:pt x="0" y="61"/>
                    <a:pt x="4" y="79"/>
                  </a:cubicBezTo>
                  <a:cubicBezTo>
                    <a:pt x="4" y="80"/>
                    <a:pt x="3" y="81"/>
                    <a:pt x="2" y="82"/>
                  </a:cubicBezTo>
                  <a:cubicBezTo>
                    <a:pt x="6" y="82"/>
                    <a:pt x="6" y="80"/>
                    <a:pt x="9" y="79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4" y="160"/>
                    <a:pt x="19" y="200"/>
                    <a:pt x="46" y="167"/>
                  </a:cubicBezTo>
                  <a:cubicBezTo>
                    <a:pt x="61" y="149"/>
                    <a:pt x="72" y="115"/>
                    <a:pt x="75" y="98"/>
                  </a:cubicBezTo>
                  <a:cubicBezTo>
                    <a:pt x="79" y="109"/>
                    <a:pt x="83" y="108"/>
                    <a:pt x="92" y="113"/>
                  </a:cubicBezTo>
                  <a:cubicBezTo>
                    <a:pt x="101" y="100"/>
                    <a:pt x="106" y="83"/>
                    <a:pt x="107" y="68"/>
                  </a:cubicBezTo>
                  <a:cubicBezTo>
                    <a:pt x="121" y="73"/>
                    <a:pt x="130" y="87"/>
                    <a:pt x="142" y="96"/>
                  </a:cubicBezTo>
                  <a:cubicBezTo>
                    <a:pt x="163" y="111"/>
                    <a:pt x="185" y="119"/>
                    <a:pt x="209" y="124"/>
                  </a:cubicBezTo>
                  <a:cubicBezTo>
                    <a:pt x="222" y="127"/>
                    <a:pt x="247" y="136"/>
                    <a:pt x="259" y="128"/>
                  </a:cubicBezTo>
                  <a:cubicBezTo>
                    <a:pt x="269" y="120"/>
                    <a:pt x="268" y="107"/>
                    <a:pt x="263" y="97"/>
                  </a:cubicBezTo>
                  <a:cubicBezTo>
                    <a:pt x="289" y="127"/>
                    <a:pt x="362" y="147"/>
                    <a:pt x="393" y="125"/>
                  </a:cubicBezTo>
                  <a:cubicBezTo>
                    <a:pt x="454" y="83"/>
                    <a:pt x="333" y="36"/>
                    <a:pt x="302" y="25"/>
                  </a:cubicBezTo>
                  <a:close/>
                </a:path>
              </a:pathLst>
            </a:custGeom>
            <a:solidFill>
              <a:srgbClr val="844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3" name="Freeform 59"/>
            <p:cNvSpPr/>
            <p:nvPr/>
          </p:nvSpPr>
          <p:spPr bwMode="auto">
            <a:xfrm>
              <a:off x="2509838" y="3036888"/>
              <a:ext cx="428625" cy="292100"/>
            </a:xfrm>
            <a:custGeom>
              <a:avLst/>
              <a:gdLst>
                <a:gd name="T0" fmla="*/ 142 w 270"/>
                <a:gd name="T1" fmla="*/ 61 h 184"/>
                <a:gd name="T2" fmla="*/ 14 w 270"/>
                <a:gd name="T3" fmla="*/ 0 h 184"/>
                <a:gd name="T4" fmla="*/ 0 w 270"/>
                <a:gd name="T5" fmla="*/ 158 h 184"/>
                <a:gd name="T6" fmla="*/ 131 w 270"/>
                <a:gd name="T7" fmla="*/ 125 h 184"/>
                <a:gd name="T8" fmla="*/ 248 w 270"/>
                <a:gd name="T9" fmla="*/ 184 h 184"/>
                <a:gd name="T10" fmla="*/ 270 w 270"/>
                <a:gd name="T11" fmla="*/ 40 h 184"/>
                <a:gd name="T12" fmla="*/ 142 w 270"/>
                <a:gd name="T13" fmla="*/ 61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0" h="184">
                  <a:moveTo>
                    <a:pt x="142" y="61"/>
                  </a:moveTo>
                  <a:lnTo>
                    <a:pt x="14" y="0"/>
                  </a:lnTo>
                  <a:lnTo>
                    <a:pt x="0" y="158"/>
                  </a:lnTo>
                  <a:lnTo>
                    <a:pt x="131" y="125"/>
                  </a:lnTo>
                  <a:lnTo>
                    <a:pt x="248" y="184"/>
                  </a:lnTo>
                  <a:lnTo>
                    <a:pt x="270" y="40"/>
                  </a:lnTo>
                  <a:lnTo>
                    <a:pt x="142" y="61"/>
                  </a:lnTo>
                  <a:close/>
                </a:path>
              </a:pathLst>
            </a:custGeom>
            <a:solidFill>
              <a:srgbClr val="43AF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4" name="Freeform 60"/>
            <p:cNvSpPr/>
            <p:nvPr/>
          </p:nvSpPr>
          <p:spPr bwMode="auto">
            <a:xfrm>
              <a:off x="2641600" y="3092450"/>
              <a:ext cx="152400" cy="182563"/>
            </a:xfrm>
            <a:custGeom>
              <a:avLst/>
              <a:gdLst>
                <a:gd name="T0" fmla="*/ 83 w 96"/>
                <a:gd name="T1" fmla="*/ 115 h 115"/>
                <a:gd name="T2" fmla="*/ 0 w 96"/>
                <a:gd name="T3" fmla="*/ 107 h 115"/>
                <a:gd name="T4" fmla="*/ 11 w 96"/>
                <a:gd name="T5" fmla="*/ 0 h 115"/>
                <a:gd name="T6" fmla="*/ 96 w 96"/>
                <a:gd name="T7" fmla="*/ 10 h 115"/>
                <a:gd name="T8" fmla="*/ 83 w 96"/>
                <a:gd name="T9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15">
                  <a:moveTo>
                    <a:pt x="83" y="115"/>
                  </a:moveTo>
                  <a:lnTo>
                    <a:pt x="0" y="107"/>
                  </a:lnTo>
                  <a:lnTo>
                    <a:pt x="11" y="0"/>
                  </a:lnTo>
                  <a:lnTo>
                    <a:pt x="96" y="10"/>
                  </a:lnTo>
                  <a:lnTo>
                    <a:pt x="83" y="115"/>
                  </a:lnTo>
                  <a:close/>
                </a:path>
              </a:pathLst>
            </a:custGeom>
            <a:solidFill>
              <a:srgbClr val="56D0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5" name="Freeform 61"/>
            <p:cNvSpPr/>
            <p:nvPr/>
          </p:nvSpPr>
          <p:spPr bwMode="auto">
            <a:xfrm>
              <a:off x="2149475" y="3024188"/>
              <a:ext cx="327025" cy="644525"/>
            </a:xfrm>
            <a:custGeom>
              <a:avLst/>
              <a:gdLst>
                <a:gd name="T0" fmla="*/ 77 w 77"/>
                <a:gd name="T1" fmla="*/ 14 h 152"/>
                <a:gd name="T2" fmla="*/ 41 w 77"/>
                <a:gd name="T3" fmla="*/ 152 h 152"/>
                <a:gd name="T4" fmla="*/ 0 w 77"/>
                <a:gd name="T5" fmla="*/ 150 h 152"/>
                <a:gd name="T6" fmla="*/ 61 w 77"/>
                <a:gd name="T7" fmla="*/ 0 h 152"/>
                <a:gd name="T8" fmla="*/ 77 w 77"/>
                <a:gd name="T9" fmla="*/ 14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52">
                  <a:moveTo>
                    <a:pt x="77" y="14"/>
                  </a:moveTo>
                  <a:cubicBezTo>
                    <a:pt x="77" y="14"/>
                    <a:pt x="50" y="99"/>
                    <a:pt x="41" y="152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10" y="59"/>
                    <a:pt x="61" y="0"/>
                  </a:cubicBezTo>
                  <a:lnTo>
                    <a:pt x="77" y="14"/>
                  </a:lnTo>
                  <a:close/>
                </a:path>
              </a:pathLst>
            </a:custGeom>
            <a:solidFill>
              <a:srgbClr val="329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6" name="Freeform 62"/>
            <p:cNvSpPr/>
            <p:nvPr/>
          </p:nvSpPr>
          <p:spPr bwMode="auto">
            <a:xfrm>
              <a:off x="3065463" y="3100388"/>
              <a:ext cx="211138" cy="568325"/>
            </a:xfrm>
            <a:custGeom>
              <a:avLst/>
              <a:gdLst>
                <a:gd name="T0" fmla="*/ 21 w 50"/>
                <a:gd name="T1" fmla="*/ 0 h 134"/>
                <a:gd name="T2" fmla="*/ 32 w 50"/>
                <a:gd name="T3" fmla="*/ 134 h 134"/>
                <a:gd name="T4" fmla="*/ 0 w 50"/>
                <a:gd name="T5" fmla="*/ 132 h 134"/>
                <a:gd name="T6" fmla="*/ 0 w 50"/>
                <a:gd name="T7" fmla="*/ 4 h 134"/>
                <a:gd name="T8" fmla="*/ 21 w 50"/>
                <a:gd name="T9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134">
                  <a:moveTo>
                    <a:pt x="21" y="0"/>
                  </a:moveTo>
                  <a:cubicBezTo>
                    <a:pt x="21" y="0"/>
                    <a:pt x="50" y="52"/>
                    <a:pt x="32" y="134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0" y="132"/>
                    <a:pt x="16" y="57"/>
                    <a:pt x="0" y="4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rgbClr val="329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7" name="Oval 63"/>
            <p:cNvSpPr>
              <a:spLocks noChangeArrowheads="1"/>
            </p:cNvSpPr>
            <p:nvPr/>
          </p:nvSpPr>
          <p:spPr bwMode="auto">
            <a:xfrm>
              <a:off x="2641600" y="3313113"/>
              <a:ext cx="101600" cy="101600"/>
            </a:xfrm>
            <a:prstGeom prst="ellipse">
              <a:avLst/>
            </a:pr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8" name="Oval 64"/>
            <p:cNvSpPr>
              <a:spLocks noChangeArrowheads="1"/>
            </p:cNvSpPr>
            <p:nvPr/>
          </p:nvSpPr>
          <p:spPr bwMode="auto">
            <a:xfrm>
              <a:off x="2646363" y="3516313"/>
              <a:ext cx="101600" cy="101600"/>
            </a:xfrm>
            <a:prstGeom prst="ellipse">
              <a:avLst/>
            </a:pr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9" name="Freeform 65"/>
            <p:cNvSpPr/>
            <p:nvPr/>
          </p:nvSpPr>
          <p:spPr bwMode="auto">
            <a:xfrm>
              <a:off x="3806825" y="1187450"/>
              <a:ext cx="1676400" cy="1428750"/>
            </a:xfrm>
            <a:custGeom>
              <a:avLst/>
              <a:gdLst>
                <a:gd name="T0" fmla="*/ 384 w 396"/>
                <a:gd name="T1" fmla="*/ 188 h 337"/>
                <a:gd name="T2" fmla="*/ 375 w 396"/>
                <a:gd name="T3" fmla="*/ 192 h 337"/>
                <a:gd name="T4" fmla="*/ 363 w 396"/>
                <a:gd name="T5" fmla="*/ 132 h 337"/>
                <a:gd name="T6" fmla="*/ 378 w 396"/>
                <a:gd name="T7" fmla="*/ 88 h 337"/>
                <a:gd name="T8" fmla="*/ 339 w 396"/>
                <a:gd name="T9" fmla="*/ 81 h 337"/>
                <a:gd name="T10" fmla="*/ 335 w 396"/>
                <a:gd name="T11" fmla="*/ 45 h 337"/>
                <a:gd name="T12" fmla="*/ 299 w 396"/>
                <a:gd name="T13" fmla="*/ 48 h 337"/>
                <a:gd name="T14" fmla="*/ 283 w 396"/>
                <a:gd name="T15" fmla="*/ 17 h 337"/>
                <a:gd name="T16" fmla="*/ 233 w 396"/>
                <a:gd name="T17" fmla="*/ 28 h 337"/>
                <a:gd name="T18" fmla="*/ 190 w 396"/>
                <a:gd name="T19" fmla="*/ 11 h 337"/>
                <a:gd name="T20" fmla="*/ 125 w 396"/>
                <a:gd name="T21" fmla="*/ 53 h 337"/>
                <a:gd name="T22" fmla="*/ 95 w 396"/>
                <a:gd name="T23" fmla="*/ 46 h 337"/>
                <a:gd name="T24" fmla="*/ 49 w 396"/>
                <a:gd name="T25" fmla="*/ 125 h 337"/>
                <a:gd name="T26" fmla="*/ 26 w 396"/>
                <a:gd name="T27" fmla="*/ 175 h 337"/>
                <a:gd name="T28" fmla="*/ 1 w 396"/>
                <a:gd name="T29" fmla="*/ 187 h 337"/>
                <a:gd name="T30" fmla="*/ 27 w 396"/>
                <a:gd name="T31" fmla="*/ 250 h 337"/>
                <a:gd name="T32" fmla="*/ 14 w 396"/>
                <a:gd name="T33" fmla="*/ 284 h 337"/>
                <a:gd name="T34" fmla="*/ 79 w 396"/>
                <a:gd name="T35" fmla="*/ 337 h 337"/>
                <a:gd name="T36" fmla="*/ 345 w 396"/>
                <a:gd name="T37" fmla="*/ 283 h 337"/>
                <a:gd name="T38" fmla="*/ 384 w 396"/>
                <a:gd name="T39" fmla="*/ 188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96" h="337">
                  <a:moveTo>
                    <a:pt x="384" y="188"/>
                  </a:moveTo>
                  <a:cubicBezTo>
                    <a:pt x="381" y="190"/>
                    <a:pt x="378" y="189"/>
                    <a:pt x="375" y="192"/>
                  </a:cubicBezTo>
                  <a:cubicBezTo>
                    <a:pt x="379" y="180"/>
                    <a:pt x="390" y="121"/>
                    <a:pt x="363" y="132"/>
                  </a:cubicBezTo>
                  <a:cubicBezTo>
                    <a:pt x="369" y="121"/>
                    <a:pt x="386" y="102"/>
                    <a:pt x="378" y="88"/>
                  </a:cubicBezTo>
                  <a:cubicBezTo>
                    <a:pt x="372" y="76"/>
                    <a:pt x="350" y="77"/>
                    <a:pt x="339" y="81"/>
                  </a:cubicBezTo>
                  <a:cubicBezTo>
                    <a:pt x="347" y="69"/>
                    <a:pt x="348" y="53"/>
                    <a:pt x="335" y="45"/>
                  </a:cubicBezTo>
                  <a:cubicBezTo>
                    <a:pt x="323" y="37"/>
                    <a:pt x="311" y="45"/>
                    <a:pt x="299" y="48"/>
                  </a:cubicBezTo>
                  <a:cubicBezTo>
                    <a:pt x="311" y="29"/>
                    <a:pt x="305" y="20"/>
                    <a:pt x="283" y="17"/>
                  </a:cubicBezTo>
                  <a:cubicBezTo>
                    <a:pt x="261" y="13"/>
                    <a:pt x="253" y="23"/>
                    <a:pt x="233" y="28"/>
                  </a:cubicBezTo>
                  <a:cubicBezTo>
                    <a:pt x="245" y="0"/>
                    <a:pt x="206" y="7"/>
                    <a:pt x="190" y="11"/>
                  </a:cubicBezTo>
                  <a:cubicBezTo>
                    <a:pt x="171" y="16"/>
                    <a:pt x="128" y="29"/>
                    <a:pt x="125" y="53"/>
                  </a:cubicBezTo>
                  <a:cubicBezTo>
                    <a:pt x="128" y="27"/>
                    <a:pt x="109" y="36"/>
                    <a:pt x="95" y="46"/>
                  </a:cubicBezTo>
                  <a:cubicBezTo>
                    <a:pt x="67" y="68"/>
                    <a:pt x="63" y="96"/>
                    <a:pt x="49" y="125"/>
                  </a:cubicBezTo>
                  <a:cubicBezTo>
                    <a:pt x="33" y="102"/>
                    <a:pt x="26" y="166"/>
                    <a:pt x="26" y="175"/>
                  </a:cubicBezTo>
                  <a:cubicBezTo>
                    <a:pt x="16" y="160"/>
                    <a:pt x="2" y="175"/>
                    <a:pt x="1" y="187"/>
                  </a:cubicBezTo>
                  <a:cubicBezTo>
                    <a:pt x="0" y="211"/>
                    <a:pt x="13" y="233"/>
                    <a:pt x="27" y="250"/>
                  </a:cubicBezTo>
                  <a:cubicBezTo>
                    <a:pt x="3" y="245"/>
                    <a:pt x="7" y="268"/>
                    <a:pt x="14" y="284"/>
                  </a:cubicBezTo>
                  <a:cubicBezTo>
                    <a:pt x="28" y="310"/>
                    <a:pt x="58" y="321"/>
                    <a:pt x="79" y="337"/>
                  </a:cubicBezTo>
                  <a:cubicBezTo>
                    <a:pt x="345" y="283"/>
                    <a:pt x="345" y="283"/>
                    <a:pt x="345" y="283"/>
                  </a:cubicBezTo>
                  <a:cubicBezTo>
                    <a:pt x="372" y="266"/>
                    <a:pt x="396" y="220"/>
                    <a:pt x="384" y="188"/>
                  </a:cubicBezTo>
                  <a:close/>
                </a:path>
              </a:pathLst>
            </a:custGeom>
            <a:solidFill>
              <a:srgbClr val="B252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0" name="Freeform 66"/>
            <p:cNvSpPr/>
            <p:nvPr/>
          </p:nvSpPr>
          <p:spPr bwMode="auto">
            <a:xfrm>
              <a:off x="4017963" y="1514475"/>
              <a:ext cx="1693863" cy="1042988"/>
            </a:xfrm>
            <a:custGeom>
              <a:avLst/>
              <a:gdLst>
                <a:gd name="T0" fmla="*/ 139 w 400"/>
                <a:gd name="T1" fmla="*/ 41 h 246"/>
                <a:gd name="T2" fmla="*/ 26 w 400"/>
                <a:gd name="T3" fmla="*/ 246 h 246"/>
                <a:gd name="T4" fmla="*/ 377 w 400"/>
                <a:gd name="T5" fmla="*/ 182 h 246"/>
                <a:gd name="T6" fmla="*/ 139 w 400"/>
                <a:gd name="T7" fmla="*/ 41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0" h="246">
                  <a:moveTo>
                    <a:pt x="139" y="41"/>
                  </a:moveTo>
                  <a:cubicBezTo>
                    <a:pt x="17" y="65"/>
                    <a:pt x="0" y="210"/>
                    <a:pt x="26" y="246"/>
                  </a:cubicBezTo>
                  <a:cubicBezTo>
                    <a:pt x="377" y="182"/>
                    <a:pt x="377" y="182"/>
                    <a:pt x="377" y="182"/>
                  </a:cubicBezTo>
                  <a:cubicBezTo>
                    <a:pt x="400" y="155"/>
                    <a:pt x="347" y="0"/>
                    <a:pt x="139" y="41"/>
                  </a:cubicBezTo>
                  <a:close/>
                </a:path>
              </a:pathLst>
            </a:custGeom>
            <a:solidFill>
              <a:srgbClr val="329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1" name="Freeform 67"/>
            <p:cNvSpPr/>
            <p:nvPr/>
          </p:nvSpPr>
          <p:spPr bwMode="auto">
            <a:xfrm>
              <a:off x="5521325" y="2654300"/>
              <a:ext cx="390525" cy="301625"/>
            </a:xfrm>
            <a:custGeom>
              <a:avLst/>
              <a:gdLst>
                <a:gd name="T0" fmla="*/ 5 w 92"/>
                <a:gd name="T1" fmla="*/ 14 h 71"/>
                <a:gd name="T2" fmla="*/ 76 w 92"/>
                <a:gd name="T3" fmla="*/ 13 h 71"/>
                <a:gd name="T4" fmla="*/ 69 w 92"/>
                <a:gd name="T5" fmla="*/ 58 h 71"/>
                <a:gd name="T6" fmla="*/ 0 w 92"/>
                <a:gd name="T7" fmla="*/ 64 h 71"/>
                <a:gd name="T8" fmla="*/ 5 w 92"/>
                <a:gd name="T9" fmla="*/ 1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71">
                  <a:moveTo>
                    <a:pt x="5" y="14"/>
                  </a:moveTo>
                  <a:cubicBezTo>
                    <a:pt x="21" y="3"/>
                    <a:pt x="60" y="0"/>
                    <a:pt x="76" y="13"/>
                  </a:cubicBezTo>
                  <a:cubicBezTo>
                    <a:pt x="92" y="27"/>
                    <a:pt x="85" y="48"/>
                    <a:pt x="69" y="58"/>
                  </a:cubicBezTo>
                  <a:cubicBezTo>
                    <a:pt x="49" y="71"/>
                    <a:pt x="22" y="64"/>
                    <a:pt x="0" y="64"/>
                  </a:cubicBezTo>
                  <a:lnTo>
                    <a:pt x="5" y="14"/>
                  </a:lnTo>
                  <a:close/>
                </a:path>
              </a:pathLst>
            </a:custGeom>
            <a:solidFill>
              <a:srgbClr val="E8A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2" name="Freeform 68"/>
            <p:cNvSpPr/>
            <p:nvPr/>
          </p:nvSpPr>
          <p:spPr bwMode="auto">
            <a:xfrm>
              <a:off x="3908425" y="2501900"/>
              <a:ext cx="385763" cy="373063"/>
            </a:xfrm>
            <a:custGeom>
              <a:avLst/>
              <a:gdLst>
                <a:gd name="T0" fmla="*/ 91 w 91"/>
                <a:gd name="T1" fmla="*/ 34 h 88"/>
                <a:gd name="T2" fmla="*/ 3 w 91"/>
                <a:gd name="T3" fmla="*/ 38 h 88"/>
                <a:gd name="T4" fmla="*/ 88 w 91"/>
                <a:gd name="T5" fmla="*/ 71 h 88"/>
                <a:gd name="T6" fmla="*/ 91 w 91"/>
                <a:gd name="T7" fmla="*/ 3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88">
                  <a:moveTo>
                    <a:pt x="91" y="34"/>
                  </a:moveTo>
                  <a:cubicBezTo>
                    <a:pt x="89" y="10"/>
                    <a:pt x="5" y="0"/>
                    <a:pt x="3" y="38"/>
                  </a:cubicBezTo>
                  <a:cubicBezTo>
                    <a:pt x="0" y="88"/>
                    <a:pt x="87" y="62"/>
                    <a:pt x="88" y="71"/>
                  </a:cubicBezTo>
                  <a:lnTo>
                    <a:pt x="91" y="34"/>
                  </a:lnTo>
                  <a:close/>
                </a:path>
              </a:pathLst>
            </a:custGeom>
            <a:solidFill>
              <a:srgbClr val="E8A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3" name="Freeform 69"/>
            <p:cNvSpPr/>
            <p:nvPr/>
          </p:nvSpPr>
          <p:spPr bwMode="auto">
            <a:xfrm>
              <a:off x="4073525" y="2019300"/>
              <a:ext cx="1739900" cy="1373188"/>
            </a:xfrm>
            <a:custGeom>
              <a:avLst/>
              <a:gdLst>
                <a:gd name="T0" fmla="*/ 351 w 411"/>
                <a:gd name="T1" fmla="*/ 71 h 324"/>
                <a:gd name="T2" fmla="*/ 213 w 411"/>
                <a:gd name="T3" fmla="*/ 5 h 324"/>
                <a:gd name="T4" fmla="*/ 39 w 411"/>
                <a:gd name="T5" fmla="*/ 74 h 324"/>
                <a:gd name="T6" fmla="*/ 49 w 411"/>
                <a:gd name="T7" fmla="*/ 246 h 324"/>
                <a:gd name="T8" fmla="*/ 360 w 411"/>
                <a:gd name="T9" fmla="*/ 251 h 324"/>
                <a:gd name="T10" fmla="*/ 351 w 411"/>
                <a:gd name="T11" fmla="*/ 71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1" h="324">
                  <a:moveTo>
                    <a:pt x="351" y="71"/>
                  </a:moveTo>
                  <a:cubicBezTo>
                    <a:pt x="319" y="34"/>
                    <a:pt x="270" y="8"/>
                    <a:pt x="213" y="5"/>
                  </a:cubicBezTo>
                  <a:cubicBezTo>
                    <a:pt x="146" y="0"/>
                    <a:pt x="77" y="26"/>
                    <a:pt x="39" y="74"/>
                  </a:cubicBezTo>
                  <a:cubicBezTo>
                    <a:pt x="1" y="123"/>
                    <a:pt x="0" y="198"/>
                    <a:pt x="49" y="246"/>
                  </a:cubicBezTo>
                  <a:cubicBezTo>
                    <a:pt x="128" y="323"/>
                    <a:pt x="292" y="324"/>
                    <a:pt x="360" y="251"/>
                  </a:cubicBezTo>
                  <a:cubicBezTo>
                    <a:pt x="411" y="196"/>
                    <a:pt x="397" y="122"/>
                    <a:pt x="351" y="71"/>
                  </a:cubicBezTo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4" name="Freeform 70"/>
            <p:cNvSpPr/>
            <p:nvPr/>
          </p:nvSpPr>
          <p:spPr bwMode="auto">
            <a:xfrm>
              <a:off x="5178425" y="2874963"/>
              <a:ext cx="284163" cy="246063"/>
            </a:xfrm>
            <a:custGeom>
              <a:avLst/>
              <a:gdLst>
                <a:gd name="T0" fmla="*/ 30 w 67"/>
                <a:gd name="T1" fmla="*/ 0 h 58"/>
                <a:gd name="T2" fmla="*/ 8 w 67"/>
                <a:gd name="T3" fmla="*/ 16 h 58"/>
                <a:gd name="T4" fmla="*/ 33 w 67"/>
                <a:gd name="T5" fmla="*/ 58 h 58"/>
                <a:gd name="T6" fmla="*/ 53 w 67"/>
                <a:gd name="T7" fmla="*/ 44 h 58"/>
                <a:gd name="T8" fmla="*/ 30 w 67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58">
                  <a:moveTo>
                    <a:pt x="30" y="0"/>
                  </a:moveTo>
                  <a:cubicBezTo>
                    <a:pt x="22" y="0"/>
                    <a:pt x="13" y="5"/>
                    <a:pt x="8" y="16"/>
                  </a:cubicBezTo>
                  <a:cubicBezTo>
                    <a:pt x="0" y="36"/>
                    <a:pt x="16" y="58"/>
                    <a:pt x="33" y="58"/>
                  </a:cubicBezTo>
                  <a:cubicBezTo>
                    <a:pt x="40" y="58"/>
                    <a:pt x="48" y="54"/>
                    <a:pt x="53" y="44"/>
                  </a:cubicBezTo>
                  <a:cubicBezTo>
                    <a:pt x="67" y="21"/>
                    <a:pt x="48" y="0"/>
                    <a:pt x="30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5" name="Freeform 71"/>
            <p:cNvSpPr/>
            <p:nvPr/>
          </p:nvSpPr>
          <p:spPr bwMode="auto">
            <a:xfrm>
              <a:off x="4398963" y="2854325"/>
              <a:ext cx="360363" cy="296863"/>
            </a:xfrm>
            <a:custGeom>
              <a:avLst/>
              <a:gdLst>
                <a:gd name="T0" fmla="*/ 41 w 85"/>
                <a:gd name="T1" fmla="*/ 0 h 70"/>
                <a:gd name="T2" fmla="*/ 17 w 85"/>
                <a:gd name="T3" fmla="*/ 13 h 70"/>
                <a:gd name="T4" fmla="*/ 39 w 85"/>
                <a:gd name="T5" fmla="*/ 70 h 70"/>
                <a:gd name="T6" fmla="*/ 59 w 85"/>
                <a:gd name="T7" fmla="*/ 60 h 70"/>
                <a:gd name="T8" fmla="*/ 41 w 85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70">
                  <a:moveTo>
                    <a:pt x="41" y="0"/>
                  </a:moveTo>
                  <a:cubicBezTo>
                    <a:pt x="33" y="0"/>
                    <a:pt x="24" y="4"/>
                    <a:pt x="17" y="13"/>
                  </a:cubicBezTo>
                  <a:cubicBezTo>
                    <a:pt x="0" y="35"/>
                    <a:pt x="16" y="70"/>
                    <a:pt x="39" y="70"/>
                  </a:cubicBezTo>
                  <a:cubicBezTo>
                    <a:pt x="45" y="70"/>
                    <a:pt x="52" y="67"/>
                    <a:pt x="59" y="60"/>
                  </a:cubicBezTo>
                  <a:cubicBezTo>
                    <a:pt x="85" y="35"/>
                    <a:pt x="65" y="0"/>
                    <a:pt x="41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6" name="Freeform 72"/>
            <p:cNvSpPr/>
            <p:nvPr/>
          </p:nvSpPr>
          <p:spPr bwMode="auto">
            <a:xfrm>
              <a:off x="4754563" y="2947988"/>
              <a:ext cx="373063" cy="203200"/>
            </a:xfrm>
            <a:custGeom>
              <a:avLst/>
              <a:gdLst>
                <a:gd name="T0" fmla="*/ 17 w 88"/>
                <a:gd name="T1" fmla="*/ 13 h 48"/>
                <a:gd name="T2" fmla="*/ 44 w 88"/>
                <a:gd name="T3" fmla="*/ 31 h 48"/>
                <a:gd name="T4" fmla="*/ 71 w 88"/>
                <a:gd name="T5" fmla="*/ 8 h 48"/>
                <a:gd name="T6" fmla="*/ 83 w 88"/>
                <a:gd name="T7" fmla="*/ 15 h 48"/>
                <a:gd name="T8" fmla="*/ 45 w 88"/>
                <a:gd name="T9" fmla="*/ 45 h 48"/>
                <a:gd name="T10" fmla="*/ 4 w 88"/>
                <a:gd name="T11" fmla="*/ 20 h 48"/>
                <a:gd name="T12" fmla="*/ 17 w 88"/>
                <a:gd name="T13" fmla="*/ 1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48">
                  <a:moveTo>
                    <a:pt x="17" y="13"/>
                  </a:moveTo>
                  <a:cubicBezTo>
                    <a:pt x="23" y="23"/>
                    <a:pt x="31" y="33"/>
                    <a:pt x="44" y="31"/>
                  </a:cubicBezTo>
                  <a:cubicBezTo>
                    <a:pt x="57" y="30"/>
                    <a:pt x="65" y="18"/>
                    <a:pt x="71" y="8"/>
                  </a:cubicBezTo>
                  <a:cubicBezTo>
                    <a:pt x="76" y="0"/>
                    <a:pt x="88" y="7"/>
                    <a:pt x="83" y="15"/>
                  </a:cubicBezTo>
                  <a:cubicBezTo>
                    <a:pt x="75" y="29"/>
                    <a:pt x="63" y="43"/>
                    <a:pt x="45" y="45"/>
                  </a:cubicBezTo>
                  <a:cubicBezTo>
                    <a:pt x="27" y="48"/>
                    <a:pt x="13" y="34"/>
                    <a:pt x="4" y="20"/>
                  </a:cubicBezTo>
                  <a:cubicBezTo>
                    <a:pt x="0" y="12"/>
                    <a:pt x="12" y="5"/>
                    <a:pt x="17" y="13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7" name="Freeform 73"/>
            <p:cNvSpPr/>
            <p:nvPr/>
          </p:nvSpPr>
          <p:spPr bwMode="auto">
            <a:xfrm>
              <a:off x="5051425" y="2600325"/>
              <a:ext cx="177800" cy="169863"/>
            </a:xfrm>
            <a:custGeom>
              <a:avLst/>
              <a:gdLst>
                <a:gd name="T0" fmla="*/ 3 w 42"/>
                <a:gd name="T1" fmla="*/ 15 h 40"/>
                <a:gd name="T2" fmla="*/ 25 w 42"/>
                <a:gd name="T3" fmla="*/ 3 h 40"/>
                <a:gd name="T4" fmla="*/ 28 w 42"/>
                <a:gd name="T5" fmla="*/ 4 h 40"/>
                <a:gd name="T6" fmla="*/ 40 w 42"/>
                <a:gd name="T7" fmla="*/ 25 h 40"/>
                <a:gd name="T8" fmla="*/ 18 w 42"/>
                <a:gd name="T9" fmla="*/ 37 h 40"/>
                <a:gd name="T10" fmla="*/ 15 w 42"/>
                <a:gd name="T11" fmla="*/ 36 h 40"/>
                <a:gd name="T12" fmla="*/ 3 w 42"/>
                <a:gd name="T13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40">
                  <a:moveTo>
                    <a:pt x="3" y="15"/>
                  </a:moveTo>
                  <a:cubicBezTo>
                    <a:pt x="6" y="6"/>
                    <a:pt x="15" y="0"/>
                    <a:pt x="25" y="3"/>
                  </a:cubicBezTo>
                  <a:cubicBezTo>
                    <a:pt x="26" y="3"/>
                    <a:pt x="27" y="3"/>
                    <a:pt x="28" y="4"/>
                  </a:cubicBezTo>
                  <a:cubicBezTo>
                    <a:pt x="37" y="6"/>
                    <a:pt x="42" y="16"/>
                    <a:pt x="40" y="25"/>
                  </a:cubicBezTo>
                  <a:cubicBezTo>
                    <a:pt x="37" y="34"/>
                    <a:pt x="27" y="40"/>
                    <a:pt x="18" y="37"/>
                  </a:cubicBezTo>
                  <a:cubicBezTo>
                    <a:pt x="17" y="37"/>
                    <a:pt x="16" y="37"/>
                    <a:pt x="15" y="36"/>
                  </a:cubicBezTo>
                  <a:cubicBezTo>
                    <a:pt x="6" y="34"/>
                    <a:pt x="0" y="24"/>
                    <a:pt x="3" y="15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8" name="Freeform 74"/>
            <p:cNvSpPr/>
            <p:nvPr/>
          </p:nvSpPr>
          <p:spPr bwMode="auto">
            <a:xfrm>
              <a:off x="4598988" y="2552700"/>
              <a:ext cx="241300" cy="225425"/>
            </a:xfrm>
            <a:custGeom>
              <a:avLst/>
              <a:gdLst>
                <a:gd name="T0" fmla="*/ 20 w 57"/>
                <a:gd name="T1" fmla="*/ 11 h 53"/>
                <a:gd name="T2" fmla="*/ 37 w 57"/>
                <a:gd name="T3" fmla="*/ 42 h 53"/>
                <a:gd name="T4" fmla="*/ 20 w 57"/>
                <a:gd name="T5" fmla="*/ 1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53">
                  <a:moveTo>
                    <a:pt x="20" y="11"/>
                  </a:moveTo>
                  <a:cubicBezTo>
                    <a:pt x="40" y="0"/>
                    <a:pt x="57" y="31"/>
                    <a:pt x="37" y="42"/>
                  </a:cubicBezTo>
                  <a:cubicBezTo>
                    <a:pt x="17" y="53"/>
                    <a:pt x="0" y="22"/>
                    <a:pt x="20" y="11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9" name="Freeform 75"/>
            <p:cNvSpPr/>
            <p:nvPr/>
          </p:nvSpPr>
          <p:spPr bwMode="auto">
            <a:xfrm>
              <a:off x="4814888" y="2671763"/>
              <a:ext cx="211138" cy="228600"/>
            </a:xfrm>
            <a:custGeom>
              <a:avLst/>
              <a:gdLst>
                <a:gd name="T0" fmla="*/ 24 w 50"/>
                <a:gd name="T1" fmla="*/ 1 h 54"/>
                <a:gd name="T2" fmla="*/ 29 w 50"/>
                <a:gd name="T3" fmla="*/ 0 h 54"/>
                <a:gd name="T4" fmla="*/ 22 w 50"/>
                <a:gd name="T5" fmla="*/ 47 h 54"/>
                <a:gd name="T6" fmla="*/ 24 w 50"/>
                <a:gd name="T7" fmla="*/ 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54">
                  <a:moveTo>
                    <a:pt x="24" y="1"/>
                  </a:moveTo>
                  <a:cubicBezTo>
                    <a:pt x="26" y="0"/>
                    <a:pt x="28" y="0"/>
                    <a:pt x="29" y="0"/>
                  </a:cubicBezTo>
                  <a:cubicBezTo>
                    <a:pt x="41" y="3"/>
                    <a:pt x="50" y="54"/>
                    <a:pt x="22" y="47"/>
                  </a:cubicBezTo>
                  <a:cubicBezTo>
                    <a:pt x="0" y="41"/>
                    <a:pt x="12" y="8"/>
                    <a:pt x="24" y="1"/>
                  </a:cubicBezTo>
                  <a:close/>
                </a:path>
              </a:pathLst>
            </a:custGeom>
            <a:solidFill>
              <a:srgbClr val="F28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0" name="Freeform 76"/>
            <p:cNvSpPr/>
            <p:nvPr/>
          </p:nvSpPr>
          <p:spPr bwMode="auto">
            <a:xfrm>
              <a:off x="4081463" y="1773238"/>
              <a:ext cx="1830388" cy="923925"/>
            </a:xfrm>
            <a:custGeom>
              <a:avLst/>
              <a:gdLst>
                <a:gd name="T0" fmla="*/ 13 w 432"/>
                <a:gd name="T1" fmla="*/ 185 h 218"/>
                <a:gd name="T2" fmla="*/ 205 w 432"/>
                <a:gd name="T3" fmla="*/ 83 h 218"/>
                <a:gd name="T4" fmla="*/ 391 w 432"/>
                <a:gd name="T5" fmla="*/ 218 h 218"/>
                <a:gd name="T6" fmla="*/ 216 w 432"/>
                <a:gd name="T7" fmla="*/ 11 h 218"/>
                <a:gd name="T8" fmla="*/ 13 w 432"/>
                <a:gd name="T9" fmla="*/ 185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2" h="218">
                  <a:moveTo>
                    <a:pt x="13" y="185"/>
                  </a:moveTo>
                  <a:cubicBezTo>
                    <a:pt x="13" y="185"/>
                    <a:pt x="150" y="153"/>
                    <a:pt x="205" y="83"/>
                  </a:cubicBezTo>
                  <a:cubicBezTo>
                    <a:pt x="205" y="83"/>
                    <a:pt x="300" y="199"/>
                    <a:pt x="391" y="218"/>
                  </a:cubicBezTo>
                  <a:cubicBezTo>
                    <a:pt x="391" y="218"/>
                    <a:pt x="432" y="22"/>
                    <a:pt x="216" y="11"/>
                  </a:cubicBezTo>
                  <a:cubicBezTo>
                    <a:pt x="0" y="0"/>
                    <a:pt x="13" y="185"/>
                    <a:pt x="13" y="185"/>
                  </a:cubicBezTo>
                  <a:close/>
                </a:path>
              </a:pathLst>
            </a:custGeom>
            <a:solidFill>
              <a:srgbClr val="D8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1" name="Freeform 77"/>
            <p:cNvSpPr>
              <a:spLocks noEditPoints="1"/>
            </p:cNvSpPr>
            <p:nvPr/>
          </p:nvSpPr>
          <p:spPr bwMode="auto">
            <a:xfrm>
              <a:off x="4276725" y="2332038"/>
              <a:ext cx="1295400" cy="577850"/>
            </a:xfrm>
            <a:custGeom>
              <a:avLst/>
              <a:gdLst>
                <a:gd name="T0" fmla="*/ 80 w 306"/>
                <a:gd name="T1" fmla="*/ 134 h 136"/>
                <a:gd name="T2" fmla="*/ 126 w 306"/>
                <a:gd name="T3" fmla="*/ 116 h 136"/>
                <a:gd name="T4" fmla="*/ 141 w 306"/>
                <a:gd name="T5" fmla="*/ 94 h 136"/>
                <a:gd name="T6" fmla="*/ 142 w 306"/>
                <a:gd name="T7" fmla="*/ 79 h 136"/>
                <a:gd name="T8" fmla="*/ 147 w 306"/>
                <a:gd name="T9" fmla="*/ 80 h 136"/>
                <a:gd name="T10" fmla="*/ 162 w 306"/>
                <a:gd name="T11" fmla="*/ 82 h 136"/>
                <a:gd name="T12" fmla="*/ 177 w 306"/>
                <a:gd name="T13" fmla="*/ 112 h 136"/>
                <a:gd name="T14" fmla="*/ 218 w 306"/>
                <a:gd name="T15" fmla="*/ 134 h 136"/>
                <a:gd name="T16" fmla="*/ 262 w 306"/>
                <a:gd name="T17" fmla="*/ 127 h 136"/>
                <a:gd name="T18" fmla="*/ 263 w 306"/>
                <a:gd name="T19" fmla="*/ 126 h 136"/>
                <a:gd name="T20" fmla="*/ 264 w 306"/>
                <a:gd name="T21" fmla="*/ 126 h 136"/>
                <a:gd name="T22" fmla="*/ 264 w 306"/>
                <a:gd name="T23" fmla="*/ 126 h 136"/>
                <a:gd name="T24" fmla="*/ 264 w 306"/>
                <a:gd name="T25" fmla="*/ 126 h 136"/>
                <a:gd name="T26" fmla="*/ 277 w 306"/>
                <a:gd name="T27" fmla="*/ 118 h 136"/>
                <a:gd name="T28" fmla="*/ 281 w 306"/>
                <a:gd name="T29" fmla="*/ 30 h 136"/>
                <a:gd name="T30" fmla="*/ 178 w 306"/>
                <a:gd name="T31" fmla="*/ 27 h 136"/>
                <a:gd name="T32" fmla="*/ 161 w 306"/>
                <a:gd name="T33" fmla="*/ 68 h 136"/>
                <a:gd name="T34" fmla="*/ 147 w 306"/>
                <a:gd name="T35" fmla="*/ 66 h 136"/>
                <a:gd name="T36" fmla="*/ 144 w 306"/>
                <a:gd name="T37" fmla="*/ 67 h 136"/>
                <a:gd name="T38" fmla="*/ 144 w 306"/>
                <a:gd name="T39" fmla="*/ 56 h 136"/>
                <a:gd name="T40" fmla="*/ 68 w 306"/>
                <a:gd name="T41" fmla="*/ 6 h 136"/>
                <a:gd name="T42" fmla="*/ 6 w 306"/>
                <a:gd name="T43" fmla="*/ 82 h 136"/>
                <a:gd name="T44" fmla="*/ 80 w 306"/>
                <a:gd name="T45" fmla="*/ 134 h 136"/>
                <a:gd name="T46" fmla="*/ 188 w 306"/>
                <a:gd name="T47" fmla="*/ 37 h 136"/>
                <a:gd name="T48" fmla="*/ 273 w 306"/>
                <a:gd name="T49" fmla="*/ 42 h 136"/>
                <a:gd name="T50" fmla="*/ 258 w 306"/>
                <a:gd name="T51" fmla="*/ 113 h 136"/>
                <a:gd name="T52" fmla="*/ 190 w 306"/>
                <a:gd name="T53" fmla="*/ 105 h 136"/>
                <a:gd name="T54" fmla="*/ 188 w 306"/>
                <a:gd name="T55" fmla="*/ 37 h 136"/>
                <a:gd name="T56" fmla="*/ 20 w 306"/>
                <a:gd name="T57" fmla="*/ 73 h 136"/>
                <a:gd name="T58" fmla="*/ 81 w 306"/>
                <a:gd name="T59" fmla="*/ 20 h 136"/>
                <a:gd name="T60" fmla="*/ 129 w 306"/>
                <a:gd name="T61" fmla="*/ 72 h 136"/>
                <a:gd name="T62" fmla="*/ 128 w 306"/>
                <a:gd name="T63" fmla="*/ 75 h 136"/>
                <a:gd name="T64" fmla="*/ 128 w 306"/>
                <a:gd name="T65" fmla="*/ 78 h 136"/>
                <a:gd name="T66" fmla="*/ 114 w 306"/>
                <a:gd name="T67" fmla="*/ 108 h 136"/>
                <a:gd name="T68" fmla="*/ 76 w 306"/>
                <a:gd name="T69" fmla="*/ 120 h 136"/>
                <a:gd name="T70" fmla="*/ 20 w 306"/>
                <a:gd name="T71" fmla="*/ 73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6" h="136">
                  <a:moveTo>
                    <a:pt x="80" y="134"/>
                  </a:moveTo>
                  <a:cubicBezTo>
                    <a:pt x="97" y="133"/>
                    <a:pt x="114" y="128"/>
                    <a:pt x="126" y="116"/>
                  </a:cubicBezTo>
                  <a:cubicBezTo>
                    <a:pt x="132" y="110"/>
                    <a:pt x="138" y="103"/>
                    <a:pt x="141" y="94"/>
                  </a:cubicBezTo>
                  <a:cubicBezTo>
                    <a:pt x="143" y="89"/>
                    <a:pt x="142" y="84"/>
                    <a:pt x="142" y="79"/>
                  </a:cubicBezTo>
                  <a:cubicBezTo>
                    <a:pt x="143" y="80"/>
                    <a:pt x="145" y="80"/>
                    <a:pt x="147" y="80"/>
                  </a:cubicBezTo>
                  <a:cubicBezTo>
                    <a:pt x="152" y="80"/>
                    <a:pt x="157" y="82"/>
                    <a:pt x="162" y="82"/>
                  </a:cubicBezTo>
                  <a:cubicBezTo>
                    <a:pt x="164" y="93"/>
                    <a:pt x="170" y="103"/>
                    <a:pt x="177" y="112"/>
                  </a:cubicBezTo>
                  <a:cubicBezTo>
                    <a:pt x="188" y="124"/>
                    <a:pt x="202" y="133"/>
                    <a:pt x="218" y="134"/>
                  </a:cubicBezTo>
                  <a:cubicBezTo>
                    <a:pt x="234" y="136"/>
                    <a:pt x="248" y="130"/>
                    <a:pt x="262" y="127"/>
                  </a:cubicBezTo>
                  <a:cubicBezTo>
                    <a:pt x="263" y="126"/>
                    <a:pt x="263" y="126"/>
                    <a:pt x="263" y="126"/>
                  </a:cubicBezTo>
                  <a:cubicBezTo>
                    <a:pt x="264" y="126"/>
                    <a:pt x="264" y="126"/>
                    <a:pt x="264" y="126"/>
                  </a:cubicBezTo>
                  <a:cubicBezTo>
                    <a:pt x="264" y="126"/>
                    <a:pt x="264" y="126"/>
                    <a:pt x="264" y="126"/>
                  </a:cubicBezTo>
                  <a:cubicBezTo>
                    <a:pt x="264" y="126"/>
                    <a:pt x="264" y="126"/>
                    <a:pt x="264" y="126"/>
                  </a:cubicBezTo>
                  <a:cubicBezTo>
                    <a:pt x="269" y="123"/>
                    <a:pt x="273" y="121"/>
                    <a:pt x="277" y="118"/>
                  </a:cubicBezTo>
                  <a:cubicBezTo>
                    <a:pt x="305" y="95"/>
                    <a:pt x="306" y="55"/>
                    <a:pt x="281" y="30"/>
                  </a:cubicBezTo>
                  <a:cubicBezTo>
                    <a:pt x="254" y="3"/>
                    <a:pt x="206" y="0"/>
                    <a:pt x="178" y="27"/>
                  </a:cubicBezTo>
                  <a:cubicBezTo>
                    <a:pt x="166" y="38"/>
                    <a:pt x="161" y="53"/>
                    <a:pt x="161" y="68"/>
                  </a:cubicBezTo>
                  <a:cubicBezTo>
                    <a:pt x="156" y="67"/>
                    <a:pt x="152" y="66"/>
                    <a:pt x="147" y="66"/>
                  </a:cubicBezTo>
                  <a:cubicBezTo>
                    <a:pt x="146" y="66"/>
                    <a:pt x="145" y="67"/>
                    <a:pt x="144" y="67"/>
                  </a:cubicBezTo>
                  <a:cubicBezTo>
                    <a:pt x="144" y="64"/>
                    <a:pt x="144" y="60"/>
                    <a:pt x="144" y="56"/>
                  </a:cubicBezTo>
                  <a:cubicBezTo>
                    <a:pt x="140" y="20"/>
                    <a:pt x="101" y="3"/>
                    <a:pt x="68" y="6"/>
                  </a:cubicBezTo>
                  <a:cubicBezTo>
                    <a:pt x="31" y="10"/>
                    <a:pt x="0" y="42"/>
                    <a:pt x="6" y="82"/>
                  </a:cubicBezTo>
                  <a:cubicBezTo>
                    <a:pt x="12" y="117"/>
                    <a:pt x="47" y="136"/>
                    <a:pt x="80" y="134"/>
                  </a:cubicBezTo>
                  <a:close/>
                  <a:moveTo>
                    <a:pt x="188" y="37"/>
                  </a:moveTo>
                  <a:cubicBezTo>
                    <a:pt x="212" y="15"/>
                    <a:pt x="252" y="18"/>
                    <a:pt x="273" y="42"/>
                  </a:cubicBezTo>
                  <a:cubicBezTo>
                    <a:pt x="295" y="67"/>
                    <a:pt x="286" y="98"/>
                    <a:pt x="258" y="113"/>
                  </a:cubicBezTo>
                  <a:cubicBezTo>
                    <a:pt x="234" y="120"/>
                    <a:pt x="209" y="127"/>
                    <a:pt x="190" y="105"/>
                  </a:cubicBezTo>
                  <a:cubicBezTo>
                    <a:pt x="173" y="87"/>
                    <a:pt x="167" y="55"/>
                    <a:pt x="188" y="37"/>
                  </a:cubicBezTo>
                  <a:close/>
                  <a:moveTo>
                    <a:pt x="20" y="73"/>
                  </a:moveTo>
                  <a:cubicBezTo>
                    <a:pt x="21" y="39"/>
                    <a:pt x="48" y="17"/>
                    <a:pt x="81" y="20"/>
                  </a:cubicBezTo>
                  <a:cubicBezTo>
                    <a:pt x="111" y="22"/>
                    <a:pt x="135" y="41"/>
                    <a:pt x="129" y="72"/>
                  </a:cubicBezTo>
                  <a:cubicBezTo>
                    <a:pt x="129" y="73"/>
                    <a:pt x="128" y="74"/>
                    <a:pt x="128" y="75"/>
                  </a:cubicBezTo>
                  <a:cubicBezTo>
                    <a:pt x="128" y="76"/>
                    <a:pt x="128" y="77"/>
                    <a:pt x="128" y="78"/>
                  </a:cubicBezTo>
                  <a:cubicBezTo>
                    <a:pt x="128" y="90"/>
                    <a:pt x="125" y="99"/>
                    <a:pt x="114" y="108"/>
                  </a:cubicBezTo>
                  <a:cubicBezTo>
                    <a:pt x="104" y="116"/>
                    <a:pt x="90" y="121"/>
                    <a:pt x="76" y="120"/>
                  </a:cubicBezTo>
                  <a:cubicBezTo>
                    <a:pt x="50" y="119"/>
                    <a:pt x="18" y="104"/>
                    <a:pt x="20" y="7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2" name="Freeform 78"/>
            <p:cNvSpPr/>
            <p:nvPr/>
          </p:nvSpPr>
          <p:spPr bwMode="auto">
            <a:xfrm>
              <a:off x="4543425" y="1331913"/>
              <a:ext cx="1096963" cy="703263"/>
            </a:xfrm>
            <a:custGeom>
              <a:avLst/>
              <a:gdLst>
                <a:gd name="T0" fmla="*/ 216 w 259"/>
                <a:gd name="T1" fmla="*/ 40 h 166"/>
                <a:gd name="T2" fmla="*/ 145 w 259"/>
                <a:gd name="T3" fmla="*/ 77 h 166"/>
                <a:gd name="T4" fmla="*/ 56 w 259"/>
                <a:gd name="T5" fmla="*/ 32 h 166"/>
                <a:gd name="T6" fmla="*/ 145 w 259"/>
                <a:gd name="T7" fmla="*/ 100 h 166"/>
                <a:gd name="T8" fmla="*/ 154 w 259"/>
                <a:gd name="T9" fmla="*/ 102 h 166"/>
                <a:gd name="T10" fmla="*/ 251 w 259"/>
                <a:gd name="T11" fmla="*/ 106 h 166"/>
                <a:gd name="T12" fmla="*/ 216 w 259"/>
                <a:gd name="T13" fmla="*/ 4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9" h="166">
                  <a:moveTo>
                    <a:pt x="216" y="40"/>
                  </a:moveTo>
                  <a:cubicBezTo>
                    <a:pt x="185" y="41"/>
                    <a:pt x="166" y="60"/>
                    <a:pt x="145" y="77"/>
                  </a:cubicBezTo>
                  <a:cubicBezTo>
                    <a:pt x="142" y="35"/>
                    <a:pt x="93" y="0"/>
                    <a:pt x="56" y="32"/>
                  </a:cubicBezTo>
                  <a:cubicBezTo>
                    <a:pt x="0" y="81"/>
                    <a:pt x="58" y="157"/>
                    <a:pt x="145" y="100"/>
                  </a:cubicBezTo>
                  <a:cubicBezTo>
                    <a:pt x="154" y="102"/>
                    <a:pt x="154" y="102"/>
                    <a:pt x="154" y="102"/>
                  </a:cubicBezTo>
                  <a:cubicBezTo>
                    <a:pt x="166" y="157"/>
                    <a:pt x="236" y="166"/>
                    <a:pt x="251" y="106"/>
                  </a:cubicBezTo>
                  <a:cubicBezTo>
                    <a:pt x="259" y="76"/>
                    <a:pt x="248" y="40"/>
                    <a:pt x="216" y="40"/>
                  </a:cubicBezTo>
                  <a:close/>
                </a:path>
              </a:pathLst>
            </a:custGeom>
            <a:solidFill>
              <a:srgbClr val="56D0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3" name="Freeform 79"/>
            <p:cNvSpPr/>
            <p:nvPr/>
          </p:nvSpPr>
          <p:spPr bwMode="auto">
            <a:xfrm>
              <a:off x="5060950" y="1585913"/>
              <a:ext cx="193675" cy="233363"/>
            </a:xfrm>
            <a:custGeom>
              <a:avLst/>
              <a:gdLst>
                <a:gd name="T0" fmla="*/ 40 w 46"/>
                <a:gd name="T1" fmla="*/ 38 h 55"/>
                <a:gd name="T2" fmla="*/ 17 w 46"/>
                <a:gd name="T3" fmla="*/ 52 h 55"/>
                <a:gd name="T4" fmla="*/ 3 w 46"/>
                <a:gd name="T5" fmla="*/ 29 h 55"/>
                <a:gd name="T6" fmla="*/ 6 w 46"/>
                <a:gd name="T7" fmla="*/ 16 h 55"/>
                <a:gd name="T8" fmla="*/ 29 w 46"/>
                <a:gd name="T9" fmla="*/ 3 h 55"/>
                <a:gd name="T10" fmla="*/ 43 w 46"/>
                <a:gd name="T11" fmla="*/ 26 h 55"/>
                <a:gd name="T12" fmla="*/ 40 w 46"/>
                <a:gd name="T13" fmla="*/ 3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55">
                  <a:moveTo>
                    <a:pt x="40" y="38"/>
                  </a:moveTo>
                  <a:cubicBezTo>
                    <a:pt x="37" y="49"/>
                    <a:pt x="27" y="55"/>
                    <a:pt x="17" y="52"/>
                  </a:cubicBezTo>
                  <a:cubicBezTo>
                    <a:pt x="7" y="49"/>
                    <a:pt x="0" y="39"/>
                    <a:pt x="3" y="29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9" y="6"/>
                    <a:pt x="19" y="0"/>
                    <a:pt x="29" y="3"/>
                  </a:cubicBezTo>
                  <a:cubicBezTo>
                    <a:pt x="40" y="5"/>
                    <a:pt x="46" y="16"/>
                    <a:pt x="43" y="26"/>
                  </a:cubicBezTo>
                  <a:lnTo>
                    <a:pt x="40" y="38"/>
                  </a:lnTo>
                  <a:close/>
                </a:path>
              </a:pathLst>
            </a:custGeom>
            <a:solidFill>
              <a:srgbClr val="329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4" name="Oval 80"/>
            <p:cNvSpPr>
              <a:spLocks noChangeArrowheads="1"/>
            </p:cNvSpPr>
            <p:nvPr/>
          </p:nvSpPr>
          <p:spPr bwMode="auto">
            <a:xfrm>
              <a:off x="6750050" y="3405188"/>
              <a:ext cx="101600" cy="103188"/>
            </a:xfrm>
            <a:prstGeom prst="ellipse">
              <a:avLst/>
            </a:pr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5" name="Freeform 81"/>
            <p:cNvSpPr/>
            <p:nvPr/>
          </p:nvSpPr>
          <p:spPr bwMode="auto">
            <a:xfrm>
              <a:off x="5729288" y="1395413"/>
              <a:ext cx="2089150" cy="1595438"/>
            </a:xfrm>
            <a:custGeom>
              <a:avLst/>
              <a:gdLst>
                <a:gd name="T0" fmla="*/ 486 w 493"/>
                <a:gd name="T1" fmla="*/ 252 h 376"/>
                <a:gd name="T2" fmla="*/ 436 w 493"/>
                <a:gd name="T3" fmla="*/ 30 h 376"/>
                <a:gd name="T4" fmla="*/ 406 w 493"/>
                <a:gd name="T5" fmla="*/ 45 h 376"/>
                <a:gd name="T6" fmla="*/ 401 w 493"/>
                <a:gd name="T7" fmla="*/ 0 h 376"/>
                <a:gd name="T8" fmla="*/ 281 w 493"/>
                <a:gd name="T9" fmla="*/ 27 h 376"/>
                <a:gd name="T10" fmla="*/ 63 w 493"/>
                <a:gd name="T11" fmla="*/ 101 h 376"/>
                <a:gd name="T12" fmla="*/ 62 w 493"/>
                <a:gd name="T13" fmla="*/ 320 h 376"/>
                <a:gd name="T14" fmla="*/ 281 w 493"/>
                <a:gd name="T15" fmla="*/ 374 h 376"/>
                <a:gd name="T16" fmla="*/ 486 w 493"/>
                <a:gd name="T17" fmla="*/ 252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3" h="376">
                  <a:moveTo>
                    <a:pt x="486" y="252"/>
                  </a:moveTo>
                  <a:cubicBezTo>
                    <a:pt x="483" y="177"/>
                    <a:pt x="434" y="107"/>
                    <a:pt x="436" y="30"/>
                  </a:cubicBezTo>
                  <a:cubicBezTo>
                    <a:pt x="429" y="38"/>
                    <a:pt x="416" y="45"/>
                    <a:pt x="406" y="45"/>
                  </a:cubicBezTo>
                  <a:cubicBezTo>
                    <a:pt x="405" y="31"/>
                    <a:pt x="409" y="12"/>
                    <a:pt x="401" y="0"/>
                  </a:cubicBezTo>
                  <a:cubicBezTo>
                    <a:pt x="367" y="20"/>
                    <a:pt x="320" y="24"/>
                    <a:pt x="281" y="27"/>
                  </a:cubicBezTo>
                  <a:cubicBezTo>
                    <a:pt x="203" y="34"/>
                    <a:pt x="117" y="39"/>
                    <a:pt x="63" y="101"/>
                  </a:cubicBezTo>
                  <a:cubicBezTo>
                    <a:pt x="15" y="157"/>
                    <a:pt x="0" y="248"/>
                    <a:pt x="62" y="320"/>
                  </a:cubicBezTo>
                  <a:cubicBezTo>
                    <a:pt x="110" y="375"/>
                    <a:pt x="200" y="372"/>
                    <a:pt x="281" y="374"/>
                  </a:cubicBezTo>
                  <a:cubicBezTo>
                    <a:pt x="371" y="376"/>
                    <a:pt x="493" y="374"/>
                    <a:pt x="486" y="252"/>
                  </a:cubicBezTo>
                </a:path>
              </a:pathLst>
            </a:custGeom>
            <a:solidFill>
              <a:srgbClr val="A36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6" name="Freeform 82"/>
            <p:cNvSpPr/>
            <p:nvPr/>
          </p:nvSpPr>
          <p:spPr bwMode="auto">
            <a:xfrm>
              <a:off x="6351588" y="2981325"/>
              <a:ext cx="928688" cy="666750"/>
            </a:xfrm>
            <a:custGeom>
              <a:avLst/>
              <a:gdLst>
                <a:gd name="T0" fmla="*/ 219 w 219"/>
                <a:gd name="T1" fmla="*/ 157 h 157"/>
                <a:gd name="T2" fmla="*/ 90 w 219"/>
                <a:gd name="T3" fmla="*/ 13 h 157"/>
                <a:gd name="T4" fmla="*/ 0 w 219"/>
                <a:gd name="T5" fmla="*/ 157 h 157"/>
                <a:gd name="T6" fmla="*/ 219 w 219"/>
                <a:gd name="T7" fmla="*/ 15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9" h="157">
                  <a:moveTo>
                    <a:pt x="219" y="157"/>
                  </a:moveTo>
                  <a:cubicBezTo>
                    <a:pt x="204" y="80"/>
                    <a:pt x="172" y="0"/>
                    <a:pt x="90" y="13"/>
                  </a:cubicBezTo>
                  <a:cubicBezTo>
                    <a:pt x="21" y="24"/>
                    <a:pt x="6" y="97"/>
                    <a:pt x="0" y="157"/>
                  </a:cubicBezTo>
                  <a:lnTo>
                    <a:pt x="219" y="157"/>
                  </a:lnTo>
                  <a:close/>
                </a:path>
              </a:pathLst>
            </a:custGeom>
            <a:solidFill>
              <a:srgbClr val="E5D8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7" name="Freeform 83"/>
            <p:cNvSpPr/>
            <p:nvPr/>
          </p:nvSpPr>
          <p:spPr bwMode="auto">
            <a:xfrm>
              <a:off x="5856288" y="2303463"/>
              <a:ext cx="347663" cy="342900"/>
            </a:xfrm>
            <a:custGeom>
              <a:avLst/>
              <a:gdLst>
                <a:gd name="T0" fmla="*/ 82 w 82"/>
                <a:gd name="T1" fmla="*/ 38 h 81"/>
                <a:gd name="T2" fmla="*/ 25 w 82"/>
                <a:gd name="T3" fmla="*/ 2 h 81"/>
                <a:gd name="T4" fmla="*/ 8 w 82"/>
                <a:gd name="T5" fmla="*/ 43 h 81"/>
                <a:gd name="T6" fmla="*/ 60 w 82"/>
                <a:gd name="T7" fmla="*/ 81 h 81"/>
                <a:gd name="T8" fmla="*/ 82 w 82"/>
                <a:gd name="T9" fmla="*/ 3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81">
                  <a:moveTo>
                    <a:pt x="82" y="38"/>
                  </a:moveTo>
                  <a:cubicBezTo>
                    <a:pt x="74" y="21"/>
                    <a:pt x="44" y="0"/>
                    <a:pt x="25" y="2"/>
                  </a:cubicBezTo>
                  <a:cubicBezTo>
                    <a:pt x="4" y="5"/>
                    <a:pt x="0" y="26"/>
                    <a:pt x="8" y="43"/>
                  </a:cubicBezTo>
                  <a:cubicBezTo>
                    <a:pt x="17" y="62"/>
                    <a:pt x="42" y="71"/>
                    <a:pt x="60" y="81"/>
                  </a:cubicBezTo>
                  <a:lnTo>
                    <a:pt x="82" y="38"/>
                  </a:lnTo>
                  <a:close/>
                </a:path>
              </a:pathLst>
            </a:custGeom>
            <a:solidFill>
              <a:srgbClr val="E8A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8" name="Freeform 84"/>
            <p:cNvSpPr/>
            <p:nvPr/>
          </p:nvSpPr>
          <p:spPr bwMode="auto">
            <a:xfrm>
              <a:off x="7377113" y="2230438"/>
              <a:ext cx="474663" cy="423863"/>
            </a:xfrm>
            <a:custGeom>
              <a:avLst/>
              <a:gdLst>
                <a:gd name="T0" fmla="*/ 11 w 112"/>
                <a:gd name="T1" fmla="*/ 72 h 100"/>
                <a:gd name="T2" fmla="*/ 83 w 112"/>
                <a:gd name="T3" fmla="*/ 28 h 100"/>
                <a:gd name="T4" fmla="*/ 34 w 112"/>
                <a:gd name="T5" fmla="*/ 100 h 100"/>
                <a:gd name="T6" fmla="*/ 11 w 112"/>
                <a:gd name="T7" fmla="*/ 7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" h="100">
                  <a:moveTo>
                    <a:pt x="11" y="72"/>
                  </a:moveTo>
                  <a:cubicBezTo>
                    <a:pt x="0" y="52"/>
                    <a:pt x="61" y="0"/>
                    <a:pt x="83" y="28"/>
                  </a:cubicBezTo>
                  <a:cubicBezTo>
                    <a:pt x="112" y="66"/>
                    <a:pt x="30" y="92"/>
                    <a:pt x="34" y="100"/>
                  </a:cubicBezTo>
                  <a:lnTo>
                    <a:pt x="11" y="72"/>
                  </a:lnTo>
                  <a:close/>
                </a:path>
              </a:pathLst>
            </a:custGeom>
            <a:solidFill>
              <a:srgbClr val="E8A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9" name="Freeform 85"/>
            <p:cNvSpPr/>
            <p:nvPr/>
          </p:nvSpPr>
          <p:spPr bwMode="auto">
            <a:xfrm>
              <a:off x="5983288" y="1857375"/>
              <a:ext cx="1665288" cy="1311275"/>
            </a:xfrm>
            <a:custGeom>
              <a:avLst/>
              <a:gdLst>
                <a:gd name="T0" fmla="*/ 67 w 393"/>
                <a:gd name="T1" fmla="*/ 52 h 309"/>
                <a:gd name="T2" fmla="*/ 202 w 393"/>
                <a:gd name="T3" fmla="*/ 1 h 309"/>
                <a:gd name="T4" fmla="*/ 361 w 393"/>
                <a:gd name="T5" fmla="*/ 81 h 309"/>
                <a:gd name="T6" fmla="*/ 337 w 393"/>
                <a:gd name="T7" fmla="*/ 243 h 309"/>
                <a:gd name="T8" fmla="*/ 43 w 393"/>
                <a:gd name="T9" fmla="*/ 221 h 309"/>
                <a:gd name="T10" fmla="*/ 67 w 393"/>
                <a:gd name="T11" fmla="*/ 52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3" h="309">
                  <a:moveTo>
                    <a:pt x="67" y="52"/>
                  </a:moveTo>
                  <a:cubicBezTo>
                    <a:pt x="100" y="20"/>
                    <a:pt x="149" y="0"/>
                    <a:pt x="202" y="1"/>
                  </a:cubicBezTo>
                  <a:cubicBezTo>
                    <a:pt x="266" y="3"/>
                    <a:pt x="329" y="33"/>
                    <a:pt x="361" y="81"/>
                  </a:cubicBezTo>
                  <a:cubicBezTo>
                    <a:pt x="393" y="130"/>
                    <a:pt x="387" y="202"/>
                    <a:pt x="337" y="243"/>
                  </a:cubicBezTo>
                  <a:cubicBezTo>
                    <a:pt x="256" y="309"/>
                    <a:pt x="101" y="296"/>
                    <a:pt x="43" y="221"/>
                  </a:cubicBezTo>
                  <a:cubicBezTo>
                    <a:pt x="0" y="165"/>
                    <a:pt x="19" y="96"/>
                    <a:pt x="67" y="52"/>
                  </a:cubicBezTo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0" name="Freeform 86"/>
            <p:cNvSpPr/>
            <p:nvPr/>
          </p:nvSpPr>
          <p:spPr bwMode="auto">
            <a:xfrm>
              <a:off x="6351588" y="2281238"/>
              <a:ext cx="369888" cy="301625"/>
            </a:xfrm>
            <a:custGeom>
              <a:avLst/>
              <a:gdLst>
                <a:gd name="T0" fmla="*/ 52 w 87"/>
                <a:gd name="T1" fmla="*/ 10 h 71"/>
                <a:gd name="T2" fmla="*/ 59 w 87"/>
                <a:gd name="T3" fmla="*/ 13 h 71"/>
                <a:gd name="T4" fmla="*/ 34 w 87"/>
                <a:gd name="T5" fmla="*/ 60 h 71"/>
                <a:gd name="T6" fmla="*/ 52 w 87"/>
                <a:gd name="T7" fmla="*/ 1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" h="71">
                  <a:moveTo>
                    <a:pt x="52" y="10"/>
                  </a:moveTo>
                  <a:cubicBezTo>
                    <a:pt x="54" y="10"/>
                    <a:pt x="56" y="11"/>
                    <a:pt x="59" y="13"/>
                  </a:cubicBezTo>
                  <a:cubicBezTo>
                    <a:pt x="87" y="31"/>
                    <a:pt x="65" y="71"/>
                    <a:pt x="34" y="60"/>
                  </a:cubicBezTo>
                  <a:cubicBezTo>
                    <a:pt x="0" y="48"/>
                    <a:pt x="22" y="0"/>
                    <a:pt x="52" y="1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1" name="Freeform 87"/>
            <p:cNvSpPr/>
            <p:nvPr/>
          </p:nvSpPr>
          <p:spPr bwMode="auto">
            <a:xfrm>
              <a:off x="6915150" y="2286000"/>
              <a:ext cx="368300" cy="301625"/>
            </a:xfrm>
            <a:custGeom>
              <a:avLst/>
              <a:gdLst>
                <a:gd name="T0" fmla="*/ 52 w 87"/>
                <a:gd name="T1" fmla="*/ 10 h 71"/>
                <a:gd name="T2" fmla="*/ 59 w 87"/>
                <a:gd name="T3" fmla="*/ 13 h 71"/>
                <a:gd name="T4" fmla="*/ 35 w 87"/>
                <a:gd name="T5" fmla="*/ 60 h 71"/>
                <a:gd name="T6" fmla="*/ 52 w 87"/>
                <a:gd name="T7" fmla="*/ 1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" h="71">
                  <a:moveTo>
                    <a:pt x="52" y="10"/>
                  </a:moveTo>
                  <a:cubicBezTo>
                    <a:pt x="54" y="10"/>
                    <a:pt x="57" y="11"/>
                    <a:pt x="59" y="13"/>
                  </a:cubicBezTo>
                  <a:cubicBezTo>
                    <a:pt x="87" y="31"/>
                    <a:pt x="65" y="71"/>
                    <a:pt x="35" y="60"/>
                  </a:cubicBezTo>
                  <a:cubicBezTo>
                    <a:pt x="0" y="48"/>
                    <a:pt x="22" y="0"/>
                    <a:pt x="52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2" name="Freeform 88"/>
            <p:cNvSpPr/>
            <p:nvPr/>
          </p:nvSpPr>
          <p:spPr bwMode="auto">
            <a:xfrm>
              <a:off x="6661150" y="2701925"/>
              <a:ext cx="330200" cy="173038"/>
            </a:xfrm>
            <a:custGeom>
              <a:avLst/>
              <a:gdLst>
                <a:gd name="T0" fmla="*/ 63 w 78"/>
                <a:gd name="T1" fmla="*/ 7 h 41"/>
                <a:gd name="T2" fmla="*/ 15 w 78"/>
                <a:gd name="T3" fmla="*/ 8 h 41"/>
                <a:gd name="T4" fmla="*/ 5 w 78"/>
                <a:gd name="T5" fmla="*/ 15 h 41"/>
                <a:gd name="T6" fmla="*/ 74 w 78"/>
                <a:gd name="T7" fmla="*/ 12 h 41"/>
                <a:gd name="T8" fmla="*/ 63 w 78"/>
                <a:gd name="T9" fmla="*/ 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41">
                  <a:moveTo>
                    <a:pt x="63" y="7"/>
                  </a:moveTo>
                  <a:cubicBezTo>
                    <a:pt x="52" y="27"/>
                    <a:pt x="29" y="22"/>
                    <a:pt x="15" y="8"/>
                  </a:cubicBezTo>
                  <a:cubicBezTo>
                    <a:pt x="10" y="2"/>
                    <a:pt x="0" y="10"/>
                    <a:pt x="5" y="15"/>
                  </a:cubicBezTo>
                  <a:cubicBezTo>
                    <a:pt x="26" y="37"/>
                    <a:pt x="59" y="41"/>
                    <a:pt x="74" y="12"/>
                  </a:cubicBezTo>
                  <a:cubicBezTo>
                    <a:pt x="78" y="5"/>
                    <a:pt x="66" y="0"/>
                    <a:pt x="63" y="7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3" name="Freeform 89"/>
            <p:cNvSpPr/>
            <p:nvPr/>
          </p:nvSpPr>
          <p:spPr bwMode="auto">
            <a:xfrm>
              <a:off x="6470650" y="2366963"/>
              <a:ext cx="139700" cy="127000"/>
            </a:xfrm>
            <a:custGeom>
              <a:avLst/>
              <a:gdLst>
                <a:gd name="T0" fmla="*/ 21 w 33"/>
                <a:gd name="T1" fmla="*/ 5 h 30"/>
                <a:gd name="T2" fmla="*/ 12 w 33"/>
                <a:gd name="T3" fmla="*/ 24 h 30"/>
                <a:gd name="T4" fmla="*/ 21 w 33"/>
                <a:gd name="T5" fmla="*/ 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30">
                  <a:moveTo>
                    <a:pt x="21" y="5"/>
                  </a:moveTo>
                  <a:cubicBezTo>
                    <a:pt x="8" y="0"/>
                    <a:pt x="0" y="19"/>
                    <a:pt x="12" y="24"/>
                  </a:cubicBezTo>
                  <a:cubicBezTo>
                    <a:pt x="24" y="30"/>
                    <a:pt x="33" y="11"/>
                    <a:pt x="21" y="5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4" name="Freeform 90"/>
            <p:cNvSpPr/>
            <p:nvPr/>
          </p:nvSpPr>
          <p:spPr bwMode="auto">
            <a:xfrm>
              <a:off x="7016750" y="2357438"/>
              <a:ext cx="144463" cy="131763"/>
            </a:xfrm>
            <a:custGeom>
              <a:avLst/>
              <a:gdLst>
                <a:gd name="T0" fmla="*/ 21 w 34"/>
                <a:gd name="T1" fmla="*/ 6 h 31"/>
                <a:gd name="T2" fmla="*/ 13 w 34"/>
                <a:gd name="T3" fmla="*/ 25 h 31"/>
                <a:gd name="T4" fmla="*/ 21 w 34"/>
                <a:gd name="T5" fmla="*/ 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31">
                  <a:moveTo>
                    <a:pt x="21" y="6"/>
                  </a:moveTo>
                  <a:cubicBezTo>
                    <a:pt x="9" y="0"/>
                    <a:pt x="0" y="20"/>
                    <a:pt x="13" y="25"/>
                  </a:cubicBezTo>
                  <a:cubicBezTo>
                    <a:pt x="25" y="31"/>
                    <a:pt x="34" y="11"/>
                    <a:pt x="21" y="6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5" name="Rectangle 91"/>
            <p:cNvSpPr>
              <a:spLocks noChangeArrowheads="1"/>
            </p:cNvSpPr>
            <p:nvPr/>
          </p:nvSpPr>
          <p:spPr bwMode="auto">
            <a:xfrm>
              <a:off x="6267450" y="2540000"/>
              <a:ext cx="342900" cy="212725"/>
            </a:xfrm>
            <a:prstGeom prst="rect">
              <a:avLst/>
            </a:pr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6" name="Freeform 92"/>
            <p:cNvSpPr/>
            <p:nvPr/>
          </p:nvSpPr>
          <p:spPr bwMode="auto">
            <a:xfrm>
              <a:off x="7026275" y="2613025"/>
              <a:ext cx="358775" cy="198438"/>
            </a:xfrm>
            <a:custGeom>
              <a:avLst/>
              <a:gdLst>
                <a:gd name="T0" fmla="*/ 42 w 85"/>
                <a:gd name="T1" fmla="*/ 0 h 47"/>
                <a:gd name="T2" fmla="*/ 33 w 85"/>
                <a:gd name="T3" fmla="*/ 44 h 47"/>
                <a:gd name="T4" fmla="*/ 45 w 85"/>
                <a:gd name="T5" fmla="*/ 47 h 47"/>
                <a:gd name="T6" fmla="*/ 58 w 85"/>
                <a:gd name="T7" fmla="*/ 4 h 47"/>
                <a:gd name="T8" fmla="*/ 42 w 85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47">
                  <a:moveTo>
                    <a:pt x="42" y="0"/>
                  </a:moveTo>
                  <a:cubicBezTo>
                    <a:pt x="17" y="0"/>
                    <a:pt x="0" y="32"/>
                    <a:pt x="33" y="44"/>
                  </a:cubicBezTo>
                  <a:cubicBezTo>
                    <a:pt x="37" y="46"/>
                    <a:pt x="41" y="47"/>
                    <a:pt x="45" y="47"/>
                  </a:cubicBezTo>
                  <a:cubicBezTo>
                    <a:pt x="68" y="47"/>
                    <a:pt x="85" y="19"/>
                    <a:pt x="58" y="4"/>
                  </a:cubicBezTo>
                  <a:cubicBezTo>
                    <a:pt x="53" y="1"/>
                    <a:pt x="48" y="0"/>
                    <a:pt x="42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7" name="Freeform 93"/>
            <p:cNvSpPr/>
            <p:nvPr/>
          </p:nvSpPr>
          <p:spPr bwMode="auto">
            <a:xfrm>
              <a:off x="6711950" y="2413000"/>
              <a:ext cx="207963" cy="271463"/>
            </a:xfrm>
            <a:custGeom>
              <a:avLst/>
              <a:gdLst>
                <a:gd name="T0" fmla="*/ 30 w 49"/>
                <a:gd name="T1" fmla="*/ 2 h 64"/>
                <a:gd name="T2" fmla="*/ 25 w 49"/>
                <a:gd name="T3" fmla="*/ 1 h 64"/>
                <a:gd name="T4" fmla="*/ 28 w 49"/>
                <a:gd name="T5" fmla="*/ 57 h 64"/>
                <a:gd name="T6" fmla="*/ 30 w 49"/>
                <a:gd name="T7" fmla="*/ 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64">
                  <a:moveTo>
                    <a:pt x="30" y="2"/>
                  </a:moveTo>
                  <a:cubicBezTo>
                    <a:pt x="28" y="1"/>
                    <a:pt x="27" y="0"/>
                    <a:pt x="25" y="1"/>
                  </a:cubicBezTo>
                  <a:cubicBezTo>
                    <a:pt x="14" y="3"/>
                    <a:pt x="0" y="64"/>
                    <a:pt x="28" y="57"/>
                  </a:cubicBezTo>
                  <a:cubicBezTo>
                    <a:pt x="49" y="52"/>
                    <a:pt x="41" y="11"/>
                    <a:pt x="30" y="2"/>
                  </a:cubicBezTo>
                  <a:close/>
                </a:path>
              </a:pathLst>
            </a:custGeom>
            <a:solidFill>
              <a:srgbClr val="F28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8" name="Freeform 94"/>
            <p:cNvSpPr/>
            <p:nvPr/>
          </p:nvSpPr>
          <p:spPr bwMode="auto">
            <a:xfrm>
              <a:off x="6432550" y="2166938"/>
              <a:ext cx="127000" cy="106363"/>
            </a:xfrm>
            <a:custGeom>
              <a:avLst/>
              <a:gdLst>
                <a:gd name="T0" fmla="*/ 29 w 30"/>
                <a:gd name="T1" fmla="*/ 11 h 25"/>
                <a:gd name="T2" fmla="*/ 20 w 30"/>
                <a:gd name="T3" fmla="*/ 0 h 25"/>
                <a:gd name="T4" fmla="*/ 11 w 30"/>
                <a:gd name="T5" fmla="*/ 2 h 25"/>
                <a:gd name="T6" fmla="*/ 5 w 30"/>
                <a:gd name="T7" fmla="*/ 6 h 25"/>
                <a:gd name="T8" fmla="*/ 4 w 30"/>
                <a:gd name="T9" fmla="*/ 20 h 25"/>
                <a:gd name="T10" fmla="*/ 19 w 30"/>
                <a:gd name="T11" fmla="*/ 22 h 25"/>
                <a:gd name="T12" fmla="*/ 21 w 30"/>
                <a:gd name="T13" fmla="*/ 20 h 25"/>
                <a:gd name="T14" fmla="*/ 21 w 30"/>
                <a:gd name="T15" fmla="*/ 20 h 25"/>
                <a:gd name="T16" fmla="*/ 29 w 30"/>
                <a:gd name="T17" fmla="*/ 1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25">
                  <a:moveTo>
                    <a:pt x="29" y="11"/>
                  </a:moveTo>
                  <a:cubicBezTo>
                    <a:pt x="30" y="6"/>
                    <a:pt x="25" y="0"/>
                    <a:pt x="20" y="0"/>
                  </a:cubicBezTo>
                  <a:cubicBezTo>
                    <a:pt x="17" y="0"/>
                    <a:pt x="14" y="0"/>
                    <a:pt x="11" y="2"/>
                  </a:cubicBezTo>
                  <a:cubicBezTo>
                    <a:pt x="9" y="3"/>
                    <a:pt x="7" y="4"/>
                    <a:pt x="5" y="6"/>
                  </a:cubicBezTo>
                  <a:cubicBezTo>
                    <a:pt x="1" y="9"/>
                    <a:pt x="0" y="16"/>
                    <a:pt x="4" y="20"/>
                  </a:cubicBezTo>
                  <a:cubicBezTo>
                    <a:pt x="8" y="25"/>
                    <a:pt x="14" y="25"/>
                    <a:pt x="19" y="22"/>
                  </a:cubicBezTo>
                  <a:cubicBezTo>
                    <a:pt x="19" y="21"/>
                    <a:pt x="20" y="21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5" y="19"/>
                    <a:pt x="29" y="16"/>
                    <a:pt x="29" y="11"/>
                  </a:cubicBezTo>
                  <a:close/>
                </a:path>
              </a:pathLst>
            </a:cu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9" name="Freeform 95"/>
            <p:cNvSpPr/>
            <p:nvPr/>
          </p:nvSpPr>
          <p:spPr bwMode="auto">
            <a:xfrm>
              <a:off x="7077075" y="2159000"/>
              <a:ext cx="185738" cy="152400"/>
            </a:xfrm>
            <a:custGeom>
              <a:avLst/>
              <a:gdLst>
                <a:gd name="T0" fmla="*/ 30 w 44"/>
                <a:gd name="T1" fmla="*/ 8 h 36"/>
                <a:gd name="T2" fmla="*/ 24 w 44"/>
                <a:gd name="T3" fmla="*/ 5 h 36"/>
                <a:gd name="T4" fmla="*/ 14 w 44"/>
                <a:gd name="T5" fmla="*/ 1 h 36"/>
                <a:gd name="T6" fmla="*/ 10 w 44"/>
                <a:gd name="T7" fmla="*/ 22 h 36"/>
                <a:gd name="T8" fmla="*/ 30 w 44"/>
                <a:gd name="T9" fmla="*/ 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36">
                  <a:moveTo>
                    <a:pt x="30" y="8"/>
                  </a:moveTo>
                  <a:cubicBezTo>
                    <a:pt x="28" y="7"/>
                    <a:pt x="26" y="6"/>
                    <a:pt x="24" y="5"/>
                  </a:cubicBezTo>
                  <a:cubicBezTo>
                    <a:pt x="21" y="3"/>
                    <a:pt x="18" y="2"/>
                    <a:pt x="14" y="1"/>
                  </a:cubicBezTo>
                  <a:cubicBezTo>
                    <a:pt x="0" y="0"/>
                    <a:pt x="3" y="14"/>
                    <a:pt x="10" y="22"/>
                  </a:cubicBezTo>
                  <a:cubicBezTo>
                    <a:pt x="23" y="36"/>
                    <a:pt x="44" y="18"/>
                    <a:pt x="30" y="8"/>
                  </a:cubicBezTo>
                  <a:close/>
                </a:path>
              </a:pathLst>
            </a:cu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0" name="Freeform 96"/>
            <p:cNvSpPr/>
            <p:nvPr/>
          </p:nvSpPr>
          <p:spPr bwMode="auto">
            <a:xfrm>
              <a:off x="6097588" y="1670050"/>
              <a:ext cx="1304925" cy="522288"/>
            </a:xfrm>
            <a:custGeom>
              <a:avLst/>
              <a:gdLst>
                <a:gd name="T0" fmla="*/ 299 w 308"/>
                <a:gd name="T1" fmla="*/ 26 h 123"/>
                <a:gd name="T2" fmla="*/ 181 w 308"/>
                <a:gd name="T3" fmla="*/ 4 h 123"/>
                <a:gd name="T4" fmla="*/ 19 w 308"/>
                <a:gd name="T5" fmla="*/ 56 h 123"/>
                <a:gd name="T6" fmla="*/ 14 w 308"/>
                <a:gd name="T7" fmla="*/ 53 h 123"/>
                <a:gd name="T8" fmla="*/ 0 w 308"/>
                <a:gd name="T9" fmla="*/ 123 h 123"/>
                <a:gd name="T10" fmla="*/ 127 w 308"/>
                <a:gd name="T11" fmla="*/ 110 h 123"/>
                <a:gd name="T12" fmla="*/ 238 w 308"/>
                <a:gd name="T13" fmla="*/ 99 h 123"/>
                <a:gd name="T14" fmla="*/ 299 w 308"/>
                <a:gd name="T15" fmla="*/ 26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8" h="123">
                  <a:moveTo>
                    <a:pt x="299" y="26"/>
                  </a:moveTo>
                  <a:cubicBezTo>
                    <a:pt x="291" y="0"/>
                    <a:pt x="203" y="5"/>
                    <a:pt x="181" y="4"/>
                  </a:cubicBezTo>
                  <a:cubicBezTo>
                    <a:pt x="132" y="2"/>
                    <a:pt x="55" y="20"/>
                    <a:pt x="19" y="56"/>
                  </a:cubicBezTo>
                  <a:cubicBezTo>
                    <a:pt x="18" y="54"/>
                    <a:pt x="16" y="53"/>
                    <a:pt x="14" y="5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22" y="77"/>
                    <a:pt x="91" y="105"/>
                    <a:pt x="127" y="110"/>
                  </a:cubicBezTo>
                  <a:cubicBezTo>
                    <a:pt x="164" y="115"/>
                    <a:pt x="203" y="115"/>
                    <a:pt x="238" y="99"/>
                  </a:cubicBezTo>
                  <a:cubicBezTo>
                    <a:pt x="258" y="90"/>
                    <a:pt x="308" y="55"/>
                    <a:pt x="299" y="26"/>
                  </a:cubicBezTo>
                  <a:close/>
                </a:path>
              </a:pathLst>
            </a:custGeom>
            <a:solidFill>
              <a:srgbClr val="A36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1" name="Freeform 97"/>
            <p:cNvSpPr/>
            <p:nvPr/>
          </p:nvSpPr>
          <p:spPr bwMode="auto">
            <a:xfrm>
              <a:off x="6115050" y="3036888"/>
              <a:ext cx="449263" cy="611188"/>
            </a:xfrm>
            <a:custGeom>
              <a:avLst/>
              <a:gdLst>
                <a:gd name="T0" fmla="*/ 106 w 106"/>
                <a:gd name="T1" fmla="*/ 0 h 144"/>
                <a:gd name="T2" fmla="*/ 57 w 106"/>
                <a:gd name="T3" fmla="*/ 144 h 144"/>
                <a:gd name="T4" fmla="*/ 0 w 106"/>
                <a:gd name="T5" fmla="*/ 144 h 144"/>
                <a:gd name="T6" fmla="*/ 106 w 106"/>
                <a:gd name="T7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" h="144">
                  <a:moveTo>
                    <a:pt x="106" y="0"/>
                  </a:moveTo>
                  <a:cubicBezTo>
                    <a:pt x="106" y="0"/>
                    <a:pt x="68" y="67"/>
                    <a:pt x="57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144"/>
                    <a:pt x="18" y="32"/>
                    <a:pt x="106" y="0"/>
                  </a:cubicBezTo>
                  <a:close/>
                </a:path>
              </a:pathLst>
            </a:custGeom>
            <a:solidFill>
              <a:srgbClr val="C9B6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2" name="Freeform 98"/>
            <p:cNvSpPr/>
            <p:nvPr/>
          </p:nvSpPr>
          <p:spPr bwMode="auto">
            <a:xfrm>
              <a:off x="6996113" y="3057525"/>
              <a:ext cx="461963" cy="590550"/>
            </a:xfrm>
            <a:custGeom>
              <a:avLst/>
              <a:gdLst>
                <a:gd name="T0" fmla="*/ 0 w 109"/>
                <a:gd name="T1" fmla="*/ 0 h 139"/>
                <a:gd name="T2" fmla="*/ 67 w 109"/>
                <a:gd name="T3" fmla="*/ 139 h 139"/>
                <a:gd name="T4" fmla="*/ 109 w 109"/>
                <a:gd name="T5" fmla="*/ 111 h 139"/>
                <a:gd name="T6" fmla="*/ 0 w 109"/>
                <a:gd name="T7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39">
                  <a:moveTo>
                    <a:pt x="0" y="0"/>
                  </a:moveTo>
                  <a:cubicBezTo>
                    <a:pt x="0" y="0"/>
                    <a:pt x="59" y="51"/>
                    <a:pt x="67" y="139"/>
                  </a:cubicBezTo>
                  <a:cubicBezTo>
                    <a:pt x="67" y="139"/>
                    <a:pt x="93" y="135"/>
                    <a:pt x="109" y="111"/>
                  </a:cubicBezTo>
                  <a:cubicBezTo>
                    <a:pt x="109" y="111"/>
                    <a:pt x="98" y="22"/>
                    <a:pt x="0" y="0"/>
                  </a:cubicBezTo>
                  <a:close/>
                </a:path>
              </a:pathLst>
            </a:custGeom>
            <a:solidFill>
              <a:srgbClr val="C9B6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3" name="Freeform 99"/>
            <p:cNvSpPr/>
            <p:nvPr/>
          </p:nvSpPr>
          <p:spPr bwMode="auto">
            <a:xfrm>
              <a:off x="6351588" y="3024188"/>
              <a:ext cx="923925" cy="296863"/>
            </a:xfrm>
            <a:custGeom>
              <a:avLst/>
              <a:gdLst>
                <a:gd name="T0" fmla="*/ 454 w 582"/>
                <a:gd name="T1" fmla="*/ 16 h 187"/>
                <a:gd name="T2" fmla="*/ 99 w 582"/>
                <a:gd name="T3" fmla="*/ 0 h 187"/>
                <a:gd name="T4" fmla="*/ 0 w 582"/>
                <a:gd name="T5" fmla="*/ 80 h 187"/>
                <a:gd name="T6" fmla="*/ 198 w 582"/>
                <a:gd name="T7" fmla="*/ 182 h 187"/>
                <a:gd name="T8" fmla="*/ 281 w 582"/>
                <a:gd name="T9" fmla="*/ 19 h 187"/>
                <a:gd name="T10" fmla="*/ 374 w 582"/>
                <a:gd name="T11" fmla="*/ 187 h 187"/>
                <a:gd name="T12" fmla="*/ 582 w 582"/>
                <a:gd name="T13" fmla="*/ 93 h 187"/>
                <a:gd name="T14" fmla="*/ 454 w 582"/>
                <a:gd name="T15" fmla="*/ 1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2" h="187">
                  <a:moveTo>
                    <a:pt x="454" y="16"/>
                  </a:moveTo>
                  <a:lnTo>
                    <a:pt x="99" y="0"/>
                  </a:lnTo>
                  <a:lnTo>
                    <a:pt x="0" y="80"/>
                  </a:lnTo>
                  <a:lnTo>
                    <a:pt x="198" y="182"/>
                  </a:lnTo>
                  <a:lnTo>
                    <a:pt x="281" y="19"/>
                  </a:lnTo>
                  <a:lnTo>
                    <a:pt x="374" y="187"/>
                  </a:lnTo>
                  <a:lnTo>
                    <a:pt x="582" y="93"/>
                  </a:lnTo>
                  <a:lnTo>
                    <a:pt x="454" y="16"/>
                  </a:lnTo>
                  <a:close/>
                </a:path>
              </a:pathLst>
            </a:custGeom>
            <a:solidFill>
              <a:srgbClr val="F9F0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4" name="Oval 100"/>
            <p:cNvSpPr>
              <a:spLocks noChangeArrowheads="1"/>
            </p:cNvSpPr>
            <p:nvPr/>
          </p:nvSpPr>
          <p:spPr bwMode="auto">
            <a:xfrm>
              <a:off x="6750050" y="3189288"/>
              <a:ext cx="101600" cy="101600"/>
            </a:xfrm>
            <a:prstGeom prst="ellipse">
              <a:avLst/>
            </a:pr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5" name="Oval 101"/>
            <p:cNvSpPr>
              <a:spLocks noChangeArrowheads="1"/>
            </p:cNvSpPr>
            <p:nvPr/>
          </p:nvSpPr>
          <p:spPr bwMode="auto">
            <a:xfrm>
              <a:off x="6750050" y="3392488"/>
              <a:ext cx="101600" cy="101600"/>
            </a:xfrm>
            <a:prstGeom prst="ellipse">
              <a:avLst/>
            </a:pr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6" name="Freeform 102"/>
            <p:cNvSpPr/>
            <p:nvPr/>
          </p:nvSpPr>
          <p:spPr bwMode="auto">
            <a:xfrm>
              <a:off x="6605588" y="2986088"/>
              <a:ext cx="411163" cy="258763"/>
            </a:xfrm>
            <a:custGeom>
              <a:avLst/>
              <a:gdLst>
                <a:gd name="T0" fmla="*/ 134 w 259"/>
                <a:gd name="T1" fmla="*/ 51 h 163"/>
                <a:gd name="T2" fmla="*/ 0 w 259"/>
                <a:gd name="T3" fmla="*/ 0 h 163"/>
                <a:gd name="T4" fmla="*/ 0 w 259"/>
                <a:gd name="T5" fmla="*/ 157 h 163"/>
                <a:gd name="T6" fmla="*/ 129 w 259"/>
                <a:gd name="T7" fmla="*/ 115 h 163"/>
                <a:gd name="T8" fmla="*/ 251 w 259"/>
                <a:gd name="T9" fmla="*/ 163 h 163"/>
                <a:gd name="T10" fmla="*/ 259 w 259"/>
                <a:gd name="T11" fmla="*/ 16 h 163"/>
                <a:gd name="T12" fmla="*/ 134 w 259"/>
                <a:gd name="T13" fmla="*/ 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9" h="163">
                  <a:moveTo>
                    <a:pt x="134" y="51"/>
                  </a:moveTo>
                  <a:lnTo>
                    <a:pt x="0" y="0"/>
                  </a:lnTo>
                  <a:lnTo>
                    <a:pt x="0" y="157"/>
                  </a:lnTo>
                  <a:lnTo>
                    <a:pt x="129" y="115"/>
                  </a:lnTo>
                  <a:lnTo>
                    <a:pt x="251" y="163"/>
                  </a:lnTo>
                  <a:lnTo>
                    <a:pt x="259" y="16"/>
                  </a:lnTo>
                  <a:lnTo>
                    <a:pt x="134" y="51"/>
                  </a:lnTo>
                  <a:close/>
                </a:path>
              </a:pathLst>
            </a:custGeom>
            <a:solidFill>
              <a:srgbClr val="43AF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7" name="Freeform 103"/>
            <p:cNvSpPr/>
            <p:nvPr/>
          </p:nvSpPr>
          <p:spPr bwMode="auto">
            <a:xfrm>
              <a:off x="6734175" y="3032125"/>
              <a:ext cx="139700" cy="169863"/>
            </a:xfrm>
            <a:custGeom>
              <a:avLst/>
              <a:gdLst>
                <a:gd name="T0" fmla="*/ 85 w 88"/>
                <a:gd name="T1" fmla="*/ 107 h 107"/>
                <a:gd name="T2" fmla="*/ 0 w 88"/>
                <a:gd name="T3" fmla="*/ 107 h 107"/>
                <a:gd name="T4" fmla="*/ 2 w 88"/>
                <a:gd name="T5" fmla="*/ 0 h 107"/>
                <a:gd name="T6" fmla="*/ 88 w 88"/>
                <a:gd name="T7" fmla="*/ 0 h 107"/>
                <a:gd name="T8" fmla="*/ 85 w 88"/>
                <a:gd name="T9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07">
                  <a:moveTo>
                    <a:pt x="85" y="107"/>
                  </a:moveTo>
                  <a:lnTo>
                    <a:pt x="0" y="107"/>
                  </a:lnTo>
                  <a:lnTo>
                    <a:pt x="2" y="0"/>
                  </a:lnTo>
                  <a:lnTo>
                    <a:pt x="88" y="0"/>
                  </a:lnTo>
                  <a:lnTo>
                    <a:pt x="85" y="107"/>
                  </a:lnTo>
                  <a:close/>
                </a:path>
              </a:pathLst>
            </a:custGeom>
            <a:solidFill>
              <a:srgbClr val="56D0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8" name="Freeform 104"/>
            <p:cNvSpPr/>
            <p:nvPr/>
          </p:nvSpPr>
          <p:spPr bwMode="auto">
            <a:xfrm>
              <a:off x="9618663" y="2154238"/>
              <a:ext cx="292100" cy="339725"/>
            </a:xfrm>
            <a:custGeom>
              <a:avLst/>
              <a:gdLst>
                <a:gd name="T0" fmla="*/ 27 w 69"/>
                <a:gd name="T1" fmla="*/ 0 h 80"/>
                <a:gd name="T2" fmla="*/ 0 w 69"/>
                <a:gd name="T3" fmla="*/ 80 h 80"/>
                <a:gd name="T4" fmla="*/ 27 w 69"/>
                <a:gd name="T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80">
                  <a:moveTo>
                    <a:pt x="27" y="0"/>
                  </a:moveTo>
                  <a:cubicBezTo>
                    <a:pt x="69" y="6"/>
                    <a:pt x="33" y="79"/>
                    <a:pt x="0" y="80"/>
                  </a:cubicBezTo>
                  <a:lnTo>
                    <a:pt x="27" y="0"/>
                  </a:lnTo>
                  <a:close/>
                </a:path>
              </a:pathLst>
            </a:custGeom>
            <a:solidFill>
              <a:srgbClr val="E8A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9" name="Freeform 105"/>
            <p:cNvSpPr/>
            <p:nvPr/>
          </p:nvSpPr>
          <p:spPr bwMode="auto">
            <a:xfrm>
              <a:off x="9334500" y="1593850"/>
              <a:ext cx="584200" cy="781050"/>
            </a:xfrm>
            <a:custGeom>
              <a:avLst/>
              <a:gdLst>
                <a:gd name="T0" fmla="*/ 42 w 138"/>
                <a:gd name="T1" fmla="*/ 18 h 184"/>
                <a:gd name="T2" fmla="*/ 66 w 138"/>
                <a:gd name="T3" fmla="*/ 90 h 184"/>
                <a:gd name="T4" fmla="*/ 97 w 138"/>
                <a:gd name="T5" fmla="*/ 89 h 184"/>
                <a:gd name="T6" fmla="*/ 61 w 138"/>
                <a:gd name="T7" fmla="*/ 184 h 184"/>
                <a:gd name="T8" fmla="*/ 0 w 138"/>
                <a:gd name="T9" fmla="*/ 41 h 184"/>
                <a:gd name="T10" fmla="*/ 42 w 138"/>
                <a:gd name="T11" fmla="*/ 1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8" h="184">
                  <a:moveTo>
                    <a:pt x="42" y="18"/>
                  </a:moveTo>
                  <a:cubicBezTo>
                    <a:pt x="65" y="31"/>
                    <a:pt x="76" y="66"/>
                    <a:pt x="66" y="90"/>
                  </a:cubicBezTo>
                  <a:cubicBezTo>
                    <a:pt x="75" y="84"/>
                    <a:pt x="87" y="83"/>
                    <a:pt x="97" y="89"/>
                  </a:cubicBezTo>
                  <a:cubicBezTo>
                    <a:pt x="138" y="115"/>
                    <a:pt x="76" y="167"/>
                    <a:pt x="61" y="184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1" y="22"/>
                    <a:pt x="12" y="0"/>
                    <a:pt x="42" y="18"/>
                  </a:cubicBezTo>
                  <a:close/>
                </a:path>
              </a:pathLst>
            </a:custGeom>
            <a:solidFill>
              <a:srgbClr val="B252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0" name="Freeform 106"/>
            <p:cNvSpPr/>
            <p:nvPr/>
          </p:nvSpPr>
          <p:spPr bwMode="auto">
            <a:xfrm>
              <a:off x="8016875" y="1692275"/>
              <a:ext cx="1754188" cy="1400175"/>
            </a:xfrm>
            <a:custGeom>
              <a:avLst/>
              <a:gdLst>
                <a:gd name="T0" fmla="*/ 327 w 414"/>
                <a:gd name="T1" fmla="*/ 42 h 330"/>
                <a:gd name="T2" fmla="*/ 179 w 414"/>
                <a:gd name="T3" fmla="*/ 9 h 330"/>
                <a:gd name="T4" fmla="*/ 26 w 414"/>
                <a:gd name="T5" fmla="*/ 116 h 330"/>
                <a:gd name="T6" fmla="*/ 64 w 414"/>
                <a:gd name="T7" fmla="*/ 273 h 330"/>
                <a:gd name="T8" fmla="*/ 377 w 414"/>
                <a:gd name="T9" fmla="*/ 215 h 330"/>
                <a:gd name="T10" fmla="*/ 327 w 414"/>
                <a:gd name="T11" fmla="*/ 42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4" h="330">
                  <a:moveTo>
                    <a:pt x="327" y="42"/>
                  </a:moveTo>
                  <a:cubicBezTo>
                    <a:pt x="288" y="14"/>
                    <a:pt x="235" y="0"/>
                    <a:pt x="179" y="9"/>
                  </a:cubicBezTo>
                  <a:cubicBezTo>
                    <a:pt x="112" y="21"/>
                    <a:pt x="52" y="61"/>
                    <a:pt x="26" y="116"/>
                  </a:cubicBezTo>
                  <a:cubicBezTo>
                    <a:pt x="0" y="172"/>
                    <a:pt x="6" y="238"/>
                    <a:pt x="64" y="273"/>
                  </a:cubicBezTo>
                  <a:cubicBezTo>
                    <a:pt x="158" y="330"/>
                    <a:pt x="321" y="315"/>
                    <a:pt x="377" y="215"/>
                  </a:cubicBezTo>
                  <a:cubicBezTo>
                    <a:pt x="414" y="150"/>
                    <a:pt x="383" y="81"/>
                    <a:pt x="327" y="42"/>
                  </a:cubicBezTo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1" name="Freeform 107"/>
            <p:cNvSpPr/>
            <p:nvPr/>
          </p:nvSpPr>
          <p:spPr bwMode="auto">
            <a:xfrm>
              <a:off x="8796338" y="2506663"/>
              <a:ext cx="487363" cy="309563"/>
            </a:xfrm>
            <a:custGeom>
              <a:avLst/>
              <a:gdLst>
                <a:gd name="T0" fmla="*/ 104 w 115"/>
                <a:gd name="T1" fmla="*/ 49 h 73"/>
                <a:gd name="T2" fmla="*/ 97 w 115"/>
                <a:gd name="T3" fmla="*/ 56 h 73"/>
                <a:gd name="T4" fmla="*/ 64 w 115"/>
                <a:gd name="T5" fmla="*/ 71 h 73"/>
                <a:gd name="T6" fmla="*/ 18 w 115"/>
                <a:gd name="T7" fmla="*/ 60 h 73"/>
                <a:gd name="T8" fmla="*/ 3 w 115"/>
                <a:gd name="T9" fmla="*/ 21 h 73"/>
                <a:gd name="T10" fmla="*/ 20 w 115"/>
                <a:gd name="T11" fmla="*/ 8 h 73"/>
                <a:gd name="T12" fmla="*/ 36 w 115"/>
                <a:gd name="T13" fmla="*/ 11 h 73"/>
                <a:gd name="T14" fmla="*/ 55 w 115"/>
                <a:gd name="T15" fmla="*/ 14 h 73"/>
                <a:gd name="T16" fmla="*/ 70 w 115"/>
                <a:gd name="T17" fmla="*/ 8 h 73"/>
                <a:gd name="T18" fmla="*/ 84 w 115"/>
                <a:gd name="T19" fmla="*/ 2 h 73"/>
                <a:gd name="T20" fmla="*/ 86 w 115"/>
                <a:gd name="T21" fmla="*/ 2 h 73"/>
                <a:gd name="T22" fmla="*/ 108 w 115"/>
                <a:gd name="T23" fmla="*/ 10 h 73"/>
                <a:gd name="T24" fmla="*/ 104 w 115"/>
                <a:gd name="T25" fmla="*/ 4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5" h="73">
                  <a:moveTo>
                    <a:pt x="104" y="49"/>
                  </a:moveTo>
                  <a:cubicBezTo>
                    <a:pt x="102" y="52"/>
                    <a:pt x="100" y="54"/>
                    <a:pt x="97" y="56"/>
                  </a:cubicBezTo>
                  <a:cubicBezTo>
                    <a:pt x="89" y="64"/>
                    <a:pt x="77" y="69"/>
                    <a:pt x="64" y="71"/>
                  </a:cubicBezTo>
                  <a:cubicBezTo>
                    <a:pt x="47" y="73"/>
                    <a:pt x="30" y="68"/>
                    <a:pt x="18" y="60"/>
                  </a:cubicBezTo>
                  <a:cubicBezTo>
                    <a:pt x="7" y="51"/>
                    <a:pt x="0" y="34"/>
                    <a:pt x="3" y="21"/>
                  </a:cubicBezTo>
                  <a:cubicBezTo>
                    <a:pt x="5" y="14"/>
                    <a:pt x="11" y="9"/>
                    <a:pt x="20" y="8"/>
                  </a:cubicBezTo>
                  <a:cubicBezTo>
                    <a:pt x="26" y="8"/>
                    <a:pt x="31" y="10"/>
                    <a:pt x="36" y="11"/>
                  </a:cubicBezTo>
                  <a:cubicBezTo>
                    <a:pt x="42" y="13"/>
                    <a:pt x="48" y="15"/>
                    <a:pt x="55" y="14"/>
                  </a:cubicBezTo>
                  <a:cubicBezTo>
                    <a:pt x="60" y="13"/>
                    <a:pt x="65" y="10"/>
                    <a:pt x="70" y="8"/>
                  </a:cubicBezTo>
                  <a:cubicBezTo>
                    <a:pt x="75" y="5"/>
                    <a:pt x="79" y="2"/>
                    <a:pt x="84" y="2"/>
                  </a:cubicBezTo>
                  <a:cubicBezTo>
                    <a:pt x="85" y="2"/>
                    <a:pt x="85" y="2"/>
                    <a:pt x="86" y="2"/>
                  </a:cubicBezTo>
                  <a:cubicBezTo>
                    <a:pt x="96" y="0"/>
                    <a:pt x="104" y="3"/>
                    <a:pt x="108" y="10"/>
                  </a:cubicBezTo>
                  <a:cubicBezTo>
                    <a:pt x="115" y="21"/>
                    <a:pt x="111" y="37"/>
                    <a:pt x="104" y="49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2" name="Freeform 108"/>
            <p:cNvSpPr/>
            <p:nvPr/>
          </p:nvSpPr>
          <p:spPr bwMode="auto">
            <a:xfrm>
              <a:off x="8890000" y="2659063"/>
              <a:ext cx="295275" cy="165100"/>
            </a:xfrm>
            <a:custGeom>
              <a:avLst/>
              <a:gdLst>
                <a:gd name="T0" fmla="*/ 0 w 70"/>
                <a:gd name="T1" fmla="*/ 27 h 39"/>
                <a:gd name="T2" fmla="*/ 42 w 70"/>
                <a:gd name="T3" fmla="*/ 3 h 39"/>
                <a:gd name="T4" fmla="*/ 70 w 70"/>
                <a:gd name="T5" fmla="*/ 26 h 39"/>
                <a:gd name="T6" fmla="*/ 0 w 70"/>
                <a:gd name="T7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39">
                  <a:moveTo>
                    <a:pt x="0" y="27"/>
                  </a:moveTo>
                  <a:cubicBezTo>
                    <a:pt x="10" y="13"/>
                    <a:pt x="20" y="0"/>
                    <a:pt x="42" y="3"/>
                  </a:cubicBezTo>
                  <a:cubicBezTo>
                    <a:pt x="57" y="6"/>
                    <a:pt x="65" y="15"/>
                    <a:pt x="70" y="26"/>
                  </a:cubicBezTo>
                  <a:cubicBezTo>
                    <a:pt x="50" y="39"/>
                    <a:pt x="20" y="39"/>
                    <a:pt x="0" y="27"/>
                  </a:cubicBezTo>
                  <a:close/>
                </a:path>
              </a:pathLst>
            </a:custGeom>
            <a:solidFill>
              <a:srgbClr val="EF4D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3" name="Freeform 109"/>
            <p:cNvSpPr/>
            <p:nvPr/>
          </p:nvSpPr>
          <p:spPr bwMode="auto">
            <a:xfrm>
              <a:off x="8809038" y="2493963"/>
              <a:ext cx="449263" cy="152400"/>
            </a:xfrm>
            <a:custGeom>
              <a:avLst/>
              <a:gdLst>
                <a:gd name="T0" fmla="*/ 0 w 106"/>
                <a:gd name="T1" fmla="*/ 22 h 36"/>
                <a:gd name="T2" fmla="*/ 0 w 106"/>
                <a:gd name="T3" fmla="*/ 21 h 36"/>
                <a:gd name="T4" fmla="*/ 17 w 106"/>
                <a:gd name="T5" fmla="*/ 8 h 36"/>
                <a:gd name="T6" fmla="*/ 33 w 106"/>
                <a:gd name="T7" fmla="*/ 11 h 36"/>
                <a:gd name="T8" fmla="*/ 52 w 106"/>
                <a:gd name="T9" fmla="*/ 14 h 36"/>
                <a:gd name="T10" fmla="*/ 67 w 106"/>
                <a:gd name="T11" fmla="*/ 7 h 36"/>
                <a:gd name="T12" fmla="*/ 81 w 106"/>
                <a:gd name="T13" fmla="*/ 2 h 36"/>
                <a:gd name="T14" fmla="*/ 83 w 106"/>
                <a:gd name="T15" fmla="*/ 1 h 36"/>
                <a:gd name="T16" fmla="*/ 105 w 106"/>
                <a:gd name="T17" fmla="*/ 10 h 36"/>
                <a:gd name="T18" fmla="*/ 106 w 106"/>
                <a:gd name="T19" fmla="*/ 12 h 36"/>
                <a:gd name="T20" fmla="*/ 94 w 106"/>
                <a:gd name="T21" fmla="*/ 21 h 36"/>
                <a:gd name="T22" fmla="*/ 0 w 106"/>
                <a:gd name="T23" fmla="*/ 2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6" h="36">
                  <a:moveTo>
                    <a:pt x="0" y="22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2" y="13"/>
                    <a:pt x="8" y="9"/>
                    <a:pt x="17" y="8"/>
                  </a:cubicBezTo>
                  <a:cubicBezTo>
                    <a:pt x="23" y="8"/>
                    <a:pt x="28" y="9"/>
                    <a:pt x="33" y="11"/>
                  </a:cubicBezTo>
                  <a:cubicBezTo>
                    <a:pt x="39" y="13"/>
                    <a:pt x="45" y="15"/>
                    <a:pt x="52" y="14"/>
                  </a:cubicBezTo>
                  <a:cubicBezTo>
                    <a:pt x="57" y="13"/>
                    <a:pt x="62" y="10"/>
                    <a:pt x="67" y="7"/>
                  </a:cubicBezTo>
                  <a:cubicBezTo>
                    <a:pt x="72" y="5"/>
                    <a:pt x="76" y="2"/>
                    <a:pt x="81" y="2"/>
                  </a:cubicBezTo>
                  <a:cubicBezTo>
                    <a:pt x="82" y="2"/>
                    <a:pt x="82" y="1"/>
                    <a:pt x="83" y="1"/>
                  </a:cubicBezTo>
                  <a:cubicBezTo>
                    <a:pt x="93" y="0"/>
                    <a:pt x="101" y="3"/>
                    <a:pt x="105" y="10"/>
                  </a:cubicBezTo>
                  <a:cubicBezTo>
                    <a:pt x="106" y="11"/>
                    <a:pt x="106" y="11"/>
                    <a:pt x="106" y="12"/>
                  </a:cubicBezTo>
                  <a:cubicBezTo>
                    <a:pt x="103" y="16"/>
                    <a:pt x="98" y="19"/>
                    <a:pt x="94" y="21"/>
                  </a:cubicBezTo>
                  <a:cubicBezTo>
                    <a:pt x="67" y="36"/>
                    <a:pt x="30" y="34"/>
                    <a:pt x="0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4" name="Freeform 110"/>
            <p:cNvSpPr/>
            <p:nvPr/>
          </p:nvSpPr>
          <p:spPr bwMode="auto">
            <a:xfrm>
              <a:off x="9050338" y="1997075"/>
              <a:ext cx="411163" cy="446088"/>
            </a:xfrm>
            <a:custGeom>
              <a:avLst/>
              <a:gdLst>
                <a:gd name="T0" fmla="*/ 33 w 97"/>
                <a:gd name="T1" fmla="*/ 24 h 105"/>
                <a:gd name="T2" fmla="*/ 68 w 97"/>
                <a:gd name="T3" fmla="*/ 78 h 105"/>
                <a:gd name="T4" fmla="*/ 33 w 97"/>
                <a:gd name="T5" fmla="*/ 24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7" h="105">
                  <a:moveTo>
                    <a:pt x="33" y="24"/>
                  </a:moveTo>
                  <a:cubicBezTo>
                    <a:pt x="0" y="47"/>
                    <a:pt x="31" y="105"/>
                    <a:pt x="68" y="78"/>
                  </a:cubicBezTo>
                  <a:cubicBezTo>
                    <a:pt x="97" y="55"/>
                    <a:pt x="68" y="0"/>
                    <a:pt x="33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5" name="Freeform 111"/>
            <p:cNvSpPr/>
            <p:nvPr/>
          </p:nvSpPr>
          <p:spPr bwMode="auto">
            <a:xfrm>
              <a:off x="9232900" y="2108200"/>
              <a:ext cx="144463" cy="165100"/>
            </a:xfrm>
            <a:custGeom>
              <a:avLst/>
              <a:gdLst>
                <a:gd name="T0" fmla="*/ 11 w 34"/>
                <a:gd name="T1" fmla="*/ 8 h 39"/>
                <a:gd name="T2" fmla="*/ 23 w 34"/>
                <a:gd name="T3" fmla="*/ 29 h 39"/>
                <a:gd name="T4" fmla="*/ 11 w 34"/>
                <a:gd name="T5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39">
                  <a:moveTo>
                    <a:pt x="11" y="8"/>
                  </a:moveTo>
                  <a:cubicBezTo>
                    <a:pt x="0" y="14"/>
                    <a:pt x="10" y="39"/>
                    <a:pt x="23" y="29"/>
                  </a:cubicBezTo>
                  <a:cubicBezTo>
                    <a:pt x="34" y="21"/>
                    <a:pt x="24" y="0"/>
                    <a:pt x="11" y="8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6" name="Freeform 112"/>
            <p:cNvSpPr/>
            <p:nvPr/>
          </p:nvSpPr>
          <p:spPr bwMode="auto">
            <a:xfrm>
              <a:off x="8601075" y="2052638"/>
              <a:ext cx="411163" cy="406400"/>
            </a:xfrm>
            <a:custGeom>
              <a:avLst/>
              <a:gdLst>
                <a:gd name="T0" fmla="*/ 32 w 97"/>
                <a:gd name="T1" fmla="*/ 20 h 96"/>
                <a:gd name="T2" fmla="*/ 59 w 97"/>
                <a:gd name="T3" fmla="*/ 78 h 96"/>
                <a:gd name="T4" fmla="*/ 32 w 97"/>
                <a:gd name="T5" fmla="*/ 2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7" h="96">
                  <a:moveTo>
                    <a:pt x="32" y="20"/>
                  </a:moveTo>
                  <a:cubicBezTo>
                    <a:pt x="0" y="37"/>
                    <a:pt x="23" y="96"/>
                    <a:pt x="59" y="78"/>
                  </a:cubicBezTo>
                  <a:cubicBezTo>
                    <a:pt x="97" y="59"/>
                    <a:pt x="69" y="0"/>
                    <a:pt x="32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7" name="Freeform 113"/>
            <p:cNvSpPr/>
            <p:nvPr/>
          </p:nvSpPr>
          <p:spPr bwMode="auto">
            <a:xfrm>
              <a:off x="8775700" y="2174875"/>
              <a:ext cx="155575" cy="119063"/>
            </a:xfrm>
            <a:custGeom>
              <a:avLst/>
              <a:gdLst>
                <a:gd name="T0" fmla="*/ 15 w 37"/>
                <a:gd name="T1" fmla="*/ 0 h 28"/>
                <a:gd name="T2" fmla="*/ 19 w 37"/>
                <a:gd name="T3" fmla="*/ 28 h 28"/>
                <a:gd name="T4" fmla="*/ 15 w 3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8">
                  <a:moveTo>
                    <a:pt x="15" y="0"/>
                  </a:moveTo>
                  <a:cubicBezTo>
                    <a:pt x="0" y="0"/>
                    <a:pt x="3" y="28"/>
                    <a:pt x="19" y="28"/>
                  </a:cubicBezTo>
                  <a:cubicBezTo>
                    <a:pt x="37" y="28"/>
                    <a:pt x="30" y="1"/>
                    <a:pt x="15" y="0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8" name="Freeform 114"/>
            <p:cNvSpPr/>
            <p:nvPr/>
          </p:nvSpPr>
          <p:spPr bwMode="auto">
            <a:xfrm>
              <a:off x="9032875" y="2166938"/>
              <a:ext cx="284163" cy="309563"/>
            </a:xfrm>
            <a:custGeom>
              <a:avLst/>
              <a:gdLst>
                <a:gd name="T0" fmla="*/ 4 w 67"/>
                <a:gd name="T1" fmla="*/ 30 h 73"/>
                <a:gd name="T2" fmla="*/ 37 w 67"/>
                <a:gd name="T3" fmla="*/ 29 h 73"/>
                <a:gd name="T4" fmla="*/ 4 w 67"/>
                <a:gd name="T5" fmla="*/ 3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7" h="73">
                  <a:moveTo>
                    <a:pt x="4" y="30"/>
                  </a:moveTo>
                  <a:cubicBezTo>
                    <a:pt x="8" y="0"/>
                    <a:pt x="15" y="6"/>
                    <a:pt x="37" y="29"/>
                  </a:cubicBezTo>
                  <a:cubicBezTo>
                    <a:pt x="67" y="59"/>
                    <a:pt x="0" y="73"/>
                    <a:pt x="4" y="30"/>
                  </a:cubicBezTo>
                  <a:close/>
                </a:path>
              </a:pathLst>
            </a:custGeom>
            <a:solidFill>
              <a:srgbClr val="F28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9" name="Freeform 115"/>
            <p:cNvSpPr/>
            <p:nvPr/>
          </p:nvSpPr>
          <p:spPr bwMode="auto">
            <a:xfrm>
              <a:off x="9261475" y="2362200"/>
              <a:ext cx="238125" cy="212725"/>
            </a:xfrm>
            <a:custGeom>
              <a:avLst/>
              <a:gdLst>
                <a:gd name="T0" fmla="*/ 32 w 56"/>
                <a:gd name="T1" fmla="*/ 0 h 50"/>
                <a:gd name="T2" fmla="*/ 22 w 56"/>
                <a:gd name="T3" fmla="*/ 3 h 50"/>
                <a:gd name="T4" fmla="*/ 36 w 56"/>
                <a:gd name="T5" fmla="*/ 50 h 50"/>
                <a:gd name="T6" fmla="*/ 38 w 56"/>
                <a:gd name="T7" fmla="*/ 50 h 50"/>
                <a:gd name="T8" fmla="*/ 54 w 56"/>
                <a:gd name="T9" fmla="*/ 25 h 50"/>
                <a:gd name="T10" fmla="*/ 32 w 56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50">
                  <a:moveTo>
                    <a:pt x="32" y="0"/>
                  </a:moveTo>
                  <a:cubicBezTo>
                    <a:pt x="29" y="0"/>
                    <a:pt x="26" y="1"/>
                    <a:pt x="22" y="3"/>
                  </a:cubicBezTo>
                  <a:cubicBezTo>
                    <a:pt x="0" y="16"/>
                    <a:pt x="17" y="48"/>
                    <a:pt x="36" y="50"/>
                  </a:cubicBezTo>
                  <a:cubicBezTo>
                    <a:pt x="37" y="50"/>
                    <a:pt x="38" y="50"/>
                    <a:pt x="38" y="50"/>
                  </a:cubicBezTo>
                  <a:cubicBezTo>
                    <a:pt x="52" y="50"/>
                    <a:pt x="56" y="38"/>
                    <a:pt x="54" y="25"/>
                  </a:cubicBezTo>
                  <a:cubicBezTo>
                    <a:pt x="52" y="13"/>
                    <a:pt x="44" y="0"/>
                    <a:pt x="32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0" name="Freeform 116"/>
            <p:cNvSpPr/>
            <p:nvPr/>
          </p:nvSpPr>
          <p:spPr bwMode="auto">
            <a:xfrm>
              <a:off x="8534400" y="2481263"/>
              <a:ext cx="254000" cy="215900"/>
            </a:xfrm>
            <a:custGeom>
              <a:avLst/>
              <a:gdLst>
                <a:gd name="T0" fmla="*/ 27 w 60"/>
                <a:gd name="T1" fmla="*/ 0 h 51"/>
                <a:gd name="T2" fmla="*/ 13 w 60"/>
                <a:gd name="T3" fmla="*/ 46 h 51"/>
                <a:gd name="T4" fmla="*/ 25 w 60"/>
                <a:gd name="T5" fmla="*/ 51 h 51"/>
                <a:gd name="T6" fmla="*/ 30 w 60"/>
                <a:gd name="T7" fmla="*/ 0 h 51"/>
                <a:gd name="T8" fmla="*/ 27 w 60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51">
                  <a:moveTo>
                    <a:pt x="27" y="0"/>
                  </a:moveTo>
                  <a:cubicBezTo>
                    <a:pt x="5" y="0"/>
                    <a:pt x="0" y="33"/>
                    <a:pt x="13" y="46"/>
                  </a:cubicBezTo>
                  <a:cubicBezTo>
                    <a:pt x="17" y="50"/>
                    <a:pt x="21" y="51"/>
                    <a:pt x="25" y="51"/>
                  </a:cubicBezTo>
                  <a:cubicBezTo>
                    <a:pt x="45" y="51"/>
                    <a:pt x="60" y="4"/>
                    <a:pt x="30" y="0"/>
                  </a:cubicBezTo>
                  <a:cubicBezTo>
                    <a:pt x="29" y="0"/>
                    <a:pt x="28" y="0"/>
                    <a:pt x="27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1" name="Freeform 117"/>
            <p:cNvSpPr/>
            <p:nvPr/>
          </p:nvSpPr>
          <p:spPr bwMode="auto">
            <a:xfrm>
              <a:off x="8113713" y="2633663"/>
              <a:ext cx="0" cy="4763"/>
            </a:xfrm>
            <a:custGeom>
              <a:avLst/>
              <a:gdLst>
                <a:gd name="T0" fmla="*/ 3 h 3"/>
                <a:gd name="T1" fmla="*/ 0 h 3"/>
                <a:gd name="T2" fmla="*/ 3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D8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2" name="Freeform 118"/>
            <p:cNvSpPr/>
            <p:nvPr/>
          </p:nvSpPr>
          <p:spPr bwMode="auto">
            <a:xfrm>
              <a:off x="7356475" y="1281113"/>
              <a:ext cx="2270125" cy="1352550"/>
            </a:xfrm>
            <a:custGeom>
              <a:avLst/>
              <a:gdLst>
                <a:gd name="T0" fmla="*/ 382 w 536"/>
                <a:gd name="T1" fmla="*/ 31 h 319"/>
                <a:gd name="T2" fmla="*/ 380 w 536"/>
                <a:gd name="T3" fmla="*/ 36 h 319"/>
                <a:gd name="T4" fmla="*/ 379 w 536"/>
                <a:gd name="T5" fmla="*/ 36 h 319"/>
                <a:gd name="T6" fmla="*/ 328 w 536"/>
                <a:gd name="T7" fmla="*/ 42 h 319"/>
                <a:gd name="T8" fmla="*/ 152 w 536"/>
                <a:gd name="T9" fmla="*/ 44 h 319"/>
                <a:gd name="T10" fmla="*/ 179 w 536"/>
                <a:gd name="T11" fmla="*/ 319 h 319"/>
                <a:gd name="T12" fmla="*/ 283 w 536"/>
                <a:gd name="T13" fmla="*/ 185 h 319"/>
                <a:gd name="T14" fmla="*/ 483 w 536"/>
                <a:gd name="T15" fmla="*/ 153 h 319"/>
                <a:gd name="T16" fmla="*/ 519 w 536"/>
                <a:gd name="T17" fmla="*/ 118 h 319"/>
                <a:gd name="T18" fmla="*/ 382 w 536"/>
                <a:gd name="T19" fmla="*/ 31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6" h="319">
                  <a:moveTo>
                    <a:pt x="382" y="31"/>
                  </a:moveTo>
                  <a:cubicBezTo>
                    <a:pt x="381" y="33"/>
                    <a:pt x="381" y="35"/>
                    <a:pt x="380" y="36"/>
                  </a:cubicBezTo>
                  <a:cubicBezTo>
                    <a:pt x="379" y="36"/>
                    <a:pt x="379" y="36"/>
                    <a:pt x="379" y="36"/>
                  </a:cubicBezTo>
                  <a:cubicBezTo>
                    <a:pt x="353" y="7"/>
                    <a:pt x="334" y="19"/>
                    <a:pt x="328" y="42"/>
                  </a:cubicBezTo>
                  <a:cubicBezTo>
                    <a:pt x="257" y="54"/>
                    <a:pt x="198" y="0"/>
                    <a:pt x="152" y="44"/>
                  </a:cubicBezTo>
                  <a:cubicBezTo>
                    <a:pt x="0" y="192"/>
                    <a:pt x="178" y="312"/>
                    <a:pt x="179" y="319"/>
                  </a:cubicBezTo>
                  <a:cubicBezTo>
                    <a:pt x="188" y="240"/>
                    <a:pt x="255" y="187"/>
                    <a:pt x="283" y="185"/>
                  </a:cubicBezTo>
                  <a:cubicBezTo>
                    <a:pt x="345" y="180"/>
                    <a:pt x="430" y="187"/>
                    <a:pt x="483" y="153"/>
                  </a:cubicBezTo>
                  <a:cubicBezTo>
                    <a:pt x="495" y="146"/>
                    <a:pt x="507" y="133"/>
                    <a:pt x="519" y="118"/>
                  </a:cubicBezTo>
                  <a:cubicBezTo>
                    <a:pt x="536" y="40"/>
                    <a:pt x="436" y="8"/>
                    <a:pt x="382" y="31"/>
                  </a:cubicBezTo>
                  <a:close/>
                </a:path>
              </a:pathLst>
            </a:custGeom>
            <a:solidFill>
              <a:srgbClr val="D8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3" name="Freeform 119"/>
            <p:cNvSpPr/>
            <p:nvPr/>
          </p:nvSpPr>
          <p:spPr bwMode="auto">
            <a:xfrm>
              <a:off x="7945438" y="2209800"/>
              <a:ext cx="368300" cy="415925"/>
            </a:xfrm>
            <a:custGeom>
              <a:avLst/>
              <a:gdLst>
                <a:gd name="T0" fmla="*/ 20 w 87"/>
                <a:gd name="T1" fmla="*/ 8 h 98"/>
                <a:gd name="T2" fmla="*/ 87 w 87"/>
                <a:gd name="T3" fmla="*/ 29 h 98"/>
                <a:gd name="T4" fmla="*/ 79 w 87"/>
                <a:gd name="T5" fmla="*/ 84 h 98"/>
                <a:gd name="T6" fmla="*/ 13 w 87"/>
                <a:gd name="T7" fmla="*/ 48 h 98"/>
                <a:gd name="T8" fmla="*/ 20 w 87"/>
                <a:gd name="T9" fmla="*/ 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98">
                  <a:moveTo>
                    <a:pt x="20" y="8"/>
                  </a:moveTo>
                  <a:cubicBezTo>
                    <a:pt x="39" y="0"/>
                    <a:pt x="74" y="15"/>
                    <a:pt x="87" y="29"/>
                  </a:cubicBezTo>
                  <a:cubicBezTo>
                    <a:pt x="79" y="84"/>
                    <a:pt x="79" y="84"/>
                    <a:pt x="79" y="84"/>
                  </a:cubicBezTo>
                  <a:cubicBezTo>
                    <a:pt x="77" y="98"/>
                    <a:pt x="17" y="54"/>
                    <a:pt x="13" y="48"/>
                  </a:cubicBezTo>
                  <a:cubicBezTo>
                    <a:pt x="0" y="30"/>
                    <a:pt x="8" y="12"/>
                    <a:pt x="20" y="8"/>
                  </a:cubicBezTo>
                  <a:close/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4" name="Freeform 120"/>
            <p:cNvSpPr/>
            <p:nvPr/>
          </p:nvSpPr>
          <p:spPr bwMode="auto">
            <a:xfrm>
              <a:off x="9172575" y="1984375"/>
              <a:ext cx="204788" cy="68263"/>
            </a:xfrm>
            <a:custGeom>
              <a:avLst/>
              <a:gdLst>
                <a:gd name="T0" fmla="*/ 10 w 48"/>
                <a:gd name="T1" fmla="*/ 0 h 16"/>
                <a:gd name="T2" fmla="*/ 38 w 48"/>
                <a:gd name="T3" fmla="*/ 0 h 16"/>
                <a:gd name="T4" fmla="*/ 38 w 48"/>
                <a:gd name="T5" fmla="*/ 16 h 16"/>
                <a:gd name="T6" fmla="*/ 10 w 48"/>
                <a:gd name="T7" fmla="*/ 16 h 16"/>
                <a:gd name="T8" fmla="*/ 10 w 48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6">
                  <a:moveTo>
                    <a:pt x="10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48" y="0"/>
                    <a:pt x="48" y="16"/>
                    <a:pt x="38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0" y="16"/>
                    <a:pt x="0" y="0"/>
                    <a:pt x="10" y="0"/>
                  </a:cubicBezTo>
                  <a:close/>
                </a:path>
              </a:pathLst>
            </a:custGeom>
            <a:solidFill>
              <a:srgbClr val="B252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5" name="Freeform 121"/>
            <p:cNvSpPr/>
            <p:nvPr/>
          </p:nvSpPr>
          <p:spPr bwMode="auto">
            <a:xfrm>
              <a:off x="8674100" y="2022475"/>
              <a:ext cx="219075" cy="63500"/>
            </a:xfrm>
            <a:custGeom>
              <a:avLst/>
              <a:gdLst>
                <a:gd name="T0" fmla="*/ 10 w 52"/>
                <a:gd name="T1" fmla="*/ 0 h 15"/>
                <a:gd name="T2" fmla="*/ 42 w 52"/>
                <a:gd name="T3" fmla="*/ 0 h 15"/>
                <a:gd name="T4" fmla="*/ 42 w 52"/>
                <a:gd name="T5" fmla="*/ 15 h 15"/>
                <a:gd name="T6" fmla="*/ 10 w 52"/>
                <a:gd name="T7" fmla="*/ 15 h 15"/>
                <a:gd name="T8" fmla="*/ 10 w 52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15">
                  <a:moveTo>
                    <a:pt x="10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52" y="0"/>
                    <a:pt x="52" y="15"/>
                    <a:pt x="42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0" y="15"/>
                    <a:pt x="0" y="0"/>
                    <a:pt x="10" y="0"/>
                  </a:cubicBezTo>
                  <a:close/>
                </a:path>
              </a:pathLst>
            </a:custGeom>
            <a:solidFill>
              <a:srgbClr val="B252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6" name="Freeform 122"/>
            <p:cNvSpPr/>
            <p:nvPr/>
          </p:nvSpPr>
          <p:spPr bwMode="auto">
            <a:xfrm>
              <a:off x="7750175" y="792163"/>
              <a:ext cx="1508125" cy="900113"/>
            </a:xfrm>
            <a:custGeom>
              <a:avLst/>
              <a:gdLst>
                <a:gd name="T0" fmla="*/ 103 w 356"/>
                <a:gd name="T1" fmla="*/ 186 h 212"/>
                <a:gd name="T2" fmla="*/ 36 w 356"/>
                <a:gd name="T3" fmla="*/ 91 h 212"/>
                <a:gd name="T4" fmla="*/ 332 w 356"/>
                <a:gd name="T5" fmla="*/ 23 h 212"/>
                <a:gd name="T6" fmla="*/ 319 w 356"/>
                <a:gd name="T7" fmla="*/ 166 h 212"/>
                <a:gd name="T8" fmla="*/ 103 w 356"/>
                <a:gd name="T9" fmla="*/ 186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6" h="212">
                  <a:moveTo>
                    <a:pt x="103" y="186"/>
                  </a:moveTo>
                  <a:cubicBezTo>
                    <a:pt x="103" y="186"/>
                    <a:pt x="0" y="124"/>
                    <a:pt x="36" y="91"/>
                  </a:cubicBezTo>
                  <a:cubicBezTo>
                    <a:pt x="73" y="58"/>
                    <a:pt x="308" y="0"/>
                    <a:pt x="332" y="23"/>
                  </a:cubicBezTo>
                  <a:cubicBezTo>
                    <a:pt x="356" y="46"/>
                    <a:pt x="333" y="144"/>
                    <a:pt x="319" y="166"/>
                  </a:cubicBezTo>
                  <a:cubicBezTo>
                    <a:pt x="319" y="166"/>
                    <a:pt x="175" y="212"/>
                    <a:pt x="103" y="186"/>
                  </a:cubicBezTo>
                  <a:close/>
                </a:path>
              </a:pathLst>
            </a:custGeom>
            <a:solidFill>
              <a:srgbClr val="43AF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7" name="Freeform 123"/>
            <p:cNvSpPr/>
            <p:nvPr/>
          </p:nvSpPr>
          <p:spPr bwMode="auto">
            <a:xfrm>
              <a:off x="8156575" y="1322388"/>
              <a:ext cx="1630363" cy="615950"/>
            </a:xfrm>
            <a:custGeom>
              <a:avLst/>
              <a:gdLst>
                <a:gd name="T0" fmla="*/ 7 w 385"/>
                <a:gd name="T1" fmla="*/ 59 h 145"/>
                <a:gd name="T2" fmla="*/ 309 w 385"/>
                <a:gd name="T3" fmla="*/ 91 h 145"/>
                <a:gd name="T4" fmla="*/ 239 w 385"/>
                <a:gd name="T5" fmla="*/ 2 h 145"/>
                <a:gd name="T6" fmla="*/ 7 w 385"/>
                <a:gd name="T7" fmla="*/ 59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5" h="145">
                  <a:moveTo>
                    <a:pt x="7" y="59"/>
                  </a:moveTo>
                  <a:cubicBezTo>
                    <a:pt x="0" y="59"/>
                    <a:pt x="128" y="145"/>
                    <a:pt x="309" y="91"/>
                  </a:cubicBezTo>
                  <a:cubicBezTo>
                    <a:pt x="385" y="68"/>
                    <a:pt x="270" y="0"/>
                    <a:pt x="239" y="2"/>
                  </a:cubicBezTo>
                  <a:cubicBezTo>
                    <a:pt x="239" y="2"/>
                    <a:pt x="159" y="45"/>
                    <a:pt x="7" y="59"/>
                  </a:cubicBezTo>
                  <a:close/>
                </a:path>
              </a:pathLst>
            </a:custGeom>
            <a:solidFill>
              <a:srgbClr val="7668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8" name="Freeform 124"/>
            <p:cNvSpPr/>
            <p:nvPr/>
          </p:nvSpPr>
          <p:spPr bwMode="auto">
            <a:xfrm>
              <a:off x="8877300" y="987425"/>
              <a:ext cx="219075" cy="466725"/>
            </a:xfrm>
            <a:custGeom>
              <a:avLst/>
              <a:gdLst>
                <a:gd name="T0" fmla="*/ 51 w 52"/>
                <a:gd name="T1" fmla="*/ 54 h 110"/>
                <a:gd name="T2" fmla="*/ 29 w 52"/>
                <a:gd name="T3" fmla="*/ 109 h 110"/>
                <a:gd name="T4" fmla="*/ 1 w 52"/>
                <a:gd name="T5" fmla="*/ 56 h 110"/>
                <a:gd name="T6" fmla="*/ 23 w 52"/>
                <a:gd name="T7" fmla="*/ 1 h 110"/>
                <a:gd name="T8" fmla="*/ 51 w 52"/>
                <a:gd name="T9" fmla="*/ 5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110">
                  <a:moveTo>
                    <a:pt x="51" y="54"/>
                  </a:moveTo>
                  <a:cubicBezTo>
                    <a:pt x="52" y="84"/>
                    <a:pt x="42" y="108"/>
                    <a:pt x="29" y="109"/>
                  </a:cubicBezTo>
                  <a:cubicBezTo>
                    <a:pt x="15" y="110"/>
                    <a:pt x="3" y="86"/>
                    <a:pt x="1" y="56"/>
                  </a:cubicBezTo>
                  <a:cubicBezTo>
                    <a:pt x="0" y="27"/>
                    <a:pt x="10" y="2"/>
                    <a:pt x="23" y="1"/>
                  </a:cubicBezTo>
                  <a:cubicBezTo>
                    <a:pt x="37" y="0"/>
                    <a:pt x="49" y="24"/>
                    <a:pt x="51" y="54"/>
                  </a:cubicBezTo>
                  <a:close/>
                </a:path>
              </a:pathLst>
            </a:custGeom>
            <a:solidFill>
              <a:srgbClr val="F4D4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9" name="Freeform 125"/>
            <p:cNvSpPr/>
            <p:nvPr/>
          </p:nvSpPr>
          <p:spPr bwMode="auto">
            <a:xfrm>
              <a:off x="9004300" y="3197225"/>
              <a:ext cx="808038" cy="454025"/>
            </a:xfrm>
            <a:custGeom>
              <a:avLst/>
              <a:gdLst>
                <a:gd name="T0" fmla="*/ 166 w 191"/>
                <a:gd name="T1" fmla="*/ 21 h 107"/>
                <a:gd name="T2" fmla="*/ 151 w 191"/>
                <a:gd name="T3" fmla="*/ 29 h 107"/>
                <a:gd name="T4" fmla="*/ 93 w 191"/>
                <a:gd name="T5" fmla="*/ 25 h 107"/>
                <a:gd name="T6" fmla="*/ 20 w 191"/>
                <a:gd name="T7" fmla="*/ 0 h 107"/>
                <a:gd name="T8" fmla="*/ 0 w 191"/>
                <a:gd name="T9" fmla="*/ 58 h 107"/>
                <a:gd name="T10" fmla="*/ 49 w 191"/>
                <a:gd name="T11" fmla="*/ 70 h 107"/>
                <a:gd name="T12" fmla="*/ 48 w 191"/>
                <a:gd name="T13" fmla="*/ 71 h 107"/>
                <a:gd name="T14" fmla="*/ 110 w 191"/>
                <a:gd name="T15" fmla="*/ 95 h 107"/>
                <a:gd name="T16" fmla="*/ 110 w 191"/>
                <a:gd name="T17" fmla="*/ 98 h 107"/>
                <a:gd name="T18" fmla="*/ 150 w 191"/>
                <a:gd name="T19" fmla="*/ 80 h 107"/>
                <a:gd name="T20" fmla="*/ 158 w 191"/>
                <a:gd name="T21" fmla="*/ 51 h 107"/>
                <a:gd name="T22" fmla="*/ 172 w 191"/>
                <a:gd name="T23" fmla="*/ 23 h 107"/>
                <a:gd name="T24" fmla="*/ 166 w 191"/>
                <a:gd name="T25" fmla="*/ 2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1" h="107">
                  <a:moveTo>
                    <a:pt x="166" y="21"/>
                  </a:moveTo>
                  <a:cubicBezTo>
                    <a:pt x="161" y="22"/>
                    <a:pt x="157" y="29"/>
                    <a:pt x="151" y="29"/>
                  </a:cubicBezTo>
                  <a:cubicBezTo>
                    <a:pt x="130" y="27"/>
                    <a:pt x="115" y="20"/>
                    <a:pt x="93" y="25"/>
                  </a:cubicBezTo>
                  <a:cubicBezTo>
                    <a:pt x="55" y="3"/>
                    <a:pt x="20" y="0"/>
                    <a:pt x="20" y="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10" y="62"/>
                    <a:pt x="49" y="70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71" y="69"/>
                    <a:pt x="92" y="91"/>
                    <a:pt x="110" y="95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22" y="97"/>
                    <a:pt x="155" y="107"/>
                    <a:pt x="150" y="80"/>
                  </a:cubicBezTo>
                  <a:cubicBezTo>
                    <a:pt x="174" y="85"/>
                    <a:pt x="170" y="62"/>
                    <a:pt x="158" y="51"/>
                  </a:cubicBezTo>
                  <a:cubicBezTo>
                    <a:pt x="164" y="56"/>
                    <a:pt x="191" y="33"/>
                    <a:pt x="172" y="23"/>
                  </a:cubicBezTo>
                  <a:cubicBezTo>
                    <a:pt x="170" y="21"/>
                    <a:pt x="168" y="21"/>
                    <a:pt x="166" y="21"/>
                  </a:cubicBezTo>
                  <a:close/>
                </a:path>
              </a:pathLst>
            </a:custGeom>
            <a:solidFill>
              <a:srgbClr val="E8AA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0" name="Freeform 126"/>
            <p:cNvSpPr/>
            <p:nvPr/>
          </p:nvSpPr>
          <p:spPr bwMode="auto">
            <a:xfrm>
              <a:off x="828675" y="4500563"/>
              <a:ext cx="6530975" cy="127000"/>
            </a:xfrm>
            <a:custGeom>
              <a:avLst/>
              <a:gdLst>
                <a:gd name="T0" fmla="*/ 1542 w 1542"/>
                <a:gd name="T1" fmla="*/ 15 h 30"/>
                <a:gd name="T2" fmla="*/ 1527 w 1542"/>
                <a:gd name="T3" fmla="*/ 30 h 30"/>
                <a:gd name="T4" fmla="*/ 15 w 1542"/>
                <a:gd name="T5" fmla="*/ 30 h 30"/>
                <a:gd name="T6" fmla="*/ 0 w 1542"/>
                <a:gd name="T7" fmla="*/ 15 h 30"/>
                <a:gd name="T8" fmla="*/ 15 w 1542"/>
                <a:gd name="T9" fmla="*/ 0 h 30"/>
                <a:gd name="T10" fmla="*/ 1527 w 1542"/>
                <a:gd name="T11" fmla="*/ 0 h 30"/>
                <a:gd name="T12" fmla="*/ 1542 w 1542"/>
                <a:gd name="T13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42" h="30">
                  <a:moveTo>
                    <a:pt x="1542" y="15"/>
                  </a:moveTo>
                  <a:cubicBezTo>
                    <a:pt x="1542" y="23"/>
                    <a:pt x="1535" y="30"/>
                    <a:pt x="1527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6" y="30"/>
                    <a:pt x="0" y="23"/>
                    <a:pt x="0" y="15"/>
                  </a:cubicBezTo>
                  <a:cubicBezTo>
                    <a:pt x="0" y="7"/>
                    <a:pt x="6" y="0"/>
                    <a:pt x="15" y="0"/>
                  </a:cubicBezTo>
                  <a:cubicBezTo>
                    <a:pt x="1527" y="0"/>
                    <a:pt x="1527" y="0"/>
                    <a:pt x="1527" y="0"/>
                  </a:cubicBezTo>
                  <a:cubicBezTo>
                    <a:pt x="1535" y="0"/>
                    <a:pt x="1542" y="7"/>
                    <a:pt x="1542" y="15"/>
                  </a:cubicBezTo>
                  <a:close/>
                </a:path>
              </a:pathLst>
            </a:custGeom>
            <a:solidFill>
              <a:srgbClr val="E5C0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1" name="Freeform 127"/>
            <p:cNvSpPr/>
            <p:nvPr/>
          </p:nvSpPr>
          <p:spPr bwMode="auto">
            <a:xfrm>
              <a:off x="828675" y="4414838"/>
              <a:ext cx="6530975" cy="128588"/>
            </a:xfrm>
            <a:custGeom>
              <a:avLst/>
              <a:gdLst>
                <a:gd name="T0" fmla="*/ 1542 w 1542"/>
                <a:gd name="T1" fmla="*/ 15 h 30"/>
                <a:gd name="T2" fmla="*/ 1527 w 1542"/>
                <a:gd name="T3" fmla="*/ 30 h 30"/>
                <a:gd name="T4" fmla="*/ 15 w 1542"/>
                <a:gd name="T5" fmla="*/ 30 h 30"/>
                <a:gd name="T6" fmla="*/ 0 w 1542"/>
                <a:gd name="T7" fmla="*/ 15 h 30"/>
                <a:gd name="T8" fmla="*/ 15 w 1542"/>
                <a:gd name="T9" fmla="*/ 0 h 30"/>
                <a:gd name="T10" fmla="*/ 1527 w 1542"/>
                <a:gd name="T11" fmla="*/ 0 h 30"/>
                <a:gd name="T12" fmla="*/ 1542 w 1542"/>
                <a:gd name="T13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42" h="30">
                  <a:moveTo>
                    <a:pt x="1542" y="15"/>
                  </a:moveTo>
                  <a:cubicBezTo>
                    <a:pt x="1542" y="23"/>
                    <a:pt x="1535" y="30"/>
                    <a:pt x="1527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6" y="30"/>
                    <a:pt x="0" y="23"/>
                    <a:pt x="0" y="15"/>
                  </a:cubicBezTo>
                  <a:cubicBezTo>
                    <a:pt x="0" y="7"/>
                    <a:pt x="6" y="0"/>
                    <a:pt x="15" y="0"/>
                  </a:cubicBezTo>
                  <a:cubicBezTo>
                    <a:pt x="1527" y="0"/>
                    <a:pt x="1527" y="0"/>
                    <a:pt x="1527" y="0"/>
                  </a:cubicBezTo>
                  <a:cubicBezTo>
                    <a:pt x="1535" y="0"/>
                    <a:pt x="1542" y="7"/>
                    <a:pt x="1542" y="15"/>
                  </a:cubicBezTo>
                  <a:close/>
                </a:path>
              </a:pathLst>
            </a:custGeom>
            <a:solidFill>
              <a:srgbClr val="9681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2601282" y="3609951"/>
            <a:ext cx="6989436" cy="3278600"/>
            <a:chOff x="-1588" y="557213"/>
            <a:chExt cx="12193589" cy="5719763"/>
          </a:xfrm>
        </p:grpSpPr>
        <p:sp>
          <p:nvSpPr>
            <p:cNvPr id="11" name="Freeform 9"/>
            <p:cNvSpPr/>
            <p:nvPr/>
          </p:nvSpPr>
          <p:spPr bwMode="auto">
            <a:xfrm>
              <a:off x="7459663" y="3505201"/>
              <a:ext cx="4732338" cy="2771775"/>
            </a:xfrm>
            <a:custGeom>
              <a:avLst/>
              <a:gdLst>
                <a:gd name="T0" fmla="*/ 2637 w 2641"/>
                <a:gd name="T1" fmla="*/ 1338 h 1545"/>
                <a:gd name="T2" fmla="*/ 2640 w 2641"/>
                <a:gd name="T3" fmla="*/ 1436 h 1545"/>
                <a:gd name="T4" fmla="*/ 2635 w 2641"/>
                <a:gd name="T5" fmla="*/ 1545 h 1545"/>
                <a:gd name="T6" fmla="*/ 211 w 2641"/>
                <a:gd name="T7" fmla="*/ 1545 h 1545"/>
                <a:gd name="T8" fmla="*/ 227 w 2641"/>
                <a:gd name="T9" fmla="*/ 1325 h 1545"/>
                <a:gd name="T10" fmla="*/ 249 w 2641"/>
                <a:gd name="T11" fmla="*/ 1281 h 1545"/>
                <a:gd name="T12" fmla="*/ 422 w 2641"/>
                <a:gd name="T13" fmla="*/ 1180 h 1545"/>
                <a:gd name="T14" fmla="*/ 449 w 2641"/>
                <a:gd name="T15" fmla="*/ 1158 h 1545"/>
                <a:gd name="T16" fmla="*/ 529 w 2641"/>
                <a:gd name="T17" fmla="*/ 988 h 1545"/>
                <a:gd name="T18" fmla="*/ 540 w 2641"/>
                <a:gd name="T19" fmla="*/ 849 h 1545"/>
                <a:gd name="T20" fmla="*/ 424 w 2641"/>
                <a:gd name="T21" fmla="*/ 845 h 1545"/>
                <a:gd name="T22" fmla="*/ 245 w 2641"/>
                <a:gd name="T23" fmla="*/ 840 h 1545"/>
                <a:gd name="T24" fmla="*/ 205 w 2641"/>
                <a:gd name="T25" fmla="*/ 829 h 1545"/>
                <a:gd name="T26" fmla="*/ 42 w 2641"/>
                <a:gd name="T27" fmla="*/ 731 h 1545"/>
                <a:gd name="T28" fmla="*/ 22 w 2641"/>
                <a:gd name="T29" fmla="*/ 712 h 1545"/>
                <a:gd name="T30" fmla="*/ 0 w 2641"/>
                <a:gd name="T31" fmla="*/ 545 h 1545"/>
                <a:gd name="T32" fmla="*/ 149 w 2641"/>
                <a:gd name="T33" fmla="*/ 567 h 1545"/>
                <a:gd name="T34" fmla="*/ 322 w 2641"/>
                <a:gd name="T35" fmla="*/ 593 h 1545"/>
                <a:gd name="T36" fmla="*/ 447 w 2641"/>
                <a:gd name="T37" fmla="*/ 636 h 1545"/>
                <a:gd name="T38" fmla="*/ 708 w 2641"/>
                <a:gd name="T39" fmla="*/ 787 h 1545"/>
                <a:gd name="T40" fmla="*/ 753 w 2641"/>
                <a:gd name="T41" fmla="*/ 833 h 1545"/>
                <a:gd name="T42" fmla="*/ 987 w 2641"/>
                <a:gd name="T43" fmla="*/ 1272 h 1545"/>
                <a:gd name="T44" fmla="*/ 1073 w 2641"/>
                <a:gd name="T45" fmla="*/ 1359 h 1545"/>
                <a:gd name="T46" fmla="*/ 1148 w 2641"/>
                <a:gd name="T47" fmla="*/ 1347 h 1545"/>
                <a:gd name="T48" fmla="*/ 1161 w 2641"/>
                <a:gd name="T49" fmla="*/ 1318 h 1545"/>
                <a:gd name="T50" fmla="*/ 1160 w 2641"/>
                <a:gd name="T51" fmla="*/ 1118 h 1545"/>
                <a:gd name="T52" fmla="*/ 1199 w 2641"/>
                <a:gd name="T53" fmla="*/ 890 h 1545"/>
                <a:gd name="T54" fmla="*/ 1294 w 2641"/>
                <a:gd name="T55" fmla="*/ 631 h 1545"/>
                <a:gd name="T56" fmla="*/ 1305 w 2641"/>
                <a:gd name="T57" fmla="*/ 603 h 1545"/>
                <a:gd name="T58" fmla="*/ 1428 w 2641"/>
                <a:gd name="T59" fmla="*/ 662 h 1545"/>
                <a:gd name="T60" fmla="*/ 1540 w 2641"/>
                <a:gd name="T61" fmla="*/ 798 h 1545"/>
                <a:gd name="T62" fmla="*/ 1587 w 2641"/>
                <a:gd name="T63" fmla="*/ 830 h 1545"/>
                <a:gd name="T64" fmla="*/ 1704 w 2641"/>
                <a:gd name="T65" fmla="*/ 870 h 1545"/>
                <a:gd name="T66" fmla="*/ 1731 w 2641"/>
                <a:gd name="T67" fmla="*/ 899 h 1545"/>
                <a:gd name="T68" fmla="*/ 1735 w 2641"/>
                <a:gd name="T69" fmla="*/ 910 h 1545"/>
                <a:gd name="T70" fmla="*/ 1767 w 2641"/>
                <a:gd name="T71" fmla="*/ 1029 h 1545"/>
                <a:gd name="T72" fmla="*/ 1910 w 2641"/>
                <a:gd name="T73" fmla="*/ 1142 h 1545"/>
                <a:gd name="T74" fmla="*/ 1978 w 2641"/>
                <a:gd name="T75" fmla="*/ 844 h 1545"/>
                <a:gd name="T76" fmla="*/ 1858 w 2641"/>
                <a:gd name="T77" fmla="*/ 647 h 1545"/>
                <a:gd name="T78" fmla="*/ 1700 w 2641"/>
                <a:gd name="T79" fmla="*/ 523 h 1545"/>
                <a:gd name="T80" fmla="*/ 1766 w 2641"/>
                <a:gd name="T81" fmla="*/ 493 h 1545"/>
                <a:gd name="T82" fmla="*/ 1862 w 2641"/>
                <a:gd name="T83" fmla="*/ 478 h 1545"/>
                <a:gd name="T84" fmla="*/ 1973 w 2641"/>
                <a:gd name="T85" fmla="*/ 378 h 1545"/>
                <a:gd name="T86" fmla="*/ 2113 w 2641"/>
                <a:gd name="T87" fmla="*/ 109 h 1545"/>
                <a:gd name="T88" fmla="*/ 2257 w 2641"/>
                <a:gd name="T89" fmla="*/ 5 h 1545"/>
                <a:gd name="T90" fmla="*/ 2265 w 2641"/>
                <a:gd name="T91" fmla="*/ 0 h 1545"/>
                <a:gd name="T92" fmla="*/ 2350 w 2641"/>
                <a:gd name="T93" fmla="*/ 147 h 1545"/>
                <a:gd name="T94" fmla="*/ 2473 w 2641"/>
                <a:gd name="T95" fmla="*/ 452 h 1545"/>
                <a:gd name="T96" fmla="*/ 2493 w 2641"/>
                <a:gd name="T97" fmla="*/ 509 h 1545"/>
                <a:gd name="T98" fmla="*/ 2571 w 2641"/>
                <a:gd name="T99" fmla="*/ 810 h 1545"/>
                <a:gd name="T100" fmla="*/ 2587 w 2641"/>
                <a:gd name="T101" fmla="*/ 870 h 1545"/>
                <a:gd name="T102" fmla="*/ 2590 w 2641"/>
                <a:gd name="T103" fmla="*/ 885 h 1545"/>
                <a:gd name="T104" fmla="*/ 2590 w 2641"/>
                <a:gd name="T105" fmla="*/ 886 h 1545"/>
                <a:gd name="T106" fmla="*/ 2590 w 2641"/>
                <a:gd name="T107" fmla="*/ 886 h 1545"/>
                <a:gd name="T108" fmla="*/ 2634 w 2641"/>
                <a:gd name="T109" fmla="*/ 1302 h 1545"/>
                <a:gd name="T110" fmla="*/ 2637 w 2641"/>
                <a:gd name="T111" fmla="*/ 1338 h 1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641" h="1545">
                  <a:moveTo>
                    <a:pt x="2637" y="1338"/>
                  </a:moveTo>
                  <a:cubicBezTo>
                    <a:pt x="2640" y="1371"/>
                    <a:pt x="2641" y="1404"/>
                    <a:pt x="2640" y="1436"/>
                  </a:cubicBezTo>
                  <a:cubicBezTo>
                    <a:pt x="2640" y="1473"/>
                    <a:pt x="2638" y="1509"/>
                    <a:pt x="2635" y="1545"/>
                  </a:cubicBezTo>
                  <a:cubicBezTo>
                    <a:pt x="211" y="1545"/>
                    <a:pt x="211" y="1545"/>
                    <a:pt x="211" y="1545"/>
                  </a:cubicBezTo>
                  <a:cubicBezTo>
                    <a:pt x="216" y="1472"/>
                    <a:pt x="221" y="1398"/>
                    <a:pt x="227" y="1325"/>
                  </a:cubicBezTo>
                  <a:cubicBezTo>
                    <a:pt x="228" y="1310"/>
                    <a:pt x="237" y="1292"/>
                    <a:pt x="249" y="1281"/>
                  </a:cubicBezTo>
                  <a:cubicBezTo>
                    <a:pt x="298" y="1236"/>
                    <a:pt x="349" y="1193"/>
                    <a:pt x="422" y="1180"/>
                  </a:cubicBezTo>
                  <a:cubicBezTo>
                    <a:pt x="433" y="1179"/>
                    <a:pt x="445" y="1167"/>
                    <a:pt x="449" y="1158"/>
                  </a:cubicBezTo>
                  <a:cubicBezTo>
                    <a:pt x="478" y="1102"/>
                    <a:pt x="510" y="1046"/>
                    <a:pt x="529" y="988"/>
                  </a:cubicBezTo>
                  <a:cubicBezTo>
                    <a:pt x="542" y="945"/>
                    <a:pt x="537" y="898"/>
                    <a:pt x="540" y="849"/>
                  </a:cubicBezTo>
                  <a:cubicBezTo>
                    <a:pt x="498" y="848"/>
                    <a:pt x="461" y="846"/>
                    <a:pt x="424" y="845"/>
                  </a:cubicBezTo>
                  <a:cubicBezTo>
                    <a:pt x="365" y="843"/>
                    <a:pt x="305" y="843"/>
                    <a:pt x="245" y="840"/>
                  </a:cubicBezTo>
                  <a:cubicBezTo>
                    <a:pt x="231" y="840"/>
                    <a:pt x="216" y="835"/>
                    <a:pt x="205" y="829"/>
                  </a:cubicBezTo>
                  <a:cubicBezTo>
                    <a:pt x="150" y="797"/>
                    <a:pt x="96" y="764"/>
                    <a:pt x="42" y="731"/>
                  </a:cubicBezTo>
                  <a:cubicBezTo>
                    <a:pt x="34" y="726"/>
                    <a:pt x="23" y="719"/>
                    <a:pt x="22" y="712"/>
                  </a:cubicBezTo>
                  <a:cubicBezTo>
                    <a:pt x="14" y="658"/>
                    <a:pt x="7" y="604"/>
                    <a:pt x="0" y="545"/>
                  </a:cubicBezTo>
                  <a:cubicBezTo>
                    <a:pt x="52" y="553"/>
                    <a:pt x="101" y="559"/>
                    <a:pt x="149" y="567"/>
                  </a:cubicBezTo>
                  <a:cubicBezTo>
                    <a:pt x="207" y="575"/>
                    <a:pt x="264" y="587"/>
                    <a:pt x="322" y="593"/>
                  </a:cubicBezTo>
                  <a:cubicBezTo>
                    <a:pt x="368" y="598"/>
                    <a:pt x="408" y="613"/>
                    <a:pt x="447" y="636"/>
                  </a:cubicBezTo>
                  <a:cubicBezTo>
                    <a:pt x="533" y="687"/>
                    <a:pt x="622" y="735"/>
                    <a:pt x="708" y="787"/>
                  </a:cubicBezTo>
                  <a:cubicBezTo>
                    <a:pt x="727" y="798"/>
                    <a:pt x="744" y="815"/>
                    <a:pt x="753" y="833"/>
                  </a:cubicBezTo>
                  <a:cubicBezTo>
                    <a:pt x="832" y="979"/>
                    <a:pt x="907" y="1127"/>
                    <a:pt x="987" y="1272"/>
                  </a:cubicBezTo>
                  <a:cubicBezTo>
                    <a:pt x="1006" y="1306"/>
                    <a:pt x="1039" y="1336"/>
                    <a:pt x="1073" y="1359"/>
                  </a:cubicBezTo>
                  <a:cubicBezTo>
                    <a:pt x="1088" y="1368"/>
                    <a:pt x="1124" y="1354"/>
                    <a:pt x="1148" y="1347"/>
                  </a:cubicBezTo>
                  <a:cubicBezTo>
                    <a:pt x="1155" y="1345"/>
                    <a:pt x="1161" y="1328"/>
                    <a:pt x="1161" y="1318"/>
                  </a:cubicBezTo>
                  <a:cubicBezTo>
                    <a:pt x="1161" y="1251"/>
                    <a:pt x="1164" y="1184"/>
                    <a:pt x="1160" y="1118"/>
                  </a:cubicBezTo>
                  <a:cubicBezTo>
                    <a:pt x="1155" y="1039"/>
                    <a:pt x="1169" y="964"/>
                    <a:pt x="1199" y="890"/>
                  </a:cubicBezTo>
                  <a:cubicBezTo>
                    <a:pt x="1234" y="805"/>
                    <a:pt x="1262" y="718"/>
                    <a:pt x="1294" y="631"/>
                  </a:cubicBezTo>
                  <a:cubicBezTo>
                    <a:pt x="1297" y="622"/>
                    <a:pt x="1301" y="613"/>
                    <a:pt x="1305" y="603"/>
                  </a:cubicBezTo>
                  <a:cubicBezTo>
                    <a:pt x="1356" y="609"/>
                    <a:pt x="1399" y="619"/>
                    <a:pt x="1428" y="662"/>
                  </a:cubicBezTo>
                  <a:cubicBezTo>
                    <a:pt x="1461" y="710"/>
                    <a:pt x="1501" y="754"/>
                    <a:pt x="1540" y="798"/>
                  </a:cubicBezTo>
                  <a:cubicBezTo>
                    <a:pt x="1552" y="812"/>
                    <a:pt x="1569" y="823"/>
                    <a:pt x="1587" y="830"/>
                  </a:cubicBezTo>
                  <a:cubicBezTo>
                    <a:pt x="1625" y="845"/>
                    <a:pt x="1665" y="855"/>
                    <a:pt x="1704" y="870"/>
                  </a:cubicBezTo>
                  <a:cubicBezTo>
                    <a:pt x="1715" y="875"/>
                    <a:pt x="1723" y="889"/>
                    <a:pt x="1731" y="899"/>
                  </a:cubicBezTo>
                  <a:cubicBezTo>
                    <a:pt x="1734" y="902"/>
                    <a:pt x="1734" y="906"/>
                    <a:pt x="1735" y="910"/>
                  </a:cubicBezTo>
                  <a:cubicBezTo>
                    <a:pt x="1744" y="951"/>
                    <a:pt x="1742" y="999"/>
                    <a:pt x="1767" y="1029"/>
                  </a:cubicBezTo>
                  <a:cubicBezTo>
                    <a:pt x="1803" y="1073"/>
                    <a:pt x="1860" y="1104"/>
                    <a:pt x="1910" y="1142"/>
                  </a:cubicBezTo>
                  <a:cubicBezTo>
                    <a:pt x="1958" y="1045"/>
                    <a:pt x="2006" y="948"/>
                    <a:pt x="1978" y="844"/>
                  </a:cubicBezTo>
                  <a:cubicBezTo>
                    <a:pt x="1958" y="772"/>
                    <a:pt x="1934" y="696"/>
                    <a:pt x="1858" y="647"/>
                  </a:cubicBezTo>
                  <a:cubicBezTo>
                    <a:pt x="1805" y="612"/>
                    <a:pt x="1758" y="569"/>
                    <a:pt x="1700" y="523"/>
                  </a:cubicBezTo>
                  <a:cubicBezTo>
                    <a:pt x="1725" y="511"/>
                    <a:pt x="1744" y="498"/>
                    <a:pt x="1766" y="493"/>
                  </a:cubicBezTo>
                  <a:cubicBezTo>
                    <a:pt x="1797" y="485"/>
                    <a:pt x="1830" y="483"/>
                    <a:pt x="1862" y="478"/>
                  </a:cubicBezTo>
                  <a:cubicBezTo>
                    <a:pt x="1919" y="469"/>
                    <a:pt x="1971" y="429"/>
                    <a:pt x="1973" y="378"/>
                  </a:cubicBezTo>
                  <a:cubicBezTo>
                    <a:pt x="1977" y="270"/>
                    <a:pt x="2049" y="190"/>
                    <a:pt x="2113" y="109"/>
                  </a:cubicBezTo>
                  <a:cubicBezTo>
                    <a:pt x="2146" y="67"/>
                    <a:pt x="2204" y="41"/>
                    <a:pt x="2257" y="5"/>
                  </a:cubicBezTo>
                  <a:cubicBezTo>
                    <a:pt x="2260" y="4"/>
                    <a:pt x="2262" y="2"/>
                    <a:pt x="2265" y="0"/>
                  </a:cubicBezTo>
                  <a:cubicBezTo>
                    <a:pt x="2295" y="52"/>
                    <a:pt x="2329" y="97"/>
                    <a:pt x="2350" y="147"/>
                  </a:cubicBezTo>
                  <a:cubicBezTo>
                    <a:pt x="2393" y="248"/>
                    <a:pt x="2436" y="349"/>
                    <a:pt x="2473" y="452"/>
                  </a:cubicBezTo>
                  <a:cubicBezTo>
                    <a:pt x="2479" y="471"/>
                    <a:pt x="2486" y="490"/>
                    <a:pt x="2493" y="509"/>
                  </a:cubicBezTo>
                  <a:cubicBezTo>
                    <a:pt x="2526" y="608"/>
                    <a:pt x="2542" y="710"/>
                    <a:pt x="2571" y="810"/>
                  </a:cubicBezTo>
                  <a:cubicBezTo>
                    <a:pt x="2577" y="830"/>
                    <a:pt x="2582" y="850"/>
                    <a:pt x="2587" y="870"/>
                  </a:cubicBezTo>
                  <a:cubicBezTo>
                    <a:pt x="2588" y="875"/>
                    <a:pt x="2589" y="880"/>
                    <a:pt x="2590" y="885"/>
                  </a:cubicBezTo>
                  <a:cubicBezTo>
                    <a:pt x="2590" y="885"/>
                    <a:pt x="2590" y="885"/>
                    <a:pt x="2590" y="886"/>
                  </a:cubicBezTo>
                  <a:cubicBezTo>
                    <a:pt x="2590" y="886"/>
                    <a:pt x="2590" y="886"/>
                    <a:pt x="2590" y="886"/>
                  </a:cubicBezTo>
                  <a:cubicBezTo>
                    <a:pt x="2618" y="1023"/>
                    <a:pt x="2618" y="1163"/>
                    <a:pt x="2634" y="1302"/>
                  </a:cubicBezTo>
                  <a:cubicBezTo>
                    <a:pt x="2635" y="1314"/>
                    <a:pt x="2636" y="1326"/>
                    <a:pt x="2637" y="1338"/>
                  </a:cubicBezTo>
                  <a:close/>
                </a:path>
              </a:pathLst>
            </a:custGeom>
            <a:solidFill>
              <a:srgbClr val="33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0"/>
            <p:cNvSpPr/>
            <p:nvPr/>
          </p:nvSpPr>
          <p:spPr bwMode="auto">
            <a:xfrm>
              <a:off x="12099925" y="5094288"/>
              <a:ext cx="85725" cy="811213"/>
            </a:xfrm>
            <a:custGeom>
              <a:avLst/>
              <a:gdLst>
                <a:gd name="T0" fmla="*/ 47 w 47"/>
                <a:gd name="T1" fmla="*/ 452 h 452"/>
                <a:gd name="T2" fmla="*/ 44 w 47"/>
                <a:gd name="T3" fmla="*/ 416 h 452"/>
                <a:gd name="T4" fmla="*/ 0 w 47"/>
                <a:gd name="T5" fmla="*/ 0 h 452"/>
                <a:gd name="T6" fmla="*/ 38 w 47"/>
                <a:gd name="T7" fmla="*/ 277 h 452"/>
                <a:gd name="T8" fmla="*/ 47 w 47"/>
                <a:gd name="T9" fmla="*/ 45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52">
                  <a:moveTo>
                    <a:pt x="47" y="452"/>
                  </a:moveTo>
                  <a:cubicBezTo>
                    <a:pt x="46" y="440"/>
                    <a:pt x="45" y="428"/>
                    <a:pt x="44" y="416"/>
                  </a:cubicBezTo>
                  <a:cubicBezTo>
                    <a:pt x="28" y="277"/>
                    <a:pt x="28" y="137"/>
                    <a:pt x="0" y="0"/>
                  </a:cubicBezTo>
                  <a:cubicBezTo>
                    <a:pt x="19" y="91"/>
                    <a:pt x="33" y="183"/>
                    <a:pt x="38" y="277"/>
                  </a:cubicBezTo>
                  <a:cubicBezTo>
                    <a:pt x="41" y="336"/>
                    <a:pt x="45" y="394"/>
                    <a:pt x="47" y="4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1"/>
            <p:cNvSpPr/>
            <p:nvPr/>
          </p:nvSpPr>
          <p:spPr bwMode="auto">
            <a:xfrm>
              <a:off x="11890375" y="4316413"/>
              <a:ext cx="204788" cy="749300"/>
            </a:xfrm>
            <a:custGeom>
              <a:avLst/>
              <a:gdLst>
                <a:gd name="T0" fmla="*/ 37 w 114"/>
                <a:gd name="T1" fmla="*/ 108 h 418"/>
                <a:gd name="T2" fmla="*/ 114 w 114"/>
                <a:gd name="T3" fmla="*/ 418 h 418"/>
                <a:gd name="T4" fmla="*/ 98 w 114"/>
                <a:gd name="T5" fmla="*/ 358 h 418"/>
                <a:gd name="T6" fmla="*/ 20 w 114"/>
                <a:gd name="T7" fmla="*/ 57 h 418"/>
                <a:gd name="T8" fmla="*/ 0 w 114"/>
                <a:gd name="T9" fmla="*/ 0 h 418"/>
                <a:gd name="T10" fmla="*/ 37 w 114"/>
                <a:gd name="T11" fmla="*/ 108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4" h="418">
                  <a:moveTo>
                    <a:pt x="37" y="108"/>
                  </a:moveTo>
                  <a:cubicBezTo>
                    <a:pt x="64" y="211"/>
                    <a:pt x="91" y="314"/>
                    <a:pt x="114" y="418"/>
                  </a:cubicBezTo>
                  <a:cubicBezTo>
                    <a:pt x="109" y="398"/>
                    <a:pt x="104" y="378"/>
                    <a:pt x="98" y="358"/>
                  </a:cubicBezTo>
                  <a:cubicBezTo>
                    <a:pt x="69" y="258"/>
                    <a:pt x="53" y="156"/>
                    <a:pt x="20" y="57"/>
                  </a:cubicBezTo>
                  <a:cubicBezTo>
                    <a:pt x="13" y="38"/>
                    <a:pt x="6" y="19"/>
                    <a:pt x="0" y="0"/>
                  </a:cubicBezTo>
                  <a:cubicBezTo>
                    <a:pt x="14" y="35"/>
                    <a:pt x="28" y="71"/>
                    <a:pt x="37" y="1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2"/>
            <p:cNvSpPr>
              <a:spLocks noEditPoints="1"/>
            </p:cNvSpPr>
            <p:nvPr/>
          </p:nvSpPr>
          <p:spPr bwMode="auto">
            <a:xfrm>
              <a:off x="4068763" y="1011238"/>
              <a:ext cx="7435850" cy="5265738"/>
            </a:xfrm>
            <a:custGeom>
              <a:avLst/>
              <a:gdLst>
                <a:gd name="T0" fmla="*/ 4005 w 4149"/>
                <a:gd name="T1" fmla="*/ 1499 h 2935"/>
                <a:gd name="T2" fmla="*/ 3754 w 4149"/>
                <a:gd name="T3" fmla="*/ 1868 h 2935"/>
                <a:gd name="T4" fmla="*/ 3592 w 4149"/>
                <a:gd name="T5" fmla="*/ 1913 h 2935"/>
                <a:gd name="T6" fmla="*/ 3870 w 4149"/>
                <a:gd name="T7" fmla="*/ 2234 h 2935"/>
                <a:gd name="T8" fmla="*/ 3659 w 4149"/>
                <a:gd name="T9" fmla="*/ 2419 h 2935"/>
                <a:gd name="T10" fmla="*/ 3623 w 4149"/>
                <a:gd name="T11" fmla="*/ 2289 h 2935"/>
                <a:gd name="T12" fmla="*/ 3479 w 4149"/>
                <a:gd name="T13" fmla="*/ 2220 h 2935"/>
                <a:gd name="T14" fmla="*/ 3320 w 4149"/>
                <a:gd name="T15" fmla="*/ 2052 h 2935"/>
                <a:gd name="T16" fmla="*/ 3186 w 4149"/>
                <a:gd name="T17" fmla="*/ 2021 h 2935"/>
                <a:gd name="T18" fmla="*/ 3052 w 4149"/>
                <a:gd name="T19" fmla="*/ 2508 h 2935"/>
                <a:gd name="T20" fmla="*/ 3040 w 4149"/>
                <a:gd name="T21" fmla="*/ 2737 h 2935"/>
                <a:gd name="T22" fmla="*/ 2879 w 4149"/>
                <a:gd name="T23" fmla="*/ 2662 h 2935"/>
                <a:gd name="T24" fmla="*/ 2600 w 4149"/>
                <a:gd name="T25" fmla="*/ 2177 h 2935"/>
                <a:gd name="T26" fmla="*/ 2214 w 4149"/>
                <a:gd name="T27" fmla="*/ 1983 h 2935"/>
                <a:gd name="T28" fmla="*/ 1892 w 4149"/>
                <a:gd name="T29" fmla="*/ 1935 h 2935"/>
                <a:gd name="T30" fmla="*/ 1934 w 4149"/>
                <a:gd name="T31" fmla="*/ 2121 h 2935"/>
                <a:gd name="T32" fmla="*/ 2137 w 4149"/>
                <a:gd name="T33" fmla="*/ 2230 h 2935"/>
                <a:gd name="T34" fmla="*/ 2432 w 4149"/>
                <a:gd name="T35" fmla="*/ 2239 h 2935"/>
                <a:gd name="T36" fmla="*/ 2341 w 4149"/>
                <a:gd name="T37" fmla="*/ 2548 h 2935"/>
                <a:gd name="T38" fmla="*/ 2141 w 4149"/>
                <a:gd name="T39" fmla="*/ 2671 h 2935"/>
                <a:gd name="T40" fmla="*/ 2103 w 4149"/>
                <a:gd name="T41" fmla="*/ 2935 h 2935"/>
                <a:gd name="T42" fmla="*/ 787 w 4149"/>
                <a:gd name="T43" fmla="*/ 2885 h 2935"/>
                <a:gd name="T44" fmla="*/ 656 w 4149"/>
                <a:gd name="T45" fmla="*/ 2846 h 2935"/>
                <a:gd name="T46" fmla="*/ 396 w 4149"/>
                <a:gd name="T47" fmla="*/ 2932 h 2935"/>
                <a:gd name="T48" fmla="*/ 210 w 4149"/>
                <a:gd name="T49" fmla="*/ 2912 h 2935"/>
                <a:gd name="T50" fmla="*/ 65 w 4149"/>
                <a:gd name="T51" fmla="*/ 2778 h 2935"/>
                <a:gd name="T52" fmla="*/ 5 w 4149"/>
                <a:gd name="T53" fmla="*/ 2582 h 2935"/>
                <a:gd name="T54" fmla="*/ 139 w 4149"/>
                <a:gd name="T55" fmla="*/ 2280 h 2935"/>
                <a:gd name="T56" fmla="*/ 442 w 4149"/>
                <a:gd name="T57" fmla="*/ 2117 h 2935"/>
                <a:gd name="T58" fmla="*/ 768 w 4149"/>
                <a:gd name="T59" fmla="*/ 2053 h 2935"/>
                <a:gd name="T60" fmla="*/ 802 w 4149"/>
                <a:gd name="T61" fmla="*/ 2152 h 2935"/>
                <a:gd name="T62" fmla="*/ 956 w 4149"/>
                <a:gd name="T63" fmla="*/ 2262 h 2935"/>
                <a:gd name="T64" fmla="*/ 1354 w 4149"/>
                <a:gd name="T65" fmla="*/ 2236 h 2935"/>
                <a:gd name="T66" fmla="*/ 1614 w 4149"/>
                <a:gd name="T67" fmla="*/ 1952 h 2935"/>
                <a:gd name="T68" fmla="*/ 1542 w 4149"/>
                <a:gd name="T69" fmla="*/ 1853 h 2935"/>
                <a:gd name="T70" fmla="*/ 1286 w 4149"/>
                <a:gd name="T71" fmla="*/ 1865 h 2935"/>
                <a:gd name="T72" fmla="*/ 929 w 4149"/>
                <a:gd name="T73" fmla="*/ 1924 h 2935"/>
                <a:gd name="T74" fmla="*/ 551 w 4149"/>
                <a:gd name="T75" fmla="*/ 1875 h 2935"/>
                <a:gd name="T76" fmla="*/ 825 w 4149"/>
                <a:gd name="T77" fmla="*/ 1682 h 2935"/>
                <a:gd name="T78" fmla="*/ 994 w 4149"/>
                <a:gd name="T79" fmla="*/ 1590 h 2935"/>
                <a:gd name="T80" fmla="*/ 1047 w 4149"/>
                <a:gd name="T81" fmla="*/ 1465 h 2935"/>
                <a:gd name="T82" fmla="*/ 1267 w 4149"/>
                <a:gd name="T83" fmla="*/ 1462 h 2935"/>
                <a:gd name="T84" fmla="*/ 1572 w 4149"/>
                <a:gd name="T85" fmla="*/ 1261 h 2935"/>
                <a:gd name="T86" fmla="*/ 1897 w 4149"/>
                <a:gd name="T87" fmla="*/ 910 h 2935"/>
                <a:gd name="T88" fmla="*/ 1841 w 4149"/>
                <a:gd name="T89" fmla="*/ 836 h 2935"/>
                <a:gd name="T90" fmla="*/ 1734 w 4149"/>
                <a:gd name="T91" fmla="*/ 878 h 2935"/>
                <a:gd name="T92" fmla="*/ 1665 w 4149"/>
                <a:gd name="T93" fmla="*/ 1078 h 2935"/>
                <a:gd name="T94" fmla="*/ 1479 w 4149"/>
                <a:gd name="T95" fmla="*/ 1103 h 2935"/>
                <a:gd name="T96" fmla="*/ 1674 w 4149"/>
                <a:gd name="T97" fmla="*/ 696 h 2935"/>
                <a:gd name="T98" fmla="*/ 1880 w 4149"/>
                <a:gd name="T99" fmla="*/ 692 h 2935"/>
                <a:gd name="T100" fmla="*/ 1915 w 4149"/>
                <a:gd name="T101" fmla="*/ 545 h 2935"/>
                <a:gd name="T102" fmla="*/ 2087 w 4149"/>
                <a:gd name="T103" fmla="*/ 575 h 2935"/>
                <a:gd name="T104" fmla="*/ 2111 w 4149"/>
                <a:gd name="T105" fmla="*/ 690 h 2935"/>
                <a:gd name="T106" fmla="*/ 2437 w 4149"/>
                <a:gd name="T107" fmla="*/ 471 h 2935"/>
                <a:gd name="T108" fmla="*/ 2502 w 4149"/>
                <a:gd name="T109" fmla="*/ 304 h 2935"/>
                <a:gd name="T110" fmla="*/ 2470 w 4149"/>
                <a:gd name="T111" fmla="*/ 10 h 2935"/>
                <a:gd name="T112" fmla="*/ 2985 w 4149"/>
                <a:gd name="T113" fmla="*/ 256 h 2935"/>
                <a:gd name="T114" fmla="*/ 3846 w 4149"/>
                <a:gd name="T115" fmla="*/ 960 h 2935"/>
                <a:gd name="T116" fmla="*/ 1927 w 4149"/>
                <a:gd name="T117" fmla="*/ 2547 h 2935"/>
                <a:gd name="T118" fmla="*/ 1716 w 4149"/>
                <a:gd name="T119" fmla="*/ 2357 h 2935"/>
                <a:gd name="T120" fmla="*/ 1657 w 4149"/>
                <a:gd name="T121" fmla="*/ 2447 h 2935"/>
                <a:gd name="T122" fmla="*/ 1731 w 4149"/>
                <a:gd name="T123" fmla="*/ 2564 h 2935"/>
                <a:gd name="T124" fmla="*/ 1927 w 4149"/>
                <a:gd name="T125" fmla="*/ 2547 h 29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149" h="2935">
                  <a:moveTo>
                    <a:pt x="4149" y="1395"/>
                  </a:moveTo>
                  <a:cubicBezTo>
                    <a:pt x="4096" y="1431"/>
                    <a:pt x="4038" y="1457"/>
                    <a:pt x="4005" y="1499"/>
                  </a:cubicBezTo>
                  <a:cubicBezTo>
                    <a:pt x="3941" y="1580"/>
                    <a:pt x="3869" y="1660"/>
                    <a:pt x="3865" y="1768"/>
                  </a:cubicBezTo>
                  <a:cubicBezTo>
                    <a:pt x="3863" y="1819"/>
                    <a:pt x="3811" y="1859"/>
                    <a:pt x="3754" y="1868"/>
                  </a:cubicBezTo>
                  <a:cubicBezTo>
                    <a:pt x="3722" y="1873"/>
                    <a:pt x="3689" y="1875"/>
                    <a:pt x="3658" y="1883"/>
                  </a:cubicBezTo>
                  <a:cubicBezTo>
                    <a:pt x="3636" y="1888"/>
                    <a:pt x="3617" y="1901"/>
                    <a:pt x="3592" y="1913"/>
                  </a:cubicBezTo>
                  <a:cubicBezTo>
                    <a:pt x="3650" y="1959"/>
                    <a:pt x="3697" y="2002"/>
                    <a:pt x="3750" y="2037"/>
                  </a:cubicBezTo>
                  <a:cubicBezTo>
                    <a:pt x="3826" y="2086"/>
                    <a:pt x="3850" y="2162"/>
                    <a:pt x="3870" y="2234"/>
                  </a:cubicBezTo>
                  <a:cubicBezTo>
                    <a:pt x="3898" y="2338"/>
                    <a:pt x="3850" y="2435"/>
                    <a:pt x="3802" y="2532"/>
                  </a:cubicBezTo>
                  <a:cubicBezTo>
                    <a:pt x="3752" y="2494"/>
                    <a:pt x="3695" y="2463"/>
                    <a:pt x="3659" y="2419"/>
                  </a:cubicBezTo>
                  <a:cubicBezTo>
                    <a:pt x="3634" y="2389"/>
                    <a:pt x="3636" y="2341"/>
                    <a:pt x="3627" y="2300"/>
                  </a:cubicBezTo>
                  <a:cubicBezTo>
                    <a:pt x="3626" y="2296"/>
                    <a:pt x="3626" y="2292"/>
                    <a:pt x="3623" y="2289"/>
                  </a:cubicBezTo>
                  <a:cubicBezTo>
                    <a:pt x="3615" y="2279"/>
                    <a:pt x="3607" y="2265"/>
                    <a:pt x="3596" y="2260"/>
                  </a:cubicBezTo>
                  <a:cubicBezTo>
                    <a:pt x="3557" y="2245"/>
                    <a:pt x="3517" y="2235"/>
                    <a:pt x="3479" y="2220"/>
                  </a:cubicBezTo>
                  <a:cubicBezTo>
                    <a:pt x="3461" y="2213"/>
                    <a:pt x="3444" y="2202"/>
                    <a:pt x="3432" y="2188"/>
                  </a:cubicBezTo>
                  <a:cubicBezTo>
                    <a:pt x="3393" y="2144"/>
                    <a:pt x="3353" y="2100"/>
                    <a:pt x="3320" y="2052"/>
                  </a:cubicBezTo>
                  <a:cubicBezTo>
                    <a:pt x="3291" y="2009"/>
                    <a:pt x="3248" y="1999"/>
                    <a:pt x="3197" y="1993"/>
                  </a:cubicBezTo>
                  <a:cubicBezTo>
                    <a:pt x="3193" y="2003"/>
                    <a:pt x="3189" y="2012"/>
                    <a:pt x="3186" y="2021"/>
                  </a:cubicBezTo>
                  <a:cubicBezTo>
                    <a:pt x="3154" y="2108"/>
                    <a:pt x="3126" y="2195"/>
                    <a:pt x="3091" y="2280"/>
                  </a:cubicBezTo>
                  <a:cubicBezTo>
                    <a:pt x="3061" y="2354"/>
                    <a:pt x="3047" y="2429"/>
                    <a:pt x="3052" y="2508"/>
                  </a:cubicBezTo>
                  <a:cubicBezTo>
                    <a:pt x="3056" y="2574"/>
                    <a:pt x="3053" y="2641"/>
                    <a:pt x="3053" y="2708"/>
                  </a:cubicBezTo>
                  <a:cubicBezTo>
                    <a:pt x="3053" y="2718"/>
                    <a:pt x="3047" y="2735"/>
                    <a:pt x="3040" y="2737"/>
                  </a:cubicBezTo>
                  <a:cubicBezTo>
                    <a:pt x="3016" y="2744"/>
                    <a:pt x="2980" y="2758"/>
                    <a:pt x="2965" y="2749"/>
                  </a:cubicBezTo>
                  <a:cubicBezTo>
                    <a:pt x="2931" y="2726"/>
                    <a:pt x="2898" y="2696"/>
                    <a:pt x="2879" y="2662"/>
                  </a:cubicBezTo>
                  <a:cubicBezTo>
                    <a:pt x="2799" y="2517"/>
                    <a:pt x="2724" y="2369"/>
                    <a:pt x="2645" y="2223"/>
                  </a:cubicBezTo>
                  <a:cubicBezTo>
                    <a:pt x="2636" y="2205"/>
                    <a:pt x="2619" y="2188"/>
                    <a:pt x="2600" y="2177"/>
                  </a:cubicBezTo>
                  <a:cubicBezTo>
                    <a:pt x="2514" y="2125"/>
                    <a:pt x="2425" y="2077"/>
                    <a:pt x="2339" y="2026"/>
                  </a:cubicBezTo>
                  <a:cubicBezTo>
                    <a:pt x="2300" y="2003"/>
                    <a:pt x="2260" y="1988"/>
                    <a:pt x="2214" y="1983"/>
                  </a:cubicBezTo>
                  <a:cubicBezTo>
                    <a:pt x="2156" y="1977"/>
                    <a:pt x="2099" y="1965"/>
                    <a:pt x="2041" y="1957"/>
                  </a:cubicBezTo>
                  <a:cubicBezTo>
                    <a:pt x="1993" y="1949"/>
                    <a:pt x="1944" y="1943"/>
                    <a:pt x="1892" y="1935"/>
                  </a:cubicBezTo>
                  <a:cubicBezTo>
                    <a:pt x="1899" y="1994"/>
                    <a:pt x="1906" y="2048"/>
                    <a:pt x="1914" y="2102"/>
                  </a:cubicBezTo>
                  <a:cubicBezTo>
                    <a:pt x="1915" y="2109"/>
                    <a:pt x="1926" y="2116"/>
                    <a:pt x="1934" y="2121"/>
                  </a:cubicBezTo>
                  <a:cubicBezTo>
                    <a:pt x="1988" y="2154"/>
                    <a:pt x="2042" y="2187"/>
                    <a:pt x="2097" y="2219"/>
                  </a:cubicBezTo>
                  <a:cubicBezTo>
                    <a:pt x="2108" y="2225"/>
                    <a:pt x="2123" y="2230"/>
                    <a:pt x="2137" y="2230"/>
                  </a:cubicBezTo>
                  <a:cubicBezTo>
                    <a:pt x="2197" y="2233"/>
                    <a:pt x="2257" y="2233"/>
                    <a:pt x="2316" y="2235"/>
                  </a:cubicBezTo>
                  <a:cubicBezTo>
                    <a:pt x="2353" y="2236"/>
                    <a:pt x="2390" y="2238"/>
                    <a:pt x="2432" y="2239"/>
                  </a:cubicBezTo>
                  <a:cubicBezTo>
                    <a:pt x="2429" y="2288"/>
                    <a:pt x="2434" y="2335"/>
                    <a:pt x="2421" y="2378"/>
                  </a:cubicBezTo>
                  <a:cubicBezTo>
                    <a:pt x="2402" y="2436"/>
                    <a:pt x="2370" y="2492"/>
                    <a:pt x="2341" y="2548"/>
                  </a:cubicBezTo>
                  <a:cubicBezTo>
                    <a:pt x="2337" y="2557"/>
                    <a:pt x="2325" y="2569"/>
                    <a:pt x="2314" y="2570"/>
                  </a:cubicBezTo>
                  <a:cubicBezTo>
                    <a:pt x="2241" y="2583"/>
                    <a:pt x="2190" y="2626"/>
                    <a:pt x="2141" y="2671"/>
                  </a:cubicBezTo>
                  <a:cubicBezTo>
                    <a:pt x="2129" y="2682"/>
                    <a:pt x="2120" y="2700"/>
                    <a:pt x="2119" y="2715"/>
                  </a:cubicBezTo>
                  <a:cubicBezTo>
                    <a:pt x="2113" y="2788"/>
                    <a:pt x="2108" y="2862"/>
                    <a:pt x="2103" y="2935"/>
                  </a:cubicBezTo>
                  <a:cubicBezTo>
                    <a:pt x="796" y="2935"/>
                    <a:pt x="796" y="2935"/>
                    <a:pt x="796" y="2935"/>
                  </a:cubicBezTo>
                  <a:cubicBezTo>
                    <a:pt x="793" y="2918"/>
                    <a:pt x="790" y="2902"/>
                    <a:pt x="787" y="2885"/>
                  </a:cubicBezTo>
                  <a:cubicBezTo>
                    <a:pt x="785" y="2877"/>
                    <a:pt x="783" y="2865"/>
                    <a:pt x="778" y="2864"/>
                  </a:cubicBezTo>
                  <a:cubicBezTo>
                    <a:pt x="738" y="2853"/>
                    <a:pt x="702" y="2828"/>
                    <a:pt x="656" y="2846"/>
                  </a:cubicBezTo>
                  <a:cubicBezTo>
                    <a:pt x="591" y="2872"/>
                    <a:pt x="524" y="2893"/>
                    <a:pt x="459" y="2920"/>
                  </a:cubicBezTo>
                  <a:cubicBezTo>
                    <a:pt x="438" y="2928"/>
                    <a:pt x="417" y="2932"/>
                    <a:pt x="396" y="2932"/>
                  </a:cubicBezTo>
                  <a:cubicBezTo>
                    <a:pt x="385" y="2932"/>
                    <a:pt x="375" y="2931"/>
                    <a:pt x="364" y="2930"/>
                  </a:cubicBezTo>
                  <a:cubicBezTo>
                    <a:pt x="313" y="2924"/>
                    <a:pt x="262" y="2918"/>
                    <a:pt x="210" y="2912"/>
                  </a:cubicBezTo>
                  <a:cubicBezTo>
                    <a:pt x="195" y="2910"/>
                    <a:pt x="173" y="2910"/>
                    <a:pt x="166" y="2902"/>
                  </a:cubicBezTo>
                  <a:cubicBezTo>
                    <a:pt x="130" y="2863"/>
                    <a:pt x="91" y="2823"/>
                    <a:pt x="65" y="2778"/>
                  </a:cubicBezTo>
                  <a:cubicBezTo>
                    <a:pt x="38" y="2732"/>
                    <a:pt x="23" y="2679"/>
                    <a:pt x="5" y="2628"/>
                  </a:cubicBezTo>
                  <a:cubicBezTo>
                    <a:pt x="0" y="2614"/>
                    <a:pt x="0" y="2596"/>
                    <a:pt x="5" y="2582"/>
                  </a:cubicBezTo>
                  <a:cubicBezTo>
                    <a:pt x="39" y="2493"/>
                    <a:pt x="75" y="2405"/>
                    <a:pt x="112" y="2317"/>
                  </a:cubicBezTo>
                  <a:cubicBezTo>
                    <a:pt x="117" y="2304"/>
                    <a:pt x="128" y="2292"/>
                    <a:pt x="139" y="2280"/>
                  </a:cubicBezTo>
                  <a:cubicBezTo>
                    <a:pt x="207" y="2211"/>
                    <a:pt x="296" y="2170"/>
                    <a:pt x="385" y="2127"/>
                  </a:cubicBezTo>
                  <a:cubicBezTo>
                    <a:pt x="401" y="2119"/>
                    <a:pt x="424" y="2114"/>
                    <a:pt x="442" y="2117"/>
                  </a:cubicBezTo>
                  <a:cubicBezTo>
                    <a:pt x="519" y="2130"/>
                    <a:pt x="591" y="2122"/>
                    <a:pt x="662" y="2091"/>
                  </a:cubicBezTo>
                  <a:cubicBezTo>
                    <a:pt x="696" y="2076"/>
                    <a:pt x="733" y="2065"/>
                    <a:pt x="768" y="2053"/>
                  </a:cubicBezTo>
                  <a:cubicBezTo>
                    <a:pt x="778" y="2049"/>
                    <a:pt x="788" y="2046"/>
                    <a:pt x="801" y="2042"/>
                  </a:cubicBezTo>
                  <a:cubicBezTo>
                    <a:pt x="801" y="2082"/>
                    <a:pt x="801" y="2117"/>
                    <a:pt x="802" y="2152"/>
                  </a:cubicBezTo>
                  <a:cubicBezTo>
                    <a:pt x="802" y="2161"/>
                    <a:pt x="802" y="2174"/>
                    <a:pt x="808" y="2177"/>
                  </a:cubicBezTo>
                  <a:cubicBezTo>
                    <a:pt x="856" y="2207"/>
                    <a:pt x="906" y="2234"/>
                    <a:pt x="956" y="2262"/>
                  </a:cubicBezTo>
                  <a:cubicBezTo>
                    <a:pt x="961" y="2265"/>
                    <a:pt x="969" y="2263"/>
                    <a:pt x="976" y="2263"/>
                  </a:cubicBezTo>
                  <a:cubicBezTo>
                    <a:pt x="1102" y="2254"/>
                    <a:pt x="1228" y="2245"/>
                    <a:pt x="1354" y="2236"/>
                  </a:cubicBezTo>
                  <a:cubicBezTo>
                    <a:pt x="1366" y="2235"/>
                    <a:pt x="1382" y="2230"/>
                    <a:pt x="1389" y="2222"/>
                  </a:cubicBezTo>
                  <a:cubicBezTo>
                    <a:pt x="1465" y="2133"/>
                    <a:pt x="1539" y="2043"/>
                    <a:pt x="1614" y="1952"/>
                  </a:cubicBezTo>
                  <a:cubicBezTo>
                    <a:pt x="1618" y="1947"/>
                    <a:pt x="1620" y="1936"/>
                    <a:pt x="1616" y="1932"/>
                  </a:cubicBezTo>
                  <a:cubicBezTo>
                    <a:pt x="1593" y="1905"/>
                    <a:pt x="1568" y="1878"/>
                    <a:pt x="1542" y="1853"/>
                  </a:cubicBezTo>
                  <a:cubicBezTo>
                    <a:pt x="1537" y="1848"/>
                    <a:pt x="1526" y="1846"/>
                    <a:pt x="1518" y="1847"/>
                  </a:cubicBezTo>
                  <a:cubicBezTo>
                    <a:pt x="1441" y="1852"/>
                    <a:pt x="1362" y="1854"/>
                    <a:pt x="1286" y="1865"/>
                  </a:cubicBezTo>
                  <a:cubicBezTo>
                    <a:pt x="1182" y="1881"/>
                    <a:pt x="1081" y="1904"/>
                    <a:pt x="978" y="1923"/>
                  </a:cubicBezTo>
                  <a:cubicBezTo>
                    <a:pt x="962" y="1926"/>
                    <a:pt x="945" y="1926"/>
                    <a:pt x="929" y="1924"/>
                  </a:cubicBezTo>
                  <a:cubicBezTo>
                    <a:pt x="866" y="1916"/>
                    <a:pt x="804" y="1907"/>
                    <a:pt x="741" y="1899"/>
                  </a:cubicBezTo>
                  <a:cubicBezTo>
                    <a:pt x="680" y="1891"/>
                    <a:pt x="618" y="1884"/>
                    <a:pt x="551" y="1875"/>
                  </a:cubicBezTo>
                  <a:cubicBezTo>
                    <a:pt x="570" y="1852"/>
                    <a:pt x="586" y="1834"/>
                    <a:pt x="598" y="1814"/>
                  </a:cubicBezTo>
                  <a:cubicBezTo>
                    <a:pt x="648" y="1733"/>
                    <a:pt x="733" y="1702"/>
                    <a:pt x="825" y="1682"/>
                  </a:cubicBezTo>
                  <a:cubicBezTo>
                    <a:pt x="872" y="1671"/>
                    <a:pt x="920" y="1665"/>
                    <a:pt x="968" y="1656"/>
                  </a:cubicBezTo>
                  <a:cubicBezTo>
                    <a:pt x="1013" y="1648"/>
                    <a:pt x="1024" y="1620"/>
                    <a:pt x="994" y="1590"/>
                  </a:cubicBezTo>
                  <a:cubicBezTo>
                    <a:pt x="978" y="1574"/>
                    <a:pt x="963" y="1559"/>
                    <a:pt x="949" y="1544"/>
                  </a:cubicBezTo>
                  <a:cubicBezTo>
                    <a:pt x="973" y="1505"/>
                    <a:pt x="1002" y="1478"/>
                    <a:pt x="1047" y="1465"/>
                  </a:cubicBezTo>
                  <a:cubicBezTo>
                    <a:pt x="1070" y="1459"/>
                    <a:pt x="1090" y="1448"/>
                    <a:pt x="1112" y="1440"/>
                  </a:cubicBezTo>
                  <a:cubicBezTo>
                    <a:pt x="1167" y="1422"/>
                    <a:pt x="1222" y="1408"/>
                    <a:pt x="1267" y="1462"/>
                  </a:cubicBezTo>
                  <a:cubicBezTo>
                    <a:pt x="1354" y="1408"/>
                    <a:pt x="1453" y="1372"/>
                    <a:pt x="1520" y="1296"/>
                  </a:cubicBezTo>
                  <a:cubicBezTo>
                    <a:pt x="1534" y="1281"/>
                    <a:pt x="1553" y="1262"/>
                    <a:pt x="1572" y="1261"/>
                  </a:cubicBezTo>
                  <a:cubicBezTo>
                    <a:pt x="1639" y="1254"/>
                    <a:pt x="1691" y="1223"/>
                    <a:pt x="1740" y="1187"/>
                  </a:cubicBezTo>
                  <a:cubicBezTo>
                    <a:pt x="1838" y="1116"/>
                    <a:pt x="1923" y="1038"/>
                    <a:pt x="1897" y="910"/>
                  </a:cubicBezTo>
                  <a:cubicBezTo>
                    <a:pt x="1897" y="909"/>
                    <a:pt x="1897" y="908"/>
                    <a:pt x="1897" y="907"/>
                  </a:cubicBezTo>
                  <a:cubicBezTo>
                    <a:pt x="1894" y="845"/>
                    <a:pt x="1902" y="859"/>
                    <a:pt x="1841" y="836"/>
                  </a:cubicBezTo>
                  <a:cubicBezTo>
                    <a:pt x="1823" y="829"/>
                    <a:pt x="1808" y="829"/>
                    <a:pt x="1792" y="841"/>
                  </a:cubicBezTo>
                  <a:cubicBezTo>
                    <a:pt x="1774" y="855"/>
                    <a:pt x="1755" y="868"/>
                    <a:pt x="1734" y="878"/>
                  </a:cubicBezTo>
                  <a:cubicBezTo>
                    <a:pt x="1712" y="889"/>
                    <a:pt x="1704" y="906"/>
                    <a:pt x="1699" y="927"/>
                  </a:cubicBezTo>
                  <a:cubicBezTo>
                    <a:pt x="1689" y="977"/>
                    <a:pt x="1678" y="1028"/>
                    <a:pt x="1665" y="1078"/>
                  </a:cubicBezTo>
                  <a:cubicBezTo>
                    <a:pt x="1662" y="1088"/>
                    <a:pt x="1651" y="1099"/>
                    <a:pt x="1641" y="1106"/>
                  </a:cubicBezTo>
                  <a:cubicBezTo>
                    <a:pt x="1590" y="1137"/>
                    <a:pt x="1538" y="1123"/>
                    <a:pt x="1479" y="1103"/>
                  </a:cubicBezTo>
                  <a:cubicBezTo>
                    <a:pt x="1536" y="972"/>
                    <a:pt x="1592" y="841"/>
                    <a:pt x="1649" y="711"/>
                  </a:cubicBezTo>
                  <a:cubicBezTo>
                    <a:pt x="1652" y="704"/>
                    <a:pt x="1665" y="698"/>
                    <a:pt x="1674" y="696"/>
                  </a:cubicBezTo>
                  <a:cubicBezTo>
                    <a:pt x="1734" y="688"/>
                    <a:pt x="1794" y="673"/>
                    <a:pt x="1855" y="691"/>
                  </a:cubicBezTo>
                  <a:cubicBezTo>
                    <a:pt x="1862" y="693"/>
                    <a:pt x="1870" y="692"/>
                    <a:pt x="1880" y="692"/>
                  </a:cubicBezTo>
                  <a:cubicBezTo>
                    <a:pt x="1886" y="654"/>
                    <a:pt x="1890" y="617"/>
                    <a:pt x="1897" y="581"/>
                  </a:cubicBezTo>
                  <a:cubicBezTo>
                    <a:pt x="1900" y="568"/>
                    <a:pt x="1905" y="551"/>
                    <a:pt x="1915" y="545"/>
                  </a:cubicBezTo>
                  <a:cubicBezTo>
                    <a:pt x="1953" y="522"/>
                    <a:pt x="1993" y="505"/>
                    <a:pt x="2034" y="544"/>
                  </a:cubicBezTo>
                  <a:cubicBezTo>
                    <a:pt x="2048" y="557"/>
                    <a:pt x="2069" y="566"/>
                    <a:pt x="2087" y="575"/>
                  </a:cubicBezTo>
                  <a:cubicBezTo>
                    <a:pt x="2105" y="584"/>
                    <a:pt x="2113" y="595"/>
                    <a:pt x="2111" y="614"/>
                  </a:cubicBezTo>
                  <a:cubicBezTo>
                    <a:pt x="2110" y="637"/>
                    <a:pt x="2111" y="660"/>
                    <a:pt x="2111" y="690"/>
                  </a:cubicBezTo>
                  <a:cubicBezTo>
                    <a:pt x="2126" y="681"/>
                    <a:pt x="2135" y="676"/>
                    <a:pt x="2143" y="671"/>
                  </a:cubicBezTo>
                  <a:cubicBezTo>
                    <a:pt x="2241" y="604"/>
                    <a:pt x="2337" y="535"/>
                    <a:pt x="2437" y="471"/>
                  </a:cubicBezTo>
                  <a:cubicBezTo>
                    <a:pt x="2475" y="447"/>
                    <a:pt x="2494" y="420"/>
                    <a:pt x="2493" y="379"/>
                  </a:cubicBezTo>
                  <a:cubicBezTo>
                    <a:pt x="2492" y="354"/>
                    <a:pt x="2498" y="329"/>
                    <a:pt x="2502" y="304"/>
                  </a:cubicBezTo>
                  <a:cubicBezTo>
                    <a:pt x="2517" y="206"/>
                    <a:pt x="2532" y="107"/>
                    <a:pt x="2472" y="15"/>
                  </a:cubicBezTo>
                  <a:cubicBezTo>
                    <a:pt x="2471" y="14"/>
                    <a:pt x="2471" y="11"/>
                    <a:pt x="2470" y="10"/>
                  </a:cubicBezTo>
                  <a:cubicBezTo>
                    <a:pt x="2467" y="7"/>
                    <a:pt x="2464" y="4"/>
                    <a:pt x="2461" y="0"/>
                  </a:cubicBezTo>
                  <a:cubicBezTo>
                    <a:pt x="2643" y="74"/>
                    <a:pt x="2819" y="159"/>
                    <a:pt x="2985" y="256"/>
                  </a:cubicBezTo>
                  <a:cubicBezTo>
                    <a:pt x="3170" y="364"/>
                    <a:pt x="3352" y="478"/>
                    <a:pt x="3507" y="621"/>
                  </a:cubicBezTo>
                  <a:cubicBezTo>
                    <a:pt x="3625" y="730"/>
                    <a:pt x="3748" y="834"/>
                    <a:pt x="3846" y="960"/>
                  </a:cubicBezTo>
                  <a:cubicBezTo>
                    <a:pt x="3957" y="1100"/>
                    <a:pt x="4061" y="1244"/>
                    <a:pt x="4149" y="1395"/>
                  </a:cubicBezTo>
                  <a:close/>
                  <a:moveTo>
                    <a:pt x="1927" y="2547"/>
                  </a:moveTo>
                  <a:cubicBezTo>
                    <a:pt x="1929" y="2541"/>
                    <a:pt x="1926" y="2532"/>
                    <a:pt x="1921" y="2529"/>
                  </a:cubicBezTo>
                  <a:cubicBezTo>
                    <a:pt x="1855" y="2473"/>
                    <a:pt x="1788" y="2417"/>
                    <a:pt x="1716" y="2357"/>
                  </a:cubicBezTo>
                  <a:cubicBezTo>
                    <a:pt x="1696" y="2377"/>
                    <a:pt x="1680" y="2395"/>
                    <a:pt x="1662" y="2410"/>
                  </a:cubicBezTo>
                  <a:cubicBezTo>
                    <a:pt x="1648" y="2422"/>
                    <a:pt x="1648" y="2432"/>
                    <a:pt x="1657" y="2447"/>
                  </a:cubicBezTo>
                  <a:cubicBezTo>
                    <a:pt x="1676" y="2479"/>
                    <a:pt x="1694" y="2512"/>
                    <a:pt x="1712" y="2544"/>
                  </a:cubicBezTo>
                  <a:cubicBezTo>
                    <a:pt x="1717" y="2551"/>
                    <a:pt x="1723" y="2561"/>
                    <a:pt x="1731" y="2564"/>
                  </a:cubicBezTo>
                  <a:cubicBezTo>
                    <a:pt x="1786" y="2583"/>
                    <a:pt x="1842" y="2601"/>
                    <a:pt x="1900" y="2621"/>
                  </a:cubicBezTo>
                  <a:cubicBezTo>
                    <a:pt x="1910" y="2594"/>
                    <a:pt x="1920" y="2571"/>
                    <a:pt x="1927" y="2547"/>
                  </a:cubicBezTo>
                  <a:close/>
                </a:path>
              </a:pathLst>
            </a:custGeom>
            <a:solidFill>
              <a:srgbClr val="84B5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3"/>
            <p:cNvSpPr/>
            <p:nvPr/>
          </p:nvSpPr>
          <p:spPr bwMode="auto">
            <a:xfrm>
              <a:off x="1127125" y="579438"/>
              <a:ext cx="7478713" cy="5697538"/>
            </a:xfrm>
            <a:custGeom>
              <a:avLst/>
              <a:gdLst>
                <a:gd name="T0" fmla="*/ 4135 w 4174"/>
                <a:gd name="T1" fmla="*/ 620 h 3176"/>
                <a:gd name="T2" fmla="*/ 3753 w 4174"/>
                <a:gd name="T3" fmla="*/ 931 h 3176"/>
                <a:gd name="T4" fmla="*/ 3676 w 4174"/>
                <a:gd name="T5" fmla="*/ 785 h 3176"/>
                <a:gd name="T6" fmla="*/ 3522 w 4174"/>
                <a:gd name="T7" fmla="*/ 933 h 3176"/>
                <a:gd name="T8" fmla="*/ 3291 w 4174"/>
                <a:gd name="T9" fmla="*/ 952 h 3176"/>
                <a:gd name="T10" fmla="*/ 3307 w 4174"/>
                <a:gd name="T11" fmla="*/ 1319 h 3176"/>
                <a:gd name="T12" fmla="*/ 3434 w 4174"/>
                <a:gd name="T13" fmla="*/ 1082 h 3176"/>
                <a:gd name="T14" fmla="*/ 3539 w 4174"/>
                <a:gd name="T15" fmla="*/ 1151 h 3176"/>
                <a:gd name="T16" fmla="*/ 3162 w 4174"/>
                <a:gd name="T17" fmla="*/ 1537 h 3176"/>
                <a:gd name="T18" fmla="*/ 2689 w 4174"/>
                <a:gd name="T19" fmla="*/ 1706 h 3176"/>
                <a:gd name="T20" fmla="*/ 2610 w 4174"/>
                <a:gd name="T21" fmla="*/ 1897 h 3176"/>
                <a:gd name="T22" fmla="*/ 2193 w 4174"/>
                <a:gd name="T23" fmla="*/ 2116 h 3176"/>
                <a:gd name="T24" fmla="*/ 2620 w 4174"/>
                <a:gd name="T25" fmla="*/ 2164 h 3176"/>
                <a:gd name="T26" fmla="*/ 3184 w 4174"/>
                <a:gd name="T27" fmla="*/ 2094 h 3176"/>
                <a:gd name="T28" fmla="*/ 3031 w 4174"/>
                <a:gd name="T29" fmla="*/ 2463 h 3176"/>
                <a:gd name="T30" fmla="*/ 2598 w 4174"/>
                <a:gd name="T31" fmla="*/ 2503 h 3176"/>
                <a:gd name="T32" fmla="*/ 2443 w 4174"/>
                <a:gd name="T33" fmla="*/ 2283 h 3176"/>
                <a:gd name="T34" fmla="*/ 2084 w 4174"/>
                <a:gd name="T35" fmla="*/ 2358 h 3176"/>
                <a:gd name="T36" fmla="*/ 1754 w 4174"/>
                <a:gd name="T37" fmla="*/ 2558 h 3176"/>
                <a:gd name="T38" fmla="*/ 1707 w 4174"/>
                <a:gd name="T39" fmla="*/ 3019 h 3176"/>
                <a:gd name="T40" fmla="*/ 2006 w 4174"/>
                <a:gd name="T41" fmla="*/ 3171 h 3176"/>
                <a:gd name="T42" fmla="*/ 468 w 4174"/>
                <a:gd name="T43" fmla="*/ 3176 h 3176"/>
                <a:gd name="T44" fmla="*/ 312 w 4174"/>
                <a:gd name="T45" fmla="*/ 3069 h 3176"/>
                <a:gd name="T46" fmla="*/ 288 w 4174"/>
                <a:gd name="T47" fmla="*/ 2751 h 3176"/>
                <a:gd name="T48" fmla="*/ 184 w 4174"/>
                <a:gd name="T49" fmla="*/ 2644 h 3176"/>
                <a:gd name="T50" fmla="*/ 2 w 4174"/>
                <a:gd name="T51" fmla="*/ 2572 h 3176"/>
                <a:gd name="T52" fmla="*/ 100 w 4174"/>
                <a:gd name="T53" fmla="*/ 2051 h 3176"/>
                <a:gd name="T54" fmla="*/ 235 w 4174"/>
                <a:gd name="T55" fmla="*/ 1889 h 3176"/>
                <a:gd name="T56" fmla="*/ 497 w 4174"/>
                <a:gd name="T57" fmla="*/ 1963 h 3176"/>
                <a:gd name="T58" fmla="*/ 538 w 4174"/>
                <a:gd name="T59" fmla="*/ 2266 h 3176"/>
                <a:gd name="T60" fmla="*/ 641 w 4174"/>
                <a:gd name="T61" fmla="*/ 1971 h 3176"/>
                <a:gd name="T62" fmla="*/ 826 w 4174"/>
                <a:gd name="T63" fmla="*/ 1756 h 3176"/>
                <a:gd name="T64" fmla="*/ 1306 w 4174"/>
                <a:gd name="T65" fmla="*/ 1340 h 3176"/>
                <a:gd name="T66" fmla="*/ 1762 w 4174"/>
                <a:gd name="T67" fmla="*/ 1156 h 3176"/>
                <a:gd name="T68" fmla="*/ 1746 w 4174"/>
                <a:gd name="T69" fmla="*/ 881 h 3176"/>
                <a:gd name="T70" fmla="*/ 1534 w 4174"/>
                <a:gd name="T71" fmla="*/ 749 h 3176"/>
                <a:gd name="T72" fmla="*/ 1176 w 4174"/>
                <a:gd name="T73" fmla="*/ 933 h 3176"/>
                <a:gd name="T74" fmla="*/ 1389 w 4174"/>
                <a:gd name="T75" fmla="*/ 624 h 3176"/>
                <a:gd name="T76" fmla="*/ 1742 w 4174"/>
                <a:gd name="T77" fmla="*/ 478 h 3176"/>
                <a:gd name="T78" fmla="*/ 1888 w 4174"/>
                <a:gd name="T79" fmla="*/ 595 h 3176"/>
                <a:gd name="T80" fmla="*/ 1918 w 4174"/>
                <a:gd name="T81" fmla="*/ 886 h 3176"/>
                <a:gd name="T82" fmla="*/ 2311 w 4174"/>
                <a:gd name="T83" fmla="*/ 849 h 3176"/>
                <a:gd name="T84" fmla="*/ 2302 w 4174"/>
                <a:gd name="T85" fmla="*/ 571 h 3176"/>
                <a:gd name="T86" fmla="*/ 2586 w 4174"/>
                <a:gd name="T87" fmla="*/ 483 h 3176"/>
                <a:gd name="T88" fmla="*/ 2917 w 4174"/>
                <a:gd name="T89" fmla="*/ 8 h 3176"/>
                <a:gd name="T90" fmla="*/ 3594 w 4174"/>
                <a:gd name="T91" fmla="*/ 89 h 3176"/>
                <a:gd name="T92" fmla="*/ 4080 w 4174"/>
                <a:gd name="T93" fmla="*/ 224 h 3176"/>
                <a:gd name="T94" fmla="*/ 4114 w 4174"/>
                <a:gd name="T95" fmla="*/ 256 h 3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174" h="3176">
                  <a:moveTo>
                    <a:pt x="4114" y="256"/>
                  </a:moveTo>
                  <a:cubicBezTo>
                    <a:pt x="4174" y="348"/>
                    <a:pt x="4159" y="447"/>
                    <a:pt x="4144" y="545"/>
                  </a:cubicBezTo>
                  <a:cubicBezTo>
                    <a:pt x="4140" y="570"/>
                    <a:pt x="4134" y="595"/>
                    <a:pt x="4135" y="620"/>
                  </a:cubicBezTo>
                  <a:cubicBezTo>
                    <a:pt x="4136" y="661"/>
                    <a:pt x="4117" y="688"/>
                    <a:pt x="4079" y="712"/>
                  </a:cubicBezTo>
                  <a:cubicBezTo>
                    <a:pt x="3979" y="776"/>
                    <a:pt x="3883" y="845"/>
                    <a:pt x="3785" y="912"/>
                  </a:cubicBezTo>
                  <a:cubicBezTo>
                    <a:pt x="3777" y="917"/>
                    <a:pt x="3768" y="922"/>
                    <a:pt x="3753" y="931"/>
                  </a:cubicBezTo>
                  <a:cubicBezTo>
                    <a:pt x="3753" y="901"/>
                    <a:pt x="3752" y="878"/>
                    <a:pt x="3753" y="855"/>
                  </a:cubicBezTo>
                  <a:cubicBezTo>
                    <a:pt x="3755" y="836"/>
                    <a:pt x="3747" y="825"/>
                    <a:pt x="3729" y="816"/>
                  </a:cubicBezTo>
                  <a:cubicBezTo>
                    <a:pt x="3711" y="807"/>
                    <a:pt x="3690" y="798"/>
                    <a:pt x="3676" y="785"/>
                  </a:cubicBezTo>
                  <a:cubicBezTo>
                    <a:pt x="3635" y="746"/>
                    <a:pt x="3595" y="763"/>
                    <a:pt x="3557" y="786"/>
                  </a:cubicBezTo>
                  <a:cubicBezTo>
                    <a:pt x="3547" y="792"/>
                    <a:pt x="3542" y="809"/>
                    <a:pt x="3539" y="822"/>
                  </a:cubicBezTo>
                  <a:cubicBezTo>
                    <a:pt x="3532" y="858"/>
                    <a:pt x="3528" y="895"/>
                    <a:pt x="3522" y="933"/>
                  </a:cubicBezTo>
                  <a:cubicBezTo>
                    <a:pt x="3512" y="933"/>
                    <a:pt x="3504" y="934"/>
                    <a:pt x="3497" y="932"/>
                  </a:cubicBezTo>
                  <a:cubicBezTo>
                    <a:pt x="3436" y="914"/>
                    <a:pt x="3376" y="929"/>
                    <a:pt x="3316" y="937"/>
                  </a:cubicBezTo>
                  <a:cubicBezTo>
                    <a:pt x="3307" y="939"/>
                    <a:pt x="3294" y="945"/>
                    <a:pt x="3291" y="952"/>
                  </a:cubicBezTo>
                  <a:cubicBezTo>
                    <a:pt x="3234" y="1082"/>
                    <a:pt x="3178" y="1213"/>
                    <a:pt x="3121" y="1344"/>
                  </a:cubicBezTo>
                  <a:cubicBezTo>
                    <a:pt x="3180" y="1364"/>
                    <a:pt x="3232" y="1378"/>
                    <a:pt x="3283" y="1347"/>
                  </a:cubicBezTo>
                  <a:cubicBezTo>
                    <a:pt x="3293" y="1340"/>
                    <a:pt x="3304" y="1329"/>
                    <a:pt x="3307" y="1319"/>
                  </a:cubicBezTo>
                  <a:cubicBezTo>
                    <a:pt x="3320" y="1269"/>
                    <a:pt x="3331" y="1218"/>
                    <a:pt x="3341" y="1168"/>
                  </a:cubicBezTo>
                  <a:cubicBezTo>
                    <a:pt x="3346" y="1147"/>
                    <a:pt x="3354" y="1130"/>
                    <a:pt x="3376" y="1119"/>
                  </a:cubicBezTo>
                  <a:cubicBezTo>
                    <a:pt x="3397" y="1109"/>
                    <a:pt x="3416" y="1096"/>
                    <a:pt x="3434" y="1082"/>
                  </a:cubicBezTo>
                  <a:cubicBezTo>
                    <a:pt x="3450" y="1070"/>
                    <a:pt x="3465" y="1070"/>
                    <a:pt x="3483" y="1077"/>
                  </a:cubicBezTo>
                  <a:cubicBezTo>
                    <a:pt x="3544" y="1100"/>
                    <a:pt x="3536" y="1086"/>
                    <a:pt x="3539" y="1148"/>
                  </a:cubicBezTo>
                  <a:cubicBezTo>
                    <a:pt x="3539" y="1149"/>
                    <a:pt x="3539" y="1150"/>
                    <a:pt x="3539" y="1151"/>
                  </a:cubicBezTo>
                  <a:cubicBezTo>
                    <a:pt x="3565" y="1279"/>
                    <a:pt x="3480" y="1357"/>
                    <a:pt x="3382" y="1428"/>
                  </a:cubicBezTo>
                  <a:cubicBezTo>
                    <a:pt x="3333" y="1464"/>
                    <a:pt x="3281" y="1495"/>
                    <a:pt x="3214" y="1502"/>
                  </a:cubicBezTo>
                  <a:cubicBezTo>
                    <a:pt x="3195" y="1503"/>
                    <a:pt x="3176" y="1522"/>
                    <a:pt x="3162" y="1537"/>
                  </a:cubicBezTo>
                  <a:cubicBezTo>
                    <a:pt x="3095" y="1613"/>
                    <a:pt x="2996" y="1649"/>
                    <a:pt x="2909" y="1703"/>
                  </a:cubicBezTo>
                  <a:cubicBezTo>
                    <a:pt x="2864" y="1649"/>
                    <a:pt x="2809" y="1663"/>
                    <a:pt x="2754" y="1681"/>
                  </a:cubicBezTo>
                  <a:cubicBezTo>
                    <a:pt x="2732" y="1689"/>
                    <a:pt x="2712" y="1700"/>
                    <a:pt x="2689" y="1706"/>
                  </a:cubicBezTo>
                  <a:cubicBezTo>
                    <a:pt x="2644" y="1719"/>
                    <a:pt x="2615" y="1746"/>
                    <a:pt x="2591" y="1785"/>
                  </a:cubicBezTo>
                  <a:cubicBezTo>
                    <a:pt x="2605" y="1800"/>
                    <a:pt x="2620" y="1815"/>
                    <a:pt x="2636" y="1831"/>
                  </a:cubicBezTo>
                  <a:cubicBezTo>
                    <a:pt x="2666" y="1861"/>
                    <a:pt x="2655" y="1889"/>
                    <a:pt x="2610" y="1897"/>
                  </a:cubicBezTo>
                  <a:cubicBezTo>
                    <a:pt x="2562" y="1906"/>
                    <a:pt x="2514" y="1912"/>
                    <a:pt x="2467" y="1923"/>
                  </a:cubicBezTo>
                  <a:cubicBezTo>
                    <a:pt x="2375" y="1943"/>
                    <a:pt x="2290" y="1974"/>
                    <a:pt x="2240" y="2055"/>
                  </a:cubicBezTo>
                  <a:cubicBezTo>
                    <a:pt x="2228" y="2075"/>
                    <a:pt x="2212" y="2093"/>
                    <a:pt x="2193" y="2116"/>
                  </a:cubicBezTo>
                  <a:cubicBezTo>
                    <a:pt x="2260" y="2125"/>
                    <a:pt x="2322" y="2132"/>
                    <a:pt x="2383" y="2140"/>
                  </a:cubicBezTo>
                  <a:cubicBezTo>
                    <a:pt x="2446" y="2148"/>
                    <a:pt x="2508" y="2157"/>
                    <a:pt x="2571" y="2165"/>
                  </a:cubicBezTo>
                  <a:cubicBezTo>
                    <a:pt x="2587" y="2167"/>
                    <a:pt x="2604" y="2167"/>
                    <a:pt x="2620" y="2164"/>
                  </a:cubicBezTo>
                  <a:cubicBezTo>
                    <a:pt x="2723" y="2145"/>
                    <a:pt x="2824" y="2122"/>
                    <a:pt x="2928" y="2106"/>
                  </a:cubicBezTo>
                  <a:cubicBezTo>
                    <a:pt x="3004" y="2095"/>
                    <a:pt x="3083" y="2093"/>
                    <a:pt x="3160" y="2088"/>
                  </a:cubicBezTo>
                  <a:cubicBezTo>
                    <a:pt x="3168" y="2087"/>
                    <a:pt x="3179" y="2089"/>
                    <a:pt x="3184" y="2094"/>
                  </a:cubicBezTo>
                  <a:cubicBezTo>
                    <a:pt x="3210" y="2119"/>
                    <a:pt x="3235" y="2146"/>
                    <a:pt x="3258" y="2173"/>
                  </a:cubicBezTo>
                  <a:cubicBezTo>
                    <a:pt x="3262" y="2177"/>
                    <a:pt x="3260" y="2188"/>
                    <a:pt x="3256" y="2193"/>
                  </a:cubicBezTo>
                  <a:cubicBezTo>
                    <a:pt x="3181" y="2284"/>
                    <a:pt x="3107" y="2374"/>
                    <a:pt x="3031" y="2463"/>
                  </a:cubicBezTo>
                  <a:cubicBezTo>
                    <a:pt x="3024" y="2471"/>
                    <a:pt x="3008" y="2476"/>
                    <a:pt x="2996" y="2477"/>
                  </a:cubicBezTo>
                  <a:cubicBezTo>
                    <a:pt x="2870" y="2486"/>
                    <a:pt x="2744" y="2495"/>
                    <a:pt x="2618" y="2504"/>
                  </a:cubicBezTo>
                  <a:cubicBezTo>
                    <a:pt x="2611" y="2504"/>
                    <a:pt x="2603" y="2506"/>
                    <a:pt x="2598" y="2503"/>
                  </a:cubicBezTo>
                  <a:cubicBezTo>
                    <a:pt x="2548" y="2475"/>
                    <a:pt x="2498" y="2448"/>
                    <a:pt x="2450" y="2418"/>
                  </a:cubicBezTo>
                  <a:cubicBezTo>
                    <a:pt x="2444" y="2415"/>
                    <a:pt x="2444" y="2402"/>
                    <a:pt x="2444" y="2393"/>
                  </a:cubicBezTo>
                  <a:cubicBezTo>
                    <a:pt x="2443" y="2358"/>
                    <a:pt x="2443" y="2323"/>
                    <a:pt x="2443" y="2283"/>
                  </a:cubicBezTo>
                  <a:cubicBezTo>
                    <a:pt x="2430" y="2287"/>
                    <a:pt x="2420" y="2290"/>
                    <a:pt x="2410" y="2294"/>
                  </a:cubicBezTo>
                  <a:cubicBezTo>
                    <a:pt x="2375" y="2306"/>
                    <a:pt x="2338" y="2317"/>
                    <a:pt x="2304" y="2332"/>
                  </a:cubicBezTo>
                  <a:cubicBezTo>
                    <a:pt x="2233" y="2363"/>
                    <a:pt x="2161" y="2371"/>
                    <a:pt x="2084" y="2358"/>
                  </a:cubicBezTo>
                  <a:cubicBezTo>
                    <a:pt x="2066" y="2355"/>
                    <a:pt x="2043" y="2360"/>
                    <a:pt x="2027" y="2368"/>
                  </a:cubicBezTo>
                  <a:cubicBezTo>
                    <a:pt x="1938" y="2411"/>
                    <a:pt x="1849" y="2452"/>
                    <a:pt x="1781" y="2521"/>
                  </a:cubicBezTo>
                  <a:cubicBezTo>
                    <a:pt x="1770" y="2533"/>
                    <a:pt x="1759" y="2545"/>
                    <a:pt x="1754" y="2558"/>
                  </a:cubicBezTo>
                  <a:cubicBezTo>
                    <a:pt x="1717" y="2646"/>
                    <a:pt x="1681" y="2734"/>
                    <a:pt x="1647" y="2823"/>
                  </a:cubicBezTo>
                  <a:cubicBezTo>
                    <a:pt x="1642" y="2837"/>
                    <a:pt x="1642" y="2855"/>
                    <a:pt x="1647" y="2869"/>
                  </a:cubicBezTo>
                  <a:cubicBezTo>
                    <a:pt x="1665" y="2920"/>
                    <a:pt x="1680" y="2973"/>
                    <a:pt x="1707" y="3019"/>
                  </a:cubicBezTo>
                  <a:cubicBezTo>
                    <a:pt x="1733" y="3064"/>
                    <a:pt x="1772" y="3104"/>
                    <a:pt x="1808" y="3143"/>
                  </a:cubicBezTo>
                  <a:cubicBezTo>
                    <a:pt x="1815" y="3151"/>
                    <a:pt x="1837" y="3151"/>
                    <a:pt x="1852" y="3153"/>
                  </a:cubicBezTo>
                  <a:cubicBezTo>
                    <a:pt x="1904" y="3159"/>
                    <a:pt x="1955" y="3165"/>
                    <a:pt x="2006" y="3171"/>
                  </a:cubicBezTo>
                  <a:cubicBezTo>
                    <a:pt x="2017" y="3172"/>
                    <a:pt x="2027" y="3173"/>
                    <a:pt x="2038" y="3173"/>
                  </a:cubicBezTo>
                  <a:cubicBezTo>
                    <a:pt x="2038" y="3176"/>
                    <a:pt x="2038" y="3176"/>
                    <a:pt x="2038" y="3176"/>
                  </a:cubicBezTo>
                  <a:cubicBezTo>
                    <a:pt x="468" y="3176"/>
                    <a:pt x="468" y="3176"/>
                    <a:pt x="468" y="3176"/>
                  </a:cubicBezTo>
                  <a:cubicBezTo>
                    <a:pt x="461" y="3147"/>
                    <a:pt x="455" y="3119"/>
                    <a:pt x="447" y="3091"/>
                  </a:cubicBezTo>
                  <a:cubicBezTo>
                    <a:pt x="444" y="3080"/>
                    <a:pt x="441" y="3070"/>
                    <a:pt x="437" y="3053"/>
                  </a:cubicBezTo>
                  <a:cubicBezTo>
                    <a:pt x="396" y="3058"/>
                    <a:pt x="357" y="3063"/>
                    <a:pt x="312" y="3069"/>
                  </a:cubicBezTo>
                  <a:cubicBezTo>
                    <a:pt x="286" y="3036"/>
                    <a:pt x="266" y="2995"/>
                    <a:pt x="265" y="2947"/>
                  </a:cubicBezTo>
                  <a:cubicBezTo>
                    <a:pt x="265" y="2907"/>
                    <a:pt x="259" y="2868"/>
                    <a:pt x="262" y="2829"/>
                  </a:cubicBezTo>
                  <a:cubicBezTo>
                    <a:pt x="264" y="2802"/>
                    <a:pt x="276" y="2776"/>
                    <a:pt x="288" y="2751"/>
                  </a:cubicBezTo>
                  <a:cubicBezTo>
                    <a:pt x="309" y="2709"/>
                    <a:pt x="317" y="2668"/>
                    <a:pt x="304" y="2623"/>
                  </a:cubicBezTo>
                  <a:cubicBezTo>
                    <a:pt x="297" y="2595"/>
                    <a:pt x="295" y="2565"/>
                    <a:pt x="289" y="2530"/>
                  </a:cubicBezTo>
                  <a:cubicBezTo>
                    <a:pt x="251" y="2571"/>
                    <a:pt x="216" y="2607"/>
                    <a:pt x="184" y="2644"/>
                  </a:cubicBezTo>
                  <a:cubicBezTo>
                    <a:pt x="168" y="2662"/>
                    <a:pt x="154" y="2663"/>
                    <a:pt x="133" y="2653"/>
                  </a:cubicBezTo>
                  <a:cubicBezTo>
                    <a:pt x="97" y="2635"/>
                    <a:pt x="61" y="2620"/>
                    <a:pt x="24" y="2604"/>
                  </a:cubicBezTo>
                  <a:cubicBezTo>
                    <a:pt x="7" y="2598"/>
                    <a:pt x="3" y="2589"/>
                    <a:pt x="2" y="2572"/>
                  </a:cubicBezTo>
                  <a:cubicBezTo>
                    <a:pt x="0" y="2463"/>
                    <a:pt x="12" y="2357"/>
                    <a:pt x="63" y="2256"/>
                  </a:cubicBezTo>
                  <a:cubicBezTo>
                    <a:pt x="92" y="2200"/>
                    <a:pt x="91" y="2140"/>
                    <a:pt x="97" y="2081"/>
                  </a:cubicBezTo>
                  <a:cubicBezTo>
                    <a:pt x="98" y="2072"/>
                    <a:pt x="99" y="2064"/>
                    <a:pt x="100" y="2051"/>
                  </a:cubicBezTo>
                  <a:cubicBezTo>
                    <a:pt x="137" y="2056"/>
                    <a:pt x="172" y="2061"/>
                    <a:pt x="211" y="2066"/>
                  </a:cubicBezTo>
                  <a:cubicBezTo>
                    <a:pt x="211" y="2024"/>
                    <a:pt x="212" y="1984"/>
                    <a:pt x="210" y="1945"/>
                  </a:cubicBezTo>
                  <a:cubicBezTo>
                    <a:pt x="209" y="1922"/>
                    <a:pt x="220" y="1907"/>
                    <a:pt x="235" y="1889"/>
                  </a:cubicBezTo>
                  <a:cubicBezTo>
                    <a:pt x="281" y="1832"/>
                    <a:pt x="333" y="1825"/>
                    <a:pt x="408" y="1849"/>
                  </a:cubicBezTo>
                  <a:cubicBezTo>
                    <a:pt x="465" y="1868"/>
                    <a:pt x="499" y="1888"/>
                    <a:pt x="493" y="1945"/>
                  </a:cubicBezTo>
                  <a:cubicBezTo>
                    <a:pt x="493" y="1950"/>
                    <a:pt x="495" y="1957"/>
                    <a:pt x="497" y="1963"/>
                  </a:cubicBezTo>
                  <a:cubicBezTo>
                    <a:pt x="508" y="2012"/>
                    <a:pt x="510" y="2061"/>
                    <a:pt x="476" y="2105"/>
                  </a:cubicBezTo>
                  <a:cubicBezTo>
                    <a:pt x="447" y="2142"/>
                    <a:pt x="460" y="2178"/>
                    <a:pt x="471" y="2216"/>
                  </a:cubicBezTo>
                  <a:cubicBezTo>
                    <a:pt x="481" y="2248"/>
                    <a:pt x="497" y="2266"/>
                    <a:pt x="538" y="2266"/>
                  </a:cubicBezTo>
                  <a:cubicBezTo>
                    <a:pt x="573" y="2219"/>
                    <a:pt x="611" y="2170"/>
                    <a:pt x="647" y="2120"/>
                  </a:cubicBezTo>
                  <a:cubicBezTo>
                    <a:pt x="651" y="2114"/>
                    <a:pt x="652" y="2105"/>
                    <a:pt x="652" y="2098"/>
                  </a:cubicBezTo>
                  <a:cubicBezTo>
                    <a:pt x="649" y="2055"/>
                    <a:pt x="649" y="2013"/>
                    <a:pt x="641" y="1971"/>
                  </a:cubicBezTo>
                  <a:cubicBezTo>
                    <a:pt x="630" y="1912"/>
                    <a:pt x="655" y="1862"/>
                    <a:pt x="679" y="1811"/>
                  </a:cubicBezTo>
                  <a:cubicBezTo>
                    <a:pt x="682" y="1806"/>
                    <a:pt x="689" y="1800"/>
                    <a:pt x="696" y="1798"/>
                  </a:cubicBezTo>
                  <a:cubicBezTo>
                    <a:pt x="739" y="1783"/>
                    <a:pt x="783" y="1770"/>
                    <a:pt x="826" y="1756"/>
                  </a:cubicBezTo>
                  <a:cubicBezTo>
                    <a:pt x="842" y="1751"/>
                    <a:pt x="860" y="1745"/>
                    <a:pt x="874" y="1737"/>
                  </a:cubicBezTo>
                  <a:cubicBezTo>
                    <a:pt x="1010" y="1653"/>
                    <a:pt x="1102" y="1534"/>
                    <a:pt x="1199" y="1419"/>
                  </a:cubicBezTo>
                  <a:cubicBezTo>
                    <a:pt x="1229" y="1384"/>
                    <a:pt x="1261" y="1357"/>
                    <a:pt x="1306" y="1340"/>
                  </a:cubicBezTo>
                  <a:cubicBezTo>
                    <a:pt x="1352" y="1324"/>
                    <a:pt x="1397" y="1304"/>
                    <a:pt x="1441" y="1284"/>
                  </a:cubicBezTo>
                  <a:cubicBezTo>
                    <a:pt x="1516" y="1249"/>
                    <a:pt x="1594" y="1224"/>
                    <a:pt x="1678" y="1218"/>
                  </a:cubicBezTo>
                  <a:cubicBezTo>
                    <a:pt x="1722" y="1214"/>
                    <a:pt x="1750" y="1186"/>
                    <a:pt x="1762" y="1156"/>
                  </a:cubicBezTo>
                  <a:cubicBezTo>
                    <a:pt x="1790" y="1089"/>
                    <a:pt x="1808" y="1019"/>
                    <a:pt x="1830" y="949"/>
                  </a:cubicBezTo>
                  <a:cubicBezTo>
                    <a:pt x="1823" y="946"/>
                    <a:pt x="1818" y="941"/>
                    <a:pt x="1812" y="940"/>
                  </a:cubicBezTo>
                  <a:cubicBezTo>
                    <a:pt x="1769" y="939"/>
                    <a:pt x="1755" y="916"/>
                    <a:pt x="1746" y="881"/>
                  </a:cubicBezTo>
                  <a:cubicBezTo>
                    <a:pt x="1731" y="816"/>
                    <a:pt x="1710" y="751"/>
                    <a:pt x="1691" y="687"/>
                  </a:cubicBezTo>
                  <a:cubicBezTo>
                    <a:pt x="1686" y="686"/>
                    <a:pt x="1684" y="685"/>
                    <a:pt x="1682" y="685"/>
                  </a:cubicBezTo>
                  <a:cubicBezTo>
                    <a:pt x="1588" y="682"/>
                    <a:pt x="1589" y="682"/>
                    <a:pt x="1534" y="749"/>
                  </a:cubicBezTo>
                  <a:cubicBezTo>
                    <a:pt x="1489" y="805"/>
                    <a:pt x="1442" y="859"/>
                    <a:pt x="1396" y="914"/>
                  </a:cubicBezTo>
                  <a:cubicBezTo>
                    <a:pt x="1390" y="921"/>
                    <a:pt x="1382" y="929"/>
                    <a:pt x="1373" y="930"/>
                  </a:cubicBezTo>
                  <a:cubicBezTo>
                    <a:pt x="1308" y="943"/>
                    <a:pt x="1242" y="951"/>
                    <a:pt x="1176" y="933"/>
                  </a:cubicBezTo>
                  <a:cubicBezTo>
                    <a:pt x="1149" y="925"/>
                    <a:pt x="1129" y="863"/>
                    <a:pt x="1148" y="844"/>
                  </a:cubicBezTo>
                  <a:cubicBezTo>
                    <a:pt x="1212" y="778"/>
                    <a:pt x="1275" y="712"/>
                    <a:pt x="1340" y="647"/>
                  </a:cubicBezTo>
                  <a:cubicBezTo>
                    <a:pt x="1351" y="636"/>
                    <a:pt x="1371" y="627"/>
                    <a:pt x="1389" y="624"/>
                  </a:cubicBezTo>
                  <a:cubicBezTo>
                    <a:pt x="1457" y="614"/>
                    <a:pt x="1517" y="590"/>
                    <a:pt x="1568" y="546"/>
                  </a:cubicBezTo>
                  <a:cubicBezTo>
                    <a:pt x="1584" y="532"/>
                    <a:pt x="1605" y="523"/>
                    <a:pt x="1621" y="509"/>
                  </a:cubicBezTo>
                  <a:cubicBezTo>
                    <a:pt x="1655" y="476"/>
                    <a:pt x="1697" y="474"/>
                    <a:pt x="1742" y="478"/>
                  </a:cubicBezTo>
                  <a:cubicBezTo>
                    <a:pt x="1752" y="479"/>
                    <a:pt x="1763" y="484"/>
                    <a:pt x="1771" y="490"/>
                  </a:cubicBezTo>
                  <a:cubicBezTo>
                    <a:pt x="1798" y="508"/>
                    <a:pt x="1826" y="526"/>
                    <a:pt x="1850" y="547"/>
                  </a:cubicBezTo>
                  <a:cubicBezTo>
                    <a:pt x="1866" y="561"/>
                    <a:pt x="1878" y="578"/>
                    <a:pt x="1888" y="595"/>
                  </a:cubicBezTo>
                  <a:cubicBezTo>
                    <a:pt x="1911" y="633"/>
                    <a:pt x="1909" y="669"/>
                    <a:pt x="1875" y="702"/>
                  </a:cubicBezTo>
                  <a:cubicBezTo>
                    <a:pt x="1868" y="709"/>
                    <a:pt x="1867" y="723"/>
                    <a:pt x="1870" y="732"/>
                  </a:cubicBezTo>
                  <a:cubicBezTo>
                    <a:pt x="1884" y="784"/>
                    <a:pt x="1896" y="837"/>
                    <a:pt x="1918" y="886"/>
                  </a:cubicBezTo>
                  <a:cubicBezTo>
                    <a:pt x="1933" y="920"/>
                    <a:pt x="1964" y="947"/>
                    <a:pt x="1988" y="978"/>
                  </a:cubicBezTo>
                  <a:cubicBezTo>
                    <a:pt x="2046" y="976"/>
                    <a:pt x="2112" y="989"/>
                    <a:pt x="2160" y="969"/>
                  </a:cubicBezTo>
                  <a:cubicBezTo>
                    <a:pt x="2219" y="944"/>
                    <a:pt x="2263" y="892"/>
                    <a:pt x="2311" y="849"/>
                  </a:cubicBezTo>
                  <a:cubicBezTo>
                    <a:pt x="2320" y="840"/>
                    <a:pt x="2321" y="821"/>
                    <a:pt x="2320" y="808"/>
                  </a:cubicBezTo>
                  <a:cubicBezTo>
                    <a:pt x="2315" y="741"/>
                    <a:pt x="2308" y="675"/>
                    <a:pt x="2302" y="609"/>
                  </a:cubicBezTo>
                  <a:cubicBezTo>
                    <a:pt x="2301" y="596"/>
                    <a:pt x="2302" y="583"/>
                    <a:pt x="2302" y="571"/>
                  </a:cubicBezTo>
                  <a:cubicBezTo>
                    <a:pt x="2370" y="564"/>
                    <a:pt x="2435" y="558"/>
                    <a:pt x="2501" y="553"/>
                  </a:cubicBezTo>
                  <a:cubicBezTo>
                    <a:pt x="2527" y="551"/>
                    <a:pt x="2544" y="543"/>
                    <a:pt x="2556" y="523"/>
                  </a:cubicBezTo>
                  <a:cubicBezTo>
                    <a:pt x="2564" y="509"/>
                    <a:pt x="2574" y="496"/>
                    <a:pt x="2586" y="483"/>
                  </a:cubicBezTo>
                  <a:cubicBezTo>
                    <a:pt x="2641" y="421"/>
                    <a:pt x="2678" y="352"/>
                    <a:pt x="2683" y="272"/>
                  </a:cubicBezTo>
                  <a:cubicBezTo>
                    <a:pt x="2688" y="200"/>
                    <a:pt x="2725" y="139"/>
                    <a:pt x="2765" y="79"/>
                  </a:cubicBezTo>
                  <a:cubicBezTo>
                    <a:pt x="2817" y="0"/>
                    <a:pt x="2815" y="0"/>
                    <a:pt x="2917" y="8"/>
                  </a:cubicBezTo>
                  <a:cubicBezTo>
                    <a:pt x="3006" y="15"/>
                    <a:pt x="3096" y="16"/>
                    <a:pt x="3184" y="26"/>
                  </a:cubicBezTo>
                  <a:cubicBezTo>
                    <a:pt x="3299" y="40"/>
                    <a:pt x="3412" y="61"/>
                    <a:pt x="3527" y="78"/>
                  </a:cubicBezTo>
                  <a:cubicBezTo>
                    <a:pt x="3549" y="81"/>
                    <a:pt x="3571" y="85"/>
                    <a:pt x="3594" y="89"/>
                  </a:cubicBezTo>
                  <a:cubicBezTo>
                    <a:pt x="3633" y="97"/>
                    <a:pt x="3671" y="105"/>
                    <a:pt x="3710" y="115"/>
                  </a:cubicBezTo>
                  <a:cubicBezTo>
                    <a:pt x="3788" y="134"/>
                    <a:pt x="3865" y="156"/>
                    <a:pt x="3941" y="180"/>
                  </a:cubicBezTo>
                  <a:cubicBezTo>
                    <a:pt x="3988" y="194"/>
                    <a:pt x="4034" y="209"/>
                    <a:pt x="4080" y="224"/>
                  </a:cubicBezTo>
                  <a:cubicBezTo>
                    <a:pt x="4089" y="227"/>
                    <a:pt x="4096" y="234"/>
                    <a:pt x="4103" y="241"/>
                  </a:cubicBezTo>
                  <a:cubicBezTo>
                    <a:pt x="4106" y="245"/>
                    <a:pt x="4109" y="248"/>
                    <a:pt x="4112" y="251"/>
                  </a:cubicBezTo>
                  <a:cubicBezTo>
                    <a:pt x="4113" y="252"/>
                    <a:pt x="4113" y="255"/>
                    <a:pt x="4114" y="256"/>
                  </a:cubicBezTo>
                  <a:close/>
                </a:path>
              </a:pathLst>
            </a:custGeom>
            <a:solidFill>
              <a:srgbClr val="33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4"/>
            <p:cNvSpPr/>
            <p:nvPr/>
          </p:nvSpPr>
          <p:spPr bwMode="auto">
            <a:xfrm>
              <a:off x="7775575" y="785813"/>
              <a:ext cx="412750" cy="115888"/>
            </a:xfrm>
            <a:custGeom>
              <a:avLst/>
              <a:gdLst>
                <a:gd name="T0" fmla="*/ 0 w 231"/>
                <a:gd name="T1" fmla="*/ 0 h 65"/>
                <a:gd name="T2" fmla="*/ 231 w 231"/>
                <a:gd name="T3" fmla="*/ 65 h 65"/>
                <a:gd name="T4" fmla="*/ 0 w 231"/>
                <a:gd name="T5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1" h="65">
                  <a:moveTo>
                    <a:pt x="0" y="0"/>
                  </a:moveTo>
                  <a:cubicBezTo>
                    <a:pt x="78" y="18"/>
                    <a:pt x="155" y="38"/>
                    <a:pt x="231" y="65"/>
                  </a:cubicBezTo>
                  <a:cubicBezTo>
                    <a:pt x="155" y="41"/>
                    <a:pt x="78" y="19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5"/>
            <p:cNvSpPr/>
            <p:nvPr/>
          </p:nvSpPr>
          <p:spPr bwMode="auto">
            <a:xfrm>
              <a:off x="-1588" y="557213"/>
              <a:ext cx="7569200" cy="5719763"/>
            </a:xfrm>
            <a:custGeom>
              <a:avLst/>
              <a:gdLst>
                <a:gd name="T0" fmla="*/ 4157 w 4224"/>
                <a:gd name="T1" fmla="*/ 90 h 3188"/>
                <a:gd name="T2" fmla="*/ 3547 w 4224"/>
                <a:gd name="T3" fmla="*/ 20 h 3188"/>
                <a:gd name="T4" fmla="*/ 3313 w 4224"/>
                <a:gd name="T5" fmla="*/ 284 h 3188"/>
                <a:gd name="T6" fmla="*/ 3186 w 4224"/>
                <a:gd name="T7" fmla="*/ 535 h 3188"/>
                <a:gd name="T8" fmla="*/ 2932 w 4224"/>
                <a:gd name="T9" fmla="*/ 583 h 3188"/>
                <a:gd name="T10" fmla="*/ 2950 w 4224"/>
                <a:gd name="T11" fmla="*/ 820 h 3188"/>
                <a:gd name="T12" fmla="*/ 2790 w 4224"/>
                <a:gd name="T13" fmla="*/ 981 h 3188"/>
                <a:gd name="T14" fmla="*/ 2548 w 4224"/>
                <a:gd name="T15" fmla="*/ 898 h 3188"/>
                <a:gd name="T16" fmla="*/ 2505 w 4224"/>
                <a:gd name="T17" fmla="*/ 714 h 3188"/>
                <a:gd name="T18" fmla="*/ 2480 w 4224"/>
                <a:gd name="T19" fmla="*/ 559 h 3188"/>
                <a:gd name="T20" fmla="*/ 2372 w 4224"/>
                <a:gd name="T21" fmla="*/ 490 h 3188"/>
                <a:gd name="T22" fmla="*/ 2198 w 4224"/>
                <a:gd name="T23" fmla="*/ 558 h 3188"/>
                <a:gd name="T24" fmla="*/ 1970 w 4224"/>
                <a:gd name="T25" fmla="*/ 659 h 3188"/>
                <a:gd name="T26" fmla="*/ 1806 w 4224"/>
                <a:gd name="T27" fmla="*/ 945 h 3188"/>
                <a:gd name="T28" fmla="*/ 2026 w 4224"/>
                <a:gd name="T29" fmla="*/ 926 h 3188"/>
                <a:gd name="T30" fmla="*/ 2312 w 4224"/>
                <a:gd name="T31" fmla="*/ 697 h 3188"/>
                <a:gd name="T32" fmla="*/ 2376 w 4224"/>
                <a:gd name="T33" fmla="*/ 893 h 3188"/>
                <a:gd name="T34" fmla="*/ 2460 w 4224"/>
                <a:gd name="T35" fmla="*/ 961 h 3188"/>
                <a:gd name="T36" fmla="*/ 2308 w 4224"/>
                <a:gd name="T37" fmla="*/ 1230 h 3188"/>
                <a:gd name="T38" fmla="*/ 1936 w 4224"/>
                <a:gd name="T39" fmla="*/ 1352 h 3188"/>
                <a:gd name="T40" fmla="*/ 1504 w 4224"/>
                <a:gd name="T41" fmla="*/ 1749 h 3188"/>
                <a:gd name="T42" fmla="*/ 1326 w 4224"/>
                <a:gd name="T43" fmla="*/ 1810 h 3188"/>
                <a:gd name="T44" fmla="*/ 1271 w 4224"/>
                <a:gd name="T45" fmla="*/ 1983 h 3188"/>
                <a:gd name="T46" fmla="*/ 1277 w 4224"/>
                <a:gd name="T47" fmla="*/ 2132 h 3188"/>
                <a:gd name="T48" fmla="*/ 1101 w 4224"/>
                <a:gd name="T49" fmla="*/ 2228 h 3188"/>
                <a:gd name="T50" fmla="*/ 1127 w 4224"/>
                <a:gd name="T51" fmla="*/ 1975 h 3188"/>
                <a:gd name="T52" fmla="*/ 1038 w 4224"/>
                <a:gd name="T53" fmla="*/ 1861 h 3188"/>
                <a:gd name="T54" fmla="*/ 840 w 4224"/>
                <a:gd name="T55" fmla="*/ 1957 h 3188"/>
                <a:gd name="T56" fmla="*/ 730 w 4224"/>
                <a:gd name="T57" fmla="*/ 2063 h 3188"/>
                <a:gd name="T58" fmla="*/ 693 w 4224"/>
                <a:gd name="T59" fmla="*/ 2268 h 3188"/>
                <a:gd name="T60" fmla="*/ 654 w 4224"/>
                <a:gd name="T61" fmla="*/ 2616 h 3188"/>
                <a:gd name="T62" fmla="*/ 814 w 4224"/>
                <a:gd name="T63" fmla="*/ 2656 h 3188"/>
                <a:gd name="T64" fmla="*/ 934 w 4224"/>
                <a:gd name="T65" fmla="*/ 2635 h 3188"/>
                <a:gd name="T66" fmla="*/ 892 w 4224"/>
                <a:gd name="T67" fmla="*/ 2841 h 3188"/>
                <a:gd name="T68" fmla="*/ 942 w 4224"/>
                <a:gd name="T69" fmla="*/ 3081 h 3188"/>
                <a:gd name="T70" fmla="*/ 1077 w 4224"/>
                <a:gd name="T71" fmla="*/ 3103 h 3188"/>
                <a:gd name="T72" fmla="*/ 816 w 4224"/>
                <a:gd name="T73" fmla="*/ 3188 h 3188"/>
                <a:gd name="T74" fmla="*/ 635 w 4224"/>
                <a:gd name="T75" fmla="*/ 2796 h 3188"/>
                <a:gd name="T76" fmla="*/ 406 w 4224"/>
                <a:gd name="T77" fmla="*/ 2664 h 3188"/>
                <a:gd name="T78" fmla="*/ 180 w 4224"/>
                <a:gd name="T79" fmla="*/ 2736 h 3188"/>
                <a:gd name="T80" fmla="*/ 17 w 4224"/>
                <a:gd name="T81" fmla="*/ 2948 h 3188"/>
                <a:gd name="T82" fmla="*/ 1 w 4224"/>
                <a:gd name="T83" fmla="*/ 2937 h 3188"/>
                <a:gd name="T84" fmla="*/ 64 w 4224"/>
                <a:gd name="T85" fmla="*/ 2411 h 3188"/>
                <a:gd name="T86" fmla="*/ 168 w 4224"/>
                <a:gd name="T87" fmla="*/ 2069 h 3188"/>
                <a:gd name="T88" fmla="*/ 597 w 4224"/>
                <a:gd name="T89" fmla="*/ 1309 h 3188"/>
                <a:gd name="T90" fmla="*/ 1403 w 4224"/>
                <a:gd name="T91" fmla="*/ 589 h 3188"/>
                <a:gd name="T92" fmla="*/ 2579 w 4224"/>
                <a:gd name="T93" fmla="*/ 104 h 3188"/>
                <a:gd name="T94" fmla="*/ 3563 w 4224"/>
                <a:gd name="T95" fmla="*/ 17 h 3188"/>
                <a:gd name="T96" fmla="*/ 4224 w 4224"/>
                <a:gd name="T97" fmla="*/ 101 h 3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224" h="3188">
                  <a:moveTo>
                    <a:pt x="4224" y="101"/>
                  </a:moveTo>
                  <a:cubicBezTo>
                    <a:pt x="4201" y="97"/>
                    <a:pt x="4179" y="93"/>
                    <a:pt x="4157" y="90"/>
                  </a:cubicBezTo>
                  <a:cubicBezTo>
                    <a:pt x="4042" y="73"/>
                    <a:pt x="3929" y="52"/>
                    <a:pt x="3814" y="38"/>
                  </a:cubicBezTo>
                  <a:cubicBezTo>
                    <a:pt x="3726" y="28"/>
                    <a:pt x="3636" y="27"/>
                    <a:pt x="3547" y="20"/>
                  </a:cubicBezTo>
                  <a:cubicBezTo>
                    <a:pt x="3445" y="12"/>
                    <a:pt x="3447" y="12"/>
                    <a:pt x="3395" y="91"/>
                  </a:cubicBezTo>
                  <a:cubicBezTo>
                    <a:pt x="3355" y="151"/>
                    <a:pt x="3318" y="212"/>
                    <a:pt x="3313" y="284"/>
                  </a:cubicBezTo>
                  <a:cubicBezTo>
                    <a:pt x="3308" y="364"/>
                    <a:pt x="3271" y="433"/>
                    <a:pt x="3216" y="495"/>
                  </a:cubicBezTo>
                  <a:cubicBezTo>
                    <a:pt x="3204" y="508"/>
                    <a:pt x="3194" y="521"/>
                    <a:pt x="3186" y="535"/>
                  </a:cubicBezTo>
                  <a:cubicBezTo>
                    <a:pt x="3174" y="555"/>
                    <a:pt x="3157" y="563"/>
                    <a:pt x="3131" y="565"/>
                  </a:cubicBezTo>
                  <a:cubicBezTo>
                    <a:pt x="3065" y="570"/>
                    <a:pt x="3000" y="576"/>
                    <a:pt x="2932" y="583"/>
                  </a:cubicBezTo>
                  <a:cubicBezTo>
                    <a:pt x="2932" y="595"/>
                    <a:pt x="2931" y="608"/>
                    <a:pt x="2932" y="621"/>
                  </a:cubicBezTo>
                  <a:cubicBezTo>
                    <a:pt x="2938" y="687"/>
                    <a:pt x="2945" y="753"/>
                    <a:pt x="2950" y="820"/>
                  </a:cubicBezTo>
                  <a:cubicBezTo>
                    <a:pt x="2951" y="833"/>
                    <a:pt x="2950" y="852"/>
                    <a:pt x="2941" y="861"/>
                  </a:cubicBezTo>
                  <a:cubicBezTo>
                    <a:pt x="2893" y="904"/>
                    <a:pt x="2849" y="956"/>
                    <a:pt x="2790" y="981"/>
                  </a:cubicBezTo>
                  <a:cubicBezTo>
                    <a:pt x="2742" y="1001"/>
                    <a:pt x="2676" y="988"/>
                    <a:pt x="2618" y="990"/>
                  </a:cubicBezTo>
                  <a:cubicBezTo>
                    <a:pt x="2594" y="959"/>
                    <a:pt x="2563" y="932"/>
                    <a:pt x="2548" y="898"/>
                  </a:cubicBezTo>
                  <a:cubicBezTo>
                    <a:pt x="2526" y="849"/>
                    <a:pt x="2514" y="796"/>
                    <a:pt x="2500" y="744"/>
                  </a:cubicBezTo>
                  <a:cubicBezTo>
                    <a:pt x="2497" y="735"/>
                    <a:pt x="2498" y="721"/>
                    <a:pt x="2505" y="714"/>
                  </a:cubicBezTo>
                  <a:cubicBezTo>
                    <a:pt x="2539" y="681"/>
                    <a:pt x="2541" y="645"/>
                    <a:pt x="2518" y="607"/>
                  </a:cubicBezTo>
                  <a:cubicBezTo>
                    <a:pt x="2508" y="590"/>
                    <a:pt x="2496" y="573"/>
                    <a:pt x="2480" y="559"/>
                  </a:cubicBezTo>
                  <a:cubicBezTo>
                    <a:pt x="2456" y="538"/>
                    <a:pt x="2428" y="520"/>
                    <a:pt x="2401" y="502"/>
                  </a:cubicBezTo>
                  <a:cubicBezTo>
                    <a:pt x="2393" y="496"/>
                    <a:pt x="2382" y="491"/>
                    <a:pt x="2372" y="490"/>
                  </a:cubicBezTo>
                  <a:cubicBezTo>
                    <a:pt x="2327" y="486"/>
                    <a:pt x="2285" y="488"/>
                    <a:pt x="2251" y="521"/>
                  </a:cubicBezTo>
                  <a:cubicBezTo>
                    <a:pt x="2235" y="535"/>
                    <a:pt x="2214" y="544"/>
                    <a:pt x="2198" y="558"/>
                  </a:cubicBezTo>
                  <a:cubicBezTo>
                    <a:pt x="2147" y="602"/>
                    <a:pt x="2087" y="626"/>
                    <a:pt x="2019" y="636"/>
                  </a:cubicBezTo>
                  <a:cubicBezTo>
                    <a:pt x="2001" y="639"/>
                    <a:pt x="1981" y="648"/>
                    <a:pt x="1970" y="659"/>
                  </a:cubicBezTo>
                  <a:cubicBezTo>
                    <a:pt x="1905" y="724"/>
                    <a:pt x="1842" y="790"/>
                    <a:pt x="1778" y="856"/>
                  </a:cubicBezTo>
                  <a:cubicBezTo>
                    <a:pt x="1759" y="875"/>
                    <a:pt x="1779" y="937"/>
                    <a:pt x="1806" y="945"/>
                  </a:cubicBezTo>
                  <a:cubicBezTo>
                    <a:pt x="1872" y="963"/>
                    <a:pt x="1938" y="955"/>
                    <a:pt x="2003" y="942"/>
                  </a:cubicBezTo>
                  <a:cubicBezTo>
                    <a:pt x="2012" y="941"/>
                    <a:pt x="2020" y="933"/>
                    <a:pt x="2026" y="926"/>
                  </a:cubicBezTo>
                  <a:cubicBezTo>
                    <a:pt x="2072" y="871"/>
                    <a:pt x="2119" y="817"/>
                    <a:pt x="2164" y="761"/>
                  </a:cubicBezTo>
                  <a:cubicBezTo>
                    <a:pt x="2219" y="694"/>
                    <a:pt x="2218" y="694"/>
                    <a:pt x="2312" y="697"/>
                  </a:cubicBezTo>
                  <a:cubicBezTo>
                    <a:pt x="2314" y="697"/>
                    <a:pt x="2316" y="698"/>
                    <a:pt x="2321" y="699"/>
                  </a:cubicBezTo>
                  <a:cubicBezTo>
                    <a:pt x="2340" y="763"/>
                    <a:pt x="2361" y="828"/>
                    <a:pt x="2376" y="893"/>
                  </a:cubicBezTo>
                  <a:cubicBezTo>
                    <a:pt x="2385" y="928"/>
                    <a:pt x="2399" y="951"/>
                    <a:pt x="2442" y="952"/>
                  </a:cubicBezTo>
                  <a:cubicBezTo>
                    <a:pt x="2448" y="953"/>
                    <a:pt x="2453" y="958"/>
                    <a:pt x="2460" y="961"/>
                  </a:cubicBezTo>
                  <a:cubicBezTo>
                    <a:pt x="2438" y="1031"/>
                    <a:pt x="2420" y="1101"/>
                    <a:pt x="2392" y="1168"/>
                  </a:cubicBezTo>
                  <a:cubicBezTo>
                    <a:pt x="2380" y="1198"/>
                    <a:pt x="2352" y="1226"/>
                    <a:pt x="2308" y="1230"/>
                  </a:cubicBezTo>
                  <a:cubicBezTo>
                    <a:pt x="2224" y="1236"/>
                    <a:pt x="2146" y="1261"/>
                    <a:pt x="2071" y="1296"/>
                  </a:cubicBezTo>
                  <a:cubicBezTo>
                    <a:pt x="2027" y="1316"/>
                    <a:pt x="1982" y="1336"/>
                    <a:pt x="1936" y="1352"/>
                  </a:cubicBezTo>
                  <a:cubicBezTo>
                    <a:pt x="1891" y="1369"/>
                    <a:pt x="1859" y="1396"/>
                    <a:pt x="1829" y="1431"/>
                  </a:cubicBezTo>
                  <a:cubicBezTo>
                    <a:pt x="1732" y="1546"/>
                    <a:pt x="1640" y="1665"/>
                    <a:pt x="1504" y="1749"/>
                  </a:cubicBezTo>
                  <a:cubicBezTo>
                    <a:pt x="1490" y="1757"/>
                    <a:pt x="1472" y="1763"/>
                    <a:pt x="1456" y="1768"/>
                  </a:cubicBezTo>
                  <a:cubicBezTo>
                    <a:pt x="1413" y="1782"/>
                    <a:pt x="1369" y="1795"/>
                    <a:pt x="1326" y="1810"/>
                  </a:cubicBezTo>
                  <a:cubicBezTo>
                    <a:pt x="1319" y="1812"/>
                    <a:pt x="1312" y="1818"/>
                    <a:pt x="1309" y="1823"/>
                  </a:cubicBezTo>
                  <a:cubicBezTo>
                    <a:pt x="1285" y="1874"/>
                    <a:pt x="1260" y="1924"/>
                    <a:pt x="1271" y="1983"/>
                  </a:cubicBezTo>
                  <a:cubicBezTo>
                    <a:pt x="1279" y="2025"/>
                    <a:pt x="1279" y="2067"/>
                    <a:pt x="1282" y="2110"/>
                  </a:cubicBezTo>
                  <a:cubicBezTo>
                    <a:pt x="1282" y="2117"/>
                    <a:pt x="1281" y="2126"/>
                    <a:pt x="1277" y="2132"/>
                  </a:cubicBezTo>
                  <a:cubicBezTo>
                    <a:pt x="1241" y="2182"/>
                    <a:pt x="1203" y="2231"/>
                    <a:pt x="1168" y="2278"/>
                  </a:cubicBezTo>
                  <a:cubicBezTo>
                    <a:pt x="1127" y="2278"/>
                    <a:pt x="1111" y="2260"/>
                    <a:pt x="1101" y="2228"/>
                  </a:cubicBezTo>
                  <a:cubicBezTo>
                    <a:pt x="1090" y="2190"/>
                    <a:pt x="1077" y="2154"/>
                    <a:pt x="1106" y="2117"/>
                  </a:cubicBezTo>
                  <a:cubicBezTo>
                    <a:pt x="1140" y="2073"/>
                    <a:pt x="1138" y="2024"/>
                    <a:pt x="1127" y="1975"/>
                  </a:cubicBezTo>
                  <a:cubicBezTo>
                    <a:pt x="1125" y="1969"/>
                    <a:pt x="1123" y="1962"/>
                    <a:pt x="1123" y="1957"/>
                  </a:cubicBezTo>
                  <a:cubicBezTo>
                    <a:pt x="1129" y="1900"/>
                    <a:pt x="1095" y="1880"/>
                    <a:pt x="1038" y="1861"/>
                  </a:cubicBezTo>
                  <a:cubicBezTo>
                    <a:pt x="963" y="1837"/>
                    <a:pt x="911" y="1844"/>
                    <a:pt x="865" y="1901"/>
                  </a:cubicBezTo>
                  <a:cubicBezTo>
                    <a:pt x="850" y="1919"/>
                    <a:pt x="839" y="1934"/>
                    <a:pt x="840" y="1957"/>
                  </a:cubicBezTo>
                  <a:cubicBezTo>
                    <a:pt x="842" y="1996"/>
                    <a:pt x="841" y="2036"/>
                    <a:pt x="841" y="2078"/>
                  </a:cubicBezTo>
                  <a:cubicBezTo>
                    <a:pt x="802" y="2073"/>
                    <a:pt x="767" y="2068"/>
                    <a:pt x="730" y="2063"/>
                  </a:cubicBezTo>
                  <a:cubicBezTo>
                    <a:pt x="729" y="2076"/>
                    <a:pt x="728" y="2084"/>
                    <a:pt x="727" y="2093"/>
                  </a:cubicBezTo>
                  <a:cubicBezTo>
                    <a:pt x="721" y="2152"/>
                    <a:pt x="722" y="2212"/>
                    <a:pt x="693" y="2268"/>
                  </a:cubicBezTo>
                  <a:cubicBezTo>
                    <a:pt x="642" y="2369"/>
                    <a:pt x="630" y="2475"/>
                    <a:pt x="632" y="2584"/>
                  </a:cubicBezTo>
                  <a:cubicBezTo>
                    <a:pt x="633" y="2601"/>
                    <a:pt x="637" y="2610"/>
                    <a:pt x="654" y="2616"/>
                  </a:cubicBezTo>
                  <a:cubicBezTo>
                    <a:pt x="691" y="2632"/>
                    <a:pt x="727" y="2647"/>
                    <a:pt x="763" y="2665"/>
                  </a:cubicBezTo>
                  <a:cubicBezTo>
                    <a:pt x="784" y="2675"/>
                    <a:pt x="798" y="2674"/>
                    <a:pt x="814" y="2656"/>
                  </a:cubicBezTo>
                  <a:cubicBezTo>
                    <a:pt x="846" y="2619"/>
                    <a:pt x="881" y="2583"/>
                    <a:pt x="919" y="2542"/>
                  </a:cubicBezTo>
                  <a:cubicBezTo>
                    <a:pt x="925" y="2577"/>
                    <a:pt x="927" y="2607"/>
                    <a:pt x="934" y="2635"/>
                  </a:cubicBezTo>
                  <a:cubicBezTo>
                    <a:pt x="947" y="2680"/>
                    <a:pt x="939" y="2721"/>
                    <a:pt x="918" y="2763"/>
                  </a:cubicBezTo>
                  <a:cubicBezTo>
                    <a:pt x="906" y="2788"/>
                    <a:pt x="894" y="2814"/>
                    <a:pt x="892" y="2841"/>
                  </a:cubicBezTo>
                  <a:cubicBezTo>
                    <a:pt x="889" y="2880"/>
                    <a:pt x="895" y="2919"/>
                    <a:pt x="895" y="2959"/>
                  </a:cubicBezTo>
                  <a:cubicBezTo>
                    <a:pt x="896" y="3007"/>
                    <a:pt x="916" y="3048"/>
                    <a:pt x="942" y="3081"/>
                  </a:cubicBezTo>
                  <a:cubicBezTo>
                    <a:pt x="987" y="3075"/>
                    <a:pt x="1026" y="3070"/>
                    <a:pt x="1067" y="3065"/>
                  </a:cubicBezTo>
                  <a:cubicBezTo>
                    <a:pt x="1071" y="3082"/>
                    <a:pt x="1074" y="3092"/>
                    <a:pt x="1077" y="3103"/>
                  </a:cubicBezTo>
                  <a:cubicBezTo>
                    <a:pt x="1085" y="3131"/>
                    <a:pt x="1091" y="3159"/>
                    <a:pt x="1098" y="3188"/>
                  </a:cubicBezTo>
                  <a:cubicBezTo>
                    <a:pt x="816" y="3188"/>
                    <a:pt x="816" y="3188"/>
                    <a:pt x="816" y="3188"/>
                  </a:cubicBezTo>
                  <a:cubicBezTo>
                    <a:pt x="790" y="3147"/>
                    <a:pt x="766" y="3104"/>
                    <a:pt x="750" y="3058"/>
                  </a:cubicBezTo>
                  <a:cubicBezTo>
                    <a:pt x="718" y="2969"/>
                    <a:pt x="674" y="2883"/>
                    <a:pt x="635" y="2796"/>
                  </a:cubicBezTo>
                  <a:cubicBezTo>
                    <a:pt x="630" y="2785"/>
                    <a:pt x="620" y="2773"/>
                    <a:pt x="608" y="2767"/>
                  </a:cubicBezTo>
                  <a:cubicBezTo>
                    <a:pt x="541" y="2732"/>
                    <a:pt x="474" y="2697"/>
                    <a:pt x="406" y="2664"/>
                  </a:cubicBezTo>
                  <a:cubicBezTo>
                    <a:pt x="396" y="2659"/>
                    <a:pt x="379" y="2658"/>
                    <a:pt x="369" y="2662"/>
                  </a:cubicBezTo>
                  <a:cubicBezTo>
                    <a:pt x="305" y="2686"/>
                    <a:pt x="242" y="2710"/>
                    <a:pt x="180" y="2736"/>
                  </a:cubicBezTo>
                  <a:cubicBezTo>
                    <a:pt x="166" y="2742"/>
                    <a:pt x="152" y="2753"/>
                    <a:pt x="143" y="2765"/>
                  </a:cubicBezTo>
                  <a:cubicBezTo>
                    <a:pt x="100" y="2825"/>
                    <a:pt x="57" y="2886"/>
                    <a:pt x="17" y="2948"/>
                  </a:cubicBezTo>
                  <a:cubicBezTo>
                    <a:pt x="8" y="2962"/>
                    <a:pt x="2" y="2979"/>
                    <a:pt x="1" y="2996"/>
                  </a:cubicBezTo>
                  <a:cubicBezTo>
                    <a:pt x="1" y="2976"/>
                    <a:pt x="0" y="2957"/>
                    <a:pt x="1" y="2937"/>
                  </a:cubicBezTo>
                  <a:cubicBezTo>
                    <a:pt x="2" y="2869"/>
                    <a:pt x="10" y="2801"/>
                    <a:pt x="18" y="2732"/>
                  </a:cubicBezTo>
                  <a:cubicBezTo>
                    <a:pt x="31" y="2625"/>
                    <a:pt x="28" y="2516"/>
                    <a:pt x="64" y="2411"/>
                  </a:cubicBezTo>
                  <a:cubicBezTo>
                    <a:pt x="77" y="2375"/>
                    <a:pt x="85" y="2338"/>
                    <a:pt x="96" y="2301"/>
                  </a:cubicBezTo>
                  <a:cubicBezTo>
                    <a:pt x="119" y="2224"/>
                    <a:pt x="133" y="2142"/>
                    <a:pt x="168" y="2069"/>
                  </a:cubicBezTo>
                  <a:cubicBezTo>
                    <a:pt x="268" y="1857"/>
                    <a:pt x="375" y="1647"/>
                    <a:pt x="507" y="1449"/>
                  </a:cubicBezTo>
                  <a:cubicBezTo>
                    <a:pt x="538" y="1402"/>
                    <a:pt x="560" y="1351"/>
                    <a:pt x="597" y="1309"/>
                  </a:cubicBezTo>
                  <a:cubicBezTo>
                    <a:pt x="692" y="1199"/>
                    <a:pt x="784" y="1084"/>
                    <a:pt x="894" y="987"/>
                  </a:cubicBezTo>
                  <a:cubicBezTo>
                    <a:pt x="1053" y="845"/>
                    <a:pt x="1217" y="706"/>
                    <a:pt x="1403" y="589"/>
                  </a:cubicBezTo>
                  <a:cubicBezTo>
                    <a:pt x="1641" y="439"/>
                    <a:pt x="1893" y="316"/>
                    <a:pt x="2164" y="224"/>
                  </a:cubicBezTo>
                  <a:cubicBezTo>
                    <a:pt x="2300" y="177"/>
                    <a:pt x="2438" y="137"/>
                    <a:pt x="2579" y="104"/>
                  </a:cubicBezTo>
                  <a:cubicBezTo>
                    <a:pt x="2712" y="73"/>
                    <a:pt x="2848" y="45"/>
                    <a:pt x="2984" y="35"/>
                  </a:cubicBezTo>
                  <a:cubicBezTo>
                    <a:pt x="3176" y="20"/>
                    <a:pt x="3369" y="0"/>
                    <a:pt x="3563" y="17"/>
                  </a:cubicBezTo>
                  <a:cubicBezTo>
                    <a:pt x="3731" y="33"/>
                    <a:pt x="3900" y="35"/>
                    <a:pt x="4066" y="69"/>
                  </a:cubicBezTo>
                  <a:cubicBezTo>
                    <a:pt x="4119" y="80"/>
                    <a:pt x="4171" y="91"/>
                    <a:pt x="4224" y="101"/>
                  </a:cubicBezTo>
                  <a:close/>
                </a:path>
              </a:pathLst>
            </a:custGeom>
            <a:solidFill>
              <a:srgbClr val="84B5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6"/>
            <p:cNvSpPr/>
            <p:nvPr/>
          </p:nvSpPr>
          <p:spPr bwMode="auto">
            <a:xfrm>
              <a:off x="7023100" y="5240338"/>
              <a:ext cx="503238" cy="473075"/>
            </a:xfrm>
            <a:custGeom>
              <a:avLst/>
              <a:gdLst>
                <a:gd name="T0" fmla="*/ 273 w 281"/>
                <a:gd name="T1" fmla="*/ 172 h 264"/>
                <a:gd name="T2" fmla="*/ 279 w 281"/>
                <a:gd name="T3" fmla="*/ 190 h 264"/>
                <a:gd name="T4" fmla="*/ 252 w 281"/>
                <a:gd name="T5" fmla="*/ 264 h 264"/>
                <a:gd name="T6" fmla="*/ 83 w 281"/>
                <a:gd name="T7" fmla="*/ 207 h 264"/>
                <a:gd name="T8" fmla="*/ 64 w 281"/>
                <a:gd name="T9" fmla="*/ 187 h 264"/>
                <a:gd name="T10" fmla="*/ 9 w 281"/>
                <a:gd name="T11" fmla="*/ 90 h 264"/>
                <a:gd name="T12" fmla="*/ 14 w 281"/>
                <a:gd name="T13" fmla="*/ 53 h 264"/>
                <a:gd name="T14" fmla="*/ 68 w 281"/>
                <a:gd name="T15" fmla="*/ 0 h 264"/>
                <a:gd name="T16" fmla="*/ 273 w 281"/>
                <a:gd name="T17" fmla="*/ 172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1" h="264">
                  <a:moveTo>
                    <a:pt x="273" y="172"/>
                  </a:moveTo>
                  <a:cubicBezTo>
                    <a:pt x="278" y="175"/>
                    <a:pt x="281" y="184"/>
                    <a:pt x="279" y="190"/>
                  </a:cubicBezTo>
                  <a:cubicBezTo>
                    <a:pt x="272" y="214"/>
                    <a:pt x="262" y="237"/>
                    <a:pt x="252" y="264"/>
                  </a:cubicBezTo>
                  <a:cubicBezTo>
                    <a:pt x="194" y="244"/>
                    <a:pt x="138" y="226"/>
                    <a:pt x="83" y="207"/>
                  </a:cubicBezTo>
                  <a:cubicBezTo>
                    <a:pt x="75" y="204"/>
                    <a:pt x="69" y="194"/>
                    <a:pt x="64" y="187"/>
                  </a:cubicBezTo>
                  <a:cubicBezTo>
                    <a:pt x="46" y="155"/>
                    <a:pt x="28" y="122"/>
                    <a:pt x="9" y="90"/>
                  </a:cubicBezTo>
                  <a:cubicBezTo>
                    <a:pt x="0" y="75"/>
                    <a:pt x="0" y="65"/>
                    <a:pt x="14" y="53"/>
                  </a:cubicBezTo>
                  <a:cubicBezTo>
                    <a:pt x="32" y="38"/>
                    <a:pt x="48" y="20"/>
                    <a:pt x="68" y="0"/>
                  </a:cubicBezTo>
                  <a:cubicBezTo>
                    <a:pt x="140" y="60"/>
                    <a:pt x="207" y="116"/>
                    <a:pt x="273" y="172"/>
                  </a:cubicBezTo>
                  <a:close/>
                </a:path>
              </a:pathLst>
            </a:custGeom>
            <a:solidFill>
              <a:srgbClr val="33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7"/>
            <p:cNvSpPr/>
            <p:nvPr/>
          </p:nvSpPr>
          <p:spPr bwMode="auto">
            <a:xfrm>
              <a:off x="4778375" y="6084888"/>
              <a:ext cx="717550" cy="192088"/>
            </a:xfrm>
            <a:custGeom>
              <a:avLst/>
              <a:gdLst>
                <a:gd name="T0" fmla="*/ 391 w 400"/>
                <a:gd name="T1" fmla="*/ 57 h 107"/>
                <a:gd name="T2" fmla="*/ 400 w 400"/>
                <a:gd name="T3" fmla="*/ 107 h 107"/>
                <a:gd name="T4" fmla="*/ 0 w 400"/>
                <a:gd name="T5" fmla="*/ 107 h 107"/>
                <a:gd name="T6" fmla="*/ 0 w 400"/>
                <a:gd name="T7" fmla="*/ 104 h 107"/>
                <a:gd name="T8" fmla="*/ 63 w 400"/>
                <a:gd name="T9" fmla="*/ 92 h 107"/>
                <a:gd name="T10" fmla="*/ 260 w 400"/>
                <a:gd name="T11" fmla="*/ 18 h 107"/>
                <a:gd name="T12" fmla="*/ 382 w 400"/>
                <a:gd name="T13" fmla="*/ 36 h 107"/>
                <a:gd name="T14" fmla="*/ 391 w 400"/>
                <a:gd name="T15" fmla="*/ 5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0" h="107">
                  <a:moveTo>
                    <a:pt x="391" y="57"/>
                  </a:moveTo>
                  <a:cubicBezTo>
                    <a:pt x="394" y="74"/>
                    <a:pt x="397" y="90"/>
                    <a:pt x="400" y="107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21" y="104"/>
                    <a:pt x="42" y="100"/>
                    <a:pt x="63" y="92"/>
                  </a:cubicBezTo>
                  <a:cubicBezTo>
                    <a:pt x="128" y="65"/>
                    <a:pt x="195" y="44"/>
                    <a:pt x="260" y="18"/>
                  </a:cubicBezTo>
                  <a:cubicBezTo>
                    <a:pt x="306" y="0"/>
                    <a:pt x="342" y="25"/>
                    <a:pt x="382" y="36"/>
                  </a:cubicBezTo>
                  <a:cubicBezTo>
                    <a:pt x="387" y="37"/>
                    <a:pt x="389" y="49"/>
                    <a:pt x="391" y="57"/>
                  </a:cubicBezTo>
                  <a:close/>
                </a:path>
              </a:pathLst>
            </a:custGeom>
            <a:solidFill>
              <a:srgbClr val="33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8"/>
            <p:cNvSpPr/>
            <p:nvPr/>
          </p:nvSpPr>
          <p:spPr bwMode="auto">
            <a:xfrm>
              <a:off x="0" y="5326063"/>
              <a:ext cx="1460500" cy="950913"/>
            </a:xfrm>
            <a:custGeom>
              <a:avLst/>
              <a:gdLst>
                <a:gd name="T0" fmla="*/ 815 w 815"/>
                <a:gd name="T1" fmla="*/ 530 h 530"/>
                <a:gd name="T2" fmla="*/ 9 w 815"/>
                <a:gd name="T3" fmla="*/ 530 h 530"/>
                <a:gd name="T4" fmla="*/ 2 w 815"/>
                <a:gd name="T5" fmla="*/ 396 h 530"/>
                <a:gd name="T6" fmla="*/ 0 w 815"/>
                <a:gd name="T7" fmla="*/ 346 h 530"/>
                <a:gd name="T8" fmla="*/ 0 w 815"/>
                <a:gd name="T9" fmla="*/ 338 h 530"/>
                <a:gd name="T10" fmla="*/ 16 w 815"/>
                <a:gd name="T11" fmla="*/ 290 h 530"/>
                <a:gd name="T12" fmla="*/ 142 w 815"/>
                <a:gd name="T13" fmla="*/ 107 h 530"/>
                <a:gd name="T14" fmla="*/ 179 w 815"/>
                <a:gd name="T15" fmla="*/ 78 h 530"/>
                <a:gd name="T16" fmla="*/ 368 w 815"/>
                <a:gd name="T17" fmla="*/ 4 h 530"/>
                <a:gd name="T18" fmla="*/ 405 w 815"/>
                <a:gd name="T19" fmla="*/ 6 h 530"/>
                <a:gd name="T20" fmla="*/ 607 w 815"/>
                <a:gd name="T21" fmla="*/ 109 h 530"/>
                <a:gd name="T22" fmla="*/ 634 w 815"/>
                <a:gd name="T23" fmla="*/ 138 h 530"/>
                <a:gd name="T24" fmla="*/ 749 w 815"/>
                <a:gd name="T25" fmla="*/ 400 h 530"/>
                <a:gd name="T26" fmla="*/ 815 w 815"/>
                <a:gd name="T27" fmla="*/ 530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15" h="530">
                  <a:moveTo>
                    <a:pt x="815" y="530"/>
                  </a:moveTo>
                  <a:cubicBezTo>
                    <a:pt x="9" y="530"/>
                    <a:pt x="9" y="530"/>
                    <a:pt x="9" y="530"/>
                  </a:cubicBezTo>
                  <a:cubicBezTo>
                    <a:pt x="7" y="485"/>
                    <a:pt x="4" y="441"/>
                    <a:pt x="2" y="396"/>
                  </a:cubicBezTo>
                  <a:cubicBezTo>
                    <a:pt x="1" y="379"/>
                    <a:pt x="0" y="363"/>
                    <a:pt x="0" y="346"/>
                  </a:cubicBezTo>
                  <a:cubicBezTo>
                    <a:pt x="0" y="343"/>
                    <a:pt x="0" y="340"/>
                    <a:pt x="0" y="338"/>
                  </a:cubicBezTo>
                  <a:cubicBezTo>
                    <a:pt x="1" y="321"/>
                    <a:pt x="7" y="304"/>
                    <a:pt x="16" y="290"/>
                  </a:cubicBezTo>
                  <a:cubicBezTo>
                    <a:pt x="56" y="228"/>
                    <a:pt x="99" y="167"/>
                    <a:pt x="142" y="107"/>
                  </a:cubicBezTo>
                  <a:cubicBezTo>
                    <a:pt x="151" y="95"/>
                    <a:pt x="165" y="84"/>
                    <a:pt x="179" y="78"/>
                  </a:cubicBezTo>
                  <a:cubicBezTo>
                    <a:pt x="241" y="52"/>
                    <a:pt x="304" y="28"/>
                    <a:pt x="368" y="4"/>
                  </a:cubicBezTo>
                  <a:cubicBezTo>
                    <a:pt x="378" y="0"/>
                    <a:pt x="395" y="1"/>
                    <a:pt x="405" y="6"/>
                  </a:cubicBezTo>
                  <a:cubicBezTo>
                    <a:pt x="473" y="39"/>
                    <a:pt x="540" y="74"/>
                    <a:pt x="607" y="109"/>
                  </a:cubicBezTo>
                  <a:cubicBezTo>
                    <a:pt x="619" y="115"/>
                    <a:pt x="629" y="127"/>
                    <a:pt x="634" y="138"/>
                  </a:cubicBezTo>
                  <a:cubicBezTo>
                    <a:pt x="673" y="225"/>
                    <a:pt x="717" y="311"/>
                    <a:pt x="749" y="400"/>
                  </a:cubicBezTo>
                  <a:cubicBezTo>
                    <a:pt x="765" y="446"/>
                    <a:pt x="789" y="489"/>
                    <a:pt x="815" y="530"/>
                  </a:cubicBezTo>
                  <a:close/>
                </a:path>
              </a:pathLst>
            </a:custGeom>
            <a:solidFill>
              <a:srgbClr val="33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19"/>
            <p:cNvSpPr/>
            <p:nvPr/>
          </p:nvSpPr>
          <p:spPr bwMode="auto">
            <a:xfrm>
              <a:off x="2689225" y="3832226"/>
              <a:ext cx="2406650" cy="1673225"/>
            </a:xfrm>
            <a:custGeom>
              <a:avLst/>
              <a:gdLst>
                <a:gd name="T0" fmla="*/ 0 w 1343"/>
                <a:gd name="T1" fmla="*/ 933 h 933"/>
                <a:gd name="T2" fmla="*/ 1343 w 1343"/>
                <a:gd name="T3" fmla="*/ 933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343" h="933">
                  <a:moveTo>
                    <a:pt x="0" y="933"/>
                  </a:moveTo>
                  <a:cubicBezTo>
                    <a:pt x="0" y="933"/>
                    <a:pt x="711" y="0"/>
                    <a:pt x="1343" y="933"/>
                  </a:cubicBezTo>
                </a:path>
              </a:pathLst>
            </a:custGeom>
            <a:noFill/>
            <a:ln w="85725" cap="flat">
              <a:solidFill>
                <a:srgbClr val="3E3A3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0"/>
            <p:cNvSpPr/>
            <p:nvPr/>
          </p:nvSpPr>
          <p:spPr bwMode="auto">
            <a:xfrm>
              <a:off x="2501900" y="4760913"/>
              <a:ext cx="415925" cy="496888"/>
            </a:xfrm>
            <a:custGeom>
              <a:avLst/>
              <a:gdLst>
                <a:gd name="T0" fmla="*/ 105 w 232"/>
                <a:gd name="T1" fmla="*/ 0 h 277"/>
                <a:gd name="T2" fmla="*/ 232 w 232"/>
                <a:gd name="T3" fmla="*/ 277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32" h="277">
                  <a:moveTo>
                    <a:pt x="105" y="0"/>
                  </a:moveTo>
                  <a:cubicBezTo>
                    <a:pt x="129" y="127"/>
                    <a:pt x="0" y="212"/>
                    <a:pt x="232" y="277"/>
                  </a:cubicBezTo>
                </a:path>
              </a:pathLst>
            </a:custGeom>
            <a:noFill/>
            <a:ln w="85725" cap="flat">
              <a:solidFill>
                <a:srgbClr val="3E3A3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1"/>
            <p:cNvSpPr/>
            <p:nvPr/>
          </p:nvSpPr>
          <p:spPr bwMode="auto">
            <a:xfrm>
              <a:off x="2868613" y="4557713"/>
              <a:ext cx="361950" cy="452438"/>
            </a:xfrm>
            <a:custGeom>
              <a:avLst/>
              <a:gdLst>
                <a:gd name="T0" fmla="*/ 188 w 202"/>
                <a:gd name="T1" fmla="*/ 0 h 252"/>
                <a:gd name="T2" fmla="*/ 202 w 202"/>
                <a:gd name="T3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2" h="252">
                  <a:moveTo>
                    <a:pt x="188" y="0"/>
                  </a:moveTo>
                  <a:cubicBezTo>
                    <a:pt x="188" y="0"/>
                    <a:pt x="0" y="168"/>
                    <a:pt x="202" y="252"/>
                  </a:cubicBezTo>
                </a:path>
              </a:pathLst>
            </a:custGeom>
            <a:noFill/>
            <a:ln w="85725" cap="flat">
              <a:solidFill>
                <a:srgbClr val="3E3A3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2"/>
            <p:cNvSpPr/>
            <p:nvPr/>
          </p:nvSpPr>
          <p:spPr bwMode="auto">
            <a:xfrm>
              <a:off x="3335338" y="4495801"/>
              <a:ext cx="257175" cy="331788"/>
            </a:xfrm>
            <a:custGeom>
              <a:avLst/>
              <a:gdLst>
                <a:gd name="T0" fmla="*/ 144 w 144"/>
                <a:gd name="T1" fmla="*/ 35 h 185"/>
                <a:gd name="T2" fmla="*/ 144 w 144"/>
                <a:gd name="T3" fmla="*/ 18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4" h="185">
                  <a:moveTo>
                    <a:pt x="144" y="35"/>
                  </a:moveTo>
                  <a:cubicBezTo>
                    <a:pt x="144" y="35"/>
                    <a:pt x="0" y="0"/>
                    <a:pt x="144" y="185"/>
                  </a:cubicBezTo>
                </a:path>
              </a:pathLst>
            </a:custGeom>
            <a:noFill/>
            <a:ln w="85725" cap="flat">
              <a:solidFill>
                <a:srgbClr val="3E3A3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3"/>
            <p:cNvSpPr/>
            <p:nvPr/>
          </p:nvSpPr>
          <p:spPr bwMode="auto">
            <a:xfrm>
              <a:off x="3678238" y="4386263"/>
              <a:ext cx="215900" cy="374650"/>
            </a:xfrm>
            <a:custGeom>
              <a:avLst/>
              <a:gdLst>
                <a:gd name="T0" fmla="*/ 120 w 120"/>
                <a:gd name="T1" fmla="*/ 0 h 209"/>
                <a:gd name="T2" fmla="*/ 120 w 120"/>
                <a:gd name="T3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0" h="209">
                  <a:moveTo>
                    <a:pt x="120" y="0"/>
                  </a:moveTo>
                  <a:cubicBezTo>
                    <a:pt x="120" y="0"/>
                    <a:pt x="0" y="34"/>
                    <a:pt x="120" y="209"/>
                  </a:cubicBezTo>
                </a:path>
              </a:pathLst>
            </a:custGeom>
            <a:noFill/>
            <a:ln w="85725" cap="flat">
              <a:solidFill>
                <a:srgbClr val="3E3A3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4"/>
            <p:cNvSpPr/>
            <p:nvPr/>
          </p:nvSpPr>
          <p:spPr bwMode="auto">
            <a:xfrm>
              <a:off x="3906838" y="4375151"/>
              <a:ext cx="422275" cy="452438"/>
            </a:xfrm>
            <a:custGeom>
              <a:avLst/>
              <a:gdLst>
                <a:gd name="T0" fmla="*/ 236 w 236"/>
                <a:gd name="T1" fmla="*/ 252 h 252"/>
                <a:gd name="T2" fmla="*/ 236 w 236"/>
                <a:gd name="T3" fmla="*/ 99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36" h="252">
                  <a:moveTo>
                    <a:pt x="236" y="252"/>
                  </a:moveTo>
                  <a:cubicBezTo>
                    <a:pt x="236" y="252"/>
                    <a:pt x="0" y="0"/>
                    <a:pt x="236" y="99"/>
                  </a:cubicBezTo>
                </a:path>
              </a:pathLst>
            </a:custGeom>
            <a:noFill/>
            <a:ln w="85725" cap="flat">
              <a:solidFill>
                <a:srgbClr val="3E3A3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5"/>
            <p:cNvSpPr/>
            <p:nvPr/>
          </p:nvSpPr>
          <p:spPr bwMode="auto">
            <a:xfrm>
              <a:off x="4589463" y="4511676"/>
              <a:ext cx="76200" cy="498475"/>
            </a:xfrm>
            <a:custGeom>
              <a:avLst/>
              <a:gdLst>
                <a:gd name="T0" fmla="*/ 43 w 43"/>
                <a:gd name="T1" fmla="*/ 0 h 278"/>
                <a:gd name="T2" fmla="*/ 34 w 43"/>
                <a:gd name="T3" fmla="*/ 27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3" h="278">
                  <a:moveTo>
                    <a:pt x="43" y="0"/>
                  </a:moveTo>
                  <a:cubicBezTo>
                    <a:pt x="43" y="0"/>
                    <a:pt x="0" y="26"/>
                    <a:pt x="34" y="278"/>
                  </a:cubicBezTo>
                </a:path>
              </a:pathLst>
            </a:custGeom>
            <a:noFill/>
            <a:ln w="85725" cap="flat">
              <a:solidFill>
                <a:srgbClr val="3E3A3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6"/>
            <p:cNvSpPr/>
            <p:nvPr/>
          </p:nvSpPr>
          <p:spPr bwMode="auto">
            <a:xfrm>
              <a:off x="4806950" y="4710113"/>
              <a:ext cx="288925" cy="547688"/>
            </a:xfrm>
            <a:custGeom>
              <a:avLst/>
              <a:gdLst>
                <a:gd name="T0" fmla="*/ 161 w 161"/>
                <a:gd name="T1" fmla="*/ 167 h 305"/>
                <a:gd name="T2" fmla="*/ 57 w 161"/>
                <a:gd name="T3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61" h="305">
                  <a:moveTo>
                    <a:pt x="161" y="167"/>
                  </a:moveTo>
                  <a:cubicBezTo>
                    <a:pt x="161" y="167"/>
                    <a:pt x="0" y="0"/>
                    <a:pt x="57" y="305"/>
                  </a:cubicBezTo>
                </a:path>
              </a:pathLst>
            </a:custGeom>
            <a:noFill/>
            <a:ln w="85725" cap="flat">
              <a:solidFill>
                <a:srgbClr val="3E3A3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7"/>
            <p:cNvSpPr/>
            <p:nvPr/>
          </p:nvSpPr>
          <p:spPr bwMode="auto">
            <a:xfrm>
              <a:off x="7094538" y="3778251"/>
              <a:ext cx="2408238" cy="1673225"/>
            </a:xfrm>
            <a:custGeom>
              <a:avLst/>
              <a:gdLst>
                <a:gd name="T0" fmla="*/ 1344 w 1344"/>
                <a:gd name="T1" fmla="*/ 933 h 933"/>
                <a:gd name="T2" fmla="*/ 0 w 1344"/>
                <a:gd name="T3" fmla="*/ 933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344" h="933">
                  <a:moveTo>
                    <a:pt x="1344" y="933"/>
                  </a:moveTo>
                  <a:cubicBezTo>
                    <a:pt x="1344" y="933"/>
                    <a:pt x="632" y="0"/>
                    <a:pt x="0" y="933"/>
                  </a:cubicBezTo>
                </a:path>
              </a:pathLst>
            </a:custGeom>
            <a:noFill/>
            <a:ln w="85725" cap="flat">
              <a:solidFill>
                <a:srgbClr val="3E3A3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28"/>
            <p:cNvSpPr/>
            <p:nvPr/>
          </p:nvSpPr>
          <p:spPr bwMode="auto">
            <a:xfrm>
              <a:off x="9272588" y="4706938"/>
              <a:ext cx="417513" cy="496888"/>
            </a:xfrm>
            <a:custGeom>
              <a:avLst/>
              <a:gdLst>
                <a:gd name="T0" fmla="*/ 128 w 233"/>
                <a:gd name="T1" fmla="*/ 0 h 277"/>
                <a:gd name="T2" fmla="*/ 0 w 233"/>
                <a:gd name="T3" fmla="*/ 277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33" h="277">
                  <a:moveTo>
                    <a:pt x="128" y="0"/>
                  </a:moveTo>
                  <a:cubicBezTo>
                    <a:pt x="104" y="127"/>
                    <a:pt x="233" y="212"/>
                    <a:pt x="0" y="277"/>
                  </a:cubicBezTo>
                </a:path>
              </a:pathLst>
            </a:custGeom>
            <a:noFill/>
            <a:ln w="85725" cap="flat">
              <a:solidFill>
                <a:srgbClr val="3E3A3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29"/>
            <p:cNvSpPr/>
            <p:nvPr/>
          </p:nvSpPr>
          <p:spPr bwMode="auto">
            <a:xfrm>
              <a:off x="8961438" y="4503738"/>
              <a:ext cx="361950" cy="452438"/>
            </a:xfrm>
            <a:custGeom>
              <a:avLst/>
              <a:gdLst>
                <a:gd name="T0" fmla="*/ 14 w 202"/>
                <a:gd name="T1" fmla="*/ 0 h 252"/>
                <a:gd name="T2" fmla="*/ 0 w 202"/>
                <a:gd name="T3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2" h="252">
                  <a:moveTo>
                    <a:pt x="14" y="0"/>
                  </a:moveTo>
                  <a:cubicBezTo>
                    <a:pt x="14" y="0"/>
                    <a:pt x="202" y="168"/>
                    <a:pt x="0" y="252"/>
                  </a:cubicBezTo>
                </a:path>
              </a:pathLst>
            </a:custGeom>
            <a:noFill/>
            <a:ln w="85725" cap="flat">
              <a:solidFill>
                <a:srgbClr val="3E3A3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0"/>
            <p:cNvSpPr/>
            <p:nvPr/>
          </p:nvSpPr>
          <p:spPr bwMode="auto">
            <a:xfrm>
              <a:off x="8599488" y="4441826"/>
              <a:ext cx="257175" cy="331788"/>
            </a:xfrm>
            <a:custGeom>
              <a:avLst/>
              <a:gdLst>
                <a:gd name="T0" fmla="*/ 0 w 144"/>
                <a:gd name="T1" fmla="*/ 35 h 185"/>
                <a:gd name="T2" fmla="*/ 0 w 144"/>
                <a:gd name="T3" fmla="*/ 18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4" h="185">
                  <a:moveTo>
                    <a:pt x="0" y="35"/>
                  </a:moveTo>
                  <a:cubicBezTo>
                    <a:pt x="0" y="35"/>
                    <a:pt x="144" y="0"/>
                    <a:pt x="0" y="185"/>
                  </a:cubicBezTo>
                </a:path>
              </a:pathLst>
            </a:custGeom>
            <a:noFill/>
            <a:ln w="85725" cap="flat">
              <a:solidFill>
                <a:srgbClr val="3E3A3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1"/>
            <p:cNvSpPr/>
            <p:nvPr/>
          </p:nvSpPr>
          <p:spPr bwMode="auto">
            <a:xfrm>
              <a:off x="8297863" y="4332288"/>
              <a:ext cx="215900" cy="374650"/>
            </a:xfrm>
            <a:custGeom>
              <a:avLst/>
              <a:gdLst>
                <a:gd name="T0" fmla="*/ 0 w 120"/>
                <a:gd name="T1" fmla="*/ 0 h 209"/>
                <a:gd name="T2" fmla="*/ 0 w 120"/>
                <a:gd name="T3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0" h="209">
                  <a:moveTo>
                    <a:pt x="0" y="0"/>
                  </a:moveTo>
                  <a:cubicBezTo>
                    <a:pt x="0" y="0"/>
                    <a:pt x="120" y="34"/>
                    <a:pt x="0" y="209"/>
                  </a:cubicBezTo>
                </a:path>
              </a:pathLst>
            </a:custGeom>
            <a:noFill/>
            <a:ln w="85725" cap="flat">
              <a:solidFill>
                <a:srgbClr val="3E3A3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2"/>
            <p:cNvSpPr/>
            <p:nvPr/>
          </p:nvSpPr>
          <p:spPr bwMode="auto">
            <a:xfrm>
              <a:off x="7861300" y="4322763"/>
              <a:ext cx="422275" cy="450850"/>
            </a:xfrm>
            <a:custGeom>
              <a:avLst/>
              <a:gdLst>
                <a:gd name="T0" fmla="*/ 0 w 236"/>
                <a:gd name="T1" fmla="*/ 251 h 251"/>
                <a:gd name="T2" fmla="*/ 0 w 236"/>
                <a:gd name="T3" fmla="*/ 98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36" h="251">
                  <a:moveTo>
                    <a:pt x="0" y="251"/>
                  </a:moveTo>
                  <a:cubicBezTo>
                    <a:pt x="0" y="251"/>
                    <a:pt x="236" y="0"/>
                    <a:pt x="0" y="98"/>
                  </a:cubicBezTo>
                </a:path>
              </a:pathLst>
            </a:custGeom>
            <a:noFill/>
            <a:ln w="85725" cap="flat">
              <a:solidFill>
                <a:srgbClr val="3E3A3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3"/>
            <p:cNvSpPr/>
            <p:nvPr/>
          </p:nvSpPr>
          <p:spPr bwMode="auto">
            <a:xfrm>
              <a:off x="7524750" y="4457701"/>
              <a:ext cx="76200" cy="498475"/>
            </a:xfrm>
            <a:custGeom>
              <a:avLst/>
              <a:gdLst>
                <a:gd name="T0" fmla="*/ 0 w 43"/>
                <a:gd name="T1" fmla="*/ 0 h 278"/>
                <a:gd name="T2" fmla="*/ 10 w 43"/>
                <a:gd name="T3" fmla="*/ 27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3" h="278">
                  <a:moveTo>
                    <a:pt x="0" y="0"/>
                  </a:moveTo>
                  <a:cubicBezTo>
                    <a:pt x="0" y="0"/>
                    <a:pt x="43" y="26"/>
                    <a:pt x="10" y="278"/>
                  </a:cubicBezTo>
                </a:path>
              </a:pathLst>
            </a:custGeom>
            <a:noFill/>
            <a:ln w="85725" cap="flat">
              <a:solidFill>
                <a:srgbClr val="3E3A3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4"/>
            <p:cNvSpPr/>
            <p:nvPr/>
          </p:nvSpPr>
          <p:spPr bwMode="auto">
            <a:xfrm>
              <a:off x="7094538" y="4656138"/>
              <a:ext cx="290513" cy="547688"/>
            </a:xfrm>
            <a:custGeom>
              <a:avLst/>
              <a:gdLst>
                <a:gd name="T0" fmla="*/ 0 w 162"/>
                <a:gd name="T1" fmla="*/ 167 h 305"/>
                <a:gd name="T2" fmla="*/ 105 w 162"/>
                <a:gd name="T3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62" h="305">
                  <a:moveTo>
                    <a:pt x="0" y="167"/>
                  </a:moveTo>
                  <a:cubicBezTo>
                    <a:pt x="0" y="167"/>
                    <a:pt x="162" y="0"/>
                    <a:pt x="105" y="305"/>
                  </a:cubicBezTo>
                </a:path>
              </a:pathLst>
            </a:custGeom>
            <a:noFill/>
            <a:ln w="85725" cap="flat">
              <a:solidFill>
                <a:srgbClr val="3E3A3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1797" name="图片 1796"/>
          <p:cNvPicPr>
            <a:picLocks noChangeAspect="1"/>
          </p:cNvPicPr>
          <p:nvPr/>
        </p:nvPicPr>
        <p:blipFill>
          <a:blip r:embed="rId1" cstate="hqprint"/>
          <a:stretch>
            <a:fillRect/>
          </a:stretch>
        </p:blipFill>
        <p:spPr>
          <a:xfrm>
            <a:off x="3556194" y="1739063"/>
            <a:ext cx="2654188" cy="2654188"/>
          </a:xfrm>
          <a:prstGeom prst="rect">
            <a:avLst/>
          </a:prstGeom>
        </p:spPr>
      </p:pic>
      <p:pic>
        <p:nvPicPr>
          <p:cNvPr id="1798" name="图片 1797"/>
          <p:cNvPicPr>
            <a:picLocks noChangeAspect="1"/>
          </p:cNvPicPr>
          <p:nvPr/>
        </p:nvPicPr>
        <p:blipFill rotWithShape="1">
          <a:blip r:embed="rId2" cstate="hqprint"/>
          <a:srcRect/>
          <a:stretch>
            <a:fillRect/>
          </a:stretch>
        </p:blipFill>
        <p:spPr>
          <a:xfrm>
            <a:off x="4400899" y="3902930"/>
            <a:ext cx="1547584" cy="621552"/>
          </a:xfrm>
          <a:prstGeom prst="rect">
            <a:avLst/>
          </a:prstGeom>
        </p:spPr>
      </p:pic>
      <p:pic>
        <p:nvPicPr>
          <p:cNvPr id="809" name="图片 808"/>
          <p:cNvPicPr>
            <a:picLocks noChangeAspect="1"/>
          </p:cNvPicPr>
          <p:nvPr/>
        </p:nvPicPr>
        <p:blipFill rotWithShape="1">
          <a:blip r:embed="rId3" cstate="hqprint"/>
          <a:srcRect/>
          <a:stretch>
            <a:fillRect/>
          </a:stretch>
        </p:blipFill>
        <p:spPr>
          <a:xfrm>
            <a:off x="6640422" y="4705406"/>
            <a:ext cx="1194256" cy="479646"/>
          </a:xfrm>
          <a:prstGeom prst="rect">
            <a:avLst/>
          </a:prstGeom>
        </p:spPr>
      </p:pic>
      <p:pic>
        <p:nvPicPr>
          <p:cNvPr id="810" name="图片 809"/>
          <p:cNvPicPr>
            <a:picLocks noChangeAspect="1"/>
          </p:cNvPicPr>
          <p:nvPr/>
        </p:nvPicPr>
        <p:blipFill rotWithShape="1">
          <a:blip r:embed="rId4" cstate="hqprint"/>
          <a:srcRect/>
          <a:stretch>
            <a:fillRect/>
          </a:stretch>
        </p:blipFill>
        <p:spPr>
          <a:xfrm>
            <a:off x="493652" y="1437155"/>
            <a:ext cx="1503420" cy="603815"/>
          </a:xfrm>
          <a:prstGeom prst="rect">
            <a:avLst/>
          </a:prstGeom>
        </p:spPr>
      </p:pic>
      <p:sp>
        <p:nvSpPr>
          <p:cNvPr id="1799" name="文本框 1798"/>
          <p:cNvSpPr txBox="1"/>
          <p:nvPr/>
        </p:nvSpPr>
        <p:spPr>
          <a:xfrm>
            <a:off x="10227357" y="434667"/>
            <a:ext cx="1200329" cy="2631490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  <a:prstDash val="lgDash"/>
          </a:ln>
        </p:spPr>
        <p:txBody>
          <a:bodyPr vert="eaVert" wrap="none" rtlCol="0">
            <a:spAutoFit/>
          </a:bodyPr>
          <a:lstStyle/>
          <a:p>
            <a:r>
              <a:rPr lang="zh-CN" altLang="en-US" sz="6600" dirty="0">
                <a:solidFill>
                  <a:schemeClr val="bg1"/>
                </a:solidFill>
                <a:latin typeface="+mj-ea"/>
                <a:ea typeface="+mj-ea"/>
              </a:rPr>
              <a:t>植树节</a:t>
            </a:r>
            <a:endParaRPr lang="zh-CN" altLang="en-US" sz="6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809" name="文本框 1808"/>
          <p:cNvSpPr txBox="1"/>
          <p:nvPr/>
        </p:nvSpPr>
        <p:spPr>
          <a:xfrm>
            <a:off x="10144873" y="3039204"/>
            <a:ext cx="12666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>
                <a:solidFill>
                  <a:schemeClr val="bg1"/>
                </a:solidFill>
              </a:rPr>
              <a:t>3.12</a:t>
            </a:r>
            <a:endParaRPr lang="zh-CN" altLang="en-US" sz="4800" dirty="0">
              <a:solidFill>
                <a:schemeClr val="bg1"/>
              </a:solidFill>
            </a:endParaRPr>
          </a:p>
        </p:txBody>
      </p:sp>
      <p:sp>
        <p:nvSpPr>
          <p:cNvPr id="813" name="文本框 812"/>
          <p:cNvSpPr txBox="1"/>
          <p:nvPr/>
        </p:nvSpPr>
        <p:spPr>
          <a:xfrm>
            <a:off x="7856992" y="428351"/>
            <a:ext cx="1846659" cy="30441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节约能源已成为全世界的主流，保护环境是每一个地球公民的义务，让我们携起手来共同努力！</a:t>
            </a:r>
            <a:endParaRPr lang="zh-CN" altLang="en-US" dirty="0">
              <a:solidFill>
                <a:schemeClr val="bg1"/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cxnSp>
        <p:nvCxnSpPr>
          <p:cNvPr id="1815" name="直接连接符 1814"/>
          <p:cNvCxnSpPr/>
          <p:nvPr/>
        </p:nvCxnSpPr>
        <p:spPr>
          <a:xfrm>
            <a:off x="9744893" y="434667"/>
            <a:ext cx="0" cy="2994333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8" name="文本框 1827"/>
          <p:cNvSpPr txBox="1"/>
          <p:nvPr/>
        </p:nvSpPr>
        <p:spPr>
          <a:xfrm>
            <a:off x="1755850" y="1260506"/>
            <a:ext cx="46987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在此添加活动名称</a:t>
            </a:r>
            <a:endParaRPr lang="zh-CN" alt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21" name="任意多边形: 形状 820"/>
          <p:cNvSpPr/>
          <p:nvPr/>
        </p:nvSpPr>
        <p:spPr>
          <a:xfrm>
            <a:off x="6320194" y="1029437"/>
            <a:ext cx="903817" cy="318353"/>
          </a:xfrm>
          <a:custGeom>
            <a:avLst/>
            <a:gdLst/>
            <a:ahLst/>
            <a:cxnLst/>
            <a:rect l="l" t="t" r="r" b="b"/>
            <a:pathLst>
              <a:path w="903817" h="318353">
                <a:moveTo>
                  <a:pt x="852897" y="9278"/>
                </a:moveTo>
                <a:cubicBezTo>
                  <a:pt x="860006" y="9477"/>
                  <a:pt x="867369" y="10866"/>
                  <a:pt x="874984" y="13445"/>
                </a:cubicBezTo>
                <a:cubicBezTo>
                  <a:pt x="901674" y="29370"/>
                  <a:pt x="909835" y="54547"/>
                  <a:pt x="899466" y="88976"/>
                </a:cubicBezTo>
                <a:lnTo>
                  <a:pt x="786282" y="249338"/>
                </a:lnTo>
                <a:cubicBezTo>
                  <a:pt x="743519" y="306289"/>
                  <a:pt x="709214" y="327994"/>
                  <a:pt x="683368" y="314450"/>
                </a:cubicBezTo>
                <a:cubicBezTo>
                  <a:pt x="653751" y="301850"/>
                  <a:pt x="656405" y="263799"/>
                  <a:pt x="691330" y="200299"/>
                </a:cubicBezTo>
                <a:cubicBezTo>
                  <a:pt x="719310" y="147564"/>
                  <a:pt x="754111" y="94011"/>
                  <a:pt x="795733" y="39639"/>
                </a:cubicBezTo>
                <a:cubicBezTo>
                  <a:pt x="812513" y="18803"/>
                  <a:pt x="831568" y="8683"/>
                  <a:pt x="852897" y="9278"/>
                </a:cubicBezTo>
                <a:close/>
                <a:moveTo>
                  <a:pt x="205685" y="107"/>
                </a:moveTo>
                <a:cubicBezTo>
                  <a:pt x="213697" y="-489"/>
                  <a:pt x="221269" y="1428"/>
                  <a:pt x="228400" y="5855"/>
                </a:cubicBezTo>
                <a:cubicBezTo>
                  <a:pt x="246756" y="21780"/>
                  <a:pt x="243481" y="56110"/>
                  <a:pt x="218578" y="108844"/>
                </a:cubicBezTo>
                <a:cubicBezTo>
                  <a:pt x="179634" y="183506"/>
                  <a:pt x="146024" y="241301"/>
                  <a:pt x="117746" y="282229"/>
                </a:cubicBezTo>
                <a:cubicBezTo>
                  <a:pt x="94827" y="307877"/>
                  <a:pt x="65508" y="317278"/>
                  <a:pt x="29789" y="310432"/>
                </a:cubicBezTo>
                <a:cubicBezTo>
                  <a:pt x="2752" y="289993"/>
                  <a:pt x="-5880" y="262733"/>
                  <a:pt x="3893" y="228651"/>
                </a:cubicBezTo>
                <a:lnTo>
                  <a:pt x="121690" y="73274"/>
                </a:lnTo>
                <a:cubicBezTo>
                  <a:pt x="153651" y="26282"/>
                  <a:pt x="181649" y="1893"/>
                  <a:pt x="205685" y="1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2" name="任意多边形: 形状 821"/>
          <p:cNvSpPr/>
          <p:nvPr/>
        </p:nvSpPr>
        <p:spPr>
          <a:xfrm>
            <a:off x="1016401" y="978628"/>
            <a:ext cx="903817" cy="318353"/>
          </a:xfrm>
          <a:custGeom>
            <a:avLst/>
            <a:gdLst/>
            <a:ahLst/>
            <a:cxnLst/>
            <a:rect l="l" t="t" r="r" b="b"/>
            <a:pathLst>
              <a:path w="903817" h="318353">
                <a:moveTo>
                  <a:pt x="852897" y="9278"/>
                </a:moveTo>
                <a:cubicBezTo>
                  <a:pt x="860006" y="9477"/>
                  <a:pt x="867369" y="10866"/>
                  <a:pt x="874984" y="13445"/>
                </a:cubicBezTo>
                <a:cubicBezTo>
                  <a:pt x="901674" y="29370"/>
                  <a:pt x="909835" y="54547"/>
                  <a:pt x="899466" y="88976"/>
                </a:cubicBezTo>
                <a:lnTo>
                  <a:pt x="786282" y="249338"/>
                </a:lnTo>
                <a:cubicBezTo>
                  <a:pt x="743519" y="306289"/>
                  <a:pt x="709214" y="327994"/>
                  <a:pt x="683368" y="314450"/>
                </a:cubicBezTo>
                <a:cubicBezTo>
                  <a:pt x="653751" y="301850"/>
                  <a:pt x="656405" y="263799"/>
                  <a:pt x="691330" y="200299"/>
                </a:cubicBezTo>
                <a:cubicBezTo>
                  <a:pt x="719310" y="147564"/>
                  <a:pt x="754111" y="94011"/>
                  <a:pt x="795733" y="39639"/>
                </a:cubicBezTo>
                <a:cubicBezTo>
                  <a:pt x="812513" y="18803"/>
                  <a:pt x="831568" y="8683"/>
                  <a:pt x="852897" y="9278"/>
                </a:cubicBezTo>
                <a:close/>
                <a:moveTo>
                  <a:pt x="205685" y="107"/>
                </a:moveTo>
                <a:cubicBezTo>
                  <a:pt x="213697" y="-489"/>
                  <a:pt x="221269" y="1428"/>
                  <a:pt x="228400" y="5855"/>
                </a:cubicBezTo>
                <a:cubicBezTo>
                  <a:pt x="246756" y="21780"/>
                  <a:pt x="243481" y="56110"/>
                  <a:pt x="218578" y="108844"/>
                </a:cubicBezTo>
                <a:cubicBezTo>
                  <a:pt x="179634" y="183506"/>
                  <a:pt x="146024" y="241301"/>
                  <a:pt x="117746" y="282229"/>
                </a:cubicBezTo>
                <a:cubicBezTo>
                  <a:pt x="94827" y="307877"/>
                  <a:pt x="65508" y="317278"/>
                  <a:pt x="29789" y="310432"/>
                </a:cubicBezTo>
                <a:cubicBezTo>
                  <a:pt x="2752" y="289993"/>
                  <a:pt x="-5880" y="262733"/>
                  <a:pt x="3893" y="228651"/>
                </a:cubicBezTo>
                <a:lnTo>
                  <a:pt x="121690" y="73274"/>
                </a:lnTo>
                <a:cubicBezTo>
                  <a:pt x="153651" y="26282"/>
                  <a:pt x="181649" y="1893"/>
                  <a:pt x="205685" y="1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52" name="久石譲-Summer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683376" y="6201873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1000">
        <p14:doors dir="vert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5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9"/>
          <p:cNvSpPr/>
          <p:nvPr/>
        </p:nvSpPr>
        <p:spPr bwMode="auto">
          <a:xfrm rot="10800000">
            <a:off x="2601282" y="0"/>
            <a:ext cx="2712604" cy="1588797"/>
          </a:xfrm>
          <a:custGeom>
            <a:avLst/>
            <a:gdLst>
              <a:gd name="T0" fmla="*/ 2637 w 2641"/>
              <a:gd name="T1" fmla="*/ 1338 h 1545"/>
              <a:gd name="T2" fmla="*/ 2640 w 2641"/>
              <a:gd name="T3" fmla="*/ 1436 h 1545"/>
              <a:gd name="T4" fmla="*/ 2635 w 2641"/>
              <a:gd name="T5" fmla="*/ 1545 h 1545"/>
              <a:gd name="T6" fmla="*/ 211 w 2641"/>
              <a:gd name="T7" fmla="*/ 1545 h 1545"/>
              <a:gd name="T8" fmla="*/ 227 w 2641"/>
              <a:gd name="T9" fmla="*/ 1325 h 1545"/>
              <a:gd name="T10" fmla="*/ 249 w 2641"/>
              <a:gd name="T11" fmla="*/ 1281 h 1545"/>
              <a:gd name="T12" fmla="*/ 422 w 2641"/>
              <a:gd name="T13" fmla="*/ 1180 h 1545"/>
              <a:gd name="T14" fmla="*/ 449 w 2641"/>
              <a:gd name="T15" fmla="*/ 1158 h 1545"/>
              <a:gd name="T16" fmla="*/ 529 w 2641"/>
              <a:gd name="T17" fmla="*/ 988 h 1545"/>
              <a:gd name="T18" fmla="*/ 540 w 2641"/>
              <a:gd name="T19" fmla="*/ 849 h 1545"/>
              <a:gd name="T20" fmla="*/ 424 w 2641"/>
              <a:gd name="T21" fmla="*/ 845 h 1545"/>
              <a:gd name="T22" fmla="*/ 245 w 2641"/>
              <a:gd name="T23" fmla="*/ 840 h 1545"/>
              <a:gd name="T24" fmla="*/ 205 w 2641"/>
              <a:gd name="T25" fmla="*/ 829 h 1545"/>
              <a:gd name="T26" fmla="*/ 42 w 2641"/>
              <a:gd name="T27" fmla="*/ 731 h 1545"/>
              <a:gd name="T28" fmla="*/ 22 w 2641"/>
              <a:gd name="T29" fmla="*/ 712 h 1545"/>
              <a:gd name="T30" fmla="*/ 0 w 2641"/>
              <a:gd name="T31" fmla="*/ 545 h 1545"/>
              <a:gd name="T32" fmla="*/ 149 w 2641"/>
              <a:gd name="T33" fmla="*/ 567 h 1545"/>
              <a:gd name="T34" fmla="*/ 322 w 2641"/>
              <a:gd name="T35" fmla="*/ 593 h 1545"/>
              <a:gd name="T36" fmla="*/ 447 w 2641"/>
              <a:gd name="T37" fmla="*/ 636 h 1545"/>
              <a:gd name="T38" fmla="*/ 708 w 2641"/>
              <a:gd name="T39" fmla="*/ 787 h 1545"/>
              <a:gd name="T40" fmla="*/ 753 w 2641"/>
              <a:gd name="T41" fmla="*/ 833 h 1545"/>
              <a:gd name="T42" fmla="*/ 987 w 2641"/>
              <a:gd name="T43" fmla="*/ 1272 h 1545"/>
              <a:gd name="T44" fmla="*/ 1073 w 2641"/>
              <a:gd name="T45" fmla="*/ 1359 h 1545"/>
              <a:gd name="T46" fmla="*/ 1148 w 2641"/>
              <a:gd name="T47" fmla="*/ 1347 h 1545"/>
              <a:gd name="T48" fmla="*/ 1161 w 2641"/>
              <a:gd name="T49" fmla="*/ 1318 h 1545"/>
              <a:gd name="T50" fmla="*/ 1160 w 2641"/>
              <a:gd name="T51" fmla="*/ 1118 h 1545"/>
              <a:gd name="T52" fmla="*/ 1199 w 2641"/>
              <a:gd name="T53" fmla="*/ 890 h 1545"/>
              <a:gd name="T54" fmla="*/ 1294 w 2641"/>
              <a:gd name="T55" fmla="*/ 631 h 1545"/>
              <a:gd name="T56" fmla="*/ 1305 w 2641"/>
              <a:gd name="T57" fmla="*/ 603 h 1545"/>
              <a:gd name="T58" fmla="*/ 1428 w 2641"/>
              <a:gd name="T59" fmla="*/ 662 h 1545"/>
              <a:gd name="T60" fmla="*/ 1540 w 2641"/>
              <a:gd name="T61" fmla="*/ 798 h 1545"/>
              <a:gd name="T62" fmla="*/ 1587 w 2641"/>
              <a:gd name="T63" fmla="*/ 830 h 1545"/>
              <a:gd name="T64" fmla="*/ 1704 w 2641"/>
              <a:gd name="T65" fmla="*/ 870 h 1545"/>
              <a:gd name="T66" fmla="*/ 1731 w 2641"/>
              <a:gd name="T67" fmla="*/ 899 h 1545"/>
              <a:gd name="T68" fmla="*/ 1735 w 2641"/>
              <a:gd name="T69" fmla="*/ 910 h 1545"/>
              <a:gd name="T70" fmla="*/ 1767 w 2641"/>
              <a:gd name="T71" fmla="*/ 1029 h 1545"/>
              <a:gd name="T72" fmla="*/ 1910 w 2641"/>
              <a:gd name="T73" fmla="*/ 1142 h 1545"/>
              <a:gd name="T74" fmla="*/ 1978 w 2641"/>
              <a:gd name="T75" fmla="*/ 844 h 1545"/>
              <a:gd name="T76" fmla="*/ 1858 w 2641"/>
              <a:gd name="T77" fmla="*/ 647 h 1545"/>
              <a:gd name="T78" fmla="*/ 1700 w 2641"/>
              <a:gd name="T79" fmla="*/ 523 h 1545"/>
              <a:gd name="T80" fmla="*/ 1766 w 2641"/>
              <a:gd name="T81" fmla="*/ 493 h 1545"/>
              <a:gd name="T82" fmla="*/ 1862 w 2641"/>
              <a:gd name="T83" fmla="*/ 478 h 1545"/>
              <a:gd name="T84" fmla="*/ 1973 w 2641"/>
              <a:gd name="T85" fmla="*/ 378 h 1545"/>
              <a:gd name="T86" fmla="*/ 2113 w 2641"/>
              <a:gd name="T87" fmla="*/ 109 h 1545"/>
              <a:gd name="T88" fmla="*/ 2257 w 2641"/>
              <a:gd name="T89" fmla="*/ 5 h 1545"/>
              <a:gd name="T90" fmla="*/ 2265 w 2641"/>
              <a:gd name="T91" fmla="*/ 0 h 1545"/>
              <a:gd name="T92" fmla="*/ 2350 w 2641"/>
              <a:gd name="T93" fmla="*/ 147 h 1545"/>
              <a:gd name="T94" fmla="*/ 2473 w 2641"/>
              <a:gd name="T95" fmla="*/ 452 h 1545"/>
              <a:gd name="T96" fmla="*/ 2493 w 2641"/>
              <a:gd name="T97" fmla="*/ 509 h 1545"/>
              <a:gd name="T98" fmla="*/ 2571 w 2641"/>
              <a:gd name="T99" fmla="*/ 810 h 1545"/>
              <a:gd name="T100" fmla="*/ 2587 w 2641"/>
              <a:gd name="T101" fmla="*/ 870 h 1545"/>
              <a:gd name="T102" fmla="*/ 2590 w 2641"/>
              <a:gd name="T103" fmla="*/ 885 h 1545"/>
              <a:gd name="T104" fmla="*/ 2590 w 2641"/>
              <a:gd name="T105" fmla="*/ 886 h 1545"/>
              <a:gd name="T106" fmla="*/ 2590 w 2641"/>
              <a:gd name="T107" fmla="*/ 886 h 1545"/>
              <a:gd name="T108" fmla="*/ 2634 w 2641"/>
              <a:gd name="T109" fmla="*/ 1302 h 1545"/>
              <a:gd name="T110" fmla="*/ 2637 w 2641"/>
              <a:gd name="T111" fmla="*/ 1338 h 15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641" h="1545">
                <a:moveTo>
                  <a:pt x="2637" y="1338"/>
                </a:moveTo>
                <a:cubicBezTo>
                  <a:pt x="2640" y="1371"/>
                  <a:pt x="2641" y="1404"/>
                  <a:pt x="2640" y="1436"/>
                </a:cubicBezTo>
                <a:cubicBezTo>
                  <a:pt x="2640" y="1473"/>
                  <a:pt x="2638" y="1509"/>
                  <a:pt x="2635" y="1545"/>
                </a:cubicBezTo>
                <a:cubicBezTo>
                  <a:pt x="211" y="1545"/>
                  <a:pt x="211" y="1545"/>
                  <a:pt x="211" y="1545"/>
                </a:cubicBezTo>
                <a:cubicBezTo>
                  <a:pt x="216" y="1472"/>
                  <a:pt x="221" y="1398"/>
                  <a:pt x="227" y="1325"/>
                </a:cubicBezTo>
                <a:cubicBezTo>
                  <a:pt x="228" y="1310"/>
                  <a:pt x="237" y="1292"/>
                  <a:pt x="249" y="1281"/>
                </a:cubicBezTo>
                <a:cubicBezTo>
                  <a:pt x="298" y="1236"/>
                  <a:pt x="349" y="1193"/>
                  <a:pt x="422" y="1180"/>
                </a:cubicBezTo>
                <a:cubicBezTo>
                  <a:pt x="433" y="1179"/>
                  <a:pt x="445" y="1167"/>
                  <a:pt x="449" y="1158"/>
                </a:cubicBezTo>
                <a:cubicBezTo>
                  <a:pt x="478" y="1102"/>
                  <a:pt x="510" y="1046"/>
                  <a:pt x="529" y="988"/>
                </a:cubicBezTo>
                <a:cubicBezTo>
                  <a:pt x="542" y="945"/>
                  <a:pt x="537" y="898"/>
                  <a:pt x="540" y="849"/>
                </a:cubicBezTo>
                <a:cubicBezTo>
                  <a:pt x="498" y="848"/>
                  <a:pt x="461" y="846"/>
                  <a:pt x="424" y="845"/>
                </a:cubicBezTo>
                <a:cubicBezTo>
                  <a:pt x="365" y="843"/>
                  <a:pt x="305" y="843"/>
                  <a:pt x="245" y="840"/>
                </a:cubicBezTo>
                <a:cubicBezTo>
                  <a:pt x="231" y="840"/>
                  <a:pt x="216" y="835"/>
                  <a:pt x="205" y="829"/>
                </a:cubicBezTo>
                <a:cubicBezTo>
                  <a:pt x="150" y="797"/>
                  <a:pt x="96" y="764"/>
                  <a:pt x="42" y="731"/>
                </a:cubicBezTo>
                <a:cubicBezTo>
                  <a:pt x="34" y="726"/>
                  <a:pt x="23" y="719"/>
                  <a:pt x="22" y="712"/>
                </a:cubicBezTo>
                <a:cubicBezTo>
                  <a:pt x="14" y="658"/>
                  <a:pt x="7" y="604"/>
                  <a:pt x="0" y="545"/>
                </a:cubicBezTo>
                <a:cubicBezTo>
                  <a:pt x="52" y="553"/>
                  <a:pt x="101" y="559"/>
                  <a:pt x="149" y="567"/>
                </a:cubicBezTo>
                <a:cubicBezTo>
                  <a:pt x="207" y="575"/>
                  <a:pt x="264" y="587"/>
                  <a:pt x="322" y="593"/>
                </a:cubicBezTo>
                <a:cubicBezTo>
                  <a:pt x="368" y="598"/>
                  <a:pt x="408" y="613"/>
                  <a:pt x="447" y="636"/>
                </a:cubicBezTo>
                <a:cubicBezTo>
                  <a:pt x="533" y="687"/>
                  <a:pt x="622" y="735"/>
                  <a:pt x="708" y="787"/>
                </a:cubicBezTo>
                <a:cubicBezTo>
                  <a:pt x="727" y="798"/>
                  <a:pt x="744" y="815"/>
                  <a:pt x="753" y="833"/>
                </a:cubicBezTo>
                <a:cubicBezTo>
                  <a:pt x="832" y="979"/>
                  <a:pt x="907" y="1127"/>
                  <a:pt x="987" y="1272"/>
                </a:cubicBezTo>
                <a:cubicBezTo>
                  <a:pt x="1006" y="1306"/>
                  <a:pt x="1039" y="1336"/>
                  <a:pt x="1073" y="1359"/>
                </a:cubicBezTo>
                <a:cubicBezTo>
                  <a:pt x="1088" y="1368"/>
                  <a:pt x="1124" y="1354"/>
                  <a:pt x="1148" y="1347"/>
                </a:cubicBezTo>
                <a:cubicBezTo>
                  <a:pt x="1155" y="1345"/>
                  <a:pt x="1161" y="1328"/>
                  <a:pt x="1161" y="1318"/>
                </a:cubicBezTo>
                <a:cubicBezTo>
                  <a:pt x="1161" y="1251"/>
                  <a:pt x="1164" y="1184"/>
                  <a:pt x="1160" y="1118"/>
                </a:cubicBezTo>
                <a:cubicBezTo>
                  <a:pt x="1155" y="1039"/>
                  <a:pt x="1169" y="964"/>
                  <a:pt x="1199" y="890"/>
                </a:cubicBezTo>
                <a:cubicBezTo>
                  <a:pt x="1234" y="805"/>
                  <a:pt x="1262" y="718"/>
                  <a:pt x="1294" y="631"/>
                </a:cubicBezTo>
                <a:cubicBezTo>
                  <a:pt x="1297" y="622"/>
                  <a:pt x="1301" y="613"/>
                  <a:pt x="1305" y="603"/>
                </a:cubicBezTo>
                <a:cubicBezTo>
                  <a:pt x="1356" y="609"/>
                  <a:pt x="1399" y="619"/>
                  <a:pt x="1428" y="662"/>
                </a:cubicBezTo>
                <a:cubicBezTo>
                  <a:pt x="1461" y="710"/>
                  <a:pt x="1501" y="754"/>
                  <a:pt x="1540" y="798"/>
                </a:cubicBezTo>
                <a:cubicBezTo>
                  <a:pt x="1552" y="812"/>
                  <a:pt x="1569" y="823"/>
                  <a:pt x="1587" y="830"/>
                </a:cubicBezTo>
                <a:cubicBezTo>
                  <a:pt x="1625" y="845"/>
                  <a:pt x="1665" y="855"/>
                  <a:pt x="1704" y="870"/>
                </a:cubicBezTo>
                <a:cubicBezTo>
                  <a:pt x="1715" y="875"/>
                  <a:pt x="1723" y="889"/>
                  <a:pt x="1731" y="899"/>
                </a:cubicBezTo>
                <a:cubicBezTo>
                  <a:pt x="1734" y="902"/>
                  <a:pt x="1734" y="906"/>
                  <a:pt x="1735" y="910"/>
                </a:cubicBezTo>
                <a:cubicBezTo>
                  <a:pt x="1744" y="951"/>
                  <a:pt x="1742" y="999"/>
                  <a:pt x="1767" y="1029"/>
                </a:cubicBezTo>
                <a:cubicBezTo>
                  <a:pt x="1803" y="1073"/>
                  <a:pt x="1860" y="1104"/>
                  <a:pt x="1910" y="1142"/>
                </a:cubicBezTo>
                <a:cubicBezTo>
                  <a:pt x="1958" y="1045"/>
                  <a:pt x="2006" y="948"/>
                  <a:pt x="1978" y="844"/>
                </a:cubicBezTo>
                <a:cubicBezTo>
                  <a:pt x="1958" y="772"/>
                  <a:pt x="1934" y="696"/>
                  <a:pt x="1858" y="647"/>
                </a:cubicBezTo>
                <a:cubicBezTo>
                  <a:pt x="1805" y="612"/>
                  <a:pt x="1758" y="569"/>
                  <a:pt x="1700" y="523"/>
                </a:cubicBezTo>
                <a:cubicBezTo>
                  <a:pt x="1725" y="511"/>
                  <a:pt x="1744" y="498"/>
                  <a:pt x="1766" y="493"/>
                </a:cubicBezTo>
                <a:cubicBezTo>
                  <a:pt x="1797" y="485"/>
                  <a:pt x="1830" y="483"/>
                  <a:pt x="1862" y="478"/>
                </a:cubicBezTo>
                <a:cubicBezTo>
                  <a:pt x="1919" y="469"/>
                  <a:pt x="1971" y="429"/>
                  <a:pt x="1973" y="378"/>
                </a:cubicBezTo>
                <a:cubicBezTo>
                  <a:pt x="1977" y="270"/>
                  <a:pt x="2049" y="190"/>
                  <a:pt x="2113" y="109"/>
                </a:cubicBezTo>
                <a:cubicBezTo>
                  <a:pt x="2146" y="67"/>
                  <a:pt x="2204" y="41"/>
                  <a:pt x="2257" y="5"/>
                </a:cubicBezTo>
                <a:cubicBezTo>
                  <a:pt x="2260" y="4"/>
                  <a:pt x="2262" y="2"/>
                  <a:pt x="2265" y="0"/>
                </a:cubicBezTo>
                <a:cubicBezTo>
                  <a:pt x="2295" y="52"/>
                  <a:pt x="2329" y="97"/>
                  <a:pt x="2350" y="147"/>
                </a:cubicBezTo>
                <a:cubicBezTo>
                  <a:pt x="2393" y="248"/>
                  <a:pt x="2436" y="349"/>
                  <a:pt x="2473" y="452"/>
                </a:cubicBezTo>
                <a:cubicBezTo>
                  <a:pt x="2479" y="471"/>
                  <a:pt x="2486" y="490"/>
                  <a:pt x="2493" y="509"/>
                </a:cubicBezTo>
                <a:cubicBezTo>
                  <a:pt x="2526" y="608"/>
                  <a:pt x="2542" y="710"/>
                  <a:pt x="2571" y="810"/>
                </a:cubicBezTo>
                <a:cubicBezTo>
                  <a:pt x="2577" y="830"/>
                  <a:pt x="2582" y="850"/>
                  <a:pt x="2587" y="870"/>
                </a:cubicBezTo>
                <a:cubicBezTo>
                  <a:pt x="2588" y="875"/>
                  <a:pt x="2589" y="880"/>
                  <a:pt x="2590" y="885"/>
                </a:cubicBezTo>
                <a:cubicBezTo>
                  <a:pt x="2590" y="885"/>
                  <a:pt x="2590" y="885"/>
                  <a:pt x="2590" y="886"/>
                </a:cubicBezTo>
                <a:cubicBezTo>
                  <a:pt x="2590" y="886"/>
                  <a:pt x="2590" y="886"/>
                  <a:pt x="2590" y="886"/>
                </a:cubicBezTo>
                <a:cubicBezTo>
                  <a:pt x="2618" y="1023"/>
                  <a:pt x="2618" y="1163"/>
                  <a:pt x="2634" y="1302"/>
                </a:cubicBezTo>
                <a:cubicBezTo>
                  <a:pt x="2635" y="1314"/>
                  <a:pt x="2636" y="1326"/>
                  <a:pt x="2637" y="1338"/>
                </a:cubicBezTo>
                <a:close/>
              </a:path>
            </a:pathLst>
          </a:custGeom>
          <a:solidFill>
            <a:srgbClr val="33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" name="Freeform 10"/>
          <p:cNvSpPr/>
          <p:nvPr/>
        </p:nvSpPr>
        <p:spPr bwMode="auto">
          <a:xfrm rot="10800000">
            <a:off x="2604922" y="212932"/>
            <a:ext cx="49138" cy="464992"/>
          </a:xfrm>
          <a:custGeom>
            <a:avLst/>
            <a:gdLst>
              <a:gd name="T0" fmla="*/ 47 w 47"/>
              <a:gd name="T1" fmla="*/ 452 h 452"/>
              <a:gd name="T2" fmla="*/ 44 w 47"/>
              <a:gd name="T3" fmla="*/ 416 h 452"/>
              <a:gd name="T4" fmla="*/ 0 w 47"/>
              <a:gd name="T5" fmla="*/ 0 h 452"/>
              <a:gd name="T6" fmla="*/ 38 w 47"/>
              <a:gd name="T7" fmla="*/ 277 h 452"/>
              <a:gd name="T8" fmla="*/ 47 w 47"/>
              <a:gd name="T9" fmla="*/ 452 h 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" h="452">
                <a:moveTo>
                  <a:pt x="47" y="452"/>
                </a:moveTo>
                <a:cubicBezTo>
                  <a:pt x="46" y="440"/>
                  <a:pt x="45" y="428"/>
                  <a:pt x="44" y="416"/>
                </a:cubicBezTo>
                <a:cubicBezTo>
                  <a:pt x="28" y="277"/>
                  <a:pt x="28" y="137"/>
                  <a:pt x="0" y="0"/>
                </a:cubicBezTo>
                <a:cubicBezTo>
                  <a:pt x="19" y="91"/>
                  <a:pt x="33" y="183"/>
                  <a:pt x="38" y="277"/>
                </a:cubicBezTo>
                <a:cubicBezTo>
                  <a:pt x="41" y="336"/>
                  <a:pt x="45" y="394"/>
                  <a:pt x="47" y="45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Freeform 11"/>
          <p:cNvSpPr/>
          <p:nvPr/>
        </p:nvSpPr>
        <p:spPr bwMode="auto">
          <a:xfrm rot="10800000">
            <a:off x="2656790" y="694303"/>
            <a:ext cx="117386" cy="429503"/>
          </a:xfrm>
          <a:custGeom>
            <a:avLst/>
            <a:gdLst>
              <a:gd name="T0" fmla="*/ 37 w 114"/>
              <a:gd name="T1" fmla="*/ 108 h 418"/>
              <a:gd name="T2" fmla="*/ 114 w 114"/>
              <a:gd name="T3" fmla="*/ 418 h 418"/>
              <a:gd name="T4" fmla="*/ 98 w 114"/>
              <a:gd name="T5" fmla="*/ 358 h 418"/>
              <a:gd name="T6" fmla="*/ 20 w 114"/>
              <a:gd name="T7" fmla="*/ 57 h 418"/>
              <a:gd name="T8" fmla="*/ 0 w 114"/>
              <a:gd name="T9" fmla="*/ 0 h 418"/>
              <a:gd name="T10" fmla="*/ 37 w 114"/>
              <a:gd name="T11" fmla="*/ 108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4" h="418">
                <a:moveTo>
                  <a:pt x="37" y="108"/>
                </a:moveTo>
                <a:cubicBezTo>
                  <a:pt x="64" y="211"/>
                  <a:pt x="91" y="314"/>
                  <a:pt x="114" y="418"/>
                </a:cubicBezTo>
                <a:cubicBezTo>
                  <a:pt x="109" y="398"/>
                  <a:pt x="104" y="378"/>
                  <a:pt x="98" y="358"/>
                </a:cubicBezTo>
                <a:cubicBezTo>
                  <a:pt x="69" y="258"/>
                  <a:pt x="53" y="156"/>
                  <a:pt x="20" y="57"/>
                </a:cubicBezTo>
                <a:cubicBezTo>
                  <a:pt x="13" y="38"/>
                  <a:pt x="6" y="19"/>
                  <a:pt x="0" y="0"/>
                </a:cubicBezTo>
                <a:cubicBezTo>
                  <a:pt x="14" y="35"/>
                  <a:pt x="28" y="71"/>
                  <a:pt x="37" y="10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Freeform 12"/>
          <p:cNvSpPr>
            <a:spLocks noEditPoints="1"/>
          </p:cNvSpPr>
          <p:nvPr/>
        </p:nvSpPr>
        <p:spPr bwMode="auto">
          <a:xfrm rot="10800000">
            <a:off x="2995297" y="0"/>
            <a:ext cx="4262272" cy="3018350"/>
          </a:xfrm>
          <a:custGeom>
            <a:avLst/>
            <a:gdLst>
              <a:gd name="T0" fmla="*/ 4005 w 4149"/>
              <a:gd name="T1" fmla="*/ 1499 h 2935"/>
              <a:gd name="T2" fmla="*/ 3754 w 4149"/>
              <a:gd name="T3" fmla="*/ 1868 h 2935"/>
              <a:gd name="T4" fmla="*/ 3592 w 4149"/>
              <a:gd name="T5" fmla="*/ 1913 h 2935"/>
              <a:gd name="T6" fmla="*/ 3870 w 4149"/>
              <a:gd name="T7" fmla="*/ 2234 h 2935"/>
              <a:gd name="T8" fmla="*/ 3659 w 4149"/>
              <a:gd name="T9" fmla="*/ 2419 h 2935"/>
              <a:gd name="T10" fmla="*/ 3623 w 4149"/>
              <a:gd name="T11" fmla="*/ 2289 h 2935"/>
              <a:gd name="T12" fmla="*/ 3479 w 4149"/>
              <a:gd name="T13" fmla="*/ 2220 h 2935"/>
              <a:gd name="T14" fmla="*/ 3320 w 4149"/>
              <a:gd name="T15" fmla="*/ 2052 h 2935"/>
              <a:gd name="T16" fmla="*/ 3186 w 4149"/>
              <a:gd name="T17" fmla="*/ 2021 h 2935"/>
              <a:gd name="T18" fmla="*/ 3052 w 4149"/>
              <a:gd name="T19" fmla="*/ 2508 h 2935"/>
              <a:gd name="T20" fmla="*/ 3040 w 4149"/>
              <a:gd name="T21" fmla="*/ 2737 h 2935"/>
              <a:gd name="T22" fmla="*/ 2879 w 4149"/>
              <a:gd name="T23" fmla="*/ 2662 h 2935"/>
              <a:gd name="T24" fmla="*/ 2600 w 4149"/>
              <a:gd name="T25" fmla="*/ 2177 h 2935"/>
              <a:gd name="T26" fmla="*/ 2214 w 4149"/>
              <a:gd name="T27" fmla="*/ 1983 h 2935"/>
              <a:gd name="T28" fmla="*/ 1892 w 4149"/>
              <a:gd name="T29" fmla="*/ 1935 h 2935"/>
              <a:gd name="T30" fmla="*/ 1934 w 4149"/>
              <a:gd name="T31" fmla="*/ 2121 h 2935"/>
              <a:gd name="T32" fmla="*/ 2137 w 4149"/>
              <a:gd name="T33" fmla="*/ 2230 h 2935"/>
              <a:gd name="T34" fmla="*/ 2432 w 4149"/>
              <a:gd name="T35" fmla="*/ 2239 h 2935"/>
              <a:gd name="T36" fmla="*/ 2341 w 4149"/>
              <a:gd name="T37" fmla="*/ 2548 h 2935"/>
              <a:gd name="T38" fmla="*/ 2141 w 4149"/>
              <a:gd name="T39" fmla="*/ 2671 h 2935"/>
              <a:gd name="T40" fmla="*/ 2103 w 4149"/>
              <a:gd name="T41" fmla="*/ 2935 h 2935"/>
              <a:gd name="T42" fmla="*/ 787 w 4149"/>
              <a:gd name="T43" fmla="*/ 2885 h 2935"/>
              <a:gd name="T44" fmla="*/ 656 w 4149"/>
              <a:gd name="T45" fmla="*/ 2846 h 2935"/>
              <a:gd name="T46" fmla="*/ 396 w 4149"/>
              <a:gd name="T47" fmla="*/ 2932 h 2935"/>
              <a:gd name="T48" fmla="*/ 210 w 4149"/>
              <a:gd name="T49" fmla="*/ 2912 h 2935"/>
              <a:gd name="T50" fmla="*/ 65 w 4149"/>
              <a:gd name="T51" fmla="*/ 2778 h 2935"/>
              <a:gd name="T52" fmla="*/ 5 w 4149"/>
              <a:gd name="T53" fmla="*/ 2582 h 2935"/>
              <a:gd name="T54" fmla="*/ 139 w 4149"/>
              <a:gd name="T55" fmla="*/ 2280 h 2935"/>
              <a:gd name="T56" fmla="*/ 442 w 4149"/>
              <a:gd name="T57" fmla="*/ 2117 h 2935"/>
              <a:gd name="T58" fmla="*/ 768 w 4149"/>
              <a:gd name="T59" fmla="*/ 2053 h 2935"/>
              <a:gd name="T60" fmla="*/ 802 w 4149"/>
              <a:gd name="T61" fmla="*/ 2152 h 2935"/>
              <a:gd name="T62" fmla="*/ 956 w 4149"/>
              <a:gd name="T63" fmla="*/ 2262 h 2935"/>
              <a:gd name="T64" fmla="*/ 1354 w 4149"/>
              <a:gd name="T65" fmla="*/ 2236 h 2935"/>
              <a:gd name="T66" fmla="*/ 1614 w 4149"/>
              <a:gd name="T67" fmla="*/ 1952 h 2935"/>
              <a:gd name="T68" fmla="*/ 1542 w 4149"/>
              <a:gd name="T69" fmla="*/ 1853 h 2935"/>
              <a:gd name="T70" fmla="*/ 1286 w 4149"/>
              <a:gd name="T71" fmla="*/ 1865 h 2935"/>
              <a:gd name="T72" fmla="*/ 929 w 4149"/>
              <a:gd name="T73" fmla="*/ 1924 h 2935"/>
              <a:gd name="T74" fmla="*/ 551 w 4149"/>
              <a:gd name="T75" fmla="*/ 1875 h 2935"/>
              <a:gd name="T76" fmla="*/ 825 w 4149"/>
              <a:gd name="T77" fmla="*/ 1682 h 2935"/>
              <a:gd name="T78" fmla="*/ 994 w 4149"/>
              <a:gd name="T79" fmla="*/ 1590 h 2935"/>
              <a:gd name="T80" fmla="*/ 1047 w 4149"/>
              <a:gd name="T81" fmla="*/ 1465 h 2935"/>
              <a:gd name="T82" fmla="*/ 1267 w 4149"/>
              <a:gd name="T83" fmla="*/ 1462 h 2935"/>
              <a:gd name="T84" fmla="*/ 1572 w 4149"/>
              <a:gd name="T85" fmla="*/ 1261 h 2935"/>
              <a:gd name="T86" fmla="*/ 1897 w 4149"/>
              <a:gd name="T87" fmla="*/ 910 h 2935"/>
              <a:gd name="T88" fmla="*/ 1841 w 4149"/>
              <a:gd name="T89" fmla="*/ 836 h 2935"/>
              <a:gd name="T90" fmla="*/ 1734 w 4149"/>
              <a:gd name="T91" fmla="*/ 878 h 2935"/>
              <a:gd name="T92" fmla="*/ 1665 w 4149"/>
              <a:gd name="T93" fmla="*/ 1078 h 2935"/>
              <a:gd name="T94" fmla="*/ 1479 w 4149"/>
              <a:gd name="T95" fmla="*/ 1103 h 2935"/>
              <a:gd name="T96" fmla="*/ 1674 w 4149"/>
              <a:gd name="T97" fmla="*/ 696 h 2935"/>
              <a:gd name="T98" fmla="*/ 1880 w 4149"/>
              <a:gd name="T99" fmla="*/ 692 h 2935"/>
              <a:gd name="T100" fmla="*/ 1915 w 4149"/>
              <a:gd name="T101" fmla="*/ 545 h 2935"/>
              <a:gd name="T102" fmla="*/ 2087 w 4149"/>
              <a:gd name="T103" fmla="*/ 575 h 2935"/>
              <a:gd name="T104" fmla="*/ 2111 w 4149"/>
              <a:gd name="T105" fmla="*/ 690 h 2935"/>
              <a:gd name="T106" fmla="*/ 2437 w 4149"/>
              <a:gd name="T107" fmla="*/ 471 h 2935"/>
              <a:gd name="T108" fmla="*/ 2502 w 4149"/>
              <a:gd name="T109" fmla="*/ 304 h 2935"/>
              <a:gd name="T110" fmla="*/ 2470 w 4149"/>
              <a:gd name="T111" fmla="*/ 10 h 2935"/>
              <a:gd name="T112" fmla="*/ 2985 w 4149"/>
              <a:gd name="T113" fmla="*/ 256 h 2935"/>
              <a:gd name="T114" fmla="*/ 3846 w 4149"/>
              <a:gd name="T115" fmla="*/ 960 h 2935"/>
              <a:gd name="T116" fmla="*/ 1927 w 4149"/>
              <a:gd name="T117" fmla="*/ 2547 h 2935"/>
              <a:gd name="T118" fmla="*/ 1716 w 4149"/>
              <a:gd name="T119" fmla="*/ 2357 h 2935"/>
              <a:gd name="T120" fmla="*/ 1657 w 4149"/>
              <a:gd name="T121" fmla="*/ 2447 h 2935"/>
              <a:gd name="T122" fmla="*/ 1731 w 4149"/>
              <a:gd name="T123" fmla="*/ 2564 h 2935"/>
              <a:gd name="T124" fmla="*/ 1927 w 4149"/>
              <a:gd name="T125" fmla="*/ 2547 h 29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149" h="2935">
                <a:moveTo>
                  <a:pt x="4149" y="1395"/>
                </a:moveTo>
                <a:cubicBezTo>
                  <a:pt x="4096" y="1431"/>
                  <a:pt x="4038" y="1457"/>
                  <a:pt x="4005" y="1499"/>
                </a:cubicBezTo>
                <a:cubicBezTo>
                  <a:pt x="3941" y="1580"/>
                  <a:pt x="3869" y="1660"/>
                  <a:pt x="3865" y="1768"/>
                </a:cubicBezTo>
                <a:cubicBezTo>
                  <a:pt x="3863" y="1819"/>
                  <a:pt x="3811" y="1859"/>
                  <a:pt x="3754" y="1868"/>
                </a:cubicBezTo>
                <a:cubicBezTo>
                  <a:pt x="3722" y="1873"/>
                  <a:pt x="3689" y="1875"/>
                  <a:pt x="3658" y="1883"/>
                </a:cubicBezTo>
                <a:cubicBezTo>
                  <a:pt x="3636" y="1888"/>
                  <a:pt x="3617" y="1901"/>
                  <a:pt x="3592" y="1913"/>
                </a:cubicBezTo>
                <a:cubicBezTo>
                  <a:pt x="3650" y="1959"/>
                  <a:pt x="3697" y="2002"/>
                  <a:pt x="3750" y="2037"/>
                </a:cubicBezTo>
                <a:cubicBezTo>
                  <a:pt x="3826" y="2086"/>
                  <a:pt x="3850" y="2162"/>
                  <a:pt x="3870" y="2234"/>
                </a:cubicBezTo>
                <a:cubicBezTo>
                  <a:pt x="3898" y="2338"/>
                  <a:pt x="3850" y="2435"/>
                  <a:pt x="3802" y="2532"/>
                </a:cubicBezTo>
                <a:cubicBezTo>
                  <a:pt x="3752" y="2494"/>
                  <a:pt x="3695" y="2463"/>
                  <a:pt x="3659" y="2419"/>
                </a:cubicBezTo>
                <a:cubicBezTo>
                  <a:pt x="3634" y="2389"/>
                  <a:pt x="3636" y="2341"/>
                  <a:pt x="3627" y="2300"/>
                </a:cubicBezTo>
                <a:cubicBezTo>
                  <a:pt x="3626" y="2296"/>
                  <a:pt x="3626" y="2292"/>
                  <a:pt x="3623" y="2289"/>
                </a:cubicBezTo>
                <a:cubicBezTo>
                  <a:pt x="3615" y="2279"/>
                  <a:pt x="3607" y="2265"/>
                  <a:pt x="3596" y="2260"/>
                </a:cubicBezTo>
                <a:cubicBezTo>
                  <a:pt x="3557" y="2245"/>
                  <a:pt x="3517" y="2235"/>
                  <a:pt x="3479" y="2220"/>
                </a:cubicBezTo>
                <a:cubicBezTo>
                  <a:pt x="3461" y="2213"/>
                  <a:pt x="3444" y="2202"/>
                  <a:pt x="3432" y="2188"/>
                </a:cubicBezTo>
                <a:cubicBezTo>
                  <a:pt x="3393" y="2144"/>
                  <a:pt x="3353" y="2100"/>
                  <a:pt x="3320" y="2052"/>
                </a:cubicBezTo>
                <a:cubicBezTo>
                  <a:pt x="3291" y="2009"/>
                  <a:pt x="3248" y="1999"/>
                  <a:pt x="3197" y="1993"/>
                </a:cubicBezTo>
                <a:cubicBezTo>
                  <a:pt x="3193" y="2003"/>
                  <a:pt x="3189" y="2012"/>
                  <a:pt x="3186" y="2021"/>
                </a:cubicBezTo>
                <a:cubicBezTo>
                  <a:pt x="3154" y="2108"/>
                  <a:pt x="3126" y="2195"/>
                  <a:pt x="3091" y="2280"/>
                </a:cubicBezTo>
                <a:cubicBezTo>
                  <a:pt x="3061" y="2354"/>
                  <a:pt x="3047" y="2429"/>
                  <a:pt x="3052" y="2508"/>
                </a:cubicBezTo>
                <a:cubicBezTo>
                  <a:pt x="3056" y="2574"/>
                  <a:pt x="3053" y="2641"/>
                  <a:pt x="3053" y="2708"/>
                </a:cubicBezTo>
                <a:cubicBezTo>
                  <a:pt x="3053" y="2718"/>
                  <a:pt x="3047" y="2735"/>
                  <a:pt x="3040" y="2737"/>
                </a:cubicBezTo>
                <a:cubicBezTo>
                  <a:pt x="3016" y="2744"/>
                  <a:pt x="2980" y="2758"/>
                  <a:pt x="2965" y="2749"/>
                </a:cubicBezTo>
                <a:cubicBezTo>
                  <a:pt x="2931" y="2726"/>
                  <a:pt x="2898" y="2696"/>
                  <a:pt x="2879" y="2662"/>
                </a:cubicBezTo>
                <a:cubicBezTo>
                  <a:pt x="2799" y="2517"/>
                  <a:pt x="2724" y="2369"/>
                  <a:pt x="2645" y="2223"/>
                </a:cubicBezTo>
                <a:cubicBezTo>
                  <a:pt x="2636" y="2205"/>
                  <a:pt x="2619" y="2188"/>
                  <a:pt x="2600" y="2177"/>
                </a:cubicBezTo>
                <a:cubicBezTo>
                  <a:pt x="2514" y="2125"/>
                  <a:pt x="2425" y="2077"/>
                  <a:pt x="2339" y="2026"/>
                </a:cubicBezTo>
                <a:cubicBezTo>
                  <a:pt x="2300" y="2003"/>
                  <a:pt x="2260" y="1988"/>
                  <a:pt x="2214" y="1983"/>
                </a:cubicBezTo>
                <a:cubicBezTo>
                  <a:pt x="2156" y="1977"/>
                  <a:pt x="2099" y="1965"/>
                  <a:pt x="2041" y="1957"/>
                </a:cubicBezTo>
                <a:cubicBezTo>
                  <a:pt x="1993" y="1949"/>
                  <a:pt x="1944" y="1943"/>
                  <a:pt x="1892" y="1935"/>
                </a:cubicBezTo>
                <a:cubicBezTo>
                  <a:pt x="1899" y="1994"/>
                  <a:pt x="1906" y="2048"/>
                  <a:pt x="1914" y="2102"/>
                </a:cubicBezTo>
                <a:cubicBezTo>
                  <a:pt x="1915" y="2109"/>
                  <a:pt x="1926" y="2116"/>
                  <a:pt x="1934" y="2121"/>
                </a:cubicBezTo>
                <a:cubicBezTo>
                  <a:pt x="1988" y="2154"/>
                  <a:pt x="2042" y="2187"/>
                  <a:pt x="2097" y="2219"/>
                </a:cubicBezTo>
                <a:cubicBezTo>
                  <a:pt x="2108" y="2225"/>
                  <a:pt x="2123" y="2230"/>
                  <a:pt x="2137" y="2230"/>
                </a:cubicBezTo>
                <a:cubicBezTo>
                  <a:pt x="2197" y="2233"/>
                  <a:pt x="2257" y="2233"/>
                  <a:pt x="2316" y="2235"/>
                </a:cubicBezTo>
                <a:cubicBezTo>
                  <a:pt x="2353" y="2236"/>
                  <a:pt x="2390" y="2238"/>
                  <a:pt x="2432" y="2239"/>
                </a:cubicBezTo>
                <a:cubicBezTo>
                  <a:pt x="2429" y="2288"/>
                  <a:pt x="2434" y="2335"/>
                  <a:pt x="2421" y="2378"/>
                </a:cubicBezTo>
                <a:cubicBezTo>
                  <a:pt x="2402" y="2436"/>
                  <a:pt x="2370" y="2492"/>
                  <a:pt x="2341" y="2548"/>
                </a:cubicBezTo>
                <a:cubicBezTo>
                  <a:pt x="2337" y="2557"/>
                  <a:pt x="2325" y="2569"/>
                  <a:pt x="2314" y="2570"/>
                </a:cubicBezTo>
                <a:cubicBezTo>
                  <a:pt x="2241" y="2583"/>
                  <a:pt x="2190" y="2626"/>
                  <a:pt x="2141" y="2671"/>
                </a:cubicBezTo>
                <a:cubicBezTo>
                  <a:pt x="2129" y="2682"/>
                  <a:pt x="2120" y="2700"/>
                  <a:pt x="2119" y="2715"/>
                </a:cubicBezTo>
                <a:cubicBezTo>
                  <a:pt x="2113" y="2788"/>
                  <a:pt x="2108" y="2862"/>
                  <a:pt x="2103" y="2935"/>
                </a:cubicBezTo>
                <a:cubicBezTo>
                  <a:pt x="796" y="2935"/>
                  <a:pt x="796" y="2935"/>
                  <a:pt x="796" y="2935"/>
                </a:cubicBezTo>
                <a:cubicBezTo>
                  <a:pt x="793" y="2918"/>
                  <a:pt x="790" y="2902"/>
                  <a:pt x="787" y="2885"/>
                </a:cubicBezTo>
                <a:cubicBezTo>
                  <a:pt x="785" y="2877"/>
                  <a:pt x="783" y="2865"/>
                  <a:pt x="778" y="2864"/>
                </a:cubicBezTo>
                <a:cubicBezTo>
                  <a:pt x="738" y="2853"/>
                  <a:pt x="702" y="2828"/>
                  <a:pt x="656" y="2846"/>
                </a:cubicBezTo>
                <a:cubicBezTo>
                  <a:pt x="591" y="2872"/>
                  <a:pt x="524" y="2893"/>
                  <a:pt x="459" y="2920"/>
                </a:cubicBezTo>
                <a:cubicBezTo>
                  <a:pt x="438" y="2928"/>
                  <a:pt x="417" y="2932"/>
                  <a:pt x="396" y="2932"/>
                </a:cubicBezTo>
                <a:cubicBezTo>
                  <a:pt x="385" y="2932"/>
                  <a:pt x="375" y="2931"/>
                  <a:pt x="364" y="2930"/>
                </a:cubicBezTo>
                <a:cubicBezTo>
                  <a:pt x="313" y="2924"/>
                  <a:pt x="262" y="2918"/>
                  <a:pt x="210" y="2912"/>
                </a:cubicBezTo>
                <a:cubicBezTo>
                  <a:pt x="195" y="2910"/>
                  <a:pt x="173" y="2910"/>
                  <a:pt x="166" y="2902"/>
                </a:cubicBezTo>
                <a:cubicBezTo>
                  <a:pt x="130" y="2863"/>
                  <a:pt x="91" y="2823"/>
                  <a:pt x="65" y="2778"/>
                </a:cubicBezTo>
                <a:cubicBezTo>
                  <a:pt x="38" y="2732"/>
                  <a:pt x="23" y="2679"/>
                  <a:pt x="5" y="2628"/>
                </a:cubicBezTo>
                <a:cubicBezTo>
                  <a:pt x="0" y="2614"/>
                  <a:pt x="0" y="2596"/>
                  <a:pt x="5" y="2582"/>
                </a:cubicBezTo>
                <a:cubicBezTo>
                  <a:pt x="39" y="2493"/>
                  <a:pt x="75" y="2405"/>
                  <a:pt x="112" y="2317"/>
                </a:cubicBezTo>
                <a:cubicBezTo>
                  <a:pt x="117" y="2304"/>
                  <a:pt x="128" y="2292"/>
                  <a:pt x="139" y="2280"/>
                </a:cubicBezTo>
                <a:cubicBezTo>
                  <a:pt x="207" y="2211"/>
                  <a:pt x="296" y="2170"/>
                  <a:pt x="385" y="2127"/>
                </a:cubicBezTo>
                <a:cubicBezTo>
                  <a:pt x="401" y="2119"/>
                  <a:pt x="424" y="2114"/>
                  <a:pt x="442" y="2117"/>
                </a:cubicBezTo>
                <a:cubicBezTo>
                  <a:pt x="519" y="2130"/>
                  <a:pt x="591" y="2122"/>
                  <a:pt x="662" y="2091"/>
                </a:cubicBezTo>
                <a:cubicBezTo>
                  <a:pt x="696" y="2076"/>
                  <a:pt x="733" y="2065"/>
                  <a:pt x="768" y="2053"/>
                </a:cubicBezTo>
                <a:cubicBezTo>
                  <a:pt x="778" y="2049"/>
                  <a:pt x="788" y="2046"/>
                  <a:pt x="801" y="2042"/>
                </a:cubicBezTo>
                <a:cubicBezTo>
                  <a:pt x="801" y="2082"/>
                  <a:pt x="801" y="2117"/>
                  <a:pt x="802" y="2152"/>
                </a:cubicBezTo>
                <a:cubicBezTo>
                  <a:pt x="802" y="2161"/>
                  <a:pt x="802" y="2174"/>
                  <a:pt x="808" y="2177"/>
                </a:cubicBezTo>
                <a:cubicBezTo>
                  <a:pt x="856" y="2207"/>
                  <a:pt x="906" y="2234"/>
                  <a:pt x="956" y="2262"/>
                </a:cubicBezTo>
                <a:cubicBezTo>
                  <a:pt x="961" y="2265"/>
                  <a:pt x="969" y="2263"/>
                  <a:pt x="976" y="2263"/>
                </a:cubicBezTo>
                <a:cubicBezTo>
                  <a:pt x="1102" y="2254"/>
                  <a:pt x="1228" y="2245"/>
                  <a:pt x="1354" y="2236"/>
                </a:cubicBezTo>
                <a:cubicBezTo>
                  <a:pt x="1366" y="2235"/>
                  <a:pt x="1382" y="2230"/>
                  <a:pt x="1389" y="2222"/>
                </a:cubicBezTo>
                <a:cubicBezTo>
                  <a:pt x="1465" y="2133"/>
                  <a:pt x="1539" y="2043"/>
                  <a:pt x="1614" y="1952"/>
                </a:cubicBezTo>
                <a:cubicBezTo>
                  <a:pt x="1618" y="1947"/>
                  <a:pt x="1620" y="1936"/>
                  <a:pt x="1616" y="1932"/>
                </a:cubicBezTo>
                <a:cubicBezTo>
                  <a:pt x="1593" y="1905"/>
                  <a:pt x="1568" y="1878"/>
                  <a:pt x="1542" y="1853"/>
                </a:cubicBezTo>
                <a:cubicBezTo>
                  <a:pt x="1537" y="1848"/>
                  <a:pt x="1526" y="1846"/>
                  <a:pt x="1518" y="1847"/>
                </a:cubicBezTo>
                <a:cubicBezTo>
                  <a:pt x="1441" y="1852"/>
                  <a:pt x="1362" y="1854"/>
                  <a:pt x="1286" y="1865"/>
                </a:cubicBezTo>
                <a:cubicBezTo>
                  <a:pt x="1182" y="1881"/>
                  <a:pt x="1081" y="1904"/>
                  <a:pt x="978" y="1923"/>
                </a:cubicBezTo>
                <a:cubicBezTo>
                  <a:pt x="962" y="1926"/>
                  <a:pt x="945" y="1926"/>
                  <a:pt x="929" y="1924"/>
                </a:cubicBezTo>
                <a:cubicBezTo>
                  <a:pt x="866" y="1916"/>
                  <a:pt x="804" y="1907"/>
                  <a:pt x="741" y="1899"/>
                </a:cubicBezTo>
                <a:cubicBezTo>
                  <a:pt x="680" y="1891"/>
                  <a:pt x="618" y="1884"/>
                  <a:pt x="551" y="1875"/>
                </a:cubicBezTo>
                <a:cubicBezTo>
                  <a:pt x="570" y="1852"/>
                  <a:pt x="586" y="1834"/>
                  <a:pt x="598" y="1814"/>
                </a:cubicBezTo>
                <a:cubicBezTo>
                  <a:pt x="648" y="1733"/>
                  <a:pt x="733" y="1702"/>
                  <a:pt x="825" y="1682"/>
                </a:cubicBezTo>
                <a:cubicBezTo>
                  <a:pt x="872" y="1671"/>
                  <a:pt x="920" y="1665"/>
                  <a:pt x="968" y="1656"/>
                </a:cubicBezTo>
                <a:cubicBezTo>
                  <a:pt x="1013" y="1648"/>
                  <a:pt x="1024" y="1620"/>
                  <a:pt x="994" y="1590"/>
                </a:cubicBezTo>
                <a:cubicBezTo>
                  <a:pt x="978" y="1574"/>
                  <a:pt x="963" y="1559"/>
                  <a:pt x="949" y="1544"/>
                </a:cubicBezTo>
                <a:cubicBezTo>
                  <a:pt x="973" y="1505"/>
                  <a:pt x="1002" y="1478"/>
                  <a:pt x="1047" y="1465"/>
                </a:cubicBezTo>
                <a:cubicBezTo>
                  <a:pt x="1070" y="1459"/>
                  <a:pt x="1090" y="1448"/>
                  <a:pt x="1112" y="1440"/>
                </a:cubicBezTo>
                <a:cubicBezTo>
                  <a:pt x="1167" y="1422"/>
                  <a:pt x="1222" y="1408"/>
                  <a:pt x="1267" y="1462"/>
                </a:cubicBezTo>
                <a:cubicBezTo>
                  <a:pt x="1354" y="1408"/>
                  <a:pt x="1453" y="1372"/>
                  <a:pt x="1520" y="1296"/>
                </a:cubicBezTo>
                <a:cubicBezTo>
                  <a:pt x="1534" y="1281"/>
                  <a:pt x="1553" y="1262"/>
                  <a:pt x="1572" y="1261"/>
                </a:cubicBezTo>
                <a:cubicBezTo>
                  <a:pt x="1639" y="1254"/>
                  <a:pt x="1691" y="1223"/>
                  <a:pt x="1740" y="1187"/>
                </a:cubicBezTo>
                <a:cubicBezTo>
                  <a:pt x="1838" y="1116"/>
                  <a:pt x="1923" y="1038"/>
                  <a:pt x="1897" y="910"/>
                </a:cubicBezTo>
                <a:cubicBezTo>
                  <a:pt x="1897" y="909"/>
                  <a:pt x="1897" y="908"/>
                  <a:pt x="1897" y="907"/>
                </a:cubicBezTo>
                <a:cubicBezTo>
                  <a:pt x="1894" y="845"/>
                  <a:pt x="1902" y="859"/>
                  <a:pt x="1841" y="836"/>
                </a:cubicBezTo>
                <a:cubicBezTo>
                  <a:pt x="1823" y="829"/>
                  <a:pt x="1808" y="829"/>
                  <a:pt x="1792" y="841"/>
                </a:cubicBezTo>
                <a:cubicBezTo>
                  <a:pt x="1774" y="855"/>
                  <a:pt x="1755" y="868"/>
                  <a:pt x="1734" y="878"/>
                </a:cubicBezTo>
                <a:cubicBezTo>
                  <a:pt x="1712" y="889"/>
                  <a:pt x="1704" y="906"/>
                  <a:pt x="1699" y="927"/>
                </a:cubicBezTo>
                <a:cubicBezTo>
                  <a:pt x="1689" y="977"/>
                  <a:pt x="1678" y="1028"/>
                  <a:pt x="1665" y="1078"/>
                </a:cubicBezTo>
                <a:cubicBezTo>
                  <a:pt x="1662" y="1088"/>
                  <a:pt x="1651" y="1099"/>
                  <a:pt x="1641" y="1106"/>
                </a:cubicBezTo>
                <a:cubicBezTo>
                  <a:pt x="1590" y="1137"/>
                  <a:pt x="1538" y="1123"/>
                  <a:pt x="1479" y="1103"/>
                </a:cubicBezTo>
                <a:cubicBezTo>
                  <a:pt x="1536" y="972"/>
                  <a:pt x="1592" y="841"/>
                  <a:pt x="1649" y="711"/>
                </a:cubicBezTo>
                <a:cubicBezTo>
                  <a:pt x="1652" y="704"/>
                  <a:pt x="1665" y="698"/>
                  <a:pt x="1674" y="696"/>
                </a:cubicBezTo>
                <a:cubicBezTo>
                  <a:pt x="1734" y="688"/>
                  <a:pt x="1794" y="673"/>
                  <a:pt x="1855" y="691"/>
                </a:cubicBezTo>
                <a:cubicBezTo>
                  <a:pt x="1862" y="693"/>
                  <a:pt x="1870" y="692"/>
                  <a:pt x="1880" y="692"/>
                </a:cubicBezTo>
                <a:cubicBezTo>
                  <a:pt x="1886" y="654"/>
                  <a:pt x="1890" y="617"/>
                  <a:pt x="1897" y="581"/>
                </a:cubicBezTo>
                <a:cubicBezTo>
                  <a:pt x="1900" y="568"/>
                  <a:pt x="1905" y="551"/>
                  <a:pt x="1915" y="545"/>
                </a:cubicBezTo>
                <a:cubicBezTo>
                  <a:pt x="1953" y="522"/>
                  <a:pt x="1993" y="505"/>
                  <a:pt x="2034" y="544"/>
                </a:cubicBezTo>
                <a:cubicBezTo>
                  <a:pt x="2048" y="557"/>
                  <a:pt x="2069" y="566"/>
                  <a:pt x="2087" y="575"/>
                </a:cubicBezTo>
                <a:cubicBezTo>
                  <a:pt x="2105" y="584"/>
                  <a:pt x="2113" y="595"/>
                  <a:pt x="2111" y="614"/>
                </a:cubicBezTo>
                <a:cubicBezTo>
                  <a:pt x="2110" y="637"/>
                  <a:pt x="2111" y="660"/>
                  <a:pt x="2111" y="690"/>
                </a:cubicBezTo>
                <a:cubicBezTo>
                  <a:pt x="2126" y="681"/>
                  <a:pt x="2135" y="676"/>
                  <a:pt x="2143" y="671"/>
                </a:cubicBezTo>
                <a:cubicBezTo>
                  <a:pt x="2241" y="604"/>
                  <a:pt x="2337" y="535"/>
                  <a:pt x="2437" y="471"/>
                </a:cubicBezTo>
                <a:cubicBezTo>
                  <a:pt x="2475" y="447"/>
                  <a:pt x="2494" y="420"/>
                  <a:pt x="2493" y="379"/>
                </a:cubicBezTo>
                <a:cubicBezTo>
                  <a:pt x="2492" y="354"/>
                  <a:pt x="2498" y="329"/>
                  <a:pt x="2502" y="304"/>
                </a:cubicBezTo>
                <a:cubicBezTo>
                  <a:pt x="2517" y="206"/>
                  <a:pt x="2532" y="107"/>
                  <a:pt x="2472" y="15"/>
                </a:cubicBezTo>
                <a:cubicBezTo>
                  <a:pt x="2471" y="14"/>
                  <a:pt x="2471" y="11"/>
                  <a:pt x="2470" y="10"/>
                </a:cubicBezTo>
                <a:cubicBezTo>
                  <a:pt x="2467" y="7"/>
                  <a:pt x="2464" y="4"/>
                  <a:pt x="2461" y="0"/>
                </a:cubicBezTo>
                <a:cubicBezTo>
                  <a:pt x="2643" y="74"/>
                  <a:pt x="2819" y="159"/>
                  <a:pt x="2985" y="256"/>
                </a:cubicBezTo>
                <a:cubicBezTo>
                  <a:pt x="3170" y="364"/>
                  <a:pt x="3352" y="478"/>
                  <a:pt x="3507" y="621"/>
                </a:cubicBezTo>
                <a:cubicBezTo>
                  <a:pt x="3625" y="730"/>
                  <a:pt x="3748" y="834"/>
                  <a:pt x="3846" y="960"/>
                </a:cubicBezTo>
                <a:cubicBezTo>
                  <a:pt x="3957" y="1100"/>
                  <a:pt x="4061" y="1244"/>
                  <a:pt x="4149" y="1395"/>
                </a:cubicBezTo>
                <a:close/>
                <a:moveTo>
                  <a:pt x="1927" y="2547"/>
                </a:moveTo>
                <a:cubicBezTo>
                  <a:pt x="1929" y="2541"/>
                  <a:pt x="1926" y="2532"/>
                  <a:pt x="1921" y="2529"/>
                </a:cubicBezTo>
                <a:cubicBezTo>
                  <a:pt x="1855" y="2473"/>
                  <a:pt x="1788" y="2417"/>
                  <a:pt x="1716" y="2357"/>
                </a:cubicBezTo>
                <a:cubicBezTo>
                  <a:pt x="1696" y="2377"/>
                  <a:pt x="1680" y="2395"/>
                  <a:pt x="1662" y="2410"/>
                </a:cubicBezTo>
                <a:cubicBezTo>
                  <a:pt x="1648" y="2422"/>
                  <a:pt x="1648" y="2432"/>
                  <a:pt x="1657" y="2447"/>
                </a:cubicBezTo>
                <a:cubicBezTo>
                  <a:pt x="1676" y="2479"/>
                  <a:pt x="1694" y="2512"/>
                  <a:pt x="1712" y="2544"/>
                </a:cubicBezTo>
                <a:cubicBezTo>
                  <a:pt x="1717" y="2551"/>
                  <a:pt x="1723" y="2561"/>
                  <a:pt x="1731" y="2564"/>
                </a:cubicBezTo>
                <a:cubicBezTo>
                  <a:pt x="1786" y="2583"/>
                  <a:pt x="1842" y="2601"/>
                  <a:pt x="1900" y="2621"/>
                </a:cubicBezTo>
                <a:cubicBezTo>
                  <a:pt x="1910" y="2594"/>
                  <a:pt x="1920" y="2571"/>
                  <a:pt x="1927" y="2547"/>
                </a:cubicBezTo>
                <a:close/>
              </a:path>
            </a:pathLst>
          </a:custGeom>
          <a:solidFill>
            <a:srgbClr val="84B5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13"/>
          <p:cNvSpPr/>
          <p:nvPr/>
        </p:nvSpPr>
        <p:spPr bwMode="auto">
          <a:xfrm rot="10800000">
            <a:off x="4656891" y="0"/>
            <a:ext cx="4286842" cy="3265861"/>
          </a:xfrm>
          <a:custGeom>
            <a:avLst/>
            <a:gdLst>
              <a:gd name="T0" fmla="*/ 4135 w 4174"/>
              <a:gd name="T1" fmla="*/ 620 h 3176"/>
              <a:gd name="T2" fmla="*/ 3753 w 4174"/>
              <a:gd name="T3" fmla="*/ 931 h 3176"/>
              <a:gd name="T4" fmla="*/ 3676 w 4174"/>
              <a:gd name="T5" fmla="*/ 785 h 3176"/>
              <a:gd name="T6" fmla="*/ 3522 w 4174"/>
              <a:gd name="T7" fmla="*/ 933 h 3176"/>
              <a:gd name="T8" fmla="*/ 3291 w 4174"/>
              <a:gd name="T9" fmla="*/ 952 h 3176"/>
              <a:gd name="T10" fmla="*/ 3307 w 4174"/>
              <a:gd name="T11" fmla="*/ 1319 h 3176"/>
              <a:gd name="T12" fmla="*/ 3434 w 4174"/>
              <a:gd name="T13" fmla="*/ 1082 h 3176"/>
              <a:gd name="T14" fmla="*/ 3539 w 4174"/>
              <a:gd name="T15" fmla="*/ 1151 h 3176"/>
              <a:gd name="T16" fmla="*/ 3162 w 4174"/>
              <a:gd name="T17" fmla="*/ 1537 h 3176"/>
              <a:gd name="T18" fmla="*/ 2689 w 4174"/>
              <a:gd name="T19" fmla="*/ 1706 h 3176"/>
              <a:gd name="T20" fmla="*/ 2610 w 4174"/>
              <a:gd name="T21" fmla="*/ 1897 h 3176"/>
              <a:gd name="T22" fmla="*/ 2193 w 4174"/>
              <a:gd name="T23" fmla="*/ 2116 h 3176"/>
              <a:gd name="T24" fmla="*/ 2620 w 4174"/>
              <a:gd name="T25" fmla="*/ 2164 h 3176"/>
              <a:gd name="T26" fmla="*/ 3184 w 4174"/>
              <a:gd name="T27" fmla="*/ 2094 h 3176"/>
              <a:gd name="T28" fmla="*/ 3031 w 4174"/>
              <a:gd name="T29" fmla="*/ 2463 h 3176"/>
              <a:gd name="T30" fmla="*/ 2598 w 4174"/>
              <a:gd name="T31" fmla="*/ 2503 h 3176"/>
              <a:gd name="T32" fmla="*/ 2443 w 4174"/>
              <a:gd name="T33" fmla="*/ 2283 h 3176"/>
              <a:gd name="T34" fmla="*/ 2084 w 4174"/>
              <a:gd name="T35" fmla="*/ 2358 h 3176"/>
              <a:gd name="T36" fmla="*/ 1754 w 4174"/>
              <a:gd name="T37" fmla="*/ 2558 h 3176"/>
              <a:gd name="T38" fmla="*/ 1707 w 4174"/>
              <a:gd name="T39" fmla="*/ 3019 h 3176"/>
              <a:gd name="T40" fmla="*/ 2006 w 4174"/>
              <a:gd name="T41" fmla="*/ 3171 h 3176"/>
              <a:gd name="T42" fmla="*/ 468 w 4174"/>
              <a:gd name="T43" fmla="*/ 3176 h 3176"/>
              <a:gd name="T44" fmla="*/ 312 w 4174"/>
              <a:gd name="T45" fmla="*/ 3069 h 3176"/>
              <a:gd name="T46" fmla="*/ 288 w 4174"/>
              <a:gd name="T47" fmla="*/ 2751 h 3176"/>
              <a:gd name="T48" fmla="*/ 184 w 4174"/>
              <a:gd name="T49" fmla="*/ 2644 h 3176"/>
              <a:gd name="T50" fmla="*/ 2 w 4174"/>
              <a:gd name="T51" fmla="*/ 2572 h 3176"/>
              <a:gd name="T52" fmla="*/ 100 w 4174"/>
              <a:gd name="T53" fmla="*/ 2051 h 3176"/>
              <a:gd name="T54" fmla="*/ 235 w 4174"/>
              <a:gd name="T55" fmla="*/ 1889 h 3176"/>
              <a:gd name="T56" fmla="*/ 497 w 4174"/>
              <a:gd name="T57" fmla="*/ 1963 h 3176"/>
              <a:gd name="T58" fmla="*/ 538 w 4174"/>
              <a:gd name="T59" fmla="*/ 2266 h 3176"/>
              <a:gd name="T60" fmla="*/ 641 w 4174"/>
              <a:gd name="T61" fmla="*/ 1971 h 3176"/>
              <a:gd name="T62" fmla="*/ 826 w 4174"/>
              <a:gd name="T63" fmla="*/ 1756 h 3176"/>
              <a:gd name="T64" fmla="*/ 1306 w 4174"/>
              <a:gd name="T65" fmla="*/ 1340 h 3176"/>
              <a:gd name="T66" fmla="*/ 1762 w 4174"/>
              <a:gd name="T67" fmla="*/ 1156 h 3176"/>
              <a:gd name="T68" fmla="*/ 1746 w 4174"/>
              <a:gd name="T69" fmla="*/ 881 h 3176"/>
              <a:gd name="T70" fmla="*/ 1534 w 4174"/>
              <a:gd name="T71" fmla="*/ 749 h 3176"/>
              <a:gd name="T72" fmla="*/ 1176 w 4174"/>
              <a:gd name="T73" fmla="*/ 933 h 3176"/>
              <a:gd name="T74" fmla="*/ 1389 w 4174"/>
              <a:gd name="T75" fmla="*/ 624 h 3176"/>
              <a:gd name="T76" fmla="*/ 1742 w 4174"/>
              <a:gd name="T77" fmla="*/ 478 h 3176"/>
              <a:gd name="T78" fmla="*/ 1888 w 4174"/>
              <a:gd name="T79" fmla="*/ 595 h 3176"/>
              <a:gd name="T80" fmla="*/ 1918 w 4174"/>
              <a:gd name="T81" fmla="*/ 886 h 3176"/>
              <a:gd name="T82" fmla="*/ 2311 w 4174"/>
              <a:gd name="T83" fmla="*/ 849 h 3176"/>
              <a:gd name="T84" fmla="*/ 2302 w 4174"/>
              <a:gd name="T85" fmla="*/ 571 h 3176"/>
              <a:gd name="T86" fmla="*/ 2586 w 4174"/>
              <a:gd name="T87" fmla="*/ 483 h 3176"/>
              <a:gd name="T88" fmla="*/ 2917 w 4174"/>
              <a:gd name="T89" fmla="*/ 8 h 3176"/>
              <a:gd name="T90" fmla="*/ 3594 w 4174"/>
              <a:gd name="T91" fmla="*/ 89 h 3176"/>
              <a:gd name="T92" fmla="*/ 4080 w 4174"/>
              <a:gd name="T93" fmla="*/ 224 h 3176"/>
              <a:gd name="T94" fmla="*/ 4114 w 4174"/>
              <a:gd name="T95" fmla="*/ 256 h 3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174" h="3176">
                <a:moveTo>
                  <a:pt x="4114" y="256"/>
                </a:moveTo>
                <a:cubicBezTo>
                  <a:pt x="4174" y="348"/>
                  <a:pt x="4159" y="447"/>
                  <a:pt x="4144" y="545"/>
                </a:cubicBezTo>
                <a:cubicBezTo>
                  <a:pt x="4140" y="570"/>
                  <a:pt x="4134" y="595"/>
                  <a:pt x="4135" y="620"/>
                </a:cubicBezTo>
                <a:cubicBezTo>
                  <a:pt x="4136" y="661"/>
                  <a:pt x="4117" y="688"/>
                  <a:pt x="4079" y="712"/>
                </a:cubicBezTo>
                <a:cubicBezTo>
                  <a:pt x="3979" y="776"/>
                  <a:pt x="3883" y="845"/>
                  <a:pt x="3785" y="912"/>
                </a:cubicBezTo>
                <a:cubicBezTo>
                  <a:pt x="3777" y="917"/>
                  <a:pt x="3768" y="922"/>
                  <a:pt x="3753" y="931"/>
                </a:cubicBezTo>
                <a:cubicBezTo>
                  <a:pt x="3753" y="901"/>
                  <a:pt x="3752" y="878"/>
                  <a:pt x="3753" y="855"/>
                </a:cubicBezTo>
                <a:cubicBezTo>
                  <a:pt x="3755" y="836"/>
                  <a:pt x="3747" y="825"/>
                  <a:pt x="3729" y="816"/>
                </a:cubicBezTo>
                <a:cubicBezTo>
                  <a:pt x="3711" y="807"/>
                  <a:pt x="3690" y="798"/>
                  <a:pt x="3676" y="785"/>
                </a:cubicBezTo>
                <a:cubicBezTo>
                  <a:pt x="3635" y="746"/>
                  <a:pt x="3595" y="763"/>
                  <a:pt x="3557" y="786"/>
                </a:cubicBezTo>
                <a:cubicBezTo>
                  <a:pt x="3547" y="792"/>
                  <a:pt x="3542" y="809"/>
                  <a:pt x="3539" y="822"/>
                </a:cubicBezTo>
                <a:cubicBezTo>
                  <a:pt x="3532" y="858"/>
                  <a:pt x="3528" y="895"/>
                  <a:pt x="3522" y="933"/>
                </a:cubicBezTo>
                <a:cubicBezTo>
                  <a:pt x="3512" y="933"/>
                  <a:pt x="3504" y="934"/>
                  <a:pt x="3497" y="932"/>
                </a:cubicBezTo>
                <a:cubicBezTo>
                  <a:pt x="3436" y="914"/>
                  <a:pt x="3376" y="929"/>
                  <a:pt x="3316" y="937"/>
                </a:cubicBezTo>
                <a:cubicBezTo>
                  <a:pt x="3307" y="939"/>
                  <a:pt x="3294" y="945"/>
                  <a:pt x="3291" y="952"/>
                </a:cubicBezTo>
                <a:cubicBezTo>
                  <a:pt x="3234" y="1082"/>
                  <a:pt x="3178" y="1213"/>
                  <a:pt x="3121" y="1344"/>
                </a:cubicBezTo>
                <a:cubicBezTo>
                  <a:pt x="3180" y="1364"/>
                  <a:pt x="3232" y="1378"/>
                  <a:pt x="3283" y="1347"/>
                </a:cubicBezTo>
                <a:cubicBezTo>
                  <a:pt x="3293" y="1340"/>
                  <a:pt x="3304" y="1329"/>
                  <a:pt x="3307" y="1319"/>
                </a:cubicBezTo>
                <a:cubicBezTo>
                  <a:pt x="3320" y="1269"/>
                  <a:pt x="3331" y="1218"/>
                  <a:pt x="3341" y="1168"/>
                </a:cubicBezTo>
                <a:cubicBezTo>
                  <a:pt x="3346" y="1147"/>
                  <a:pt x="3354" y="1130"/>
                  <a:pt x="3376" y="1119"/>
                </a:cubicBezTo>
                <a:cubicBezTo>
                  <a:pt x="3397" y="1109"/>
                  <a:pt x="3416" y="1096"/>
                  <a:pt x="3434" y="1082"/>
                </a:cubicBezTo>
                <a:cubicBezTo>
                  <a:pt x="3450" y="1070"/>
                  <a:pt x="3465" y="1070"/>
                  <a:pt x="3483" y="1077"/>
                </a:cubicBezTo>
                <a:cubicBezTo>
                  <a:pt x="3544" y="1100"/>
                  <a:pt x="3536" y="1086"/>
                  <a:pt x="3539" y="1148"/>
                </a:cubicBezTo>
                <a:cubicBezTo>
                  <a:pt x="3539" y="1149"/>
                  <a:pt x="3539" y="1150"/>
                  <a:pt x="3539" y="1151"/>
                </a:cubicBezTo>
                <a:cubicBezTo>
                  <a:pt x="3565" y="1279"/>
                  <a:pt x="3480" y="1357"/>
                  <a:pt x="3382" y="1428"/>
                </a:cubicBezTo>
                <a:cubicBezTo>
                  <a:pt x="3333" y="1464"/>
                  <a:pt x="3281" y="1495"/>
                  <a:pt x="3214" y="1502"/>
                </a:cubicBezTo>
                <a:cubicBezTo>
                  <a:pt x="3195" y="1503"/>
                  <a:pt x="3176" y="1522"/>
                  <a:pt x="3162" y="1537"/>
                </a:cubicBezTo>
                <a:cubicBezTo>
                  <a:pt x="3095" y="1613"/>
                  <a:pt x="2996" y="1649"/>
                  <a:pt x="2909" y="1703"/>
                </a:cubicBezTo>
                <a:cubicBezTo>
                  <a:pt x="2864" y="1649"/>
                  <a:pt x="2809" y="1663"/>
                  <a:pt x="2754" y="1681"/>
                </a:cubicBezTo>
                <a:cubicBezTo>
                  <a:pt x="2732" y="1689"/>
                  <a:pt x="2712" y="1700"/>
                  <a:pt x="2689" y="1706"/>
                </a:cubicBezTo>
                <a:cubicBezTo>
                  <a:pt x="2644" y="1719"/>
                  <a:pt x="2615" y="1746"/>
                  <a:pt x="2591" y="1785"/>
                </a:cubicBezTo>
                <a:cubicBezTo>
                  <a:pt x="2605" y="1800"/>
                  <a:pt x="2620" y="1815"/>
                  <a:pt x="2636" y="1831"/>
                </a:cubicBezTo>
                <a:cubicBezTo>
                  <a:pt x="2666" y="1861"/>
                  <a:pt x="2655" y="1889"/>
                  <a:pt x="2610" y="1897"/>
                </a:cubicBezTo>
                <a:cubicBezTo>
                  <a:pt x="2562" y="1906"/>
                  <a:pt x="2514" y="1912"/>
                  <a:pt x="2467" y="1923"/>
                </a:cubicBezTo>
                <a:cubicBezTo>
                  <a:pt x="2375" y="1943"/>
                  <a:pt x="2290" y="1974"/>
                  <a:pt x="2240" y="2055"/>
                </a:cubicBezTo>
                <a:cubicBezTo>
                  <a:pt x="2228" y="2075"/>
                  <a:pt x="2212" y="2093"/>
                  <a:pt x="2193" y="2116"/>
                </a:cubicBezTo>
                <a:cubicBezTo>
                  <a:pt x="2260" y="2125"/>
                  <a:pt x="2322" y="2132"/>
                  <a:pt x="2383" y="2140"/>
                </a:cubicBezTo>
                <a:cubicBezTo>
                  <a:pt x="2446" y="2148"/>
                  <a:pt x="2508" y="2157"/>
                  <a:pt x="2571" y="2165"/>
                </a:cubicBezTo>
                <a:cubicBezTo>
                  <a:pt x="2587" y="2167"/>
                  <a:pt x="2604" y="2167"/>
                  <a:pt x="2620" y="2164"/>
                </a:cubicBezTo>
                <a:cubicBezTo>
                  <a:pt x="2723" y="2145"/>
                  <a:pt x="2824" y="2122"/>
                  <a:pt x="2928" y="2106"/>
                </a:cubicBezTo>
                <a:cubicBezTo>
                  <a:pt x="3004" y="2095"/>
                  <a:pt x="3083" y="2093"/>
                  <a:pt x="3160" y="2088"/>
                </a:cubicBezTo>
                <a:cubicBezTo>
                  <a:pt x="3168" y="2087"/>
                  <a:pt x="3179" y="2089"/>
                  <a:pt x="3184" y="2094"/>
                </a:cubicBezTo>
                <a:cubicBezTo>
                  <a:pt x="3210" y="2119"/>
                  <a:pt x="3235" y="2146"/>
                  <a:pt x="3258" y="2173"/>
                </a:cubicBezTo>
                <a:cubicBezTo>
                  <a:pt x="3262" y="2177"/>
                  <a:pt x="3260" y="2188"/>
                  <a:pt x="3256" y="2193"/>
                </a:cubicBezTo>
                <a:cubicBezTo>
                  <a:pt x="3181" y="2284"/>
                  <a:pt x="3107" y="2374"/>
                  <a:pt x="3031" y="2463"/>
                </a:cubicBezTo>
                <a:cubicBezTo>
                  <a:pt x="3024" y="2471"/>
                  <a:pt x="3008" y="2476"/>
                  <a:pt x="2996" y="2477"/>
                </a:cubicBezTo>
                <a:cubicBezTo>
                  <a:pt x="2870" y="2486"/>
                  <a:pt x="2744" y="2495"/>
                  <a:pt x="2618" y="2504"/>
                </a:cubicBezTo>
                <a:cubicBezTo>
                  <a:pt x="2611" y="2504"/>
                  <a:pt x="2603" y="2506"/>
                  <a:pt x="2598" y="2503"/>
                </a:cubicBezTo>
                <a:cubicBezTo>
                  <a:pt x="2548" y="2475"/>
                  <a:pt x="2498" y="2448"/>
                  <a:pt x="2450" y="2418"/>
                </a:cubicBezTo>
                <a:cubicBezTo>
                  <a:pt x="2444" y="2415"/>
                  <a:pt x="2444" y="2402"/>
                  <a:pt x="2444" y="2393"/>
                </a:cubicBezTo>
                <a:cubicBezTo>
                  <a:pt x="2443" y="2358"/>
                  <a:pt x="2443" y="2323"/>
                  <a:pt x="2443" y="2283"/>
                </a:cubicBezTo>
                <a:cubicBezTo>
                  <a:pt x="2430" y="2287"/>
                  <a:pt x="2420" y="2290"/>
                  <a:pt x="2410" y="2294"/>
                </a:cubicBezTo>
                <a:cubicBezTo>
                  <a:pt x="2375" y="2306"/>
                  <a:pt x="2338" y="2317"/>
                  <a:pt x="2304" y="2332"/>
                </a:cubicBezTo>
                <a:cubicBezTo>
                  <a:pt x="2233" y="2363"/>
                  <a:pt x="2161" y="2371"/>
                  <a:pt x="2084" y="2358"/>
                </a:cubicBezTo>
                <a:cubicBezTo>
                  <a:pt x="2066" y="2355"/>
                  <a:pt x="2043" y="2360"/>
                  <a:pt x="2027" y="2368"/>
                </a:cubicBezTo>
                <a:cubicBezTo>
                  <a:pt x="1938" y="2411"/>
                  <a:pt x="1849" y="2452"/>
                  <a:pt x="1781" y="2521"/>
                </a:cubicBezTo>
                <a:cubicBezTo>
                  <a:pt x="1770" y="2533"/>
                  <a:pt x="1759" y="2545"/>
                  <a:pt x="1754" y="2558"/>
                </a:cubicBezTo>
                <a:cubicBezTo>
                  <a:pt x="1717" y="2646"/>
                  <a:pt x="1681" y="2734"/>
                  <a:pt x="1647" y="2823"/>
                </a:cubicBezTo>
                <a:cubicBezTo>
                  <a:pt x="1642" y="2837"/>
                  <a:pt x="1642" y="2855"/>
                  <a:pt x="1647" y="2869"/>
                </a:cubicBezTo>
                <a:cubicBezTo>
                  <a:pt x="1665" y="2920"/>
                  <a:pt x="1680" y="2973"/>
                  <a:pt x="1707" y="3019"/>
                </a:cubicBezTo>
                <a:cubicBezTo>
                  <a:pt x="1733" y="3064"/>
                  <a:pt x="1772" y="3104"/>
                  <a:pt x="1808" y="3143"/>
                </a:cubicBezTo>
                <a:cubicBezTo>
                  <a:pt x="1815" y="3151"/>
                  <a:pt x="1837" y="3151"/>
                  <a:pt x="1852" y="3153"/>
                </a:cubicBezTo>
                <a:cubicBezTo>
                  <a:pt x="1904" y="3159"/>
                  <a:pt x="1955" y="3165"/>
                  <a:pt x="2006" y="3171"/>
                </a:cubicBezTo>
                <a:cubicBezTo>
                  <a:pt x="2017" y="3172"/>
                  <a:pt x="2027" y="3173"/>
                  <a:pt x="2038" y="3173"/>
                </a:cubicBezTo>
                <a:cubicBezTo>
                  <a:pt x="2038" y="3176"/>
                  <a:pt x="2038" y="3176"/>
                  <a:pt x="2038" y="3176"/>
                </a:cubicBezTo>
                <a:cubicBezTo>
                  <a:pt x="468" y="3176"/>
                  <a:pt x="468" y="3176"/>
                  <a:pt x="468" y="3176"/>
                </a:cubicBezTo>
                <a:cubicBezTo>
                  <a:pt x="461" y="3147"/>
                  <a:pt x="455" y="3119"/>
                  <a:pt x="447" y="3091"/>
                </a:cubicBezTo>
                <a:cubicBezTo>
                  <a:pt x="444" y="3080"/>
                  <a:pt x="441" y="3070"/>
                  <a:pt x="437" y="3053"/>
                </a:cubicBezTo>
                <a:cubicBezTo>
                  <a:pt x="396" y="3058"/>
                  <a:pt x="357" y="3063"/>
                  <a:pt x="312" y="3069"/>
                </a:cubicBezTo>
                <a:cubicBezTo>
                  <a:pt x="286" y="3036"/>
                  <a:pt x="266" y="2995"/>
                  <a:pt x="265" y="2947"/>
                </a:cubicBezTo>
                <a:cubicBezTo>
                  <a:pt x="265" y="2907"/>
                  <a:pt x="259" y="2868"/>
                  <a:pt x="262" y="2829"/>
                </a:cubicBezTo>
                <a:cubicBezTo>
                  <a:pt x="264" y="2802"/>
                  <a:pt x="276" y="2776"/>
                  <a:pt x="288" y="2751"/>
                </a:cubicBezTo>
                <a:cubicBezTo>
                  <a:pt x="309" y="2709"/>
                  <a:pt x="317" y="2668"/>
                  <a:pt x="304" y="2623"/>
                </a:cubicBezTo>
                <a:cubicBezTo>
                  <a:pt x="297" y="2595"/>
                  <a:pt x="295" y="2565"/>
                  <a:pt x="289" y="2530"/>
                </a:cubicBezTo>
                <a:cubicBezTo>
                  <a:pt x="251" y="2571"/>
                  <a:pt x="216" y="2607"/>
                  <a:pt x="184" y="2644"/>
                </a:cubicBezTo>
                <a:cubicBezTo>
                  <a:pt x="168" y="2662"/>
                  <a:pt x="154" y="2663"/>
                  <a:pt x="133" y="2653"/>
                </a:cubicBezTo>
                <a:cubicBezTo>
                  <a:pt x="97" y="2635"/>
                  <a:pt x="61" y="2620"/>
                  <a:pt x="24" y="2604"/>
                </a:cubicBezTo>
                <a:cubicBezTo>
                  <a:pt x="7" y="2598"/>
                  <a:pt x="3" y="2589"/>
                  <a:pt x="2" y="2572"/>
                </a:cubicBezTo>
                <a:cubicBezTo>
                  <a:pt x="0" y="2463"/>
                  <a:pt x="12" y="2357"/>
                  <a:pt x="63" y="2256"/>
                </a:cubicBezTo>
                <a:cubicBezTo>
                  <a:pt x="92" y="2200"/>
                  <a:pt x="91" y="2140"/>
                  <a:pt x="97" y="2081"/>
                </a:cubicBezTo>
                <a:cubicBezTo>
                  <a:pt x="98" y="2072"/>
                  <a:pt x="99" y="2064"/>
                  <a:pt x="100" y="2051"/>
                </a:cubicBezTo>
                <a:cubicBezTo>
                  <a:pt x="137" y="2056"/>
                  <a:pt x="172" y="2061"/>
                  <a:pt x="211" y="2066"/>
                </a:cubicBezTo>
                <a:cubicBezTo>
                  <a:pt x="211" y="2024"/>
                  <a:pt x="212" y="1984"/>
                  <a:pt x="210" y="1945"/>
                </a:cubicBezTo>
                <a:cubicBezTo>
                  <a:pt x="209" y="1922"/>
                  <a:pt x="220" y="1907"/>
                  <a:pt x="235" y="1889"/>
                </a:cubicBezTo>
                <a:cubicBezTo>
                  <a:pt x="281" y="1832"/>
                  <a:pt x="333" y="1825"/>
                  <a:pt x="408" y="1849"/>
                </a:cubicBezTo>
                <a:cubicBezTo>
                  <a:pt x="465" y="1868"/>
                  <a:pt x="499" y="1888"/>
                  <a:pt x="493" y="1945"/>
                </a:cubicBezTo>
                <a:cubicBezTo>
                  <a:pt x="493" y="1950"/>
                  <a:pt x="495" y="1957"/>
                  <a:pt x="497" y="1963"/>
                </a:cubicBezTo>
                <a:cubicBezTo>
                  <a:pt x="508" y="2012"/>
                  <a:pt x="510" y="2061"/>
                  <a:pt x="476" y="2105"/>
                </a:cubicBezTo>
                <a:cubicBezTo>
                  <a:pt x="447" y="2142"/>
                  <a:pt x="460" y="2178"/>
                  <a:pt x="471" y="2216"/>
                </a:cubicBezTo>
                <a:cubicBezTo>
                  <a:pt x="481" y="2248"/>
                  <a:pt x="497" y="2266"/>
                  <a:pt x="538" y="2266"/>
                </a:cubicBezTo>
                <a:cubicBezTo>
                  <a:pt x="573" y="2219"/>
                  <a:pt x="611" y="2170"/>
                  <a:pt x="647" y="2120"/>
                </a:cubicBezTo>
                <a:cubicBezTo>
                  <a:pt x="651" y="2114"/>
                  <a:pt x="652" y="2105"/>
                  <a:pt x="652" y="2098"/>
                </a:cubicBezTo>
                <a:cubicBezTo>
                  <a:pt x="649" y="2055"/>
                  <a:pt x="649" y="2013"/>
                  <a:pt x="641" y="1971"/>
                </a:cubicBezTo>
                <a:cubicBezTo>
                  <a:pt x="630" y="1912"/>
                  <a:pt x="655" y="1862"/>
                  <a:pt x="679" y="1811"/>
                </a:cubicBezTo>
                <a:cubicBezTo>
                  <a:pt x="682" y="1806"/>
                  <a:pt x="689" y="1800"/>
                  <a:pt x="696" y="1798"/>
                </a:cubicBezTo>
                <a:cubicBezTo>
                  <a:pt x="739" y="1783"/>
                  <a:pt x="783" y="1770"/>
                  <a:pt x="826" y="1756"/>
                </a:cubicBezTo>
                <a:cubicBezTo>
                  <a:pt x="842" y="1751"/>
                  <a:pt x="860" y="1745"/>
                  <a:pt x="874" y="1737"/>
                </a:cubicBezTo>
                <a:cubicBezTo>
                  <a:pt x="1010" y="1653"/>
                  <a:pt x="1102" y="1534"/>
                  <a:pt x="1199" y="1419"/>
                </a:cubicBezTo>
                <a:cubicBezTo>
                  <a:pt x="1229" y="1384"/>
                  <a:pt x="1261" y="1357"/>
                  <a:pt x="1306" y="1340"/>
                </a:cubicBezTo>
                <a:cubicBezTo>
                  <a:pt x="1352" y="1324"/>
                  <a:pt x="1397" y="1304"/>
                  <a:pt x="1441" y="1284"/>
                </a:cubicBezTo>
                <a:cubicBezTo>
                  <a:pt x="1516" y="1249"/>
                  <a:pt x="1594" y="1224"/>
                  <a:pt x="1678" y="1218"/>
                </a:cubicBezTo>
                <a:cubicBezTo>
                  <a:pt x="1722" y="1214"/>
                  <a:pt x="1750" y="1186"/>
                  <a:pt x="1762" y="1156"/>
                </a:cubicBezTo>
                <a:cubicBezTo>
                  <a:pt x="1790" y="1089"/>
                  <a:pt x="1808" y="1019"/>
                  <a:pt x="1830" y="949"/>
                </a:cubicBezTo>
                <a:cubicBezTo>
                  <a:pt x="1823" y="946"/>
                  <a:pt x="1818" y="941"/>
                  <a:pt x="1812" y="940"/>
                </a:cubicBezTo>
                <a:cubicBezTo>
                  <a:pt x="1769" y="939"/>
                  <a:pt x="1755" y="916"/>
                  <a:pt x="1746" y="881"/>
                </a:cubicBezTo>
                <a:cubicBezTo>
                  <a:pt x="1731" y="816"/>
                  <a:pt x="1710" y="751"/>
                  <a:pt x="1691" y="687"/>
                </a:cubicBezTo>
                <a:cubicBezTo>
                  <a:pt x="1686" y="686"/>
                  <a:pt x="1684" y="685"/>
                  <a:pt x="1682" y="685"/>
                </a:cubicBezTo>
                <a:cubicBezTo>
                  <a:pt x="1588" y="682"/>
                  <a:pt x="1589" y="682"/>
                  <a:pt x="1534" y="749"/>
                </a:cubicBezTo>
                <a:cubicBezTo>
                  <a:pt x="1489" y="805"/>
                  <a:pt x="1442" y="859"/>
                  <a:pt x="1396" y="914"/>
                </a:cubicBezTo>
                <a:cubicBezTo>
                  <a:pt x="1390" y="921"/>
                  <a:pt x="1382" y="929"/>
                  <a:pt x="1373" y="930"/>
                </a:cubicBezTo>
                <a:cubicBezTo>
                  <a:pt x="1308" y="943"/>
                  <a:pt x="1242" y="951"/>
                  <a:pt x="1176" y="933"/>
                </a:cubicBezTo>
                <a:cubicBezTo>
                  <a:pt x="1149" y="925"/>
                  <a:pt x="1129" y="863"/>
                  <a:pt x="1148" y="844"/>
                </a:cubicBezTo>
                <a:cubicBezTo>
                  <a:pt x="1212" y="778"/>
                  <a:pt x="1275" y="712"/>
                  <a:pt x="1340" y="647"/>
                </a:cubicBezTo>
                <a:cubicBezTo>
                  <a:pt x="1351" y="636"/>
                  <a:pt x="1371" y="627"/>
                  <a:pt x="1389" y="624"/>
                </a:cubicBezTo>
                <a:cubicBezTo>
                  <a:pt x="1457" y="614"/>
                  <a:pt x="1517" y="590"/>
                  <a:pt x="1568" y="546"/>
                </a:cubicBezTo>
                <a:cubicBezTo>
                  <a:pt x="1584" y="532"/>
                  <a:pt x="1605" y="523"/>
                  <a:pt x="1621" y="509"/>
                </a:cubicBezTo>
                <a:cubicBezTo>
                  <a:pt x="1655" y="476"/>
                  <a:pt x="1697" y="474"/>
                  <a:pt x="1742" y="478"/>
                </a:cubicBezTo>
                <a:cubicBezTo>
                  <a:pt x="1752" y="479"/>
                  <a:pt x="1763" y="484"/>
                  <a:pt x="1771" y="490"/>
                </a:cubicBezTo>
                <a:cubicBezTo>
                  <a:pt x="1798" y="508"/>
                  <a:pt x="1826" y="526"/>
                  <a:pt x="1850" y="547"/>
                </a:cubicBezTo>
                <a:cubicBezTo>
                  <a:pt x="1866" y="561"/>
                  <a:pt x="1878" y="578"/>
                  <a:pt x="1888" y="595"/>
                </a:cubicBezTo>
                <a:cubicBezTo>
                  <a:pt x="1911" y="633"/>
                  <a:pt x="1909" y="669"/>
                  <a:pt x="1875" y="702"/>
                </a:cubicBezTo>
                <a:cubicBezTo>
                  <a:pt x="1868" y="709"/>
                  <a:pt x="1867" y="723"/>
                  <a:pt x="1870" y="732"/>
                </a:cubicBezTo>
                <a:cubicBezTo>
                  <a:pt x="1884" y="784"/>
                  <a:pt x="1896" y="837"/>
                  <a:pt x="1918" y="886"/>
                </a:cubicBezTo>
                <a:cubicBezTo>
                  <a:pt x="1933" y="920"/>
                  <a:pt x="1964" y="947"/>
                  <a:pt x="1988" y="978"/>
                </a:cubicBezTo>
                <a:cubicBezTo>
                  <a:pt x="2046" y="976"/>
                  <a:pt x="2112" y="989"/>
                  <a:pt x="2160" y="969"/>
                </a:cubicBezTo>
                <a:cubicBezTo>
                  <a:pt x="2219" y="944"/>
                  <a:pt x="2263" y="892"/>
                  <a:pt x="2311" y="849"/>
                </a:cubicBezTo>
                <a:cubicBezTo>
                  <a:pt x="2320" y="840"/>
                  <a:pt x="2321" y="821"/>
                  <a:pt x="2320" y="808"/>
                </a:cubicBezTo>
                <a:cubicBezTo>
                  <a:pt x="2315" y="741"/>
                  <a:pt x="2308" y="675"/>
                  <a:pt x="2302" y="609"/>
                </a:cubicBezTo>
                <a:cubicBezTo>
                  <a:pt x="2301" y="596"/>
                  <a:pt x="2302" y="583"/>
                  <a:pt x="2302" y="571"/>
                </a:cubicBezTo>
                <a:cubicBezTo>
                  <a:pt x="2370" y="564"/>
                  <a:pt x="2435" y="558"/>
                  <a:pt x="2501" y="553"/>
                </a:cubicBezTo>
                <a:cubicBezTo>
                  <a:pt x="2527" y="551"/>
                  <a:pt x="2544" y="543"/>
                  <a:pt x="2556" y="523"/>
                </a:cubicBezTo>
                <a:cubicBezTo>
                  <a:pt x="2564" y="509"/>
                  <a:pt x="2574" y="496"/>
                  <a:pt x="2586" y="483"/>
                </a:cubicBezTo>
                <a:cubicBezTo>
                  <a:pt x="2641" y="421"/>
                  <a:pt x="2678" y="352"/>
                  <a:pt x="2683" y="272"/>
                </a:cubicBezTo>
                <a:cubicBezTo>
                  <a:pt x="2688" y="200"/>
                  <a:pt x="2725" y="139"/>
                  <a:pt x="2765" y="79"/>
                </a:cubicBezTo>
                <a:cubicBezTo>
                  <a:pt x="2817" y="0"/>
                  <a:pt x="2815" y="0"/>
                  <a:pt x="2917" y="8"/>
                </a:cubicBezTo>
                <a:cubicBezTo>
                  <a:pt x="3006" y="15"/>
                  <a:pt x="3096" y="16"/>
                  <a:pt x="3184" y="26"/>
                </a:cubicBezTo>
                <a:cubicBezTo>
                  <a:pt x="3299" y="40"/>
                  <a:pt x="3412" y="61"/>
                  <a:pt x="3527" y="78"/>
                </a:cubicBezTo>
                <a:cubicBezTo>
                  <a:pt x="3549" y="81"/>
                  <a:pt x="3571" y="85"/>
                  <a:pt x="3594" y="89"/>
                </a:cubicBezTo>
                <a:cubicBezTo>
                  <a:pt x="3633" y="97"/>
                  <a:pt x="3671" y="105"/>
                  <a:pt x="3710" y="115"/>
                </a:cubicBezTo>
                <a:cubicBezTo>
                  <a:pt x="3788" y="134"/>
                  <a:pt x="3865" y="156"/>
                  <a:pt x="3941" y="180"/>
                </a:cubicBezTo>
                <a:cubicBezTo>
                  <a:pt x="3988" y="194"/>
                  <a:pt x="4034" y="209"/>
                  <a:pt x="4080" y="224"/>
                </a:cubicBezTo>
                <a:cubicBezTo>
                  <a:pt x="4089" y="227"/>
                  <a:pt x="4096" y="234"/>
                  <a:pt x="4103" y="241"/>
                </a:cubicBezTo>
                <a:cubicBezTo>
                  <a:pt x="4106" y="245"/>
                  <a:pt x="4109" y="248"/>
                  <a:pt x="4112" y="251"/>
                </a:cubicBezTo>
                <a:cubicBezTo>
                  <a:pt x="4113" y="252"/>
                  <a:pt x="4113" y="255"/>
                  <a:pt x="4114" y="256"/>
                </a:cubicBezTo>
                <a:close/>
              </a:path>
            </a:pathLst>
          </a:custGeom>
          <a:solidFill>
            <a:srgbClr val="33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/>
          </a:p>
        </p:txBody>
      </p:sp>
      <p:sp>
        <p:nvSpPr>
          <p:cNvPr id="8" name="Freeform 14"/>
          <p:cNvSpPr/>
          <p:nvPr/>
        </p:nvSpPr>
        <p:spPr bwMode="auto">
          <a:xfrm rot="10800000">
            <a:off x="4896212" y="3081138"/>
            <a:ext cx="236591" cy="66428"/>
          </a:xfrm>
          <a:custGeom>
            <a:avLst/>
            <a:gdLst>
              <a:gd name="T0" fmla="*/ 0 w 231"/>
              <a:gd name="T1" fmla="*/ 0 h 65"/>
              <a:gd name="T2" fmla="*/ 231 w 231"/>
              <a:gd name="T3" fmla="*/ 65 h 65"/>
              <a:gd name="T4" fmla="*/ 0 w 231"/>
              <a:gd name="T5" fmla="*/ 0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1" h="65">
                <a:moveTo>
                  <a:pt x="0" y="0"/>
                </a:moveTo>
                <a:cubicBezTo>
                  <a:pt x="78" y="18"/>
                  <a:pt x="155" y="38"/>
                  <a:pt x="231" y="65"/>
                </a:cubicBezTo>
                <a:cubicBezTo>
                  <a:pt x="155" y="41"/>
                  <a:pt x="78" y="19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15"/>
          <p:cNvSpPr/>
          <p:nvPr/>
        </p:nvSpPr>
        <p:spPr bwMode="auto">
          <a:xfrm rot="10800000">
            <a:off x="5252009" y="0"/>
            <a:ext cx="4338709" cy="3278600"/>
          </a:xfrm>
          <a:custGeom>
            <a:avLst/>
            <a:gdLst>
              <a:gd name="T0" fmla="*/ 4157 w 4224"/>
              <a:gd name="T1" fmla="*/ 90 h 3188"/>
              <a:gd name="T2" fmla="*/ 3547 w 4224"/>
              <a:gd name="T3" fmla="*/ 20 h 3188"/>
              <a:gd name="T4" fmla="*/ 3313 w 4224"/>
              <a:gd name="T5" fmla="*/ 284 h 3188"/>
              <a:gd name="T6" fmla="*/ 3186 w 4224"/>
              <a:gd name="T7" fmla="*/ 535 h 3188"/>
              <a:gd name="T8" fmla="*/ 2932 w 4224"/>
              <a:gd name="T9" fmla="*/ 583 h 3188"/>
              <a:gd name="T10" fmla="*/ 2950 w 4224"/>
              <a:gd name="T11" fmla="*/ 820 h 3188"/>
              <a:gd name="T12" fmla="*/ 2790 w 4224"/>
              <a:gd name="T13" fmla="*/ 981 h 3188"/>
              <a:gd name="T14" fmla="*/ 2548 w 4224"/>
              <a:gd name="T15" fmla="*/ 898 h 3188"/>
              <a:gd name="T16" fmla="*/ 2505 w 4224"/>
              <a:gd name="T17" fmla="*/ 714 h 3188"/>
              <a:gd name="T18" fmla="*/ 2480 w 4224"/>
              <a:gd name="T19" fmla="*/ 559 h 3188"/>
              <a:gd name="T20" fmla="*/ 2372 w 4224"/>
              <a:gd name="T21" fmla="*/ 490 h 3188"/>
              <a:gd name="T22" fmla="*/ 2198 w 4224"/>
              <a:gd name="T23" fmla="*/ 558 h 3188"/>
              <a:gd name="T24" fmla="*/ 1970 w 4224"/>
              <a:gd name="T25" fmla="*/ 659 h 3188"/>
              <a:gd name="T26" fmla="*/ 1806 w 4224"/>
              <a:gd name="T27" fmla="*/ 945 h 3188"/>
              <a:gd name="T28" fmla="*/ 2026 w 4224"/>
              <a:gd name="T29" fmla="*/ 926 h 3188"/>
              <a:gd name="T30" fmla="*/ 2312 w 4224"/>
              <a:gd name="T31" fmla="*/ 697 h 3188"/>
              <a:gd name="T32" fmla="*/ 2376 w 4224"/>
              <a:gd name="T33" fmla="*/ 893 h 3188"/>
              <a:gd name="T34" fmla="*/ 2460 w 4224"/>
              <a:gd name="T35" fmla="*/ 961 h 3188"/>
              <a:gd name="T36" fmla="*/ 2308 w 4224"/>
              <a:gd name="T37" fmla="*/ 1230 h 3188"/>
              <a:gd name="T38" fmla="*/ 1936 w 4224"/>
              <a:gd name="T39" fmla="*/ 1352 h 3188"/>
              <a:gd name="T40" fmla="*/ 1504 w 4224"/>
              <a:gd name="T41" fmla="*/ 1749 h 3188"/>
              <a:gd name="T42" fmla="*/ 1326 w 4224"/>
              <a:gd name="T43" fmla="*/ 1810 h 3188"/>
              <a:gd name="T44" fmla="*/ 1271 w 4224"/>
              <a:gd name="T45" fmla="*/ 1983 h 3188"/>
              <a:gd name="T46" fmla="*/ 1277 w 4224"/>
              <a:gd name="T47" fmla="*/ 2132 h 3188"/>
              <a:gd name="T48" fmla="*/ 1101 w 4224"/>
              <a:gd name="T49" fmla="*/ 2228 h 3188"/>
              <a:gd name="T50" fmla="*/ 1127 w 4224"/>
              <a:gd name="T51" fmla="*/ 1975 h 3188"/>
              <a:gd name="T52" fmla="*/ 1038 w 4224"/>
              <a:gd name="T53" fmla="*/ 1861 h 3188"/>
              <a:gd name="T54" fmla="*/ 840 w 4224"/>
              <a:gd name="T55" fmla="*/ 1957 h 3188"/>
              <a:gd name="T56" fmla="*/ 730 w 4224"/>
              <a:gd name="T57" fmla="*/ 2063 h 3188"/>
              <a:gd name="T58" fmla="*/ 693 w 4224"/>
              <a:gd name="T59" fmla="*/ 2268 h 3188"/>
              <a:gd name="T60" fmla="*/ 654 w 4224"/>
              <a:gd name="T61" fmla="*/ 2616 h 3188"/>
              <a:gd name="T62" fmla="*/ 814 w 4224"/>
              <a:gd name="T63" fmla="*/ 2656 h 3188"/>
              <a:gd name="T64" fmla="*/ 934 w 4224"/>
              <a:gd name="T65" fmla="*/ 2635 h 3188"/>
              <a:gd name="T66" fmla="*/ 892 w 4224"/>
              <a:gd name="T67" fmla="*/ 2841 h 3188"/>
              <a:gd name="T68" fmla="*/ 942 w 4224"/>
              <a:gd name="T69" fmla="*/ 3081 h 3188"/>
              <a:gd name="T70" fmla="*/ 1077 w 4224"/>
              <a:gd name="T71" fmla="*/ 3103 h 3188"/>
              <a:gd name="T72" fmla="*/ 816 w 4224"/>
              <a:gd name="T73" fmla="*/ 3188 h 3188"/>
              <a:gd name="T74" fmla="*/ 635 w 4224"/>
              <a:gd name="T75" fmla="*/ 2796 h 3188"/>
              <a:gd name="T76" fmla="*/ 406 w 4224"/>
              <a:gd name="T77" fmla="*/ 2664 h 3188"/>
              <a:gd name="T78" fmla="*/ 180 w 4224"/>
              <a:gd name="T79" fmla="*/ 2736 h 3188"/>
              <a:gd name="T80" fmla="*/ 17 w 4224"/>
              <a:gd name="T81" fmla="*/ 2948 h 3188"/>
              <a:gd name="T82" fmla="*/ 1 w 4224"/>
              <a:gd name="T83" fmla="*/ 2937 h 3188"/>
              <a:gd name="T84" fmla="*/ 64 w 4224"/>
              <a:gd name="T85" fmla="*/ 2411 h 3188"/>
              <a:gd name="T86" fmla="*/ 168 w 4224"/>
              <a:gd name="T87" fmla="*/ 2069 h 3188"/>
              <a:gd name="T88" fmla="*/ 597 w 4224"/>
              <a:gd name="T89" fmla="*/ 1309 h 3188"/>
              <a:gd name="T90" fmla="*/ 1403 w 4224"/>
              <a:gd name="T91" fmla="*/ 589 h 3188"/>
              <a:gd name="T92" fmla="*/ 2579 w 4224"/>
              <a:gd name="T93" fmla="*/ 104 h 3188"/>
              <a:gd name="T94" fmla="*/ 3563 w 4224"/>
              <a:gd name="T95" fmla="*/ 17 h 3188"/>
              <a:gd name="T96" fmla="*/ 4224 w 4224"/>
              <a:gd name="T97" fmla="*/ 101 h 3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224" h="3188">
                <a:moveTo>
                  <a:pt x="4224" y="101"/>
                </a:moveTo>
                <a:cubicBezTo>
                  <a:pt x="4201" y="97"/>
                  <a:pt x="4179" y="93"/>
                  <a:pt x="4157" y="90"/>
                </a:cubicBezTo>
                <a:cubicBezTo>
                  <a:pt x="4042" y="73"/>
                  <a:pt x="3929" y="52"/>
                  <a:pt x="3814" y="38"/>
                </a:cubicBezTo>
                <a:cubicBezTo>
                  <a:pt x="3726" y="28"/>
                  <a:pt x="3636" y="27"/>
                  <a:pt x="3547" y="20"/>
                </a:cubicBezTo>
                <a:cubicBezTo>
                  <a:pt x="3445" y="12"/>
                  <a:pt x="3447" y="12"/>
                  <a:pt x="3395" y="91"/>
                </a:cubicBezTo>
                <a:cubicBezTo>
                  <a:pt x="3355" y="151"/>
                  <a:pt x="3318" y="212"/>
                  <a:pt x="3313" y="284"/>
                </a:cubicBezTo>
                <a:cubicBezTo>
                  <a:pt x="3308" y="364"/>
                  <a:pt x="3271" y="433"/>
                  <a:pt x="3216" y="495"/>
                </a:cubicBezTo>
                <a:cubicBezTo>
                  <a:pt x="3204" y="508"/>
                  <a:pt x="3194" y="521"/>
                  <a:pt x="3186" y="535"/>
                </a:cubicBezTo>
                <a:cubicBezTo>
                  <a:pt x="3174" y="555"/>
                  <a:pt x="3157" y="563"/>
                  <a:pt x="3131" y="565"/>
                </a:cubicBezTo>
                <a:cubicBezTo>
                  <a:pt x="3065" y="570"/>
                  <a:pt x="3000" y="576"/>
                  <a:pt x="2932" y="583"/>
                </a:cubicBezTo>
                <a:cubicBezTo>
                  <a:pt x="2932" y="595"/>
                  <a:pt x="2931" y="608"/>
                  <a:pt x="2932" y="621"/>
                </a:cubicBezTo>
                <a:cubicBezTo>
                  <a:pt x="2938" y="687"/>
                  <a:pt x="2945" y="753"/>
                  <a:pt x="2950" y="820"/>
                </a:cubicBezTo>
                <a:cubicBezTo>
                  <a:pt x="2951" y="833"/>
                  <a:pt x="2950" y="852"/>
                  <a:pt x="2941" y="861"/>
                </a:cubicBezTo>
                <a:cubicBezTo>
                  <a:pt x="2893" y="904"/>
                  <a:pt x="2849" y="956"/>
                  <a:pt x="2790" y="981"/>
                </a:cubicBezTo>
                <a:cubicBezTo>
                  <a:pt x="2742" y="1001"/>
                  <a:pt x="2676" y="988"/>
                  <a:pt x="2618" y="990"/>
                </a:cubicBezTo>
                <a:cubicBezTo>
                  <a:pt x="2594" y="959"/>
                  <a:pt x="2563" y="932"/>
                  <a:pt x="2548" y="898"/>
                </a:cubicBezTo>
                <a:cubicBezTo>
                  <a:pt x="2526" y="849"/>
                  <a:pt x="2514" y="796"/>
                  <a:pt x="2500" y="744"/>
                </a:cubicBezTo>
                <a:cubicBezTo>
                  <a:pt x="2497" y="735"/>
                  <a:pt x="2498" y="721"/>
                  <a:pt x="2505" y="714"/>
                </a:cubicBezTo>
                <a:cubicBezTo>
                  <a:pt x="2539" y="681"/>
                  <a:pt x="2541" y="645"/>
                  <a:pt x="2518" y="607"/>
                </a:cubicBezTo>
                <a:cubicBezTo>
                  <a:pt x="2508" y="590"/>
                  <a:pt x="2496" y="573"/>
                  <a:pt x="2480" y="559"/>
                </a:cubicBezTo>
                <a:cubicBezTo>
                  <a:pt x="2456" y="538"/>
                  <a:pt x="2428" y="520"/>
                  <a:pt x="2401" y="502"/>
                </a:cubicBezTo>
                <a:cubicBezTo>
                  <a:pt x="2393" y="496"/>
                  <a:pt x="2382" y="491"/>
                  <a:pt x="2372" y="490"/>
                </a:cubicBezTo>
                <a:cubicBezTo>
                  <a:pt x="2327" y="486"/>
                  <a:pt x="2285" y="488"/>
                  <a:pt x="2251" y="521"/>
                </a:cubicBezTo>
                <a:cubicBezTo>
                  <a:pt x="2235" y="535"/>
                  <a:pt x="2214" y="544"/>
                  <a:pt x="2198" y="558"/>
                </a:cubicBezTo>
                <a:cubicBezTo>
                  <a:pt x="2147" y="602"/>
                  <a:pt x="2087" y="626"/>
                  <a:pt x="2019" y="636"/>
                </a:cubicBezTo>
                <a:cubicBezTo>
                  <a:pt x="2001" y="639"/>
                  <a:pt x="1981" y="648"/>
                  <a:pt x="1970" y="659"/>
                </a:cubicBezTo>
                <a:cubicBezTo>
                  <a:pt x="1905" y="724"/>
                  <a:pt x="1842" y="790"/>
                  <a:pt x="1778" y="856"/>
                </a:cubicBezTo>
                <a:cubicBezTo>
                  <a:pt x="1759" y="875"/>
                  <a:pt x="1779" y="937"/>
                  <a:pt x="1806" y="945"/>
                </a:cubicBezTo>
                <a:cubicBezTo>
                  <a:pt x="1872" y="963"/>
                  <a:pt x="1938" y="955"/>
                  <a:pt x="2003" y="942"/>
                </a:cubicBezTo>
                <a:cubicBezTo>
                  <a:pt x="2012" y="941"/>
                  <a:pt x="2020" y="933"/>
                  <a:pt x="2026" y="926"/>
                </a:cubicBezTo>
                <a:cubicBezTo>
                  <a:pt x="2072" y="871"/>
                  <a:pt x="2119" y="817"/>
                  <a:pt x="2164" y="761"/>
                </a:cubicBezTo>
                <a:cubicBezTo>
                  <a:pt x="2219" y="694"/>
                  <a:pt x="2218" y="694"/>
                  <a:pt x="2312" y="697"/>
                </a:cubicBezTo>
                <a:cubicBezTo>
                  <a:pt x="2314" y="697"/>
                  <a:pt x="2316" y="698"/>
                  <a:pt x="2321" y="699"/>
                </a:cubicBezTo>
                <a:cubicBezTo>
                  <a:pt x="2340" y="763"/>
                  <a:pt x="2361" y="828"/>
                  <a:pt x="2376" y="893"/>
                </a:cubicBezTo>
                <a:cubicBezTo>
                  <a:pt x="2385" y="928"/>
                  <a:pt x="2399" y="951"/>
                  <a:pt x="2442" y="952"/>
                </a:cubicBezTo>
                <a:cubicBezTo>
                  <a:pt x="2448" y="953"/>
                  <a:pt x="2453" y="958"/>
                  <a:pt x="2460" y="961"/>
                </a:cubicBezTo>
                <a:cubicBezTo>
                  <a:pt x="2438" y="1031"/>
                  <a:pt x="2420" y="1101"/>
                  <a:pt x="2392" y="1168"/>
                </a:cubicBezTo>
                <a:cubicBezTo>
                  <a:pt x="2380" y="1198"/>
                  <a:pt x="2352" y="1226"/>
                  <a:pt x="2308" y="1230"/>
                </a:cubicBezTo>
                <a:cubicBezTo>
                  <a:pt x="2224" y="1236"/>
                  <a:pt x="2146" y="1261"/>
                  <a:pt x="2071" y="1296"/>
                </a:cubicBezTo>
                <a:cubicBezTo>
                  <a:pt x="2027" y="1316"/>
                  <a:pt x="1982" y="1336"/>
                  <a:pt x="1936" y="1352"/>
                </a:cubicBezTo>
                <a:cubicBezTo>
                  <a:pt x="1891" y="1369"/>
                  <a:pt x="1859" y="1396"/>
                  <a:pt x="1829" y="1431"/>
                </a:cubicBezTo>
                <a:cubicBezTo>
                  <a:pt x="1732" y="1546"/>
                  <a:pt x="1640" y="1665"/>
                  <a:pt x="1504" y="1749"/>
                </a:cubicBezTo>
                <a:cubicBezTo>
                  <a:pt x="1490" y="1757"/>
                  <a:pt x="1472" y="1763"/>
                  <a:pt x="1456" y="1768"/>
                </a:cubicBezTo>
                <a:cubicBezTo>
                  <a:pt x="1413" y="1782"/>
                  <a:pt x="1369" y="1795"/>
                  <a:pt x="1326" y="1810"/>
                </a:cubicBezTo>
                <a:cubicBezTo>
                  <a:pt x="1319" y="1812"/>
                  <a:pt x="1312" y="1818"/>
                  <a:pt x="1309" y="1823"/>
                </a:cubicBezTo>
                <a:cubicBezTo>
                  <a:pt x="1285" y="1874"/>
                  <a:pt x="1260" y="1924"/>
                  <a:pt x="1271" y="1983"/>
                </a:cubicBezTo>
                <a:cubicBezTo>
                  <a:pt x="1279" y="2025"/>
                  <a:pt x="1279" y="2067"/>
                  <a:pt x="1282" y="2110"/>
                </a:cubicBezTo>
                <a:cubicBezTo>
                  <a:pt x="1282" y="2117"/>
                  <a:pt x="1281" y="2126"/>
                  <a:pt x="1277" y="2132"/>
                </a:cubicBezTo>
                <a:cubicBezTo>
                  <a:pt x="1241" y="2182"/>
                  <a:pt x="1203" y="2231"/>
                  <a:pt x="1168" y="2278"/>
                </a:cubicBezTo>
                <a:cubicBezTo>
                  <a:pt x="1127" y="2278"/>
                  <a:pt x="1111" y="2260"/>
                  <a:pt x="1101" y="2228"/>
                </a:cubicBezTo>
                <a:cubicBezTo>
                  <a:pt x="1090" y="2190"/>
                  <a:pt x="1077" y="2154"/>
                  <a:pt x="1106" y="2117"/>
                </a:cubicBezTo>
                <a:cubicBezTo>
                  <a:pt x="1140" y="2073"/>
                  <a:pt x="1138" y="2024"/>
                  <a:pt x="1127" y="1975"/>
                </a:cubicBezTo>
                <a:cubicBezTo>
                  <a:pt x="1125" y="1969"/>
                  <a:pt x="1123" y="1962"/>
                  <a:pt x="1123" y="1957"/>
                </a:cubicBezTo>
                <a:cubicBezTo>
                  <a:pt x="1129" y="1900"/>
                  <a:pt x="1095" y="1880"/>
                  <a:pt x="1038" y="1861"/>
                </a:cubicBezTo>
                <a:cubicBezTo>
                  <a:pt x="963" y="1837"/>
                  <a:pt x="911" y="1844"/>
                  <a:pt x="865" y="1901"/>
                </a:cubicBezTo>
                <a:cubicBezTo>
                  <a:pt x="850" y="1919"/>
                  <a:pt x="839" y="1934"/>
                  <a:pt x="840" y="1957"/>
                </a:cubicBezTo>
                <a:cubicBezTo>
                  <a:pt x="842" y="1996"/>
                  <a:pt x="841" y="2036"/>
                  <a:pt x="841" y="2078"/>
                </a:cubicBezTo>
                <a:cubicBezTo>
                  <a:pt x="802" y="2073"/>
                  <a:pt x="767" y="2068"/>
                  <a:pt x="730" y="2063"/>
                </a:cubicBezTo>
                <a:cubicBezTo>
                  <a:pt x="729" y="2076"/>
                  <a:pt x="728" y="2084"/>
                  <a:pt x="727" y="2093"/>
                </a:cubicBezTo>
                <a:cubicBezTo>
                  <a:pt x="721" y="2152"/>
                  <a:pt x="722" y="2212"/>
                  <a:pt x="693" y="2268"/>
                </a:cubicBezTo>
                <a:cubicBezTo>
                  <a:pt x="642" y="2369"/>
                  <a:pt x="630" y="2475"/>
                  <a:pt x="632" y="2584"/>
                </a:cubicBezTo>
                <a:cubicBezTo>
                  <a:pt x="633" y="2601"/>
                  <a:pt x="637" y="2610"/>
                  <a:pt x="654" y="2616"/>
                </a:cubicBezTo>
                <a:cubicBezTo>
                  <a:pt x="691" y="2632"/>
                  <a:pt x="727" y="2647"/>
                  <a:pt x="763" y="2665"/>
                </a:cubicBezTo>
                <a:cubicBezTo>
                  <a:pt x="784" y="2675"/>
                  <a:pt x="798" y="2674"/>
                  <a:pt x="814" y="2656"/>
                </a:cubicBezTo>
                <a:cubicBezTo>
                  <a:pt x="846" y="2619"/>
                  <a:pt x="881" y="2583"/>
                  <a:pt x="919" y="2542"/>
                </a:cubicBezTo>
                <a:cubicBezTo>
                  <a:pt x="925" y="2577"/>
                  <a:pt x="927" y="2607"/>
                  <a:pt x="934" y="2635"/>
                </a:cubicBezTo>
                <a:cubicBezTo>
                  <a:pt x="947" y="2680"/>
                  <a:pt x="939" y="2721"/>
                  <a:pt x="918" y="2763"/>
                </a:cubicBezTo>
                <a:cubicBezTo>
                  <a:pt x="906" y="2788"/>
                  <a:pt x="894" y="2814"/>
                  <a:pt x="892" y="2841"/>
                </a:cubicBezTo>
                <a:cubicBezTo>
                  <a:pt x="889" y="2880"/>
                  <a:pt x="895" y="2919"/>
                  <a:pt x="895" y="2959"/>
                </a:cubicBezTo>
                <a:cubicBezTo>
                  <a:pt x="896" y="3007"/>
                  <a:pt x="916" y="3048"/>
                  <a:pt x="942" y="3081"/>
                </a:cubicBezTo>
                <a:cubicBezTo>
                  <a:pt x="987" y="3075"/>
                  <a:pt x="1026" y="3070"/>
                  <a:pt x="1067" y="3065"/>
                </a:cubicBezTo>
                <a:cubicBezTo>
                  <a:pt x="1071" y="3082"/>
                  <a:pt x="1074" y="3092"/>
                  <a:pt x="1077" y="3103"/>
                </a:cubicBezTo>
                <a:cubicBezTo>
                  <a:pt x="1085" y="3131"/>
                  <a:pt x="1091" y="3159"/>
                  <a:pt x="1098" y="3188"/>
                </a:cubicBezTo>
                <a:cubicBezTo>
                  <a:pt x="816" y="3188"/>
                  <a:pt x="816" y="3188"/>
                  <a:pt x="816" y="3188"/>
                </a:cubicBezTo>
                <a:cubicBezTo>
                  <a:pt x="790" y="3147"/>
                  <a:pt x="766" y="3104"/>
                  <a:pt x="750" y="3058"/>
                </a:cubicBezTo>
                <a:cubicBezTo>
                  <a:pt x="718" y="2969"/>
                  <a:pt x="674" y="2883"/>
                  <a:pt x="635" y="2796"/>
                </a:cubicBezTo>
                <a:cubicBezTo>
                  <a:pt x="630" y="2785"/>
                  <a:pt x="620" y="2773"/>
                  <a:pt x="608" y="2767"/>
                </a:cubicBezTo>
                <a:cubicBezTo>
                  <a:pt x="541" y="2732"/>
                  <a:pt x="474" y="2697"/>
                  <a:pt x="406" y="2664"/>
                </a:cubicBezTo>
                <a:cubicBezTo>
                  <a:pt x="396" y="2659"/>
                  <a:pt x="379" y="2658"/>
                  <a:pt x="369" y="2662"/>
                </a:cubicBezTo>
                <a:cubicBezTo>
                  <a:pt x="305" y="2686"/>
                  <a:pt x="242" y="2710"/>
                  <a:pt x="180" y="2736"/>
                </a:cubicBezTo>
                <a:cubicBezTo>
                  <a:pt x="166" y="2742"/>
                  <a:pt x="152" y="2753"/>
                  <a:pt x="143" y="2765"/>
                </a:cubicBezTo>
                <a:cubicBezTo>
                  <a:pt x="100" y="2825"/>
                  <a:pt x="57" y="2886"/>
                  <a:pt x="17" y="2948"/>
                </a:cubicBezTo>
                <a:cubicBezTo>
                  <a:pt x="8" y="2962"/>
                  <a:pt x="2" y="2979"/>
                  <a:pt x="1" y="2996"/>
                </a:cubicBezTo>
                <a:cubicBezTo>
                  <a:pt x="1" y="2976"/>
                  <a:pt x="0" y="2957"/>
                  <a:pt x="1" y="2937"/>
                </a:cubicBezTo>
                <a:cubicBezTo>
                  <a:pt x="2" y="2869"/>
                  <a:pt x="10" y="2801"/>
                  <a:pt x="18" y="2732"/>
                </a:cubicBezTo>
                <a:cubicBezTo>
                  <a:pt x="31" y="2625"/>
                  <a:pt x="28" y="2516"/>
                  <a:pt x="64" y="2411"/>
                </a:cubicBezTo>
                <a:cubicBezTo>
                  <a:pt x="77" y="2375"/>
                  <a:pt x="85" y="2338"/>
                  <a:pt x="96" y="2301"/>
                </a:cubicBezTo>
                <a:cubicBezTo>
                  <a:pt x="119" y="2224"/>
                  <a:pt x="133" y="2142"/>
                  <a:pt x="168" y="2069"/>
                </a:cubicBezTo>
                <a:cubicBezTo>
                  <a:pt x="268" y="1857"/>
                  <a:pt x="375" y="1647"/>
                  <a:pt x="507" y="1449"/>
                </a:cubicBezTo>
                <a:cubicBezTo>
                  <a:pt x="538" y="1402"/>
                  <a:pt x="560" y="1351"/>
                  <a:pt x="597" y="1309"/>
                </a:cubicBezTo>
                <a:cubicBezTo>
                  <a:pt x="692" y="1199"/>
                  <a:pt x="784" y="1084"/>
                  <a:pt x="894" y="987"/>
                </a:cubicBezTo>
                <a:cubicBezTo>
                  <a:pt x="1053" y="845"/>
                  <a:pt x="1217" y="706"/>
                  <a:pt x="1403" y="589"/>
                </a:cubicBezTo>
                <a:cubicBezTo>
                  <a:pt x="1641" y="439"/>
                  <a:pt x="1893" y="316"/>
                  <a:pt x="2164" y="224"/>
                </a:cubicBezTo>
                <a:cubicBezTo>
                  <a:pt x="2300" y="177"/>
                  <a:pt x="2438" y="137"/>
                  <a:pt x="2579" y="104"/>
                </a:cubicBezTo>
                <a:cubicBezTo>
                  <a:pt x="2712" y="73"/>
                  <a:pt x="2848" y="45"/>
                  <a:pt x="2984" y="35"/>
                </a:cubicBezTo>
                <a:cubicBezTo>
                  <a:pt x="3176" y="20"/>
                  <a:pt x="3369" y="0"/>
                  <a:pt x="3563" y="17"/>
                </a:cubicBezTo>
                <a:cubicBezTo>
                  <a:pt x="3731" y="33"/>
                  <a:pt x="3900" y="35"/>
                  <a:pt x="4066" y="69"/>
                </a:cubicBezTo>
                <a:cubicBezTo>
                  <a:pt x="4119" y="80"/>
                  <a:pt x="4171" y="91"/>
                  <a:pt x="4224" y="101"/>
                </a:cubicBezTo>
                <a:close/>
              </a:path>
            </a:pathLst>
          </a:custGeom>
          <a:solidFill>
            <a:srgbClr val="84B5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Freeform 18"/>
          <p:cNvSpPr/>
          <p:nvPr/>
        </p:nvSpPr>
        <p:spPr bwMode="auto">
          <a:xfrm rot="10800000">
            <a:off x="8752641" y="0"/>
            <a:ext cx="837167" cy="545069"/>
          </a:xfrm>
          <a:custGeom>
            <a:avLst/>
            <a:gdLst>
              <a:gd name="T0" fmla="*/ 815 w 815"/>
              <a:gd name="T1" fmla="*/ 530 h 530"/>
              <a:gd name="T2" fmla="*/ 9 w 815"/>
              <a:gd name="T3" fmla="*/ 530 h 530"/>
              <a:gd name="T4" fmla="*/ 2 w 815"/>
              <a:gd name="T5" fmla="*/ 396 h 530"/>
              <a:gd name="T6" fmla="*/ 0 w 815"/>
              <a:gd name="T7" fmla="*/ 346 h 530"/>
              <a:gd name="T8" fmla="*/ 0 w 815"/>
              <a:gd name="T9" fmla="*/ 338 h 530"/>
              <a:gd name="T10" fmla="*/ 16 w 815"/>
              <a:gd name="T11" fmla="*/ 290 h 530"/>
              <a:gd name="T12" fmla="*/ 142 w 815"/>
              <a:gd name="T13" fmla="*/ 107 h 530"/>
              <a:gd name="T14" fmla="*/ 179 w 815"/>
              <a:gd name="T15" fmla="*/ 78 h 530"/>
              <a:gd name="T16" fmla="*/ 368 w 815"/>
              <a:gd name="T17" fmla="*/ 4 h 530"/>
              <a:gd name="T18" fmla="*/ 405 w 815"/>
              <a:gd name="T19" fmla="*/ 6 h 530"/>
              <a:gd name="T20" fmla="*/ 607 w 815"/>
              <a:gd name="T21" fmla="*/ 109 h 530"/>
              <a:gd name="T22" fmla="*/ 634 w 815"/>
              <a:gd name="T23" fmla="*/ 138 h 530"/>
              <a:gd name="T24" fmla="*/ 749 w 815"/>
              <a:gd name="T25" fmla="*/ 400 h 530"/>
              <a:gd name="T26" fmla="*/ 815 w 815"/>
              <a:gd name="T27" fmla="*/ 530 h 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815" h="530">
                <a:moveTo>
                  <a:pt x="815" y="530"/>
                </a:moveTo>
                <a:cubicBezTo>
                  <a:pt x="9" y="530"/>
                  <a:pt x="9" y="530"/>
                  <a:pt x="9" y="530"/>
                </a:cubicBezTo>
                <a:cubicBezTo>
                  <a:pt x="7" y="485"/>
                  <a:pt x="4" y="441"/>
                  <a:pt x="2" y="396"/>
                </a:cubicBezTo>
                <a:cubicBezTo>
                  <a:pt x="1" y="379"/>
                  <a:pt x="0" y="363"/>
                  <a:pt x="0" y="346"/>
                </a:cubicBezTo>
                <a:cubicBezTo>
                  <a:pt x="0" y="343"/>
                  <a:pt x="0" y="340"/>
                  <a:pt x="0" y="338"/>
                </a:cubicBezTo>
                <a:cubicBezTo>
                  <a:pt x="1" y="321"/>
                  <a:pt x="7" y="304"/>
                  <a:pt x="16" y="290"/>
                </a:cubicBezTo>
                <a:cubicBezTo>
                  <a:pt x="56" y="228"/>
                  <a:pt x="99" y="167"/>
                  <a:pt x="142" y="107"/>
                </a:cubicBezTo>
                <a:cubicBezTo>
                  <a:pt x="151" y="95"/>
                  <a:pt x="165" y="84"/>
                  <a:pt x="179" y="78"/>
                </a:cubicBezTo>
                <a:cubicBezTo>
                  <a:pt x="241" y="52"/>
                  <a:pt x="304" y="28"/>
                  <a:pt x="368" y="4"/>
                </a:cubicBezTo>
                <a:cubicBezTo>
                  <a:pt x="378" y="0"/>
                  <a:pt x="395" y="1"/>
                  <a:pt x="405" y="6"/>
                </a:cubicBezTo>
                <a:cubicBezTo>
                  <a:pt x="473" y="39"/>
                  <a:pt x="540" y="74"/>
                  <a:pt x="607" y="109"/>
                </a:cubicBezTo>
                <a:cubicBezTo>
                  <a:pt x="619" y="115"/>
                  <a:pt x="629" y="127"/>
                  <a:pt x="634" y="138"/>
                </a:cubicBezTo>
                <a:cubicBezTo>
                  <a:pt x="673" y="225"/>
                  <a:pt x="717" y="311"/>
                  <a:pt x="749" y="400"/>
                </a:cubicBezTo>
                <a:cubicBezTo>
                  <a:pt x="765" y="446"/>
                  <a:pt x="789" y="489"/>
                  <a:pt x="815" y="530"/>
                </a:cubicBezTo>
                <a:close/>
              </a:path>
            </a:pathLst>
          </a:custGeom>
          <a:solidFill>
            <a:srgbClr val="33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5" name="任意多边形: 形状 154"/>
          <p:cNvSpPr/>
          <p:nvPr/>
        </p:nvSpPr>
        <p:spPr>
          <a:xfrm rot="10800000">
            <a:off x="2092771" y="-6732"/>
            <a:ext cx="8035982" cy="3467883"/>
          </a:xfrm>
          <a:custGeom>
            <a:avLst/>
            <a:gdLst>
              <a:gd name="connsiteX0" fmla="*/ 4017991 w 8035982"/>
              <a:gd name="connsiteY0" fmla="*/ 0 h 3467883"/>
              <a:gd name="connsiteX1" fmla="*/ 8035982 w 8035982"/>
              <a:gd name="connsiteY1" fmla="*/ 3430455 h 3467883"/>
              <a:gd name="connsiteX2" fmla="*/ 8033768 w 8035982"/>
              <a:gd name="connsiteY2" fmla="*/ 3467883 h 3467883"/>
              <a:gd name="connsiteX3" fmla="*/ 2214 w 8035982"/>
              <a:gd name="connsiteY3" fmla="*/ 3467883 h 3467883"/>
              <a:gd name="connsiteX4" fmla="*/ 0 w 8035982"/>
              <a:gd name="connsiteY4" fmla="*/ 3430455 h 3467883"/>
              <a:gd name="connsiteX5" fmla="*/ 4017991 w 8035982"/>
              <a:gd name="connsiteY5" fmla="*/ 0 h 3467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5982" h="3467883">
                <a:moveTo>
                  <a:pt x="4017991" y="0"/>
                </a:moveTo>
                <a:cubicBezTo>
                  <a:pt x="6237066" y="0"/>
                  <a:pt x="8035982" y="1535867"/>
                  <a:pt x="8035982" y="3430455"/>
                </a:cubicBezTo>
                <a:lnTo>
                  <a:pt x="8033768" y="3467883"/>
                </a:lnTo>
                <a:lnTo>
                  <a:pt x="2214" y="3467883"/>
                </a:lnTo>
                <a:lnTo>
                  <a:pt x="0" y="3430455"/>
                </a:lnTo>
                <a:cubicBezTo>
                  <a:pt x="0" y="1535867"/>
                  <a:pt x="1798916" y="0"/>
                  <a:pt x="4017991" y="0"/>
                </a:cubicBezTo>
                <a:close/>
              </a:path>
            </a:pathLst>
          </a:custGeom>
          <a:noFill/>
          <a:ln>
            <a:solidFill>
              <a:schemeClr val="bg1">
                <a:lumMod val="9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6" name="组合 155"/>
          <p:cNvGrpSpPr/>
          <p:nvPr/>
        </p:nvGrpSpPr>
        <p:grpSpPr>
          <a:xfrm>
            <a:off x="5263177" y="2395447"/>
            <a:ext cx="1724015" cy="1053292"/>
            <a:chOff x="828675" y="76200"/>
            <a:chExt cx="10580688" cy="6464300"/>
          </a:xfrm>
        </p:grpSpPr>
        <p:sp>
          <p:nvSpPr>
            <p:cNvPr id="157" name="Freeform 5"/>
            <p:cNvSpPr/>
            <p:nvPr/>
          </p:nvSpPr>
          <p:spPr bwMode="auto">
            <a:xfrm>
              <a:off x="3967163" y="3321050"/>
              <a:ext cx="1152525" cy="738188"/>
            </a:xfrm>
            <a:custGeom>
              <a:avLst/>
              <a:gdLst>
                <a:gd name="T0" fmla="*/ 32 w 272"/>
                <a:gd name="T1" fmla="*/ 174 h 174"/>
                <a:gd name="T2" fmla="*/ 61 w 272"/>
                <a:gd name="T3" fmla="*/ 16 h 174"/>
                <a:gd name="T4" fmla="*/ 229 w 272"/>
                <a:gd name="T5" fmla="*/ 0 h 174"/>
                <a:gd name="T6" fmla="*/ 272 w 272"/>
                <a:gd name="T7" fmla="*/ 174 h 174"/>
                <a:gd name="T8" fmla="*/ 32 w 272"/>
                <a:gd name="T9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174">
                  <a:moveTo>
                    <a:pt x="32" y="174"/>
                  </a:moveTo>
                  <a:cubicBezTo>
                    <a:pt x="32" y="174"/>
                    <a:pt x="0" y="26"/>
                    <a:pt x="61" y="16"/>
                  </a:cubicBezTo>
                  <a:cubicBezTo>
                    <a:pt x="125" y="6"/>
                    <a:pt x="229" y="0"/>
                    <a:pt x="229" y="0"/>
                  </a:cubicBezTo>
                  <a:cubicBezTo>
                    <a:pt x="272" y="174"/>
                    <a:pt x="272" y="174"/>
                    <a:pt x="272" y="174"/>
                  </a:cubicBezTo>
                  <a:lnTo>
                    <a:pt x="32" y="174"/>
                  </a:lnTo>
                  <a:close/>
                </a:path>
              </a:pathLst>
            </a:custGeom>
            <a:solidFill>
              <a:srgbClr val="329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Freeform 6"/>
            <p:cNvSpPr/>
            <p:nvPr/>
          </p:nvSpPr>
          <p:spPr bwMode="auto">
            <a:xfrm>
              <a:off x="4225925" y="3313113"/>
              <a:ext cx="1139825" cy="563563"/>
            </a:xfrm>
            <a:custGeom>
              <a:avLst/>
              <a:gdLst>
                <a:gd name="T0" fmla="*/ 213 w 269"/>
                <a:gd name="T1" fmla="*/ 0 h 133"/>
                <a:gd name="T2" fmla="*/ 0 w 269"/>
                <a:gd name="T3" fmla="*/ 18 h 133"/>
                <a:gd name="T4" fmla="*/ 139 w 269"/>
                <a:gd name="T5" fmla="*/ 128 h 133"/>
                <a:gd name="T6" fmla="*/ 213 w 269"/>
                <a:gd name="T7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9" h="133">
                  <a:moveTo>
                    <a:pt x="213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8" y="133"/>
                    <a:pt x="139" y="128"/>
                  </a:cubicBezTo>
                  <a:cubicBezTo>
                    <a:pt x="269" y="122"/>
                    <a:pt x="213" y="0"/>
                    <a:pt x="213" y="0"/>
                  </a:cubicBezTo>
                  <a:close/>
                </a:path>
              </a:pathLst>
            </a:custGeom>
            <a:solidFill>
              <a:srgbClr val="27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Freeform 7"/>
            <p:cNvSpPr/>
            <p:nvPr/>
          </p:nvSpPr>
          <p:spPr bwMode="auto">
            <a:xfrm>
              <a:off x="4205288" y="3197225"/>
              <a:ext cx="1389063" cy="530225"/>
            </a:xfrm>
            <a:custGeom>
              <a:avLst/>
              <a:gdLst>
                <a:gd name="T0" fmla="*/ 175 w 328"/>
                <a:gd name="T1" fmla="*/ 2 h 125"/>
                <a:gd name="T2" fmla="*/ 0 w 328"/>
                <a:gd name="T3" fmla="*/ 125 h 125"/>
                <a:gd name="T4" fmla="*/ 328 w 328"/>
                <a:gd name="T5" fmla="*/ 122 h 125"/>
                <a:gd name="T6" fmla="*/ 175 w 328"/>
                <a:gd name="T7" fmla="*/ 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8" h="125">
                  <a:moveTo>
                    <a:pt x="175" y="2"/>
                  </a:moveTo>
                  <a:cubicBezTo>
                    <a:pt x="44" y="0"/>
                    <a:pt x="0" y="125"/>
                    <a:pt x="0" y="125"/>
                  </a:cubicBezTo>
                  <a:cubicBezTo>
                    <a:pt x="328" y="122"/>
                    <a:pt x="328" y="122"/>
                    <a:pt x="328" y="122"/>
                  </a:cubicBezTo>
                  <a:cubicBezTo>
                    <a:pt x="328" y="122"/>
                    <a:pt x="307" y="5"/>
                    <a:pt x="175" y="2"/>
                  </a:cubicBezTo>
                  <a:close/>
                </a:path>
              </a:pathLst>
            </a:custGeom>
            <a:solidFill>
              <a:srgbClr val="329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0" name="Freeform 8"/>
            <p:cNvSpPr/>
            <p:nvPr/>
          </p:nvSpPr>
          <p:spPr bwMode="auto">
            <a:xfrm>
              <a:off x="9210675" y="2976563"/>
              <a:ext cx="568325" cy="415925"/>
            </a:xfrm>
            <a:custGeom>
              <a:avLst/>
              <a:gdLst>
                <a:gd name="T0" fmla="*/ 12 w 134"/>
                <a:gd name="T1" fmla="*/ 0 h 98"/>
                <a:gd name="T2" fmla="*/ 125 w 134"/>
                <a:gd name="T3" fmla="*/ 63 h 98"/>
                <a:gd name="T4" fmla="*/ 0 w 134"/>
                <a:gd name="T5" fmla="*/ 44 h 98"/>
                <a:gd name="T6" fmla="*/ 12 w 134"/>
                <a:gd name="T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4" h="98">
                  <a:moveTo>
                    <a:pt x="12" y="0"/>
                  </a:moveTo>
                  <a:cubicBezTo>
                    <a:pt x="12" y="0"/>
                    <a:pt x="134" y="29"/>
                    <a:pt x="125" y="63"/>
                  </a:cubicBezTo>
                  <a:cubicBezTo>
                    <a:pt x="116" y="98"/>
                    <a:pt x="0" y="44"/>
                    <a:pt x="0" y="44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rgbClr val="E8A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Freeform 9"/>
            <p:cNvSpPr/>
            <p:nvPr/>
          </p:nvSpPr>
          <p:spPr bwMode="auto">
            <a:xfrm>
              <a:off x="9024938" y="2905125"/>
              <a:ext cx="276225" cy="288925"/>
            </a:xfrm>
            <a:custGeom>
              <a:avLst/>
              <a:gdLst>
                <a:gd name="T0" fmla="*/ 112 w 174"/>
                <a:gd name="T1" fmla="*/ 182 h 182"/>
                <a:gd name="T2" fmla="*/ 174 w 174"/>
                <a:gd name="T3" fmla="*/ 35 h 182"/>
                <a:gd name="T4" fmla="*/ 0 w 174"/>
                <a:gd name="T5" fmla="*/ 0 h 182"/>
                <a:gd name="T6" fmla="*/ 112 w 174"/>
                <a:gd name="T7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4" h="182">
                  <a:moveTo>
                    <a:pt x="112" y="182"/>
                  </a:moveTo>
                  <a:lnTo>
                    <a:pt x="174" y="35"/>
                  </a:lnTo>
                  <a:lnTo>
                    <a:pt x="0" y="0"/>
                  </a:lnTo>
                  <a:lnTo>
                    <a:pt x="112" y="182"/>
                  </a:lnTo>
                  <a:close/>
                </a:path>
              </a:pathLst>
            </a:custGeom>
            <a:solidFill>
              <a:srgbClr val="56D0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Freeform 10"/>
            <p:cNvSpPr/>
            <p:nvPr/>
          </p:nvSpPr>
          <p:spPr bwMode="auto">
            <a:xfrm>
              <a:off x="8224838" y="2820988"/>
              <a:ext cx="1203325" cy="915988"/>
            </a:xfrm>
            <a:custGeom>
              <a:avLst/>
              <a:gdLst>
                <a:gd name="T0" fmla="*/ 0 w 284"/>
                <a:gd name="T1" fmla="*/ 211 h 216"/>
                <a:gd name="T2" fmla="*/ 130 w 284"/>
                <a:gd name="T3" fmla="*/ 8 h 216"/>
                <a:gd name="T4" fmla="*/ 284 w 284"/>
                <a:gd name="T5" fmla="*/ 216 h 216"/>
                <a:gd name="T6" fmla="*/ 0 w 284"/>
                <a:gd name="T7" fmla="*/ 21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4" h="216">
                  <a:moveTo>
                    <a:pt x="0" y="211"/>
                  </a:moveTo>
                  <a:cubicBezTo>
                    <a:pt x="0" y="211"/>
                    <a:pt x="4" y="0"/>
                    <a:pt x="130" y="8"/>
                  </a:cubicBezTo>
                  <a:cubicBezTo>
                    <a:pt x="256" y="16"/>
                    <a:pt x="284" y="216"/>
                    <a:pt x="284" y="216"/>
                  </a:cubicBezTo>
                  <a:lnTo>
                    <a:pt x="0" y="211"/>
                  </a:lnTo>
                  <a:close/>
                </a:path>
              </a:pathLst>
            </a:custGeom>
            <a:solidFill>
              <a:srgbClr val="43AF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Freeform 11"/>
            <p:cNvSpPr/>
            <p:nvPr/>
          </p:nvSpPr>
          <p:spPr bwMode="auto">
            <a:xfrm>
              <a:off x="9093200" y="2874963"/>
              <a:ext cx="808038" cy="938213"/>
            </a:xfrm>
            <a:custGeom>
              <a:avLst/>
              <a:gdLst>
                <a:gd name="T0" fmla="*/ 191 w 191"/>
                <a:gd name="T1" fmla="*/ 151 h 221"/>
                <a:gd name="T2" fmla="*/ 137 w 191"/>
                <a:gd name="T3" fmla="*/ 119 h 221"/>
                <a:gd name="T4" fmla="*/ 165 w 191"/>
                <a:gd name="T5" fmla="*/ 80 h 221"/>
                <a:gd name="T6" fmla="*/ 162 w 191"/>
                <a:gd name="T7" fmla="*/ 17 h 221"/>
                <a:gd name="T8" fmla="*/ 107 w 191"/>
                <a:gd name="T9" fmla="*/ 50 h 221"/>
                <a:gd name="T10" fmla="*/ 36 w 191"/>
                <a:gd name="T11" fmla="*/ 154 h 221"/>
                <a:gd name="T12" fmla="*/ 38 w 191"/>
                <a:gd name="T13" fmla="*/ 203 h 221"/>
                <a:gd name="T14" fmla="*/ 95 w 191"/>
                <a:gd name="T15" fmla="*/ 176 h 221"/>
                <a:gd name="T16" fmla="*/ 114 w 191"/>
                <a:gd name="T17" fmla="*/ 150 h 221"/>
                <a:gd name="T18" fmla="*/ 165 w 191"/>
                <a:gd name="T19" fmla="*/ 179 h 221"/>
                <a:gd name="T20" fmla="*/ 191 w 191"/>
                <a:gd name="T21" fmla="*/ 15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1" h="221">
                  <a:moveTo>
                    <a:pt x="191" y="151"/>
                  </a:moveTo>
                  <a:cubicBezTo>
                    <a:pt x="137" y="119"/>
                    <a:pt x="137" y="119"/>
                    <a:pt x="137" y="119"/>
                  </a:cubicBezTo>
                  <a:cubicBezTo>
                    <a:pt x="165" y="80"/>
                    <a:pt x="165" y="80"/>
                    <a:pt x="165" y="80"/>
                  </a:cubicBezTo>
                  <a:cubicBezTo>
                    <a:pt x="165" y="80"/>
                    <a:pt x="188" y="34"/>
                    <a:pt x="162" y="17"/>
                  </a:cubicBezTo>
                  <a:cubicBezTo>
                    <a:pt x="135" y="0"/>
                    <a:pt x="107" y="50"/>
                    <a:pt x="107" y="50"/>
                  </a:cubicBezTo>
                  <a:cubicBezTo>
                    <a:pt x="36" y="154"/>
                    <a:pt x="36" y="154"/>
                    <a:pt x="36" y="154"/>
                  </a:cubicBezTo>
                  <a:cubicBezTo>
                    <a:pt x="36" y="154"/>
                    <a:pt x="0" y="184"/>
                    <a:pt x="38" y="203"/>
                  </a:cubicBezTo>
                  <a:cubicBezTo>
                    <a:pt x="75" y="221"/>
                    <a:pt x="95" y="176"/>
                    <a:pt x="95" y="176"/>
                  </a:cubicBezTo>
                  <a:cubicBezTo>
                    <a:pt x="114" y="150"/>
                    <a:pt x="114" y="150"/>
                    <a:pt x="114" y="150"/>
                  </a:cubicBezTo>
                  <a:cubicBezTo>
                    <a:pt x="165" y="179"/>
                    <a:pt x="165" y="179"/>
                    <a:pt x="165" y="179"/>
                  </a:cubicBezTo>
                  <a:lnTo>
                    <a:pt x="191" y="151"/>
                  </a:lnTo>
                  <a:close/>
                </a:path>
              </a:pathLst>
            </a:custGeom>
            <a:solidFill>
              <a:srgbClr val="633D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4" name="Freeform 12"/>
            <p:cNvSpPr>
              <a:spLocks noEditPoints="1"/>
            </p:cNvSpPr>
            <p:nvPr/>
          </p:nvSpPr>
          <p:spPr bwMode="auto">
            <a:xfrm>
              <a:off x="1481138" y="76200"/>
              <a:ext cx="9928225" cy="5730875"/>
            </a:xfrm>
            <a:custGeom>
              <a:avLst/>
              <a:gdLst>
                <a:gd name="T0" fmla="*/ 2332 w 2344"/>
                <a:gd name="T1" fmla="*/ 902 h 1351"/>
                <a:gd name="T2" fmla="*/ 2089 w 2344"/>
                <a:gd name="T3" fmla="*/ 797 h 1351"/>
                <a:gd name="T4" fmla="*/ 1904 w 2344"/>
                <a:gd name="T5" fmla="*/ 220 h 1351"/>
                <a:gd name="T6" fmla="*/ 285 w 2344"/>
                <a:gd name="T7" fmla="*/ 194 h 1351"/>
                <a:gd name="T8" fmla="*/ 1 w 2344"/>
                <a:gd name="T9" fmla="*/ 1263 h 1351"/>
                <a:gd name="T10" fmla="*/ 63 w 2344"/>
                <a:gd name="T11" fmla="*/ 1351 h 1351"/>
                <a:gd name="T12" fmla="*/ 2115 w 2344"/>
                <a:gd name="T13" fmla="*/ 1351 h 1351"/>
                <a:gd name="T14" fmla="*/ 2109 w 2344"/>
                <a:gd name="T15" fmla="*/ 1231 h 1351"/>
                <a:gd name="T16" fmla="*/ 2272 w 2344"/>
                <a:gd name="T17" fmla="*/ 1246 h 1351"/>
                <a:gd name="T18" fmla="*/ 2332 w 2344"/>
                <a:gd name="T19" fmla="*/ 902 h 1351"/>
                <a:gd name="T20" fmla="*/ 472 w 2344"/>
                <a:gd name="T21" fmla="*/ 840 h 1351"/>
                <a:gd name="T22" fmla="*/ 154 w 2344"/>
                <a:gd name="T23" fmla="*/ 842 h 1351"/>
                <a:gd name="T24" fmla="*/ 94 w 2344"/>
                <a:gd name="T25" fmla="*/ 769 h 1351"/>
                <a:gd name="T26" fmla="*/ 436 w 2344"/>
                <a:gd name="T27" fmla="*/ 247 h 1351"/>
                <a:gd name="T28" fmla="*/ 552 w 2344"/>
                <a:gd name="T29" fmla="*/ 330 h 1351"/>
                <a:gd name="T30" fmla="*/ 553 w 2344"/>
                <a:gd name="T31" fmla="*/ 666 h 1351"/>
                <a:gd name="T32" fmla="*/ 472 w 2344"/>
                <a:gd name="T33" fmla="*/ 840 h 1351"/>
                <a:gd name="T34" fmla="*/ 976 w 2344"/>
                <a:gd name="T35" fmla="*/ 742 h 1351"/>
                <a:gd name="T36" fmla="*/ 914 w 2344"/>
                <a:gd name="T37" fmla="*/ 844 h 1351"/>
                <a:gd name="T38" fmla="*/ 644 w 2344"/>
                <a:gd name="T39" fmla="*/ 837 h 1351"/>
                <a:gd name="T40" fmla="*/ 601 w 2344"/>
                <a:gd name="T41" fmla="*/ 747 h 1351"/>
                <a:gd name="T42" fmla="*/ 601 w 2344"/>
                <a:gd name="T43" fmla="*/ 310 h 1351"/>
                <a:gd name="T44" fmla="*/ 852 w 2344"/>
                <a:gd name="T45" fmla="*/ 192 h 1351"/>
                <a:gd name="T46" fmla="*/ 976 w 2344"/>
                <a:gd name="T47" fmla="*/ 329 h 1351"/>
                <a:gd name="T48" fmla="*/ 976 w 2344"/>
                <a:gd name="T49" fmla="*/ 742 h 1351"/>
                <a:gd name="T50" fmla="*/ 1364 w 2344"/>
                <a:gd name="T51" fmla="*/ 842 h 1351"/>
                <a:gd name="T52" fmla="*/ 1094 w 2344"/>
                <a:gd name="T53" fmla="*/ 842 h 1351"/>
                <a:gd name="T54" fmla="*/ 1016 w 2344"/>
                <a:gd name="T55" fmla="*/ 799 h 1351"/>
                <a:gd name="T56" fmla="*/ 1016 w 2344"/>
                <a:gd name="T57" fmla="*/ 628 h 1351"/>
                <a:gd name="T58" fmla="*/ 1017 w 2344"/>
                <a:gd name="T59" fmla="*/ 365 h 1351"/>
                <a:gd name="T60" fmla="*/ 1102 w 2344"/>
                <a:gd name="T61" fmla="*/ 176 h 1351"/>
                <a:gd name="T62" fmla="*/ 1329 w 2344"/>
                <a:gd name="T63" fmla="*/ 176 h 1351"/>
                <a:gd name="T64" fmla="*/ 1422 w 2344"/>
                <a:gd name="T65" fmla="*/ 320 h 1351"/>
                <a:gd name="T66" fmla="*/ 1431 w 2344"/>
                <a:gd name="T67" fmla="*/ 745 h 1351"/>
                <a:gd name="T68" fmla="*/ 1364 w 2344"/>
                <a:gd name="T69" fmla="*/ 842 h 1351"/>
                <a:gd name="T70" fmla="*/ 1920 w 2344"/>
                <a:gd name="T71" fmla="*/ 843 h 1351"/>
                <a:gd name="T72" fmla="*/ 1607 w 2344"/>
                <a:gd name="T73" fmla="*/ 843 h 1351"/>
                <a:gd name="T74" fmla="*/ 1480 w 2344"/>
                <a:gd name="T75" fmla="*/ 734 h 1351"/>
                <a:gd name="T76" fmla="*/ 1480 w 2344"/>
                <a:gd name="T77" fmla="*/ 260 h 1351"/>
                <a:gd name="T78" fmla="*/ 1562 w 2344"/>
                <a:gd name="T79" fmla="*/ 161 h 1351"/>
                <a:gd name="T80" fmla="*/ 2004 w 2344"/>
                <a:gd name="T81" fmla="*/ 697 h 1351"/>
                <a:gd name="T82" fmla="*/ 1920 w 2344"/>
                <a:gd name="T83" fmla="*/ 843 h 1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44" h="1351">
                  <a:moveTo>
                    <a:pt x="2332" y="902"/>
                  </a:moveTo>
                  <a:cubicBezTo>
                    <a:pt x="2321" y="752"/>
                    <a:pt x="2122" y="790"/>
                    <a:pt x="2089" y="797"/>
                  </a:cubicBezTo>
                  <a:cubicBezTo>
                    <a:pt x="2078" y="605"/>
                    <a:pt x="2046" y="384"/>
                    <a:pt x="1904" y="220"/>
                  </a:cubicBezTo>
                  <a:cubicBezTo>
                    <a:pt x="1729" y="17"/>
                    <a:pt x="694" y="0"/>
                    <a:pt x="285" y="194"/>
                  </a:cubicBezTo>
                  <a:cubicBezTo>
                    <a:pt x="24" y="318"/>
                    <a:pt x="0" y="1254"/>
                    <a:pt x="1" y="1263"/>
                  </a:cubicBezTo>
                  <a:cubicBezTo>
                    <a:pt x="63" y="1351"/>
                    <a:pt x="63" y="1351"/>
                    <a:pt x="63" y="1351"/>
                  </a:cubicBezTo>
                  <a:cubicBezTo>
                    <a:pt x="2115" y="1351"/>
                    <a:pt x="2115" y="1351"/>
                    <a:pt x="2115" y="1351"/>
                  </a:cubicBezTo>
                  <a:cubicBezTo>
                    <a:pt x="2109" y="1231"/>
                    <a:pt x="2109" y="1231"/>
                    <a:pt x="2109" y="1231"/>
                  </a:cubicBezTo>
                  <a:cubicBezTo>
                    <a:pt x="2272" y="1246"/>
                    <a:pt x="2272" y="1246"/>
                    <a:pt x="2272" y="1246"/>
                  </a:cubicBezTo>
                  <a:cubicBezTo>
                    <a:pt x="2272" y="1246"/>
                    <a:pt x="2344" y="1066"/>
                    <a:pt x="2332" y="902"/>
                  </a:cubicBezTo>
                  <a:moveTo>
                    <a:pt x="472" y="840"/>
                  </a:moveTo>
                  <a:cubicBezTo>
                    <a:pt x="363" y="844"/>
                    <a:pt x="154" y="842"/>
                    <a:pt x="154" y="842"/>
                  </a:cubicBezTo>
                  <a:cubicBezTo>
                    <a:pt x="154" y="842"/>
                    <a:pt x="68" y="863"/>
                    <a:pt x="94" y="769"/>
                  </a:cubicBezTo>
                  <a:cubicBezTo>
                    <a:pt x="121" y="674"/>
                    <a:pt x="168" y="297"/>
                    <a:pt x="436" y="247"/>
                  </a:cubicBezTo>
                  <a:cubicBezTo>
                    <a:pt x="436" y="247"/>
                    <a:pt x="545" y="223"/>
                    <a:pt x="552" y="330"/>
                  </a:cubicBezTo>
                  <a:cubicBezTo>
                    <a:pt x="552" y="442"/>
                    <a:pt x="554" y="554"/>
                    <a:pt x="553" y="666"/>
                  </a:cubicBezTo>
                  <a:cubicBezTo>
                    <a:pt x="552" y="744"/>
                    <a:pt x="573" y="835"/>
                    <a:pt x="472" y="840"/>
                  </a:cubicBezTo>
                  <a:moveTo>
                    <a:pt x="976" y="742"/>
                  </a:moveTo>
                  <a:cubicBezTo>
                    <a:pt x="980" y="837"/>
                    <a:pt x="914" y="844"/>
                    <a:pt x="914" y="844"/>
                  </a:cubicBezTo>
                  <a:cubicBezTo>
                    <a:pt x="864" y="849"/>
                    <a:pt x="679" y="853"/>
                    <a:pt x="644" y="837"/>
                  </a:cubicBezTo>
                  <a:cubicBezTo>
                    <a:pt x="611" y="821"/>
                    <a:pt x="601" y="783"/>
                    <a:pt x="601" y="747"/>
                  </a:cubicBezTo>
                  <a:cubicBezTo>
                    <a:pt x="601" y="310"/>
                    <a:pt x="601" y="310"/>
                    <a:pt x="601" y="310"/>
                  </a:cubicBezTo>
                  <a:cubicBezTo>
                    <a:pt x="590" y="178"/>
                    <a:pt x="773" y="199"/>
                    <a:pt x="852" y="192"/>
                  </a:cubicBezTo>
                  <a:cubicBezTo>
                    <a:pt x="992" y="181"/>
                    <a:pt x="976" y="329"/>
                    <a:pt x="976" y="329"/>
                  </a:cubicBezTo>
                  <a:cubicBezTo>
                    <a:pt x="976" y="329"/>
                    <a:pt x="971" y="648"/>
                    <a:pt x="976" y="742"/>
                  </a:cubicBezTo>
                  <a:moveTo>
                    <a:pt x="1364" y="842"/>
                  </a:moveTo>
                  <a:cubicBezTo>
                    <a:pt x="1293" y="847"/>
                    <a:pt x="1094" y="842"/>
                    <a:pt x="1094" y="842"/>
                  </a:cubicBezTo>
                  <a:cubicBezTo>
                    <a:pt x="1057" y="847"/>
                    <a:pt x="1020" y="844"/>
                    <a:pt x="1016" y="799"/>
                  </a:cubicBezTo>
                  <a:cubicBezTo>
                    <a:pt x="1011" y="743"/>
                    <a:pt x="1015" y="684"/>
                    <a:pt x="1016" y="628"/>
                  </a:cubicBezTo>
                  <a:cubicBezTo>
                    <a:pt x="1016" y="540"/>
                    <a:pt x="1015" y="452"/>
                    <a:pt x="1017" y="365"/>
                  </a:cubicBezTo>
                  <a:cubicBezTo>
                    <a:pt x="1018" y="287"/>
                    <a:pt x="998" y="181"/>
                    <a:pt x="1102" y="176"/>
                  </a:cubicBezTo>
                  <a:cubicBezTo>
                    <a:pt x="1211" y="171"/>
                    <a:pt x="1329" y="176"/>
                    <a:pt x="1329" y="176"/>
                  </a:cubicBezTo>
                  <a:cubicBezTo>
                    <a:pt x="1329" y="176"/>
                    <a:pt x="1427" y="157"/>
                    <a:pt x="1422" y="320"/>
                  </a:cubicBezTo>
                  <a:cubicBezTo>
                    <a:pt x="1418" y="483"/>
                    <a:pt x="1431" y="745"/>
                    <a:pt x="1431" y="745"/>
                  </a:cubicBezTo>
                  <a:cubicBezTo>
                    <a:pt x="1431" y="745"/>
                    <a:pt x="1436" y="837"/>
                    <a:pt x="1364" y="842"/>
                  </a:cubicBezTo>
                  <a:moveTo>
                    <a:pt x="1920" y="843"/>
                  </a:moveTo>
                  <a:cubicBezTo>
                    <a:pt x="1817" y="845"/>
                    <a:pt x="1607" y="843"/>
                    <a:pt x="1607" y="843"/>
                  </a:cubicBezTo>
                  <a:cubicBezTo>
                    <a:pt x="1607" y="843"/>
                    <a:pt x="1475" y="855"/>
                    <a:pt x="1480" y="734"/>
                  </a:cubicBezTo>
                  <a:cubicBezTo>
                    <a:pt x="1480" y="727"/>
                    <a:pt x="1480" y="260"/>
                    <a:pt x="1480" y="260"/>
                  </a:cubicBezTo>
                  <a:cubicBezTo>
                    <a:pt x="1480" y="260"/>
                    <a:pt x="1469" y="158"/>
                    <a:pt x="1562" y="161"/>
                  </a:cubicBezTo>
                  <a:cubicBezTo>
                    <a:pt x="1667" y="163"/>
                    <a:pt x="1957" y="158"/>
                    <a:pt x="2004" y="697"/>
                  </a:cubicBezTo>
                  <a:cubicBezTo>
                    <a:pt x="2004" y="697"/>
                    <a:pt x="2022" y="841"/>
                    <a:pt x="1920" y="843"/>
                  </a:cubicBezTo>
                </a:path>
              </a:pathLst>
            </a:custGeom>
            <a:solidFill>
              <a:srgbClr val="FFD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Oval 13"/>
            <p:cNvSpPr>
              <a:spLocks noChangeArrowheads="1"/>
            </p:cNvSpPr>
            <p:nvPr/>
          </p:nvSpPr>
          <p:spPr bwMode="auto">
            <a:xfrm>
              <a:off x="9982200" y="4406900"/>
              <a:ext cx="584200" cy="619125"/>
            </a:xfrm>
            <a:prstGeom prst="ellipse">
              <a:avLst/>
            </a:prstGeom>
            <a:solidFill>
              <a:srgbClr val="C9C1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6" name="Oval 14"/>
            <p:cNvSpPr>
              <a:spLocks noChangeArrowheads="1"/>
            </p:cNvSpPr>
            <p:nvPr/>
          </p:nvSpPr>
          <p:spPr bwMode="auto">
            <a:xfrm>
              <a:off x="10058400" y="4483100"/>
              <a:ext cx="431800" cy="471488"/>
            </a:xfrm>
            <a:prstGeom prst="ellipse">
              <a:avLst/>
            </a:prstGeom>
            <a:solidFill>
              <a:srgbClr val="FC84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7" name="Freeform 15"/>
            <p:cNvSpPr/>
            <p:nvPr/>
          </p:nvSpPr>
          <p:spPr bwMode="auto">
            <a:xfrm>
              <a:off x="10779125" y="4011613"/>
              <a:ext cx="584200" cy="1371600"/>
            </a:xfrm>
            <a:custGeom>
              <a:avLst/>
              <a:gdLst>
                <a:gd name="T0" fmla="*/ 97 w 138"/>
                <a:gd name="T1" fmla="*/ 323 h 323"/>
                <a:gd name="T2" fmla="*/ 138 w 138"/>
                <a:gd name="T3" fmla="*/ 24 h 323"/>
                <a:gd name="T4" fmla="*/ 56 w 138"/>
                <a:gd name="T5" fmla="*/ 13 h 323"/>
                <a:gd name="T6" fmla="*/ 0 w 138"/>
                <a:gd name="T7" fmla="*/ 305 h 323"/>
                <a:gd name="T8" fmla="*/ 97 w 138"/>
                <a:gd name="T9" fmla="*/ 323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323">
                  <a:moveTo>
                    <a:pt x="97" y="323"/>
                  </a:moveTo>
                  <a:cubicBezTo>
                    <a:pt x="138" y="24"/>
                    <a:pt x="138" y="24"/>
                    <a:pt x="138" y="24"/>
                  </a:cubicBezTo>
                  <a:cubicBezTo>
                    <a:pt x="138" y="24"/>
                    <a:pt x="88" y="0"/>
                    <a:pt x="56" y="13"/>
                  </a:cubicBezTo>
                  <a:cubicBezTo>
                    <a:pt x="19" y="29"/>
                    <a:pt x="2" y="262"/>
                    <a:pt x="0" y="305"/>
                  </a:cubicBezTo>
                  <a:lnTo>
                    <a:pt x="97" y="323"/>
                  </a:lnTo>
                  <a:close/>
                </a:path>
              </a:pathLst>
            </a:custGeom>
            <a:solidFill>
              <a:srgbClr val="C9C1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Freeform 16"/>
            <p:cNvSpPr/>
            <p:nvPr/>
          </p:nvSpPr>
          <p:spPr bwMode="auto">
            <a:xfrm>
              <a:off x="10964863" y="4478338"/>
              <a:ext cx="317500" cy="463550"/>
            </a:xfrm>
            <a:custGeom>
              <a:avLst/>
              <a:gdLst>
                <a:gd name="T0" fmla="*/ 75 w 75"/>
                <a:gd name="T1" fmla="*/ 41 h 109"/>
                <a:gd name="T2" fmla="*/ 5 w 75"/>
                <a:gd name="T3" fmla="*/ 54 h 109"/>
                <a:gd name="T4" fmla="*/ 69 w 75"/>
                <a:gd name="T5" fmla="*/ 88 h 109"/>
                <a:gd name="T6" fmla="*/ 75 w 75"/>
                <a:gd name="T7" fmla="*/ 41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109">
                  <a:moveTo>
                    <a:pt x="75" y="41"/>
                  </a:moveTo>
                  <a:cubicBezTo>
                    <a:pt x="75" y="41"/>
                    <a:pt x="11" y="0"/>
                    <a:pt x="5" y="54"/>
                  </a:cubicBezTo>
                  <a:cubicBezTo>
                    <a:pt x="0" y="109"/>
                    <a:pt x="69" y="88"/>
                    <a:pt x="69" y="88"/>
                  </a:cubicBezTo>
                  <a:lnTo>
                    <a:pt x="75" y="41"/>
                  </a:lnTo>
                  <a:close/>
                </a:path>
              </a:pathLst>
            </a:custGeom>
            <a:solidFill>
              <a:srgbClr val="ED51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9" name="Freeform 17"/>
            <p:cNvSpPr/>
            <p:nvPr/>
          </p:nvSpPr>
          <p:spPr bwMode="auto">
            <a:xfrm>
              <a:off x="10934700" y="4835525"/>
              <a:ext cx="322263" cy="461963"/>
            </a:xfrm>
            <a:custGeom>
              <a:avLst/>
              <a:gdLst>
                <a:gd name="T0" fmla="*/ 76 w 76"/>
                <a:gd name="T1" fmla="*/ 41 h 109"/>
                <a:gd name="T2" fmla="*/ 6 w 76"/>
                <a:gd name="T3" fmla="*/ 55 h 109"/>
                <a:gd name="T4" fmla="*/ 70 w 76"/>
                <a:gd name="T5" fmla="*/ 88 h 109"/>
                <a:gd name="T6" fmla="*/ 76 w 76"/>
                <a:gd name="T7" fmla="*/ 41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109">
                  <a:moveTo>
                    <a:pt x="76" y="41"/>
                  </a:moveTo>
                  <a:cubicBezTo>
                    <a:pt x="76" y="41"/>
                    <a:pt x="11" y="0"/>
                    <a:pt x="6" y="55"/>
                  </a:cubicBezTo>
                  <a:cubicBezTo>
                    <a:pt x="0" y="109"/>
                    <a:pt x="70" y="88"/>
                    <a:pt x="70" y="88"/>
                  </a:cubicBezTo>
                  <a:lnTo>
                    <a:pt x="76" y="41"/>
                  </a:lnTo>
                  <a:close/>
                </a:path>
              </a:pathLst>
            </a:custGeom>
            <a:solidFill>
              <a:srgbClr val="ED51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0" name="Freeform 18"/>
            <p:cNvSpPr/>
            <p:nvPr/>
          </p:nvSpPr>
          <p:spPr bwMode="auto">
            <a:xfrm>
              <a:off x="11033125" y="4092575"/>
              <a:ext cx="322263" cy="458788"/>
            </a:xfrm>
            <a:custGeom>
              <a:avLst/>
              <a:gdLst>
                <a:gd name="T0" fmla="*/ 76 w 76"/>
                <a:gd name="T1" fmla="*/ 40 h 108"/>
                <a:gd name="T2" fmla="*/ 6 w 76"/>
                <a:gd name="T3" fmla="*/ 54 h 108"/>
                <a:gd name="T4" fmla="*/ 70 w 76"/>
                <a:gd name="T5" fmla="*/ 87 h 108"/>
                <a:gd name="T6" fmla="*/ 76 w 76"/>
                <a:gd name="T7" fmla="*/ 4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108">
                  <a:moveTo>
                    <a:pt x="76" y="40"/>
                  </a:moveTo>
                  <a:cubicBezTo>
                    <a:pt x="76" y="40"/>
                    <a:pt x="11" y="0"/>
                    <a:pt x="6" y="54"/>
                  </a:cubicBezTo>
                  <a:cubicBezTo>
                    <a:pt x="0" y="108"/>
                    <a:pt x="70" y="87"/>
                    <a:pt x="70" y="87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ED51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1" name="Freeform 19"/>
            <p:cNvSpPr/>
            <p:nvPr/>
          </p:nvSpPr>
          <p:spPr bwMode="auto">
            <a:xfrm>
              <a:off x="1446213" y="3940175"/>
              <a:ext cx="547688" cy="742950"/>
            </a:xfrm>
            <a:custGeom>
              <a:avLst/>
              <a:gdLst>
                <a:gd name="T0" fmla="*/ 2 w 129"/>
                <a:gd name="T1" fmla="*/ 159 h 175"/>
                <a:gd name="T2" fmla="*/ 127 w 129"/>
                <a:gd name="T3" fmla="*/ 88 h 175"/>
                <a:gd name="T4" fmla="*/ 0 w 129"/>
                <a:gd name="T5" fmla="*/ 41 h 175"/>
                <a:gd name="T6" fmla="*/ 2 w 129"/>
                <a:gd name="T7" fmla="*/ 159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" h="175">
                  <a:moveTo>
                    <a:pt x="2" y="159"/>
                  </a:moveTo>
                  <a:cubicBezTo>
                    <a:pt x="2" y="159"/>
                    <a:pt x="124" y="175"/>
                    <a:pt x="127" y="88"/>
                  </a:cubicBezTo>
                  <a:cubicBezTo>
                    <a:pt x="129" y="0"/>
                    <a:pt x="0" y="41"/>
                    <a:pt x="0" y="41"/>
                  </a:cubicBezTo>
                  <a:lnTo>
                    <a:pt x="2" y="159"/>
                  </a:lnTo>
                  <a:close/>
                </a:path>
              </a:pathLst>
            </a:custGeom>
            <a:solidFill>
              <a:srgbClr val="FC84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2" name="Rectangle 20"/>
            <p:cNvSpPr>
              <a:spLocks noChangeArrowheads="1"/>
            </p:cNvSpPr>
            <p:nvPr/>
          </p:nvSpPr>
          <p:spPr bwMode="auto">
            <a:xfrm>
              <a:off x="1166813" y="5726113"/>
              <a:ext cx="1457325" cy="279400"/>
            </a:xfrm>
            <a:prstGeom prst="rect">
              <a:avLst/>
            </a:prstGeom>
            <a:solidFill>
              <a:srgbClr val="633D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3" name="Freeform 21"/>
            <p:cNvSpPr/>
            <p:nvPr/>
          </p:nvSpPr>
          <p:spPr bwMode="auto">
            <a:xfrm>
              <a:off x="1417638" y="4772025"/>
              <a:ext cx="388938" cy="469900"/>
            </a:xfrm>
            <a:custGeom>
              <a:avLst/>
              <a:gdLst>
                <a:gd name="T0" fmla="*/ 0 w 92"/>
                <a:gd name="T1" fmla="*/ 24 h 111"/>
                <a:gd name="T2" fmla="*/ 0 w 92"/>
                <a:gd name="T3" fmla="*/ 102 h 111"/>
                <a:gd name="T4" fmla="*/ 87 w 92"/>
                <a:gd name="T5" fmla="*/ 57 h 111"/>
                <a:gd name="T6" fmla="*/ 0 w 92"/>
                <a:gd name="T7" fmla="*/ 24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11">
                  <a:moveTo>
                    <a:pt x="0" y="24"/>
                  </a:moveTo>
                  <a:cubicBezTo>
                    <a:pt x="0" y="102"/>
                    <a:pt x="0" y="102"/>
                    <a:pt x="0" y="102"/>
                  </a:cubicBezTo>
                  <a:cubicBezTo>
                    <a:pt x="0" y="102"/>
                    <a:pt x="92" y="111"/>
                    <a:pt x="87" y="57"/>
                  </a:cubicBezTo>
                  <a:cubicBezTo>
                    <a:pt x="82" y="0"/>
                    <a:pt x="0" y="24"/>
                    <a:pt x="0" y="24"/>
                  </a:cubicBezTo>
                  <a:close/>
                </a:path>
              </a:pathLst>
            </a:custGeom>
            <a:solidFill>
              <a:srgbClr val="ED51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4" name="Freeform 22"/>
            <p:cNvSpPr/>
            <p:nvPr/>
          </p:nvSpPr>
          <p:spPr bwMode="auto">
            <a:xfrm>
              <a:off x="1417638" y="5203825"/>
              <a:ext cx="1262063" cy="593725"/>
            </a:xfrm>
            <a:custGeom>
              <a:avLst/>
              <a:gdLst>
                <a:gd name="T0" fmla="*/ 298 w 298"/>
                <a:gd name="T1" fmla="*/ 5 h 140"/>
                <a:gd name="T2" fmla="*/ 76 w 298"/>
                <a:gd name="T3" fmla="*/ 7 h 140"/>
                <a:gd name="T4" fmla="*/ 3 w 298"/>
                <a:gd name="T5" fmla="*/ 83 h 140"/>
                <a:gd name="T6" fmla="*/ 49 w 298"/>
                <a:gd name="T7" fmla="*/ 137 h 140"/>
                <a:gd name="T8" fmla="*/ 287 w 298"/>
                <a:gd name="T9" fmla="*/ 130 h 140"/>
                <a:gd name="T10" fmla="*/ 298 w 298"/>
                <a:gd name="T11" fmla="*/ 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8" h="140">
                  <a:moveTo>
                    <a:pt x="298" y="5"/>
                  </a:moveTo>
                  <a:cubicBezTo>
                    <a:pt x="76" y="7"/>
                    <a:pt x="76" y="7"/>
                    <a:pt x="76" y="7"/>
                  </a:cubicBezTo>
                  <a:cubicBezTo>
                    <a:pt x="76" y="7"/>
                    <a:pt x="0" y="0"/>
                    <a:pt x="3" y="83"/>
                  </a:cubicBezTo>
                  <a:cubicBezTo>
                    <a:pt x="4" y="140"/>
                    <a:pt x="49" y="137"/>
                    <a:pt x="49" y="137"/>
                  </a:cubicBezTo>
                  <a:cubicBezTo>
                    <a:pt x="287" y="130"/>
                    <a:pt x="287" y="130"/>
                    <a:pt x="287" y="130"/>
                  </a:cubicBezTo>
                  <a:lnTo>
                    <a:pt x="298" y="5"/>
                  </a:lnTo>
                  <a:close/>
                </a:path>
              </a:pathLst>
            </a:custGeom>
            <a:solidFill>
              <a:srgbClr val="9681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5" name="Freeform 23"/>
            <p:cNvSpPr/>
            <p:nvPr/>
          </p:nvSpPr>
          <p:spPr bwMode="auto">
            <a:xfrm>
              <a:off x="9029700" y="5272088"/>
              <a:ext cx="2287588" cy="615950"/>
            </a:xfrm>
            <a:custGeom>
              <a:avLst/>
              <a:gdLst>
                <a:gd name="T0" fmla="*/ 0 w 540"/>
                <a:gd name="T1" fmla="*/ 0 h 145"/>
                <a:gd name="T2" fmla="*/ 446 w 540"/>
                <a:gd name="T3" fmla="*/ 8 h 145"/>
                <a:gd name="T4" fmla="*/ 529 w 540"/>
                <a:gd name="T5" fmla="*/ 60 h 145"/>
                <a:gd name="T6" fmla="*/ 442 w 540"/>
                <a:gd name="T7" fmla="*/ 145 h 145"/>
                <a:gd name="T8" fmla="*/ 22 w 540"/>
                <a:gd name="T9" fmla="*/ 133 h 145"/>
                <a:gd name="T10" fmla="*/ 0 w 540"/>
                <a:gd name="T11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0" h="145">
                  <a:moveTo>
                    <a:pt x="0" y="0"/>
                  </a:moveTo>
                  <a:cubicBezTo>
                    <a:pt x="446" y="8"/>
                    <a:pt x="446" y="8"/>
                    <a:pt x="446" y="8"/>
                  </a:cubicBezTo>
                  <a:cubicBezTo>
                    <a:pt x="446" y="8"/>
                    <a:pt x="521" y="14"/>
                    <a:pt x="529" y="60"/>
                  </a:cubicBezTo>
                  <a:cubicBezTo>
                    <a:pt x="540" y="129"/>
                    <a:pt x="522" y="145"/>
                    <a:pt x="442" y="145"/>
                  </a:cubicBezTo>
                  <a:cubicBezTo>
                    <a:pt x="362" y="145"/>
                    <a:pt x="22" y="133"/>
                    <a:pt x="22" y="13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681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6" name="Freeform 24"/>
            <p:cNvSpPr/>
            <p:nvPr/>
          </p:nvSpPr>
          <p:spPr bwMode="auto">
            <a:xfrm>
              <a:off x="1443038" y="5213350"/>
              <a:ext cx="1236663" cy="292100"/>
            </a:xfrm>
            <a:custGeom>
              <a:avLst/>
              <a:gdLst>
                <a:gd name="T0" fmla="*/ 99 w 292"/>
                <a:gd name="T1" fmla="*/ 58 h 69"/>
                <a:gd name="T2" fmla="*/ 286 w 292"/>
                <a:gd name="T3" fmla="*/ 69 h 69"/>
                <a:gd name="T4" fmla="*/ 292 w 292"/>
                <a:gd name="T5" fmla="*/ 3 h 69"/>
                <a:gd name="T6" fmla="*/ 70 w 292"/>
                <a:gd name="T7" fmla="*/ 5 h 69"/>
                <a:gd name="T8" fmla="*/ 0 w 292"/>
                <a:gd name="T9" fmla="*/ 51 h 69"/>
                <a:gd name="T10" fmla="*/ 99 w 292"/>
                <a:gd name="T11" fmla="*/ 5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2" h="69">
                  <a:moveTo>
                    <a:pt x="99" y="58"/>
                  </a:moveTo>
                  <a:cubicBezTo>
                    <a:pt x="161" y="62"/>
                    <a:pt x="224" y="65"/>
                    <a:pt x="286" y="69"/>
                  </a:cubicBezTo>
                  <a:cubicBezTo>
                    <a:pt x="292" y="3"/>
                    <a:pt x="292" y="3"/>
                    <a:pt x="292" y="3"/>
                  </a:cubicBezTo>
                  <a:cubicBezTo>
                    <a:pt x="70" y="5"/>
                    <a:pt x="70" y="5"/>
                    <a:pt x="70" y="5"/>
                  </a:cubicBezTo>
                  <a:cubicBezTo>
                    <a:pt x="70" y="5"/>
                    <a:pt x="14" y="0"/>
                    <a:pt x="0" y="51"/>
                  </a:cubicBezTo>
                  <a:cubicBezTo>
                    <a:pt x="33" y="54"/>
                    <a:pt x="66" y="56"/>
                    <a:pt x="99" y="58"/>
                  </a:cubicBezTo>
                  <a:close/>
                </a:path>
              </a:pathLst>
            </a:custGeom>
            <a:solidFill>
              <a:srgbClr val="CEC4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7" name="Freeform 25"/>
            <p:cNvSpPr/>
            <p:nvPr/>
          </p:nvSpPr>
          <p:spPr bwMode="auto">
            <a:xfrm>
              <a:off x="9029700" y="5272088"/>
              <a:ext cx="2244725" cy="309563"/>
            </a:xfrm>
            <a:custGeom>
              <a:avLst/>
              <a:gdLst>
                <a:gd name="T0" fmla="*/ 530 w 530"/>
                <a:gd name="T1" fmla="*/ 73 h 73"/>
                <a:gd name="T2" fmla="*/ 529 w 530"/>
                <a:gd name="T3" fmla="*/ 60 h 73"/>
                <a:gd name="T4" fmla="*/ 446 w 530"/>
                <a:gd name="T5" fmla="*/ 8 h 73"/>
                <a:gd name="T6" fmla="*/ 0 w 530"/>
                <a:gd name="T7" fmla="*/ 0 h 73"/>
                <a:gd name="T8" fmla="*/ 10 w 530"/>
                <a:gd name="T9" fmla="*/ 58 h 73"/>
                <a:gd name="T10" fmla="*/ 530 w 530"/>
                <a:gd name="T11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0" h="73">
                  <a:moveTo>
                    <a:pt x="530" y="73"/>
                  </a:moveTo>
                  <a:cubicBezTo>
                    <a:pt x="530" y="69"/>
                    <a:pt x="529" y="65"/>
                    <a:pt x="529" y="60"/>
                  </a:cubicBezTo>
                  <a:cubicBezTo>
                    <a:pt x="521" y="14"/>
                    <a:pt x="446" y="8"/>
                    <a:pt x="446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83" y="65"/>
                    <a:pt x="357" y="70"/>
                    <a:pt x="530" y="73"/>
                  </a:cubicBezTo>
                  <a:close/>
                </a:path>
              </a:pathLst>
            </a:custGeom>
            <a:solidFill>
              <a:srgbClr val="CEC4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8" name="Oval 26"/>
            <p:cNvSpPr>
              <a:spLocks noChangeArrowheads="1"/>
            </p:cNvSpPr>
            <p:nvPr/>
          </p:nvSpPr>
          <p:spPr bwMode="auto">
            <a:xfrm>
              <a:off x="2493963" y="4916488"/>
              <a:ext cx="1455738" cy="1552575"/>
            </a:xfrm>
            <a:prstGeom prst="ellipse">
              <a:avLst/>
            </a:prstGeom>
            <a:solidFill>
              <a:srgbClr val="441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9" name="Oval 27"/>
            <p:cNvSpPr>
              <a:spLocks noChangeArrowheads="1"/>
            </p:cNvSpPr>
            <p:nvPr/>
          </p:nvSpPr>
          <p:spPr bwMode="auto">
            <a:xfrm>
              <a:off x="2811463" y="5254625"/>
              <a:ext cx="820738" cy="874713"/>
            </a:xfrm>
            <a:prstGeom prst="ellipse">
              <a:avLst/>
            </a:prstGeom>
            <a:solidFill>
              <a:srgbClr val="AFA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0" name="Freeform 28"/>
            <p:cNvSpPr>
              <a:spLocks noEditPoints="1"/>
            </p:cNvSpPr>
            <p:nvPr/>
          </p:nvSpPr>
          <p:spPr bwMode="auto">
            <a:xfrm>
              <a:off x="2913063" y="5360988"/>
              <a:ext cx="617538" cy="661988"/>
            </a:xfrm>
            <a:custGeom>
              <a:avLst/>
              <a:gdLst>
                <a:gd name="T0" fmla="*/ 73 w 146"/>
                <a:gd name="T1" fmla="*/ 156 h 156"/>
                <a:gd name="T2" fmla="*/ 0 w 146"/>
                <a:gd name="T3" fmla="*/ 78 h 156"/>
                <a:gd name="T4" fmla="*/ 73 w 146"/>
                <a:gd name="T5" fmla="*/ 0 h 156"/>
                <a:gd name="T6" fmla="*/ 146 w 146"/>
                <a:gd name="T7" fmla="*/ 78 h 156"/>
                <a:gd name="T8" fmla="*/ 73 w 146"/>
                <a:gd name="T9" fmla="*/ 156 h 156"/>
                <a:gd name="T10" fmla="*/ 73 w 146"/>
                <a:gd name="T11" fmla="*/ 9 h 156"/>
                <a:gd name="T12" fmla="*/ 8 w 146"/>
                <a:gd name="T13" fmla="*/ 78 h 156"/>
                <a:gd name="T14" fmla="*/ 73 w 146"/>
                <a:gd name="T15" fmla="*/ 147 h 156"/>
                <a:gd name="T16" fmla="*/ 138 w 146"/>
                <a:gd name="T17" fmla="*/ 78 h 156"/>
                <a:gd name="T18" fmla="*/ 73 w 146"/>
                <a:gd name="T19" fmla="*/ 9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6" h="156">
                  <a:moveTo>
                    <a:pt x="73" y="156"/>
                  </a:moveTo>
                  <a:cubicBezTo>
                    <a:pt x="33" y="156"/>
                    <a:pt x="0" y="121"/>
                    <a:pt x="0" y="78"/>
                  </a:cubicBezTo>
                  <a:cubicBezTo>
                    <a:pt x="0" y="35"/>
                    <a:pt x="33" y="0"/>
                    <a:pt x="73" y="0"/>
                  </a:cubicBezTo>
                  <a:cubicBezTo>
                    <a:pt x="113" y="0"/>
                    <a:pt x="146" y="35"/>
                    <a:pt x="146" y="78"/>
                  </a:cubicBezTo>
                  <a:cubicBezTo>
                    <a:pt x="146" y="121"/>
                    <a:pt x="113" y="156"/>
                    <a:pt x="73" y="156"/>
                  </a:cubicBezTo>
                  <a:close/>
                  <a:moveTo>
                    <a:pt x="73" y="9"/>
                  </a:moveTo>
                  <a:cubicBezTo>
                    <a:pt x="37" y="9"/>
                    <a:pt x="8" y="40"/>
                    <a:pt x="8" y="78"/>
                  </a:cubicBezTo>
                  <a:cubicBezTo>
                    <a:pt x="8" y="116"/>
                    <a:pt x="37" y="147"/>
                    <a:pt x="73" y="147"/>
                  </a:cubicBezTo>
                  <a:cubicBezTo>
                    <a:pt x="109" y="147"/>
                    <a:pt x="138" y="116"/>
                    <a:pt x="138" y="78"/>
                  </a:cubicBezTo>
                  <a:cubicBezTo>
                    <a:pt x="138" y="40"/>
                    <a:pt x="109" y="9"/>
                    <a:pt x="73" y="9"/>
                  </a:cubicBezTo>
                  <a:close/>
                </a:path>
              </a:pathLst>
            </a:custGeom>
            <a:solidFill>
              <a:srgbClr val="633D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1" name="Oval 29"/>
            <p:cNvSpPr>
              <a:spLocks noChangeArrowheads="1"/>
            </p:cNvSpPr>
            <p:nvPr/>
          </p:nvSpPr>
          <p:spPr bwMode="auto">
            <a:xfrm>
              <a:off x="7783513" y="4987925"/>
              <a:ext cx="1462088" cy="1552575"/>
            </a:xfrm>
            <a:prstGeom prst="ellipse">
              <a:avLst/>
            </a:prstGeom>
            <a:solidFill>
              <a:srgbClr val="441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2" name="Oval 30"/>
            <p:cNvSpPr>
              <a:spLocks noChangeArrowheads="1"/>
            </p:cNvSpPr>
            <p:nvPr/>
          </p:nvSpPr>
          <p:spPr bwMode="auto">
            <a:xfrm>
              <a:off x="8105775" y="5327650"/>
              <a:ext cx="817563" cy="873125"/>
            </a:xfrm>
            <a:prstGeom prst="ellipse">
              <a:avLst/>
            </a:prstGeom>
            <a:solidFill>
              <a:srgbClr val="AFA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3" name="Freeform 31"/>
            <p:cNvSpPr>
              <a:spLocks noEditPoints="1"/>
            </p:cNvSpPr>
            <p:nvPr/>
          </p:nvSpPr>
          <p:spPr bwMode="auto">
            <a:xfrm>
              <a:off x="8202613" y="5434013"/>
              <a:ext cx="623888" cy="657225"/>
            </a:xfrm>
            <a:custGeom>
              <a:avLst/>
              <a:gdLst>
                <a:gd name="T0" fmla="*/ 74 w 147"/>
                <a:gd name="T1" fmla="*/ 155 h 155"/>
                <a:gd name="T2" fmla="*/ 0 w 147"/>
                <a:gd name="T3" fmla="*/ 78 h 155"/>
                <a:gd name="T4" fmla="*/ 74 w 147"/>
                <a:gd name="T5" fmla="*/ 0 h 155"/>
                <a:gd name="T6" fmla="*/ 147 w 147"/>
                <a:gd name="T7" fmla="*/ 78 h 155"/>
                <a:gd name="T8" fmla="*/ 74 w 147"/>
                <a:gd name="T9" fmla="*/ 155 h 155"/>
                <a:gd name="T10" fmla="*/ 74 w 147"/>
                <a:gd name="T11" fmla="*/ 9 h 155"/>
                <a:gd name="T12" fmla="*/ 9 w 147"/>
                <a:gd name="T13" fmla="*/ 78 h 155"/>
                <a:gd name="T14" fmla="*/ 74 w 147"/>
                <a:gd name="T15" fmla="*/ 147 h 155"/>
                <a:gd name="T16" fmla="*/ 138 w 147"/>
                <a:gd name="T17" fmla="*/ 78 h 155"/>
                <a:gd name="T18" fmla="*/ 74 w 147"/>
                <a:gd name="T19" fmla="*/ 9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7" h="155">
                  <a:moveTo>
                    <a:pt x="74" y="155"/>
                  </a:moveTo>
                  <a:cubicBezTo>
                    <a:pt x="33" y="155"/>
                    <a:pt x="0" y="121"/>
                    <a:pt x="0" y="78"/>
                  </a:cubicBezTo>
                  <a:cubicBezTo>
                    <a:pt x="0" y="35"/>
                    <a:pt x="33" y="0"/>
                    <a:pt x="74" y="0"/>
                  </a:cubicBezTo>
                  <a:cubicBezTo>
                    <a:pt x="114" y="0"/>
                    <a:pt x="147" y="35"/>
                    <a:pt x="147" y="78"/>
                  </a:cubicBezTo>
                  <a:cubicBezTo>
                    <a:pt x="147" y="121"/>
                    <a:pt x="114" y="155"/>
                    <a:pt x="74" y="155"/>
                  </a:cubicBezTo>
                  <a:close/>
                  <a:moveTo>
                    <a:pt x="74" y="9"/>
                  </a:moveTo>
                  <a:cubicBezTo>
                    <a:pt x="38" y="9"/>
                    <a:pt x="9" y="40"/>
                    <a:pt x="9" y="78"/>
                  </a:cubicBezTo>
                  <a:cubicBezTo>
                    <a:pt x="9" y="116"/>
                    <a:pt x="38" y="147"/>
                    <a:pt x="74" y="147"/>
                  </a:cubicBezTo>
                  <a:cubicBezTo>
                    <a:pt x="109" y="147"/>
                    <a:pt x="138" y="116"/>
                    <a:pt x="138" y="78"/>
                  </a:cubicBezTo>
                  <a:cubicBezTo>
                    <a:pt x="138" y="40"/>
                    <a:pt x="109" y="9"/>
                    <a:pt x="74" y="9"/>
                  </a:cubicBezTo>
                  <a:close/>
                </a:path>
              </a:pathLst>
            </a:custGeom>
            <a:solidFill>
              <a:srgbClr val="633D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4" name="Freeform 32"/>
            <p:cNvSpPr/>
            <p:nvPr/>
          </p:nvSpPr>
          <p:spPr bwMode="auto">
            <a:xfrm>
              <a:off x="5064125" y="3443288"/>
              <a:ext cx="428625" cy="395288"/>
            </a:xfrm>
            <a:custGeom>
              <a:avLst/>
              <a:gdLst>
                <a:gd name="T0" fmla="*/ 86 w 101"/>
                <a:gd name="T1" fmla="*/ 20 h 93"/>
                <a:gd name="T2" fmla="*/ 32 w 101"/>
                <a:gd name="T3" fmla="*/ 10 h 93"/>
                <a:gd name="T4" fmla="*/ 11 w 101"/>
                <a:gd name="T5" fmla="*/ 52 h 93"/>
                <a:gd name="T6" fmla="*/ 30 w 101"/>
                <a:gd name="T7" fmla="*/ 51 h 93"/>
                <a:gd name="T8" fmla="*/ 51 w 101"/>
                <a:gd name="T9" fmla="*/ 60 h 93"/>
                <a:gd name="T10" fmla="*/ 56 w 101"/>
                <a:gd name="T11" fmla="*/ 84 h 93"/>
                <a:gd name="T12" fmla="*/ 87 w 101"/>
                <a:gd name="T13" fmla="*/ 69 h 93"/>
                <a:gd name="T14" fmla="*/ 86 w 101"/>
                <a:gd name="T15" fmla="*/ 2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93">
                  <a:moveTo>
                    <a:pt x="86" y="20"/>
                  </a:moveTo>
                  <a:cubicBezTo>
                    <a:pt x="72" y="5"/>
                    <a:pt x="50" y="0"/>
                    <a:pt x="32" y="10"/>
                  </a:cubicBezTo>
                  <a:cubicBezTo>
                    <a:pt x="22" y="15"/>
                    <a:pt x="0" y="40"/>
                    <a:pt x="11" y="52"/>
                  </a:cubicBezTo>
                  <a:cubicBezTo>
                    <a:pt x="17" y="58"/>
                    <a:pt x="24" y="54"/>
                    <a:pt x="30" y="51"/>
                  </a:cubicBezTo>
                  <a:cubicBezTo>
                    <a:pt x="15" y="59"/>
                    <a:pt x="37" y="93"/>
                    <a:pt x="51" y="60"/>
                  </a:cubicBezTo>
                  <a:cubicBezTo>
                    <a:pt x="47" y="68"/>
                    <a:pt x="47" y="79"/>
                    <a:pt x="56" y="84"/>
                  </a:cubicBezTo>
                  <a:cubicBezTo>
                    <a:pt x="68" y="90"/>
                    <a:pt x="80" y="76"/>
                    <a:pt x="87" y="69"/>
                  </a:cubicBezTo>
                  <a:cubicBezTo>
                    <a:pt x="101" y="53"/>
                    <a:pt x="100" y="34"/>
                    <a:pt x="86" y="20"/>
                  </a:cubicBezTo>
                  <a:close/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5" name="Freeform 33"/>
            <p:cNvSpPr/>
            <p:nvPr/>
          </p:nvSpPr>
          <p:spPr bwMode="auto">
            <a:xfrm>
              <a:off x="4475163" y="3262313"/>
              <a:ext cx="893763" cy="363538"/>
            </a:xfrm>
            <a:custGeom>
              <a:avLst/>
              <a:gdLst>
                <a:gd name="T0" fmla="*/ 187 w 211"/>
                <a:gd name="T1" fmla="*/ 0 h 86"/>
                <a:gd name="T2" fmla="*/ 35 w 211"/>
                <a:gd name="T3" fmla="*/ 0 h 86"/>
                <a:gd name="T4" fmla="*/ 0 w 211"/>
                <a:gd name="T5" fmla="*/ 19 h 86"/>
                <a:gd name="T6" fmla="*/ 108 w 211"/>
                <a:gd name="T7" fmla="*/ 27 h 86"/>
                <a:gd name="T8" fmla="*/ 211 w 211"/>
                <a:gd name="T9" fmla="*/ 19 h 86"/>
                <a:gd name="T10" fmla="*/ 187 w 211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1" h="86">
                  <a:moveTo>
                    <a:pt x="187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60" y="80"/>
                    <a:pt x="108" y="27"/>
                  </a:cubicBezTo>
                  <a:cubicBezTo>
                    <a:pt x="108" y="27"/>
                    <a:pt x="144" y="86"/>
                    <a:pt x="211" y="19"/>
                  </a:cubicBezTo>
                  <a:lnTo>
                    <a:pt x="1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6" name="Freeform 34"/>
            <p:cNvSpPr/>
            <p:nvPr/>
          </p:nvSpPr>
          <p:spPr bwMode="auto">
            <a:xfrm>
              <a:off x="8347075" y="2846388"/>
              <a:ext cx="758825" cy="627063"/>
            </a:xfrm>
            <a:custGeom>
              <a:avLst/>
              <a:gdLst>
                <a:gd name="T0" fmla="*/ 179 w 179"/>
                <a:gd name="T1" fmla="*/ 73 h 148"/>
                <a:gd name="T2" fmla="*/ 154 w 179"/>
                <a:gd name="T3" fmla="*/ 148 h 148"/>
                <a:gd name="T4" fmla="*/ 31 w 179"/>
                <a:gd name="T5" fmla="*/ 61 h 148"/>
                <a:gd name="T6" fmla="*/ 179 w 179"/>
                <a:gd name="T7" fmla="*/ 73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9" h="148">
                  <a:moveTo>
                    <a:pt x="179" y="73"/>
                  </a:moveTo>
                  <a:cubicBezTo>
                    <a:pt x="154" y="148"/>
                    <a:pt x="154" y="148"/>
                    <a:pt x="154" y="148"/>
                  </a:cubicBezTo>
                  <a:cubicBezTo>
                    <a:pt x="154" y="148"/>
                    <a:pt x="0" y="123"/>
                    <a:pt x="31" y="61"/>
                  </a:cubicBezTo>
                  <a:cubicBezTo>
                    <a:pt x="62" y="0"/>
                    <a:pt x="179" y="73"/>
                    <a:pt x="179" y="73"/>
                  </a:cubicBezTo>
                  <a:close/>
                </a:path>
              </a:pathLst>
            </a:custGeom>
            <a:solidFill>
              <a:srgbClr val="56D0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7" name="Freeform 35"/>
            <p:cNvSpPr/>
            <p:nvPr/>
          </p:nvSpPr>
          <p:spPr bwMode="auto">
            <a:xfrm>
              <a:off x="3154363" y="3057525"/>
              <a:ext cx="360363" cy="611188"/>
            </a:xfrm>
            <a:custGeom>
              <a:avLst/>
              <a:gdLst>
                <a:gd name="T0" fmla="*/ 13 w 85"/>
                <a:gd name="T1" fmla="*/ 0 h 144"/>
                <a:gd name="T2" fmla="*/ 85 w 85"/>
                <a:gd name="T3" fmla="*/ 136 h 144"/>
                <a:gd name="T4" fmla="*/ 11 w 85"/>
                <a:gd name="T5" fmla="*/ 144 h 144"/>
                <a:gd name="T6" fmla="*/ 0 w 85"/>
                <a:gd name="T7" fmla="*/ 14 h 144"/>
                <a:gd name="T8" fmla="*/ 13 w 85"/>
                <a:gd name="T9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44">
                  <a:moveTo>
                    <a:pt x="13" y="0"/>
                  </a:moveTo>
                  <a:cubicBezTo>
                    <a:pt x="13" y="0"/>
                    <a:pt x="75" y="91"/>
                    <a:pt x="85" y="136"/>
                  </a:cubicBezTo>
                  <a:cubicBezTo>
                    <a:pt x="11" y="144"/>
                    <a:pt x="11" y="144"/>
                    <a:pt x="11" y="144"/>
                  </a:cubicBezTo>
                  <a:cubicBezTo>
                    <a:pt x="0" y="14"/>
                    <a:pt x="0" y="14"/>
                    <a:pt x="0" y="14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E8AA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8" name="Freeform 36"/>
            <p:cNvSpPr/>
            <p:nvPr/>
          </p:nvSpPr>
          <p:spPr bwMode="auto">
            <a:xfrm>
              <a:off x="3065463" y="3016250"/>
              <a:ext cx="393700" cy="495300"/>
            </a:xfrm>
            <a:custGeom>
              <a:avLst/>
              <a:gdLst>
                <a:gd name="T0" fmla="*/ 0 w 93"/>
                <a:gd name="T1" fmla="*/ 0 h 117"/>
                <a:gd name="T2" fmla="*/ 5 w 93"/>
                <a:gd name="T3" fmla="*/ 117 h 117"/>
                <a:gd name="T4" fmla="*/ 93 w 93"/>
                <a:gd name="T5" fmla="*/ 98 h 117"/>
                <a:gd name="T6" fmla="*/ 0 w 93"/>
                <a:gd name="T7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17">
                  <a:moveTo>
                    <a:pt x="0" y="0"/>
                  </a:moveTo>
                  <a:cubicBezTo>
                    <a:pt x="5" y="117"/>
                    <a:pt x="5" y="117"/>
                    <a:pt x="5" y="117"/>
                  </a:cubicBezTo>
                  <a:cubicBezTo>
                    <a:pt x="93" y="98"/>
                    <a:pt x="93" y="98"/>
                    <a:pt x="93" y="98"/>
                  </a:cubicBezTo>
                  <a:cubicBezTo>
                    <a:pt x="82" y="2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9B6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" name="Freeform 37"/>
            <p:cNvSpPr/>
            <p:nvPr/>
          </p:nvSpPr>
          <p:spPr bwMode="auto">
            <a:xfrm>
              <a:off x="1311275" y="2252663"/>
              <a:ext cx="588963" cy="517525"/>
            </a:xfrm>
            <a:custGeom>
              <a:avLst/>
              <a:gdLst>
                <a:gd name="T0" fmla="*/ 44 w 139"/>
                <a:gd name="T1" fmla="*/ 75 h 122"/>
                <a:gd name="T2" fmla="*/ 3 w 139"/>
                <a:gd name="T3" fmla="*/ 48 h 122"/>
                <a:gd name="T4" fmla="*/ 55 w 139"/>
                <a:gd name="T5" fmla="*/ 59 h 122"/>
                <a:gd name="T6" fmla="*/ 17 w 139"/>
                <a:gd name="T7" fmla="*/ 20 h 122"/>
                <a:gd name="T8" fmla="*/ 66 w 139"/>
                <a:gd name="T9" fmla="*/ 46 h 122"/>
                <a:gd name="T10" fmla="*/ 51 w 139"/>
                <a:gd name="T11" fmla="*/ 1 h 122"/>
                <a:gd name="T12" fmla="*/ 98 w 139"/>
                <a:gd name="T13" fmla="*/ 46 h 122"/>
                <a:gd name="T14" fmla="*/ 102 w 139"/>
                <a:gd name="T15" fmla="*/ 4 h 122"/>
                <a:gd name="T16" fmla="*/ 124 w 139"/>
                <a:gd name="T17" fmla="*/ 43 h 122"/>
                <a:gd name="T18" fmla="*/ 121 w 139"/>
                <a:gd name="T19" fmla="*/ 102 h 122"/>
                <a:gd name="T20" fmla="*/ 54 w 139"/>
                <a:gd name="T21" fmla="*/ 107 h 122"/>
                <a:gd name="T22" fmla="*/ 10 w 139"/>
                <a:gd name="T23" fmla="*/ 80 h 122"/>
                <a:gd name="T24" fmla="*/ 44 w 139"/>
                <a:gd name="T25" fmla="*/ 7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9" h="122">
                  <a:moveTo>
                    <a:pt x="44" y="75"/>
                  </a:moveTo>
                  <a:cubicBezTo>
                    <a:pt x="31" y="69"/>
                    <a:pt x="0" y="65"/>
                    <a:pt x="3" y="48"/>
                  </a:cubicBezTo>
                  <a:cubicBezTo>
                    <a:pt x="8" y="31"/>
                    <a:pt x="44" y="51"/>
                    <a:pt x="55" y="59"/>
                  </a:cubicBezTo>
                  <a:cubicBezTo>
                    <a:pt x="45" y="51"/>
                    <a:pt x="9" y="28"/>
                    <a:pt x="17" y="20"/>
                  </a:cubicBezTo>
                  <a:cubicBezTo>
                    <a:pt x="28" y="3"/>
                    <a:pt x="61" y="38"/>
                    <a:pt x="66" y="46"/>
                  </a:cubicBezTo>
                  <a:cubicBezTo>
                    <a:pt x="62" y="40"/>
                    <a:pt x="28" y="0"/>
                    <a:pt x="51" y="1"/>
                  </a:cubicBezTo>
                  <a:cubicBezTo>
                    <a:pt x="70" y="2"/>
                    <a:pt x="84" y="36"/>
                    <a:pt x="98" y="46"/>
                  </a:cubicBezTo>
                  <a:cubicBezTo>
                    <a:pt x="96" y="38"/>
                    <a:pt x="88" y="4"/>
                    <a:pt x="102" y="4"/>
                  </a:cubicBezTo>
                  <a:cubicBezTo>
                    <a:pt x="116" y="3"/>
                    <a:pt x="122" y="34"/>
                    <a:pt x="124" y="43"/>
                  </a:cubicBezTo>
                  <a:cubicBezTo>
                    <a:pt x="130" y="65"/>
                    <a:pt x="139" y="77"/>
                    <a:pt x="121" y="102"/>
                  </a:cubicBezTo>
                  <a:cubicBezTo>
                    <a:pt x="98" y="122"/>
                    <a:pt x="76" y="112"/>
                    <a:pt x="54" y="107"/>
                  </a:cubicBezTo>
                  <a:cubicBezTo>
                    <a:pt x="42" y="103"/>
                    <a:pt x="11" y="90"/>
                    <a:pt x="10" y="80"/>
                  </a:cubicBezTo>
                  <a:cubicBezTo>
                    <a:pt x="8" y="63"/>
                    <a:pt x="34" y="74"/>
                    <a:pt x="44" y="75"/>
                  </a:cubicBezTo>
                  <a:close/>
                </a:path>
              </a:pathLst>
            </a:custGeom>
            <a:solidFill>
              <a:srgbClr val="E8AA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" name="Freeform 38"/>
            <p:cNvSpPr/>
            <p:nvPr/>
          </p:nvSpPr>
          <p:spPr bwMode="auto">
            <a:xfrm>
              <a:off x="1600200" y="2417763"/>
              <a:ext cx="1201738" cy="1025525"/>
            </a:xfrm>
            <a:custGeom>
              <a:avLst/>
              <a:gdLst>
                <a:gd name="T0" fmla="*/ 182 w 284"/>
                <a:gd name="T1" fmla="*/ 115 h 242"/>
                <a:gd name="T2" fmla="*/ 42 w 284"/>
                <a:gd name="T3" fmla="*/ 0 h 242"/>
                <a:gd name="T4" fmla="*/ 7 w 284"/>
                <a:gd name="T5" fmla="*/ 54 h 242"/>
                <a:gd name="T6" fmla="*/ 247 w 284"/>
                <a:gd name="T7" fmla="*/ 242 h 242"/>
                <a:gd name="T8" fmla="*/ 284 w 284"/>
                <a:gd name="T9" fmla="*/ 120 h 242"/>
                <a:gd name="T10" fmla="*/ 182 w 284"/>
                <a:gd name="T11" fmla="*/ 115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4" h="242">
                  <a:moveTo>
                    <a:pt x="182" y="115"/>
                  </a:moveTo>
                  <a:cubicBezTo>
                    <a:pt x="119" y="89"/>
                    <a:pt x="93" y="35"/>
                    <a:pt x="42" y="0"/>
                  </a:cubicBezTo>
                  <a:cubicBezTo>
                    <a:pt x="17" y="24"/>
                    <a:pt x="0" y="21"/>
                    <a:pt x="7" y="54"/>
                  </a:cubicBezTo>
                  <a:cubicBezTo>
                    <a:pt x="12" y="81"/>
                    <a:pt x="116" y="200"/>
                    <a:pt x="247" y="242"/>
                  </a:cubicBezTo>
                  <a:cubicBezTo>
                    <a:pt x="284" y="120"/>
                    <a:pt x="284" y="120"/>
                    <a:pt x="284" y="120"/>
                  </a:cubicBezTo>
                  <a:cubicBezTo>
                    <a:pt x="266" y="149"/>
                    <a:pt x="205" y="124"/>
                    <a:pt x="182" y="115"/>
                  </a:cubicBezTo>
                  <a:close/>
                </a:path>
              </a:pathLst>
            </a:custGeom>
            <a:solidFill>
              <a:srgbClr val="E8AA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1" name="Freeform 39"/>
            <p:cNvSpPr/>
            <p:nvPr/>
          </p:nvSpPr>
          <p:spPr bwMode="auto">
            <a:xfrm>
              <a:off x="1595438" y="1373188"/>
              <a:ext cx="2270125" cy="1476375"/>
            </a:xfrm>
            <a:custGeom>
              <a:avLst/>
              <a:gdLst>
                <a:gd name="T0" fmla="*/ 465 w 536"/>
                <a:gd name="T1" fmla="*/ 138 h 348"/>
                <a:gd name="T2" fmla="*/ 316 w 536"/>
                <a:gd name="T3" fmla="*/ 61 h 348"/>
                <a:gd name="T4" fmla="*/ 250 w 536"/>
                <a:gd name="T5" fmla="*/ 14 h 348"/>
                <a:gd name="T6" fmla="*/ 157 w 536"/>
                <a:gd name="T7" fmla="*/ 93 h 348"/>
                <a:gd name="T8" fmla="*/ 58 w 536"/>
                <a:gd name="T9" fmla="*/ 126 h 348"/>
                <a:gd name="T10" fmla="*/ 77 w 536"/>
                <a:gd name="T11" fmla="*/ 127 h 348"/>
                <a:gd name="T12" fmla="*/ 34 w 536"/>
                <a:gd name="T13" fmla="*/ 160 h 348"/>
                <a:gd name="T14" fmla="*/ 84 w 536"/>
                <a:gd name="T15" fmla="*/ 184 h 348"/>
                <a:gd name="T16" fmla="*/ 127 w 536"/>
                <a:gd name="T17" fmla="*/ 336 h 348"/>
                <a:gd name="T18" fmla="*/ 453 w 536"/>
                <a:gd name="T19" fmla="*/ 348 h 348"/>
                <a:gd name="T20" fmla="*/ 534 w 536"/>
                <a:gd name="T21" fmla="*/ 250 h 348"/>
                <a:gd name="T22" fmla="*/ 465 w 536"/>
                <a:gd name="T23" fmla="*/ 13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36" h="348">
                  <a:moveTo>
                    <a:pt x="465" y="138"/>
                  </a:moveTo>
                  <a:cubicBezTo>
                    <a:pt x="519" y="39"/>
                    <a:pt x="366" y="51"/>
                    <a:pt x="316" y="61"/>
                  </a:cubicBezTo>
                  <a:cubicBezTo>
                    <a:pt x="315" y="16"/>
                    <a:pt x="298" y="0"/>
                    <a:pt x="250" y="14"/>
                  </a:cubicBezTo>
                  <a:cubicBezTo>
                    <a:pt x="218" y="23"/>
                    <a:pt x="163" y="59"/>
                    <a:pt x="157" y="93"/>
                  </a:cubicBezTo>
                  <a:cubicBezTo>
                    <a:pt x="125" y="67"/>
                    <a:pt x="33" y="63"/>
                    <a:pt x="58" y="126"/>
                  </a:cubicBezTo>
                  <a:cubicBezTo>
                    <a:pt x="64" y="126"/>
                    <a:pt x="71" y="128"/>
                    <a:pt x="77" y="127"/>
                  </a:cubicBezTo>
                  <a:cubicBezTo>
                    <a:pt x="61" y="130"/>
                    <a:pt x="36" y="142"/>
                    <a:pt x="34" y="160"/>
                  </a:cubicBezTo>
                  <a:cubicBezTo>
                    <a:pt x="31" y="190"/>
                    <a:pt x="63" y="184"/>
                    <a:pt x="84" y="184"/>
                  </a:cubicBezTo>
                  <a:cubicBezTo>
                    <a:pt x="0" y="224"/>
                    <a:pt x="32" y="346"/>
                    <a:pt x="127" y="336"/>
                  </a:cubicBezTo>
                  <a:cubicBezTo>
                    <a:pt x="453" y="348"/>
                    <a:pt x="453" y="348"/>
                    <a:pt x="453" y="348"/>
                  </a:cubicBezTo>
                  <a:cubicBezTo>
                    <a:pt x="497" y="330"/>
                    <a:pt x="531" y="302"/>
                    <a:pt x="534" y="250"/>
                  </a:cubicBezTo>
                  <a:cubicBezTo>
                    <a:pt x="536" y="209"/>
                    <a:pt x="508" y="147"/>
                    <a:pt x="465" y="138"/>
                  </a:cubicBezTo>
                </a:path>
              </a:pathLst>
            </a:custGeom>
            <a:solidFill>
              <a:srgbClr val="844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2" name="Freeform 40"/>
            <p:cNvSpPr/>
            <p:nvPr/>
          </p:nvSpPr>
          <p:spPr bwMode="auto">
            <a:xfrm>
              <a:off x="2022475" y="2900363"/>
              <a:ext cx="1233488" cy="768350"/>
            </a:xfrm>
            <a:custGeom>
              <a:avLst/>
              <a:gdLst>
                <a:gd name="T0" fmla="*/ 262 w 291"/>
                <a:gd name="T1" fmla="*/ 37 h 181"/>
                <a:gd name="T2" fmla="*/ 38 w 291"/>
                <a:gd name="T3" fmla="*/ 0 h 181"/>
                <a:gd name="T4" fmla="*/ 0 w 291"/>
                <a:gd name="T5" fmla="*/ 56 h 181"/>
                <a:gd name="T6" fmla="*/ 74 w 291"/>
                <a:gd name="T7" fmla="*/ 115 h 181"/>
                <a:gd name="T8" fmla="*/ 71 w 291"/>
                <a:gd name="T9" fmla="*/ 181 h 181"/>
                <a:gd name="T10" fmla="*/ 278 w 291"/>
                <a:gd name="T11" fmla="*/ 181 h 181"/>
                <a:gd name="T12" fmla="*/ 262 w 291"/>
                <a:gd name="T13" fmla="*/ 37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1" h="181">
                  <a:moveTo>
                    <a:pt x="262" y="37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42" y="101"/>
                    <a:pt x="74" y="115"/>
                  </a:cubicBezTo>
                  <a:cubicBezTo>
                    <a:pt x="71" y="181"/>
                    <a:pt x="71" y="181"/>
                    <a:pt x="71" y="181"/>
                  </a:cubicBezTo>
                  <a:cubicBezTo>
                    <a:pt x="278" y="181"/>
                    <a:pt x="278" y="181"/>
                    <a:pt x="278" y="181"/>
                  </a:cubicBezTo>
                  <a:cubicBezTo>
                    <a:pt x="278" y="181"/>
                    <a:pt x="291" y="83"/>
                    <a:pt x="262" y="37"/>
                  </a:cubicBezTo>
                  <a:close/>
                </a:path>
              </a:pathLst>
            </a:custGeom>
            <a:solidFill>
              <a:srgbClr val="E5D8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3" name="Freeform 41"/>
            <p:cNvSpPr/>
            <p:nvPr/>
          </p:nvSpPr>
          <p:spPr bwMode="auto">
            <a:xfrm>
              <a:off x="1938338" y="2811463"/>
              <a:ext cx="398463" cy="450850"/>
            </a:xfrm>
            <a:custGeom>
              <a:avLst/>
              <a:gdLst>
                <a:gd name="T0" fmla="*/ 251 w 251"/>
                <a:gd name="T1" fmla="*/ 70 h 284"/>
                <a:gd name="T2" fmla="*/ 99 w 251"/>
                <a:gd name="T3" fmla="*/ 284 h 284"/>
                <a:gd name="T4" fmla="*/ 0 w 251"/>
                <a:gd name="T5" fmla="*/ 214 h 284"/>
                <a:gd name="T6" fmla="*/ 152 w 251"/>
                <a:gd name="T7" fmla="*/ 0 h 284"/>
                <a:gd name="T8" fmla="*/ 251 w 251"/>
                <a:gd name="T9" fmla="*/ 7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1" h="284">
                  <a:moveTo>
                    <a:pt x="251" y="70"/>
                  </a:moveTo>
                  <a:lnTo>
                    <a:pt x="99" y="284"/>
                  </a:lnTo>
                  <a:lnTo>
                    <a:pt x="0" y="214"/>
                  </a:lnTo>
                  <a:lnTo>
                    <a:pt x="152" y="0"/>
                  </a:lnTo>
                  <a:lnTo>
                    <a:pt x="251" y="70"/>
                  </a:lnTo>
                  <a:close/>
                </a:path>
              </a:pathLst>
            </a:custGeom>
            <a:solidFill>
              <a:srgbClr val="F9F0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4" name="Freeform 42"/>
            <p:cNvSpPr/>
            <p:nvPr/>
          </p:nvSpPr>
          <p:spPr bwMode="auto">
            <a:xfrm>
              <a:off x="3111500" y="3328988"/>
              <a:ext cx="393700" cy="255588"/>
            </a:xfrm>
            <a:custGeom>
              <a:avLst/>
              <a:gdLst>
                <a:gd name="T0" fmla="*/ 248 w 248"/>
                <a:gd name="T1" fmla="*/ 118 h 161"/>
                <a:gd name="T2" fmla="*/ 21 w 248"/>
                <a:gd name="T3" fmla="*/ 161 h 161"/>
                <a:gd name="T4" fmla="*/ 0 w 248"/>
                <a:gd name="T5" fmla="*/ 40 h 161"/>
                <a:gd name="T6" fmla="*/ 240 w 248"/>
                <a:gd name="T7" fmla="*/ 0 h 161"/>
                <a:gd name="T8" fmla="*/ 248 w 248"/>
                <a:gd name="T9" fmla="*/ 118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61">
                  <a:moveTo>
                    <a:pt x="248" y="118"/>
                  </a:moveTo>
                  <a:lnTo>
                    <a:pt x="21" y="161"/>
                  </a:lnTo>
                  <a:lnTo>
                    <a:pt x="0" y="40"/>
                  </a:lnTo>
                  <a:lnTo>
                    <a:pt x="240" y="0"/>
                  </a:lnTo>
                  <a:lnTo>
                    <a:pt x="248" y="118"/>
                  </a:lnTo>
                  <a:close/>
                </a:path>
              </a:pathLst>
            </a:custGeom>
            <a:solidFill>
              <a:srgbClr val="E5D8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5" name="Freeform 43"/>
            <p:cNvSpPr/>
            <p:nvPr/>
          </p:nvSpPr>
          <p:spPr bwMode="auto">
            <a:xfrm>
              <a:off x="1755775" y="2311400"/>
              <a:ext cx="368300" cy="322263"/>
            </a:xfrm>
            <a:custGeom>
              <a:avLst/>
              <a:gdLst>
                <a:gd name="T0" fmla="*/ 87 w 87"/>
                <a:gd name="T1" fmla="*/ 26 h 76"/>
                <a:gd name="T2" fmla="*/ 19 w 87"/>
                <a:gd name="T3" fmla="*/ 9 h 76"/>
                <a:gd name="T4" fmla="*/ 15 w 87"/>
                <a:gd name="T5" fmla="*/ 54 h 76"/>
                <a:gd name="T6" fmla="*/ 79 w 87"/>
                <a:gd name="T7" fmla="*/ 76 h 76"/>
                <a:gd name="T8" fmla="*/ 87 w 87"/>
                <a:gd name="T9" fmla="*/ 2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76">
                  <a:moveTo>
                    <a:pt x="87" y="26"/>
                  </a:moveTo>
                  <a:cubicBezTo>
                    <a:pt x="73" y="12"/>
                    <a:pt x="37" y="0"/>
                    <a:pt x="19" y="9"/>
                  </a:cubicBezTo>
                  <a:cubicBezTo>
                    <a:pt x="0" y="18"/>
                    <a:pt x="2" y="41"/>
                    <a:pt x="15" y="54"/>
                  </a:cubicBezTo>
                  <a:cubicBezTo>
                    <a:pt x="31" y="71"/>
                    <a:pt x="58" y="71"/>
                    <a:pt x="79" y="76"/>
                  </a:cubicBezTo>
                  <a:lnTo>
                    <a:pt x="87" y="26"/>
                  </a:lnTo>
                  <a:close/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6" name="Freeform 44"/>
            <p:cNvSpPr/>
            <p:nvPr/>
          </p:nvSpPr>
          <p:spPr bwMode="auto">
            <a:xfrm>
              <a:off x="3378200" y="2549525"/>
              <a:ext cx="411163" cy="411163"/>
            </a:xfrm>
            <a:custGeom>
              <a:avLst/>
              <a:gdLst>
                <a:gd name="T0" fmla="*/ 6 w 97"/>
                <a:gd name="T1" fmla="*/ 22 h 97"/>
                <a:gd name="T2" fmla="*/ 90 w 97"/>
                <a:gd name="T3" fmla="*/ 48 h 97"/>
                <a:gd name="T4" fmla="*/ 0 w 97"/>
                <a:gd name="T5" fmla="*/ 59 h 97"/>
                <a:gd name="T6" fmla="*/ 6 w 97"/>
                <a:gd name="T7" fmla="*/ 2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97">
                  <a:moveTo>
                    <a:pt x="6" y="22"/>
                  </a:moveTo>
                  <a:cubicBezTo>
                    <a:pt x="14" y="0"/>
                    <a:pt x="97" y="11"/>
                    <a:pt x="90" y="48"/>
                  </a:cubicBezTo>
                  <a:cubicBezTo>
                    <a:pt x="81" y="97"/>
                    <a:pt x="3" y="51"/>
                    <a:pt x="0" y="59"/>
                  </a:cubicBezTo>
                  <a:lnTo>
                    <a:pt x="6" y="22"/>
                  </a:lnTo>
                  <a:close/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7" name="Freeform 45"/>
            <p:cNvSpPr/>
            <p:nvPr/>
          </p:nvSpPr>
          <p:spPr bwMode="auto">
            <a:xfrm>
              <a:off x="1895475" y="1831975"/>
              <a:ext cx="1741488" cy="1425575"/>
            </a:xfrm>
            <a:custGeom>
              <a:avLst/>
              <a:gdLst>
                <a:gd name="T0" fmla="*/ 87 w 411"/>
                <a:gd name="T1" fmla="*/ 40 h 336"/>
                <a:gd name="T2" fmla="*/ 235 w 411"/>
                <a:gd name="T3" fmla="*/ 10 h 336"/>
                <a:gd name="T4" fmla="*/ 386 w 411"/>
                <a:gd name="T5" fmla="*/ 118 h 336"/>
                <a:gd name="T6" fmla="*/ 335 w 411"/>
                <a:gd name="T7" fmla="*/ 281 h 336"/>
                <a:gd name="T8" fmla="*/ 35 w 411"/>
                <a:gd name="T9" fmla="*/ 211 h 336"/>
                <a:gd name="T10" fmla="*/ 87 w 411"/>
                <a:gd name="T11" fmla="*/ 4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1" h="336">
                  <a:moveTo>
                    <a:pt x="87" y="40"/>
                  </a:moveTo>
                  <a:cubicBezTo>
                    <a:pt x="127" y="13"/>
                    <a:pt x="180" y="0"/>
                    <a:pt x="235" y="10"/>
                  </a:cubicBezTo>
                  <a:cubicBezTo>
                    <a:pt x="301" y="22"/>
                    <a:pt x="361" y="63"/>
                    <a:pt x="386" y="118"/>
                  </a:cubicBezTo>
                  <a:cubicBezTo>
                    <a:pt x="411" y="174"/>
                    <a:pt x="393" y="247"/>
                    <a:pt x="335" y="281"/>
                  </a:cubicBezTo>
                  <a:cubicBezTo>
                    <a:pt x="241" y="336"/>
                    <a:pt x="83" y="298"/>
                    <a:pt x="35" y="211"/>
                  </a:cubicBezTo>
                  <a:cubicBezTo>
                    <a:pt x="0" y="146"/>
                    <a:pt x="31" y="79"/>
                    <a:pt x="87" y="40"/>
                  </a:cubicBezTo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8" name="Freeform 46"/>
            <p:cNvSpPr/>
            <p:nvPr/>
          </p:nvSpPr>
          <p:spPr bwMode="auto">
            <a:xfrm>
              <a:off x="2281238" y="2268538"/>
              <a:ext cx="393700" cy="339725"/>
            </a:xfrm>
            <a:custGeom>
              <a:avLst/>
              <a:gdLst>
                <a:gd name="T0" fmla="*/ 60 w 93"/>
                <a:gd name="T1" fmla="*/ 15 h 80"/>
                <a:gd name="T2" fmla="*/ 67 w 93"/>
                <a:gd name="T3" fmla="*/ 19 h 80"/>
                <a:gd name="T4" fmla="*/ 34 w 93"/>
                <a:gd name="T5" fmla="*/ 64 h 80"/>
                <a:gd name="T6" fmla="*/ 60 w 93"/>
                <a:gd name="T7" fmla="*/ 1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80">
                  <a:moveTo>
                    <a:pt x="60" y="15"/>
                  </a:moveTo>
                  <a:cubicBezTo>
                    <a:pt x="62" y="16"/>
                    <a:pt x="65" y="17"/>
                    <a:pt x="67" y="19"/>
                  </a:cubicBezTo>
                  <a:cubicBezTo>
                    <a:pt x="93" y="43"/>
                    <a:pt x="64" y="80"/>
                    <a:pt x="34" y="64"/>
                  </a:cubicBezTo>
                  <a:cubicBezTo>
                    <a:pt x="0" y="46"/>
                    <a:pt x="31" y="0"/>
                    <a:pt x="60" y="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9" name="Freeform 47"/>
            <p:cNvSpPr/>
            <p:nvPr/>
          </p:nvSpPr>
          <p:spPr bwMode="auto">
            <a:xfrm>
              <a:off x="2862263" y="2392363"/>
              <a:ext cx="388938" cy="338138"/>
            </a:xfrm>
            <a:custGeom>
              <a:avLst/>
              <a:gdLst>
                <a:gd name="T0" fmla="*/ 60 w 92"/>
                <a:gd name="T1" fmla="*/ 14 h 80"/>
                <a:gd name="T2" fmla="*/ 66 w 92"/>
                <a:gd name="T3" fmla="*/ 19 h 80"/>
                <a:gd name="T4" fmla="*/ 34 w 92"/>
                <a:gd name="T5" fmla="*/ 64 h 80"/>
                <a:gd name="T6" fmla="*/ 60 w 92"/>
                <a:gd name="T7" fmla="*/ 1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80">
                  <a:moveTo>
                    <a:pt x="60" y="14"/>
                  </a:moveTo>
                  <a:cubicBezTo>
                    <a:pt x="62" y="15"/>
                    <a:pt x="64" y="17"/>
                    <a:pt x="66" y="19"/>
                  </a:cubicBezTo>
                  <a:cubicBezTo>
                    <a:pt x="92" y="42"/>
                    <a:pt x="64" y="80"/>
                    <a:pt x="34" y="64"/>
                  </a:cubicBezTo>
                  <a:cubicBezTo>
                    <a:pt x="0" y="46"/>
                    <a:pt x="30" y="0"/>
                    <a:pt x="60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0" name="Freeform 48"/>
            <p:cNvSpPr/>
            <p:nvPr/>
          </p:nvSpPr>
          <p:spPr bwMode="auto">
            <a:xfrm>
              <a:off x="2408238" y="2379663"/>
              <a:ext cx="152400" cy="144463"/>
            </a:xfrm>
            <a:custGeom>
              <a:avLst/>
              <a:gdLst>
                <a:gd name="T0" fmla="*/ 24 w 36"/>
                <a:gd name="T1" fmla="*/ 7 h 34"/>
                <a:gd name="T2" fmla="*/ 12 w 36"/>
                <a:gd name="T3" fmla="*/ 26 h 34"/>
                <a:gd name="T4" fmla="*/ 24 w 36"/>
                <a:gd name="T5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34">
                  <a:moveTo>
                    <a:pt x="24" y="7"/>
                  </a:moveTo>
                  <a:cubicBezTo>
                    <a:pt x="12" y="0"/>
                    <a:pt x="0" y="18"/>
                    <a:pt x="12" y="26"/>
                  </a:cubicBezTo>
                  <a:cubicBezTo>
                    <a:pt x="24" y="34"/>
                    <a:pt x="36" y="15"/>
                    <a:pt x="24" y="7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1" name="Freeform 49"/>
            <p:cNvSpPr/>
            <p:nvPr/>
          </p:nvSpPr>
          <p:spPr bwMode="auto">
            <a:xfrm>
              <a:off x="3001963" y="2489200"/>
              <a:ext cx="147638" cy="144463"/>
            </a:xfrm>
            <a:custGeom>
              <a:avLst/>
              <a:gdLst>
                <a:gd name="T0" fmla="*/ 23 w 35"/>
                <a:gd name="T1" fmla="*/ 8 h 34"/>
                <a:gd name="T2" fmla="*/ 12 w 35"/>
                <a:gd name="T3" fmla="*/ 27 h 34"/>
                <a:gd name="T4" fmla="*/ 23 w 35"/>
                <a:gd name="T5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34">
                  <a:moveTo>
                    <a:pt x="23" y="8"/>
                  </a:moveTo>
                  <a:cubicBezTo>
                    <a:pt x="12" y="0"/>
                    <a:pt x="0" y="19"/>
                    <a:pt x="12" y="27"/>
                  </a:cubicBezTo>
                  <a:cubicBezTo>
                    <a:pt x="24" y="34"/>
                    <a:pt x="35" y="16"/>
                    <a:pt x="23" y="8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2" name="Freeform 50"/>
            <p:cNvSpPr/>
            <p:nvPr/>
          </p:nvSpPr>
          <p:spPr bwMode="auto">
            <a:xfrm>
              <a:off x="2200275" y="2552700"/>
              <a:ext cx="339725" cy="217488"/>
            </a:xfrm>
            <a:custGeom>
              <a:avLst/>
              <a:gdLst>
                <a:gd name="T0" fmla="*/ 44 w 80"/>
                <a:gd name="T1" fmla="*/ 0 h 51"/>
                <a:gd name="T2" fmla="*/ 20 w 80"/>
                <a:gd name="T3" fmla="*/ 44 h 51"/>
                <a:gd name="T4" fmla="*/ 41 w 80"/>
                <a:gd name="T5" fmla="*/ 51 h 51"/>
                <a:gd name="T6" fmla="*/ 67 w 80"/>
                <a:gd name="T7" fmla="*/ 12 h 51"/>
                <a:gd name="T8" fmla="*/ 44 w 80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51">
                  <a:moveTo>
                    <a:pt x="44" y="0"/>
                  </a:moveTo>
                  <a:cubicBezTo>
                    <a:pt x="22" y="0"/>
                    <a:pt x="0" y="24"/>
                    <a:pt x="20" y="44"/>
                  </a:cubicBezTo>
                  <a:cubicBezTo>
                    <a:pt x="26" y="49"/>
                    <a:pt x="33" y="51"/>
                    <a:pt x="41" y="51"/>
                  </a:cubicBezTo>
                  <a:cubicBezTo>
                    <a:pt x="61" y="51"/>
                    <a:pt x="80" y="34"/>
                    <a:pt x="67" y="12"/>
                  </a:cubicBezTo>
                  <a:cubicBezTo>
                    <a:pt x="61" y="3"/>
                    <a:pt x="52" y="0"/>
                    <a:pt x="44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3" name="Freeform 51"/>
            <p:cNvSpPr/>
            <p:nvPr/>
          </p:nvSpPr>
          <p:spPr bwMode="auto">
            <a:xfrm>
              <a:off x="2951163" y="2714625"/>
              <a:ext cx="363538" cy="211138"/>
            </a:xfrm>
            <a:custGeom>
              <a:avLst/>
              <a:gdLst>
                <a:gd name="T0" fmla="*/ 42 w 86"/>
                <a:gd name="T1" fmla="*/ 0 h 50"/>
                <a:gd name="T2" fmla="*/ 30 w 86"/>
                <a:gd name="T3" fmla="*/ 45 h 50"/>
                <a:gd name="T4" fmla="*/ 46 w 86"/>
                <a:gd name="T5" fmla="*/ 50 h 50"/>
                <a:gd name="T6" fmla="*/ 62 w 86"/>
                <a:gd name="T7" fmla="*/ 8 h 50"/>
                <a:gd name="T8" fmla="*/ 42 w 86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50">
                  <a:moveTo>
                    <a:pt x="42" y="0"/>
                  </a:moveTo>
                  <a:cubicBezTo>
                    <a:pt x="18" y="0"/>
                    <a:pt x="0" y="28"/>
                    <a:pt x="30" y="45"/>
                  </a:cubicBezTo>
                  <a:cubicBezTo>
                    <a:pt x="35" y="48"/>
                    <a:pt x="41" y="50"/>
                    <a:pt x="46" y="50"/>
                  </a:cubicBezTo>
                  <a:cubicBezTo>
                    <a:pt x="68" y="50"/>
                    <a:pt x="86" y="26"/>
                    <a:pt x="62" y="8"/>
                  </a:cubicBezTo>
                  <a:cubicBezTo>
                    <a:pt x="56" y="2"/>
                    <a:pt x="49" y="0"/>
                    <a:pt x="42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4" name="Freeform 52"/>
            <p:cNvSpPr/>
            <p:nvPr/>
          </p:nvSpPr>
          <p:spPr bwMode="auto">
            <a:xfrm>
              <a:off x="2633663" y="2430463"/>
              <a:ext cx="211138" cy="190500"/>
            </a:xfrm>
            <a:custGeom>
              <a:avLst/>
              <a:gdLst>
                <a:gd name="T0" fmla="*/ 40 w 50"/>
                <a:gd name="T1" fmla="*/ 5 h 45"/>
                <a:gd name="T2" fmla="*/ 36 w 50"/>
                <a:gd name="T3" fmla="*/ 3 h 45"/>
                <a:gd name="T4" fmla="*/ 28 w 50"/>
                <a:gd name="T5" fmla="*/ 41 h 45"/>
                <a:gd name="T6" fmla="*/ 40 w 50"/>
                <a:gd name="T7" fmla="*/ 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5">
                  <a:moveTo>
                    <a:pt x="40" y="5"/>
                  </a:moveTo>
                  <a:cubicBezTo>
                    <a:pt x="39" y="4"/>
                    <a:pt x="37" y="3"/>
                    <a:pt x="36" y="3"/>
                  </a:cubicBezTo>
                  <a:cubicBezTo>
                    <a:pt x="24" y="0"/>
                    <a:pt x="0" y="36"/>
                    <a:pt x="28" y="41"/>
                  </a:cubicBezTo>
                  <a:cubicBezTo>
                    <a:pt x="50" y="45"/>
                    <a:pt x="49" y="15"/>
                    <a:pt x="40" y="5"/>
                  </a:cubicBezTo>
                  <a:close/>
                </a:path>
              </a:pathLst>
            </a:custGeom>
            <a:solidFill>
              <a:srgbClr val="F28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5" name="Freeform 53"/>
            <p:cNvSpPr/>
            <p:nvPr/>
          </p:nvSpPr>
          <p:spPr bwMode="auto">
            <a:xfrm>
              <a:off x="2408238" y="2171700"/>
              <a:ext cx="136525" cy="109538"/>
            </a:xfrm>
            <a:custGeom>
              <a:avLst/>
              <a:gdLst>
                <a:gd name="T0" fmla="*/ 30 w 32"/>
                <a:gd name="T1" fmla="*/ 14 h 26"/>
                <a:gd name="T2" fmla="*/ 22 w 32"/>
                <a:gd name="T3" fmla="*/ 1 h 26"/>
                <a:gd name="T4" fmla="*/ 13 w 32"/>
                <a:gd name="T5" fmla="*/ 1 h 26"/>
                <a:gd name="T6" fmla="*/ 6 w 32"/>
                <a:gd name="T7" fmla="*/ 5 h 26"/>
                <a:gd name="T8" fmla="*/ 3 w 32"/>
                <a:gd name="T9" fmla="*/ 20 h 26"/>
                <a:gd name="T10" fmla="*/ 18 w 32"/>
                <a:gd name="T11" fmla="*/ 23 h 26"/>
                <a:gd name="T12" fmla="*/ 20 w 32"/>
                <a:gd name="T13" fmla="*/ 22 h 26"/>
                <a:gd name="T14" fmla="*/ 20 w 32"/>
                <a:gd name="T15" fmla="*/ 22 h 26"/>
                <a:gd name="T16" fmla="*/ 30 w 32"/>
                <a:gd name="T17" fmla="*/ 1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26">
                  <a:moveTo>
                    <a:pt x="30" y="14"/>
                  </a:moveTo>
                  <a:cubicBezTo>
                    <a:pt x="32" y="8"/>
                    <a:pt x="28" y="2"/>
                    <a:pt x="22" y="1"/>
                  </a:cubicBezTo>
                  <a:cubicBezTo>
                    <a:pt x="19" y="0"/>
                    <a:pt x="16" y="0"/>
                    <a:pt x="13" y="1"/>
                  </a:cubicBezTo>
                  <a:cubicBezTo>
                    <a:pt x="11" y="2"/>
                    <a:pt x="9" y="3"/>
                    <a:pt x="6" y="5"/>
                  </a:cubicBezTo>
                  <a:cubicBezTo>
                    <a:pt x="1" y="8"/>
                    <a:pt x="0" y="14"/>
                    <a:pt x="3" y="20"/>
                  </a:cubicBezTo>
                  <a:cubicBezTo>
                    <a:pt x="6" y="25"/>
                    <a:pt x="13" y="26"/>
                    <a:pt x="18" y="23"/>
                  </a:cubicBezTo>
                  <a:cubicBezTo>
                    <a:pt x="18" y="23"/>
                    <a:pt x="19" y="22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5" y="22"/>
                    <a:pt x="29" y="19"/>
                    <a:pt x="30" y="14"/>
                  </a:cubicBezTo>
                  <a:close/>
                </a:path>
              </a:pathLst>
            </a:cu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6" name="Freeform 54"/>
            <p:cNvSpPr/>
            <p:nvPr/>
          </p:nvSpPr>
          <p:spPr bwMode="auto">
            <a:xfrm>
              <a:off x="3081338" y="2268538"/>
              <a:ext cx="179388" cy="174625"/>
            </a:xfrm>
            <a:custGeom>
              <a:avLst/>
              <a:gdLst>
                <a:gd name="T0" fmla="*/ 29 w 42"/>
                <a:gd name="T1" fmla="*/ 14 h 41"/>
                <a:gd name="T2" fmla="*/ 24 w 42"/>
                <a:gd name="T3" fmla="*/ 9 h 41"/>
                <a:gd name="T4" fmla="*/ 14 w 42"/>
                <a:gd name="T5" fmla="*/ 4 h 41"/>
                <a:gd name="T6" fmla="*/ 6 w 42"/>
                <a:gd name="T7" fmla="*/ 24 h 41"/>
                <a:gd name="T8" fmla="*/ 29 w 42"/>
                <a:gd name="T9" fmla="*/ 1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1">
                  <a:moveTo>
                    <a:pt x="29" y="14"/>
                  </a:moveTo>
                  <a:cubicBezTo>
                    <a:pt x="27" y="12"/>
                    <a:pt x="26" y="11"/>
                    <a:pt x="24" y="9"/>
                  </a:cubicBezTo>
                  <a:cubicBezTo>
                    <a:pt x="21" y="7"/>
                    <a:pt x="18" y="5"/>
                    <a:pt x="14" y="4"/>
                  </a:cubicBezTo>
                  <a:cubicBezTo>
                    <a:pt x="0" y="0"/>
                    <a:pt x="0" y="16"/>
                    <a:pt x="6" y="24"/>
                  </a:cubicBezTo>
                  <a:cubicBezTo>
                    <a:pt x="18" y="41"/>
                    <a:pt x="42" y="25"/>
                    <a:pt x="29" y="14"/>
                  </a:cubicBezTo>
                  <a:close/>
                </a:path>
              </a:pathLst>
            </a:cu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7" name="Freeform 55"/>
            <p:cNvSpPr/>
            <p:nvPr/>
          </p:nvSpPr>
          <p:spPr bwMode="auto">
            <a:xfrm>
              <a:off x="2476500" y="2709863"/>
              <a:ext cx="439738" cy="288925"/>
            </a:xfrm>
            <a:custGeom>
              <a:avLst/>
              <a:gdLst>
                <a:gd name="T0" fmla="*/ 9 w 104"/>
                <a:gd name="T1" fmla="*/ 43 h 68"/>
                <a:gd name="T2" fmla="*/ 14 w 104"/>
                <a:gd name="T3" fmla="*/ 51 h 68"/>
                <a:gd name="T4" fmla="*/ 44 w 104"/>
                <a:gd name="T5" fmla="*/ 66 h 68"/>
                <a:gd name="T6" fmla="*/ 86 w 104"/>
                <a:gd name="T7" fmla="*/ 58 h 68"/>
                <a:gd name="T8" fmla="*/ 101 w 104"/>
                <a:gd name="T9" fmla="*/ 24 h 68"/>
                <a:gd name="T10" fmla="*/ 87 w 104"/>
                <a:gd name="T11" fmla="*/ 12 h 68"/>
                <a:gd name="T12" fmla="*/ 72 w 104"/>
                <a:gd name="T13" fmla="*/ 13 h 68"/>
                <a:gd name="T14" fmla="*/ 55 w 104"/>
                <a:gd name="T15" fmla="*/ 15 h 68"/>
                <a:gd name="T16" fmla="*/ 42 w 104"/>
                <a:gd name="T17" fmla="*/ 8 h 68"/>
                <a:gd name="T18" fmla="*/ 29 w 104"/>
                <a:gd name="T19" fmla="*/ 2 h 68"/>
                <a:gd name="T20" fmla="*/ 28 w 104"/>
                <a:gd name="T21" fmla="*/ 2 h 68"/>
                <a:gd name="T22" fmla="*/ 7 w 104"/>
                <a:gd name="T23" fmla="*/ 8 h 68"/>
                <a:gd name="T24" fmla="*/ 9 w 104"/>
                <a:gd name="T25" fmla="*/ 4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68">
                  <a:moveTo>
                    <a:pt x="9" y="43"/>
                  </a:moveTo>
                  <a:cubicBezTo>
                    <a:pt x="10" y="46"/>
                    <a:pt x="12" y="49"/>
                    <a:pt x="14" y="51"/>
                  </a:cubicBezTo>
                  <a:cubicBezTo>
                    <a:pt x="21" y="58"/>
                    <a:pt x="32" y="64"/>
                    <a:pt x="44" y="66"/>
                  </a:cubicBezTo>
                  <a:cubicBezTo>
                    <a:pt x="59" y="68"/>
                    <a:pt x="75" y="65"/>
                    <a:pt x="86" y="58"/>
                  </a:cubicBezTo>
                  <a:cubicBezTo>
                    <a:pt x="96" y="51"/>
                    <a:pt x="104" y="35"/>
                    <a:pt x="101" y="24"/>
                  </a:cubicBezTo>
                  <a:cubicBezTo>
                    <a:pt x="100" y="17"/>
                    <a:pt x="95" y="13"/>
                    <a:pt x="87" y="12"/>
                  </a:cubicBezTo>
                  <a:cubicBezTo>
                    <a:pt x="81" y="11"/>
                    <a:pt x="77" y="12"/>
                    <a:pt x="72" y="13"/>
                  </a:cubicBezTo>
                  <a:cubicBezTo>
                    <a:pt x="67" y="15"/>
                    <a:pt x="61" y="16"/>
                    <a:pt x="55" y="15"/>
                  </a:cubicBezTo>
                  <a:cubicBezTo>
                    <a:pt x="50" y="13"/>
                    <a:pt x="46" y="11"/>
                    <a:pt x="42" y="8"/>
                  </a:cubicBezTo>
                  <a:cubicBezTo>
                    <a:pt x="37" y="6"/>
                    <a:pt x="33" y="3"/>
                    <a:pt x="29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18" y="0"/>
                    <a:pt x="11" y="3"/>
                    <a:pt x="7" y="8"/>
                  </a:cubicBezTo>
                  <a:cubicBezTo>
                    <a:pt x="0" y="18"/>
                    <a:pt x="3" y="33"/>
                    <a:pt x="9" y="43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8" name="Freeform 56"/>
            <p:cNvSpPr/>
            <p:nvPr/>
          </p:nvSpPr>
          <p:spPr bwMode="auto">
            <a:xfrm>
              <a:off x="2557463" y="2859088"/>
              <a:ext cx="266700" cy="152400"/>
            </a:xfrm>
            <a:custGeom>
              <a:avLst/>
              <a:gdLst>
                <a:gd name="T0" fmla="*/ 63 w 63"/>
                <a:gd name="T1" fmla="*/ 26 h 36"/>
                <a:gd name="T2" fmla="*/ 26 w 63"/>
                <a:gd name="T3" fmla="*/ 2 h 36"/>
                <a:gd name="T4" fmla="*/ 0 w 63"/>
                <a:gd name="T5" fmla="*/ 21 h 36"/>
                <a:gd name="T6" fmla="*/ 63 w 63"/>
                <a:gd name="T7" fmla="*/ 2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36">
                  <a:moveTo>
                    <a:pt x="63" y="26"/>
                  </a:moveTo>
                  <a:cubicBezTo>
                    <a:pt x="54" y="13"/>
                    <a:pt x="46" y="0"/>
                    <a:pt x="26" y="2"/>
                  </a:cubicBezTo>
                  <a:cubicBezTo>
                    <a:pt x="13" y="4"/>
                    <a:pt x="5" y="11"/>
                    <a:pt x="0" y="21"/>
                  </a:cubicBezTo>
                  <a:cubicBezTo>
                    <a:pt x="17" y="34"/>
                    <a:pt x="44" y="36"/>
                    <a:pt x="63" y="26"/>
                  </a:cubicBezTo>
                  <a:close/>
                </a:path>
              </a:pathLst>
            </a:custGeom>
            <a:solidFill>
              <a:srgbClr val="EF4D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9" name="Freeform 57"/>
            <p:cNvSpPr/>
            <p:nvPr/>
          </p:nvSpPr>
          <p:spPr bwMode="auto">
            <a:xfrm>
              <a:off x="2501900" y="2701925"/>
              <a:ext cx="406400" cy="139700"/>
            </a:xfrm>
            <a:custGeom>
              <a:avLst/>
              <a:gdLst>
                <a:gd name="T0" fmla="*/ 96 w 96"/>
                <a:gd name="T1" fmla="*/ 24 h 33"/>
                <a:gd name="T2" fmla="*/ 95 w 96"/>
                <a:gd name="T3" fmla="*/ 23 h 33"/>
                <a:gd name="T4" fmla="*/ 81 w 96"/>
                <a:gd name="T5" fmla="*/ 11 h 33"/>
                <a:gd name="T6" fmla="*/ 66 w 96"/>
                <a:gd name="T7" fmla="*/ 13 h 33"/>
                <a:gd name="T8" fmla="*/ 49 w 96"/>
                <a:gd name="T9" fmla="*/ 14 h 33"/>
                <a:gd name="T10" fmla="*/ 36 w 96"/>
                <a:gd name="T11" fmla="*/ 7 h 33"/>
                <a:gd name="T12" fmla="*/ 23 w 96"/>
                <a:gd name="T13" fmla="*/ 1 h 33"/>
                <a:gd name="T14" fmla="*/ 22 w 96"/>
                <a:gd name="T15" fmla="*/ 1 h 33"/>
                <a:gd name="T16" fmla="*/ 1 w 96"/>
                <a:gd name="T17" fmla="*/ 8 h 33"/>
                <a:gd name="T18" fmla="*/ 0 w 96"/>
                <a:gd name="T19" fmla="*/ 10 h 33"/>
                <a:gd name="T20" fmla="*/ 11 w 96"/>
                <a:gd name="T21" fmla="*/ 19 h 33"/>
                <a:gd name="T22" fmla="*/ 96 w 96"/>
                <a:gd name="T23" fmla="*/ 2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6" h="33">
                  <a:moveTo>
                    <a:pt x="96" y="24"/>
                  </a:moveTo>
                  <a:cubicBezTo>
                    <a:pt x="95" y="23"/>
                    <a:pt x="95" y="23"/>
                    <a:pt x="95" y="23"/>
                  </a:cubicBezTo>
                  <a:cubicBezTo>
                    <a:pt x="94" y="16"/>
                    <a:pt x="89" y="12"/>
                    <a:pt x="81" y="11"/>
                  </a:cubicBezTo>
                  <a:cubicBezTo>
                    <a:pt x="76" y="10"/>
                    <a:pt x="71" y="11"/>
                    <a:pt x="66" y="13"/>
                  </a:cubicBezTo>
                  <a:cubicBezTo>
                    <a:pt x="61" y="14"/>
                    <a:pt x="55" y="16"/>
                    <a:pt x="49" y="14"/>
                  </a:cubicBezTo>
                  <a:cubicBezTo>
                    <a:pt x="44" y="13"/>
                    <a:pt x="40" y="10"/>
                    <a:pt x="36" y="7"/>
                  </a:cubicBezTo>
                  <a:cubicBezTo>
                    <a:pt x="32" y="5"/>
                    <a:pt x="28" y="2"/>
                    <a:pt x="23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12" y="0"/>
                    <a:pt x="5" y="2"/>
                    <a:pt x="1" y="8"/>
                  </a:cubicBezTo>
                  <a:cubicBezTo>
                    <a:pt x="1" y="8"/>
                    <a:pt x="0" y="9"/>
                    <a:pt x="0" y="10"/>
                  </a:cubicBezTo>
                  <a:cubicBezTo>
                    <a:pt x="3" y="13"/>
                    <a:pt x="7" y="16"/>
                    <a:pt x="11" y="19"/>
                  </a:cubicBezTo>
                  <a:cubicBezTo>
                    <a:pt x="34" y="33"/>
                    <a:pt x="68" y="33"/>
                    <a:pt x="96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0" name="Freeform 58"/>
            <p:cNvSpPr/>
            <p:nvPr/>
          </p:nvSpPr>
          <p:spPr bwMode="auto">
            <a:xfrm>
              <a:off x="1917700" y="1717675"/>
              <a:ext cx="1922463" cy="847725"/>
            </a:xfrm>
            <a:custGeom>
              <a:avLst/>
              <a:gdLst>
                <a:gd name="T0" fmla="*/ 302 w 454"/>
                <a:gd name="T1" fmla="*/ 25 h 200"/>
                <a:gd name="T2" fmla="*/ 139 w 454"/>
                <a:gd name="T3" fmla="*/ 2 h 200"/>
                <a:gd name="T4" fmla="*/ 64 w 454"/>
                <a:gd name="T5" fmla="*/ 20 h 200"/>
                <a:gd name="T6" fmla="*/ 4 w 454"/>
                <a:gd name="T7" fmla="*/ 79 h 200"/>
                <a:gd name="T8" fmla="*/ 2 w 454"/>
                <a:gd name="T9" fmla="*/ 82 h 200"/>
                <a:gd name="T10" fmla="*/ 9 w 454"/>
                <a:gd name="T11" fmla="*/ 79 h 200"/>
                <a:gd name="T12" fmla="*/ 15 w 454"/>
                <a:gd name="T13" fmla="*/ 133 h 200"/>
                <a:gd name="T14" fmla="*/ 46 w 454"/>
                <a:gd name="T15" fmla="*/ 167 h 200"/>
                <a:gd name="T16" fmla="*/ 75 w 454"/>
                <a:gd name="T17" fmla="*/ 98 h 200"/>
                <a:gd name="T18" fmla="*/ 92 w 454"/>
                <a:gd name="T19" fmla="*/ 113 h 200"/>
                <a:gd name="T20" fmla="*/ 107 w 454"/>
                <a:gd name="T21" fmla="*/ 68 h 200"/>
                <a:gd name="T22" fmla="*/ 142 w 454"/>
                <a:gd name="T23" fmla="*/ 96 h 200"/>
                <a:gd name="T24" fmla="*/ 209 w 454"/>
                <a:gd name="T25" fmla="*/ 124 h 200"/>
                <a:gd name="T26" fmla="*/ 259 w 454"/>
                <a:gd name="T27" fmla="*/ 128 h 200"/>
                <a:gd name="T28" fmla="*/ 263 w 454"/>
                <a:gd name="T29" fmla="*/ 97 h 200"/>
                <a:gd name="T30" fmla="*/ 393 w 454"/>
                <a:gd name="T31" fmla="*/ 125 h 200"/>
                <a:gd name="T32" fmla="*/ 302 w 454"/>
                <a:gd name="T33" fmla="*/ 2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4" h="200">
                  <a:moveTo>
                    <a:pt x="302" y="25"/>
                  </a:moveTo>
                  <a:cubicBezTo>
                    <a:pt x="249" y="7"/>
                    <a:pt x="195" y="0"/>
                    <a:pt x="139" y="2"/>
                  </a:cubicBezTo>
                  <a:cubicBezTo>
                    <a:pt x="112" y="3"/>
                    <a:pt x="88" y="7"/>
                    <a:pt x="64" y="20"/>
                  </a:cubicBezTo>
                  <a:cubicBezTo>
                    <a:pt x="51" y="27"/>
                    <a:pt x="0" y="61"/>
                    <a:pt x="4" y="79"/>
                  </a:cubicBezTo>
                  <a:cubicBezTo>
                    <a:pt x="4" y="80"/>
                    <a:pt x="3" y="81"/>
                    <a:pt x="2" y="82"/>
                  </a:cubicBezTo>
                  <a:cubicBezTo>
                    <a:pt x="6" y="82"/>
                    <a:pt x="6" y="80"/>
                    <a:pt x="9" y="79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4" y="160"/>
                    <a:pt x="19" y="200"/>
                    <a:pt x="46" y="167"/>
                  </a:cubicBezTo>
                  <a:cubicBezTo>
                    <a:pt x="61" y="149"/>
                    <a:pt x="72" y="115"/>
                    <a:pt x="75" y="98"/>
                  </a:cubicBezTo>
                  <a:cubicBezTo>
                    <a:pt x="79" y="109"/>
                    <a:pt x="83" y="108"/>
                    <a:pt x="92" y="113"/>
                  </a:cubicBezTo>
                  <a:cubicBezTo>
                    <a:pt x="101" y="100"/>
                    <a:pt x="106" y="83"/>
                    <a:pt x="107" y="68"/>
                  </a:cubicBezTo>
                  <a:cubicBezTo>
                    <a:pt x="121" y="73"/>
                    <a:pt x="130" y="87"/>
                    <a:pt x="142" y="96"/>
                  </a:cubicBezTo>
                  <a:cubicBezTo>
                    <a:pt x="163" y="111"/>
                    <a:pt x="185" y="119"/>
                    <a:pt x="209" y="124"/>
                  </a:cubicBezTo>
                  <a:cubicBezTo>
                    <a:pt x="222" y="127"/>
                    <a:pt x="247" y="136"/>
                    <a:pt x="259" y="128"/>
                  </a:cubicBezTo>
                  <a:cubicBezTo>
                    <a:pt x="269" y="120"/>
                    <a:pt x="268" y="107"/>
                    <a:pt x="263" y="97"/>
                  </a:cubicBezTo>
                  <a:cubicBezTo>
                    <a:pt x="289" y="127"/>
                    <a:pt x="362" y="147"/>
                    <a:pt x="393" y="125"/>
                  </a:cubicBezTo>
                  <a:cubicBezTo>
                    <a:pt x="454" y="83"/>
                    <a:pt x="333" y="36"/>
                    <a:pt x="302" y="25"/>
                  </a:cubicBezTo>
                  <a:close/>
                </a:path>
              </a:pathLst>
            </a:custGeom>
            <a:solidFill>
              <a:srgbClr val="844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1" name="Freeform 59"/>
            <p:cNvSpPr/>
            <p:nvPr/>
          </p:nvSpPr>
          <p:spPr bwMode="auto">
            <a:xfrm>
              <a:off x="2509838" y="3036888"/>
              <a:ext cx="428625" cy="292100"/>
            </a:xfrm>
            <a:custGeom>
              <a:avLst/>
              <a:gdLst>
                <a:gd name="T0" fmla="*/ 142 w 270"/>
                <a:gd name="T1" fmla="*/ 61 h 184"/>
                <a:gd name="T2" fmla="*/ 14 w 270"/>
                <a:gd name="T3" fmla="*/ 0 h 184"/>
                <a:gd name="T4" fmla="*/ 0 w 270"/>
                <a:gd name="T5" fmla="*/ 158 h 184"/>
                <a:gd name="T6" fmla="*/ 131 w 270"/>
                <a:gd name="T7" fmla="*/ 125 h 184"/>
                <a:gd name="T8" fmla="*/ 248 w 270"/>
                <a:gd name="T9" fmla="*/ 184 h 184"/>
                <a:gd name="T10" fmla="*/ 270 w 270"/>
                <a:gd name="T11" fmla="*/ 40 h 184"/>
                <a:gd name="T12" fmla="*/ 142 w 270"/>
                <a:gd name="T13" fmla="*/ 61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0" h="184">
                  <a:moveTo>
                    <a:pt x="142" y="61"/>
                  </a:moveTo>
                  <a:lnTo>
                    <a:pt x="14" y="0"/>
                  </a:lnTo>
                  <a:lnTo>
                    <a:pt x="0" y="158"/>
                  </a:lnTo>
                  <a:lnTo>
                    <a:pt x="131" y="125"/>
                  </a:lnTo>
                  <a:lnTo>
                    <a:pt x="248" y="184"/>
                  </a:lnTo>
                  <a:lnTo>
                    <a:pt x="270" y="40"/>
                  </a:lnTo>
                  <a:lnTo>
                    <a:pt x="142" y="61"/>
                  </a:lnTo>
                  <a:close/>
                </a:path>
              </a:pathLst>
            </a:custGeom>
            <a:solidFill>
              <a:srgbClr val="43AF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2" name="Freeform 60"/>
            <p:cNvSpPr/>
            <p:nvPr/>
          </p:nvSpPr>
          <p:spPr bwMode="auto">
            <a:xfrm>
              <a:off x="2641600" y="3092450"/>
              <a:ext cx="152400" cy="182563"/>
            </a:xfrm>
            <a:custGeom>
              <a:avLst/>
              <a:gdLst>
                <a:gd name="T0" fmla="*/ 83 w 96"/>
                <a:gd name="T1" fmla="*/ 115 h 115"/>
                <a:gd name="T2" fmla="*/ 0 w 96"/>
                <a:gd name="T3" fmla="*/ 107 h 115"/>
                <a:gd name="T4" fmla="*/ 11 w 96"/>
                <a:gd name="T5" fmla="*/ 0 h 115"/>
                <a:gd name="T6" fmla="*/ 96 w 96"/>
                <a:gd name="T7" fmla="*/ 10 h 115"/>
                <a:gd name="T8" fmla="*/ 83 w 96"/>
                <a:gd name="T9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15">
                  <a:moveTo>
                    <a:pt x="83" y="115"/>
                  </a:moveTo>
                  <a:lnTo>
                    <a:pt x="0" y="107"/>
                  </a:lnTo>
                  <a:lnTo>
                    <a:pt x="11" y="0"/>
                  </a:lnTo>
                  <a:lnTo>
                    <a:pt x="96" y="10"/>
                  </a:lnTo>
                  <a:lnTo>
                    <a:pt x="83" y="115"/>
                  </a:lnTo>
                  <a:close/>
                </a:path>
              </a:pathLst>
            </a:custGeom>
            <a:solidFill>
              <a:srgbClr val="56D0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3" name="Freeform 61"/>
            <p:cNvSpPr/>
            <p:nvPr/>
          </p:nvSpPr>
          <p:spPr bwMode="auto">
            <a:xfrm>
              <a:off x="2149475" y="3024188"/>
              <a:ext cx="327025" cy="644525"/>
            </a:xfrm>
            <a:custGeom>
              <a:avLst/>
              <a:gdLst>
                <a:gd name="T0" fmla="*/ 77 w 77"/>
                <a:gd name="T1" fmla="*/ 14 h 152"/>
                <a:gd name="T2" fmla="*/ 41 w 77"/>
                <a:gd name="T3" fmla="*/ 152 h 152"/>
                <a:gd name="T4" fmla="*/ 0 w 77"/>
                <a:gd name="T5" fmla="*/ 150 h 152"/>
                <a:gd name="T6" fmla="*/ 61 w 77"/>
                <a:gd name="T7" fmla="*/ 0 h 152"/>
                <a:gd name="T8" fmla="*/ 77 w 77"/>
                <a:gd name="T9" fmla="*/ 14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52">
                  <a:moveTo>
                    <a:pt x="77" y="14"/>
                  </a:moveTo>
                  <a:cubicBezTo>
                    <a:pt x="77" y="14"/>
                    <a:pt x="50" y="99"/>
                    <a:pt x="41" y="152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10" y="59"/>
                    <a:pt x="61" y="0"/>
                  </a:cubicBezTo>
                  <a:lnTo>
                    <a:pt x="77" y="14"/>
                  </a:lnTo>
                  <a:close/>
                </a:path>
              </a:pathLst>
            </a:custGeom>
            <a:solidFill>
              <a:srgbClr val="329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4" name="Freeform 62"/>
            <p:cNvSpPr/>
            <p:nvPr/>
          </p:nvSpPr>
          <p:spPr bwMode="auto">
            <a:xfrm>
              <a:off x="3065463" y="3100388"/>
              <a:ext cx="211138" cy="568325"/>
            </a:xfrm>
            <a:custGeom>
              <a:avLst/>
              <a:gdLst>
                <a:gd name="T0" fmla="*/ 21 w 50"/>
                <a:gd name="T1" fmla="*/ 0 h 134"/>
                <a:gd name="T2" fmla="*/ 32 w 50"/>
                <a:gd name="T3" fmla="*/ 134 h 134"/>
                <a:gd name="T4" fmla="*/ 0 w 50"/>
                <a:gd name="T5" fmla="*/ 132 h 134"/>
                <a:gd name="T6" fmla="*/ 0 w 50"/>
                <a:gd name="T7" fmla="*/ 4 h 134"/>
                <a:gd name="T8" fmla="*/ 21 w 50"/>
                <a:gd name="T9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134">
                  <a:moveTo>
                    <a:pt x="21" y="0"/>
                  </a:moveTo>
                  <a:cubicBezTo>
                    <a:pt x="21" y="0"/>
                    <a:pt x="50" y="52"/>
                    <a:pt x="32" y="134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0" y="132"/>
                    <a:pt x="16" y="57"/>
                    <a:pt x="0" y="4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rgbClr val="329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5" name="Oval 63"/>
            <p:cNvSpPr>
              <a:spLocks noChangeArrowheads="1"/>
            </p:cNvSpPr>
            <p:nvPr/>
          </p:nvSpPr>
          <p:spPr bwMode="auto">
            <a:xfrm>
              <a:off x="2641600" y="3313113"/>
              <a:ext cx="101600" cy="101600"/>
            </a:xfrm>
            <a:prstGeom prst="ellipse">
              <a:avLst/>
            </a:pr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6" name="Oval 64"/>
            <p:cNvSpPr>
              <a:spLocks noChangeArrowheads="1"/>
            </p:cNvSpPr>
            <p:nvPr/>
          </p:nvSpPr>
          <p:spPr bwMode="auto">
            <a:xfrm>
              <a:off x="2646363" y="3516313"/>
              <a:ext cx="101600" cy="101600"/>
            </a:xfrm>
            <a:prstGeom prst="ellipse">
              <a:avLst/>
            </a:pr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7" name="Freeform 65"/>
            <p:cNvSpPr/>
            <p:nvPr/>
          </p:nvSpPr>
          <p:spPr bwMode="auto">
            <a:xfrm>
              <a:off x="3806825" y="1187450"/>
              <a:ext cx="1676400" cy="1428750"/>
            </a:xfrm>
            <a:custGeom>
              <a:avLst/>
              <a:gdLst>
                <a:gd name="T0" fmla="*/ 384 w 396"/>
                <a:gd name="T1" fmla="*/ 188 h 337"/>
                <a:gd name="T2" fmla="*/ 375 w 396"/>
                <a:gd name="T3" fmla="*/ 192 h 337"/>
                <a:gd name="T4" fmla="*/ 363 w 396"/>
                <a:gd name="T5" fmla="*/ 132 h 337"/>
                <a:gd name="T6" fmla="*/ 378 w 396"/>
                <a:gd name="T7" fmla="*/ 88 h 337"/>
                <a:gd name="T8" fmla="*/ 339 w 396"/>
                <a:gd name="T9" fmla="*/ 81 h 337"/>
                <a:gd name="T10" fmla="*/ 335 w 396"/>
                <a:gd name="T11" fmla="*/ 45 h 337"/>
                <a:gd name="T12" fmla="*/ 299 w 396"/>
                <a:gd name="T13" fmla="*/ 48 h 337"/>
                <a:gd name="T14" fmla="*/ 283 w 396"/>
                <a:gd name="T15" fmla="*/ 17 h 337"/>
                <a:gd name="T16" fmla="*/ 233 w 396"/>
                <a:gd name="T17" fmla="*/ 28 h 337"/>
                <a:gd name="T18" fmla="*/ 190 w 396"/>
                <a:gd name="T19" fmla="*/ 11 h 337"/>
                <a:gd name="T20" fmla="*/ 125 w 396"/>
                <a:gd name="T21" fmla="*/ 53 h 337"/>
                <a:gd name="T22" fmla="*/ 95 w 396"/>
                <a:gd name="T23" fmla="*/ 46 h 337"/>
                <a:gd name="T24" fmla="*/ 49 w 396"/>
                <a:gd name="T25" fmla="*/ 125 h 337"/>
                <a:gd name="T26" fmla="*/ 26 w 396"/>
                <a:gd name="T27" fmla="*/ 175 h 337"/>
                <a:gd name="T28" fmla="*/ 1 w 396"/>
                <a:gd name="T29" fmla="*/ 187 h 337"/>
                <a:gd name="T30" fmla="*/ 27 w 396"/>
                <a:gd name="T31" fmla="*/ 250 h 337"/>
                <a:gd name="T32" fmla="*/ 14 w 396"/>
                <a:gd name="T33" fmla="*/ 284 h 337"/>
                <a:gd name="T34" fmla="*/ 79 w 396"/>
                <a:gd name="T35" fmla="*/ 337 h 337"/>
                <a:gd name="T36" fmla="*/ 345 w 396"/>
                <a:gd name="T37" fmla="*/ 283 h 337"/>
                <a:gd name="T38" fmla="*/ 384 w 396"/>
                <a:gd name="T39" fmla="*/ 188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96" h="337">
                  <a:moveTo>
                    <a:pt x="384" y="188"/>
                  </a:moveTo>
                  <a:cubicBezTo>
                    <a:pt x="381" y="190"/>
                    <a:pt x="378" y="189"/>
                    <a:pt x="375" y="192"/>
                  </a:cubicBezTo>
                  <a:cubicBezTo>
                    <a:pt x="379" y="180"/>
                    <a:pt x="390" y="121"/>
                    <a:pt x="363" y="132"/>
                  </a:cubicBezTo>
                  <a:cubicBezTo>
                    <a:pt x="369" y="121"/>
                    <a:pt x="386" y="102"/>
                    <a:pt x="378" y="88"/>
                  </a:cubicBezTo>
                  <a:cubicBezTo>
                    <a:pt x="372" y="76"/>
                    <a:pt x="350" y="77"/>
                    <a:pt x="339" y="81"/>
                  </a:cubicBezTo>
                  <a:cubicBezTo>
                    <a:pt x="347" y="69"/>
                    <a:pt x="348" y="53"/>
                    <a:pt x="335" y="45"/>
                  </a:cubicBezTo>
                  <a:cubicBezTo>
                    <a:pt x="323" y="37"/>
                    <a:pt x="311" y="45"/>
                    <a:pt x="299" y="48"/>
                  </a:cubicBezTo>
                  <a:cubicBezTo>
                    <a:pt x="311" y="29"/>
                    <a:pt x="305" y="20"/>
                    <a:pt x="283" y="17"/>
                  </a:cubicBezTo>
                  <a:cubicBezTo>
                    <a:pt x="261" y="13"/>
                    <a:pt x="253" y="23"/>
                    <a:pt x="233" y="28"/>
                  </a:cubicBezTo>
                  <a:cubicBezTo>
                    <a:pt x="245" y="0"/>
                    <a:pt x="206" y="7"/>
                    <a:pt x="190" y="11"/>
                  </a:cubicBezTo>
                  <a:cubicBezTo>
                    <a:pt x="171" y="16"/>
                    <a:pt x="128" y="29"/>
                    <a:pt x="125" y="53"/>
                  </a:cubicBezTo>
                  <a:cubicBezTo>
                    <a:pt x="128" y="27"/>
                    <a:pt x="109" y="36"/>
                    <a:pt x="95" y="46"/>
                  </a:cubicBezTo>
                  <a:cubicBezTo>
                    <a:pt x="67" y="68"/>
                    <a:pt x="63" y="96"/>
                    <a:pt x="49" y="125"/>
                  </a:cubicBezTo>
                  <a:cubicBezTo>
                    <a:pt x="33" y="102"/>
                    <a:pt x="26" y="166"/>
                    <a:pt x="26" y="175"/>
                  </a:cubicBezTo>
                  <a:cubicBezTo>
                    <a:pt x="16" y="160"/>
                    <a:pt x="2" y="175"/>
                    <a:pt x="1" y="187"/>
                  </a:cubicBezTo>
                  <a:cubicBezTo>
                    <a:pt x="0" y="211"/>
                    <a:pt x="13" y="233"/>
                    <a:pt x="27" y="250"/>
                  </a:cubicBezTo>
                  <a:cubicBezTo>
                    <a:pt x="3" y="245"/>
                    <a:pt x="7" y="268"/>
                    <a:pt x="14" y="284"/>
                  </a:cubicBezTo>
                  <a:cubicBezTo>
                    <a:pt x="28" y="310"/>
                    <a:pt x="58" y="321"/>
                    <a:pt x="79" y="337"/>
                  </a:cubicBezTo>
                  <a:cubicBezTo>
                    <a:pt x="345" y="283"/>
                    <a:pt x="345" y="283"/>
                    <a:pt x="345" y="283"/>
                  </a:cubicBezTo>
                  <a:cubicBezTo>
                    <a:pt x="372" y="266"/>
                    <a:pt x="396" y="220"/>
                    <a:pt x="384" y="188"/>
                  </a:cubicBezTo>
                  <a:close/>
                </a:path>
              </a:pathLst>
            </a:custGeom>
            <a:solidFill>
              <a:srgbClr val="B252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8" name="Freeform 66"/>
            <p:cNvSpPr/>
            <p:nvPr/>
          </p:nvSpPr>
          <p:spPr bwMode="auto">
            <a:xfrm>
              <a:off x="4017963" y="1514475"/>
              <a:ext cx="1693863" cy="1042988"/>
            </a:xfrm>
            <a:custGeom>
              <a:avLst/>
              <a:gdLst>
                <a:gd name="T0" fmla="*/ 139 w 400"/>
                <a:gd name="T1" fmla="*/ 41 h 246"/>
                <a:gd name="T2" fmla="*/ 26 w 400"/>
                <a:gd name="T3" fmla="*/ 246 h 246"/>
                <a:gd name="T4" fmla="*/ 377 w 400"/>
                <a:gd name="T5" fmla="*/ 182 h 246"/>
                <a:gd name="T6" fmla="*/ 139 w 400"/>
                <a:gd name="T7" fmla="*/ 41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0" h="246">
                  <a:moveTo>
                    <a:pt x="139" y="41"/>
                  </a:moveTo>
                  <a:cubicBezTo>
                    <a:pt x="17" y="65"/>
                    <a:pt x="0" y="210"/>
                    <a:pt x="26" y="246"/>
                  </a:cubicBezTo>
                  <a:cubicBezTo>
                    <a:pt x="377" y="182"/>
                    <a:pt x="377" y="182"/>
                    <a:pt x="377" y="182"/>
                  </a:cubicBezTo>
                  <a:cubicBezTo>
                    <a:pt x="400" y="155"/>
                    <a:pt x="347" y="0"/>
                    <a:pt x="139" y="41"/>
                  </a:cubicBezTo>
                  <a:close/>
                </a:path>
              </a:pathLst>
            </a:custGeom>
            <a:solidFill>
              <a:srgbClr val="329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9" name="Freeform 67"/>
            <p:cNvSpPr/>
            <p:nvPr/>
          </p:nvSpPr>
          <p:spPr bwMode="auto">
            <a:xfrm>
              <a:off x="5521325" y="2654300"/>
              <a:ext cx="390525" cy="301625"/>
            </a:xfrm>
            <a:custGeom>
              <a:avLst/>
              <a:gdLst>
                <a:gd name="T0" fmla="*/ 5 w 92"/>
                <a:gd name="T1" fmla="*/ 14 h 71"/>
                <a:gd name="T2" fmla="*/ 76 w 92"/>
                <a:gd name="T3" fmla="*/ 13 h 71"/>
                <a:gd name="T4" fmla="*/ 69 w 92"/>
                <a:gd name="T5" fmla="*/ 58 h 71"/>
                <a:gd name="T6" fmla="*/ 0 w 92"/>
                <a:gd name="T7" fmla="*/ 64 h 71"/>
                <a:gd name="T8" fmla="*/ 5 w 92"/>
                <a:gd name="T9" fmla="*/ 1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71">
                  <a:moveTo>
                    <a:pt x="5" y="14"/>
                  </a:moveTo>
                  <a:cubicBezTo>
                    <a:pt x="21" y="3"/>
                    <a:pt x="60" y="0"/>
                    <a:pt x="76" y="13"/>
                  </a:cubicBezTo>
                  <a:cubicBezTo>
                    <a:pt x="92" y="27"/>
                    <a:pt x="85" y="48"/>
                    <a:pt x="69" y="58"/>
                  </a:cubicBezTo>
                  <a:cubicBezTo>
                    <a:pt x="49" y="71"/>
                    <a:pt x="22" y="64"/>
                    <a:pt x="0" y="64"/>
                  </a:cubicBezTo>
                  <a:lnTo>
                    <a:pt x="5" y="14"/>
                  </a:lnTo>
                  <a:close/>
                </a:path>
              </a:pathLst>
            </a:custGeom>
            <a:solidFill>
              <a:srgbClr val="E8A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0" name="Freeform 68"/>
            <p:cNvSpPr/>
            <p:nvPr/>
          </p:nvSpPr>
          <p:spPr bwMode="auto">
            <a:xfrm>
              <a:off x="3908425" y="2501900"/>
              <a:ext cx="385763" cy="373063"/>
            </a:xfrm>
            <a:custGeom>
              <a:avLst/>
              <a:gdLst>
                <a:gd name="T0" fmla="*/ 91 w 91"/>
                <a:gd name="T1" fmla="*/ 34 h 88"/>
                <a:gd name="T2" fmla="*/ 3 w 91"/>
                <a:gd name="T3" fmla="*/ 38 h 88"/>
                <a:gd name="T4" fmla="*/ 88 w 91"/>
                <a:gd name="T5" fmla="*/ 71 h 88"/>
                <a:gd name="T6" fmla="*/ 91 w 91"/>
                <a:gd name="T7" fmla="*/ 3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88">
                  <a:moveTo>
                    <a:pt x="91" y="34"/>
                  </a:moveTo>
                  <a:cubicBezTo>
                    <a:pt x="89" y="10"/>
                    <a:pt x="5" y="0"/>
                    <a:pt x="3" y="38"/>
                  </a:cubicBezTo>
                  <a:cubicBezTo>
                    <a:pt x="0" y="88"/>
                    <a:pt x="87" y="62"/>
                    <a:pt x="88" y="71"/>
                  </a:cubicBezTo>
                  <a:lnTo>
                    <a:pt x="91" y="34"/>
                  </a:lnTo>
                  <a:close/>
                </a:path>
              </a:pathLst>
            </a:custGeom>
            <a:solidFill>
              <a:srgbClr val="E8A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1" name="Freeform 69"/>
            <p:cNvSpPr/>
            <p:nvPr/>
          </p:nvSpPr>
          <p:spPr bwMode="auto">
            <a:xfrm>
              <a:off x="4073525" y="2019300"/>
              <a:ext cx="1739900" cy="1373188"/>
            </a:xfrm>
            <a:custGeom>
              <a:avLst/>
              <a:gdLst>
                <a:gd name="T0" fmla="*/ 351 w 411"/>
                <a:gd name="T1" fmla="*/ 71 h 324"/>
                <a:gd name="T2" fmla="*/ 213 w 411"/>
                <a:gd name="T3" fmla="*/ 5 h 324"/>
                <a:gd name="T4" fmla="*/ 39 w 411"/>
                <a:gd name="T5" fmla="*/ 74 h 324"/>
                <a:gd name="T6" fmla="*/ 49 w 411"/>
                <a:gd name="T7" fmla="*/ 246 h 324"/>
                <a:gd name="T8" fmla="*/ 360 w 411"/>
                <a:gd name="T9" fmla="*/ 251 h 324"/>
                <a:gd name="T10" fmla="*/ 351 w 411"/>
                <a:gd name="T11" fmla="*/ 71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1" h="324">
                  <a:moveTo>
                    <a:pt x="351" y="71"/>
                  </a:moveTo>
                  <a:cubicBezTo>
                    <a:pt x="319" y="34"/>
                    <a:pt x="270" y="8"/>
                    <a:pt x="213" y="5"/>
                  </a:cubicBezTo>
                  <a:cubicBezTo>
                    <a:pt x="146" y="0"/>
                    <a:pt x="77" y="26"/>
                    <a:pt x="39" y="74"/>
                  </a:cubicBezTo>
                  <a:cubicBezTo>
                    <a:pt x="1" y="123"/>
                    <a:pt x="0" y="198"/>
                    <a:pt x="49" y="246"/>
                  </a:cubicBezTo>
                  <a:cubicBezTo>
                    <a:pt x="128" y="323"/>
                    <a:pt x="292" y="324"/>
                    <a:pt x="360" y="251"/>
                  </a:cubicBezTo>
                  <a:cubicBezTo>
                    <a:pt x="411" y="196"/>
                    <a:pt x="397" y="122"/>
                    <a:pt x="351" y="71"/>
                  </a:cubicBezTo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2" name="Freeform 70"/>
            <p:cNvSpPr/>
            <p:nvPr/>
          </p:nvSpPr>
          <p:spPr bwMode="auto">
            <a:xfrm>
              <a:off x="5178425" y="2874963"/>
              <a:ext cx="284163" cy="246063"/>
            </a:xfrm>
            <a:custGeom>
              <a:avLst/>
              <a:gdLst>
                <a:gd name="T0" fmla="*/ 30 w 67"/>
                <a:gd name="T1" fmla="*/ 0 h 58"/>
                <a:gd name="T2" fmla="*/ 8 w 67"/>
                <a:gd name="T3" fmla="*/ 16 h 58"/>
                <a:gd name="T4" fmla="*/ 33 w 67"/>
                <a:gd name="T5" fmla="*/ 58 h 58"/>
                <a:gd name="T6" fmla="*/ 53 w 67"/>
                <a:gd name="T7" fmla="*/ 44 h 58"/>
                <a:gd name="T8" fmla="*/ 30 w 67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58">
                  <a:moveTo>
                    <a:pt x="30" y="0"/>
                  </a:moveTo>
                  <a:cubicBezTo>
                    <a:pt x="22" y="0"/>
                    <a:pt x="13" y="5"/>
                    <a:pt x="8" y="16"/>
                  </a:cubicBezTo>
                  <a:cubicBezTo>
                    <a:pt x="0" y="36"/>
                    <a:pt x="16" y="58"/>
                    <a:pt x="33" y="58"/>
                  </a:cubicBezTo>
                  <a:cubicBezTo>
                    <a:pt x="40" y="58"/>
                    <a:pt x="48" y="54"/>
                    <a:pt x="53" y="44"/>
                  </a:cubicBezTo>
                  <a:cubicBezTo>
                    <a:pt x="67" y="21"/>
                    <a:pt x="48" y="0"/>
                    <a:pt x="30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3" name="Freeform 71"/>
            <p:cNvSpPr/>
            <p:nvPr/>
          </p:nvSpPr>
          <p:spPr bwMode="auto">
            <a:xfrm>
              <a:off x="4398963" y="2854325"/>
              <a:ext cx="360363" cy="296863"/>
            </a:xfrm>
            <a:custGeom>
              <a:avLst/>
              <a:gdLst>
                <a:gd name="T0" fmla="*/ 41 w 85"/>
                <a:gd name="T1" fmla="*/ 0 h 70"/>
                <a:gd name="T2" fmla="*/ 17 w 85"/>
                <a:gd name="T3" fmla="*/ 13 h 70"/>
                <a:gd name="T4" fmla="*/ 39 w 85"/>
                <a:gd name="T5" fmla="*/ 70 h 70"/>
                <a:gd name="T6" fmla="*/ 59 w 85"/>
                <a:gd name="T7" fmla="*/ 60 h 70"/>
                <a:gd name="T8" fmla="*/ 41 w 85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70">
                  <a:moveTo>
                    <a:pt x="41" y="0"/>
                  </a:moveTo>
                  <a:cubicBezTo>
                    <a:pt x="33" y="0"/>
                    <a:pt x="24" y="4"/>
                    <a:pt x="17" y="13"/>
                  </a:cubicBezTo>
                  <a:cubicBezTo>
                    <a:pt x="0" y="35"/>
                    <a:pt x="16" y="70"/>
                    <a:pt x="39" y="70"/>
                  </a:cubicBezTo>
                  <a:cubicBezTo>
                    <a:pt x="45" y="70"/>
                    <a:pt x="52" y="67"/>
                    <a:pt x="59" y="60"/>
                  </a:cubicBezTo>
                  <a:cubicBezTo>
                    <a:pt x="85" y="35"/>
                    <a:pt x="65" y="0"/>
                    <a:pt x="41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4" name="Freeform 72"/>
            <p:cNvSpPr/>
            <p:nvPr/>
          </p:nvSpPr>
          <p:spPr bwMode="auto">
            <a:xfrm>
              <a:off x="4754563" y="2947988"/>
              <a:ext cx="373063" cy="203200"/>
            </a:xfrm>
            <a:custGeom>
              <a:avLst/>
              <a:gdLst>
                <a:gd name="T0" fmla="*/ 17 w 88"/>
                <a:gd name="T1" fmla="*/ 13 h 48"/>
                <a:gd name="T2" fmla="*/ 44 w 88"/>
                <a:gd name="T3" fmla="*/ 31 h 48"/>
                <a:gd name="T4" fmla="*/ 71 w 88"/>
                <a:gd name="T5" fmla="*/ 8 h 48"/>
                <a:gd name="T6" fmla="*/ 83 w 88"/>
                <a:gd name="T7" fmla="*/ 15 h 48"/>
                <a:gd name="T8" fmla="*/ 45 w 88"/>
                <a:gd name="T9" fmla="*/ 45 h 48"/>
                <a:gd name="T10" fmla="*/ 4 w 88"/>
                <a:gd name="T11" fmla="*/ 20 h 48"/>
                <a:gd name="T12" fmla="*/ 17 w 88"/>
                <a:gd name="T13" fmla="*/ 1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48">
                  <a:moveTo>
                    <a:pt x="17" y="13"/>
                  </a:moveTo>
                  <a:cubicBezTo>
                    <a:pt x="23" y="23"/>
                    <a:pt x="31" y="33"/>
                    <a:pt x="44" y="31"/>
                  </a:cubicBezTo>
                  <a:cubicBezTo>
                    <a:pt x="57" y="30"/>
                    <a:pt x="65" y="18"/>
                    <a:pt x="71" y="8"/>
                  </a:cubicBezTo>
                  <a:cubicBezTo>
                    <a:pt x="76" y="0"/>
                    <a:pt x="88" y="7"/>
                    <a:pt x="83" y="15"/>
                  </a:cubicBezTo>
                  <a:cubicBezTo>
                    <a:pt x="75" y="29"/>
                    <a:pt x="63" y="43"/>
                    <a:pt x="45" y="45"/>
                  </a:cubicBezTo>
                  <a:cubicBezTo>
                    <a:pt x="27" y="48"/>
                    <a:pt x="13" y="34"/>
                    <a:pt x="4" y="20"/>
                  </a:cubicBezTo>
                  <a:cubicBezTo>
                    <a:pt x="0" y="12"/>
                    <a:pt x="12" y="5"/>
                    <a:pt x="17" y="13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5" name="Freeform 73"/>
            <p:cNvSpPr/>
            <p:nvPr/>
          </p:nvSpPr>
          <p:spPr bwMode="auto">
            <a:xfrm>
              <a:off x="5051425" y="2600325"/>
              <a:ext cx="177800" cy="169863"/>
            </a:xfrm>
            <a:custGeom>
              <a:avLst/>
              <a:gdLst>
                <a:gd name="T0" fmla="*/ 3 w 42"/>
                <a:gd name="T1" fmla="*/ 15 h 40"/>
                <a:gd name="T2" fmla="*/ 25 w 42"/>
                <a:gd name="T3" fmla="*/ 3 h 40"/>
                <a:gd name="T4" fmla="*/ 28 w 42"/>
                <a:gd name="T5" fmla="*/ 4 h 40"/>
                <a:gd name="T6" fmla="*/ 40 w 42"/>
                <a:gd name="T7" fmla="*/ 25 h 40"/>
                <a:gd name="T8" fmla="*/ 18 w 42"/>
                <a:gd name="T9" fmla="*/ 37 h 40"/>
                <a:gd name="T10" fmla="*/ 15 w 42"/>
                <a:gd name="T11" fmla="*/ 36 h 40"/>
                <a:gd name="T12" fmla="*/ 3 w 42"/>
                <a:gd name="T13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40">
                  <a:moveTo>
                    <a:pt x="3" y="15"/>
                  </a:moveTo>
                  <a:cubicBezTo>
                    <a:pt x="6" y="6"/>
                    <a:pt x="15" y="0"/>
                    <a:pt x="25" y="3"/>
                  </a:cubicBezTo>
                  <a:cubicBezTo>
                    <a:pt x="26" y="3"/>
                    <a:pt x="27" y="3"/>
                    <a:pt x="28" y="4"/>
                  </a:cubicBezTo>
                  <a:cubicBezTo>
                    <a:pt x="37" y="6"/>
                    <a:pt x="42" y="16"/>
                    <a:pt x="40" y="25"/>
                  </a:cubicBezTo>
                  <a:cubicBezTo>
                    <a:pt x="37" y="34"/>
                    <a:pt x="27" y="40"/>
                    <a:pt x="18" y="37"/>
                  </a:cubicBezTo>
                  <a:cubicBezTo>
                    <a:pt x="17" y="37"/>
                    <a:pt x="16" y="37"/>
                    <a:pt x="15" y="36"/>
                  </a:cubicBezTo>
                  <a:cubicBezTo>
                    <a:pt x="6" y="34"/>
                    <a:pt x="0" y="24"/>
                    <a:pt x="3" y="15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6" name="Freeform 74"/>
            <p:cNvSpPr/>
            <p:nvPr/>
          </p:nvSpPr>
          <p:spPr bwMode="auto">
            <a:xfrm>
              <a:off x="4598988" y="2552700"/>
              <a:ext cx="241300" cy="225425"/>
            </a:xfrm>
            <a:custGeom>
              <a:avLst/>
              <a:gdLst>
                <a:gd name="T0" fmla="*/ 20 w 57"/>
                <a:gd name="T1" fmla="*/ 11 h 53"/>
                <a:gd name="T2" fmla="*/ 37 w 57"/>
                <a:gd name="T3" fmla="*/ 42 h 53"/>
                <a:gd name="T4" fmla="*/ 20 w 57"/>
                <a:gd name="T5" fmla="*/ 1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53">
                  <a:moveTo>
                    <a:pt x="20" y="11"/>
                  </a:moveTo>
                  <a:cubicBezTo>
                    <a:pt x="40" y="0"/>
                    <a:pt x="57" y="31"/>
                    <a:pt x="37" y="42"/>
                  </a:cubicBezTo>
                  <a:cubicBezTo>
                    <a:pt x="17" y="53"/>
                    <a:pt x="0" y="22"/>
                    <a:pt x="20" y="11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7" name="Freeform 75"/>
            <p:cNvSpPr/>
            <p:nvPr/>
          </p:nvSpPr>
          <p:spPr bwMode="auto">
            <a:xfrm>
              <a:off x="4814888" y="2671763"/>
              <a:ext cx="211138" cy="228600"/>
            </a:xfrm>
            <a:custGeom>
              <a:avLst/>
              <a:gdLst>
                <a:gd name="T0" fmla="*/ 24 w 50"/>
                <a:gd name="T1" fmla="*/ 1 h 54"/>
                <a:gd name="T2" fmla="*/ 29 w 50"/>
                <a:gd name="T3" fmla="*/ 0 h 54"/>
                <a:gd name="T4" fmla="*/ 22 w 50"/>
                <a:gd name="T5" fmla="*/ 47 h 54"/>
                <a:gd name="T6" fmla="*/ 24 w 50"/>
                <a:gd name="T7" fmla="*/ 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54">
                  <a:moveTo>
                    <a:pt x="24" y="1"/>
                  </a:moveTo>
                  <a:cubicBezTo>
                    <a:pt x="26" y="0"/>
                    <a:pt x="28" y="0"/>
                    <a:pt x="29" y="0"/>
                  </a:cubicBezTo>
                  <a:cubicBezTo>
                    <a:pt x="41" y="3"/>
                    <a:pt x="50" y="54"/>
                    <a:pt x="22" y="47"/>
                  </a:cubicBezTo>
                  <a:cubicBezTo>
                    <a:pt x="0" y="41"/>
                    <a:pt x="12" y="8"/>
                    <a:pt x="24" y="1"/>
                  </a:cubicBezTo>
                  <a:close/>
                </a:path>
              </a:pathLst>
            </a:custGeom>
            <a:solidFill>
              <a:srgbClr val="F28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8" name="Freeform 76"/>
            <p:cNvSpPr/>
            <p:nvPr/>
          </p:nvSpPr>
          <p:spPr bwMode="auto">
            <a:xfrm>
              <a:off x="4081463" y="1773238"/>
              <a:ext cx="1830388" cy="923925"/>
            </a:xfrm>
            <a:custGeom>
              <a:avLst/>
              <a:gdLst>
                <a:gd name="T0" fmla="*/ 13 w 432"/>
                <a:gd name="T1" fmla="*/ 185 h 218"/>
                <a:gd name="T2" fmla="*/ 205 w 432"/>
                <a:gd name="T3" fmla="*/ 83 h 218"/>
                <a:gd name="T4" fmla="*/ 391 w 432"/>
                <a:gd name="T5" fmla="*/ 218 h 218"/>
                <a:gd name="T6" fmla="*/ 216 w 432"/>
                <a:gd name="T7" fmla="*/ 11 h 218"/>
                <a:gd name="T8" fmla="*/ 13 w 432"/>
                <a:gd name="T9" fmla="*/ 185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2" h="218">
                  <a:moveTo>
                    <a:pt x="13" y="185"/>
                  </a:moveTo>
                  <a:cubicBezTo>
                    <a:pt x="13" y="185"/>
                    <a:pt x="150" y="153"/>
                    <a:pt x="205" y="83"/>
                  </a:cubicBezTo>
                  <a:cubicBezTo>
                    <a:pt x="205" y="83"/>
                    <a:pt x="300" y="199"/>
                    <a:pt x="391" y="218"/>
                  </a:cubicBezTo>
                  <a:cubicBezTo>
                    <a:pt x="391" y="218"/>
                    <a:pt x="432" y="22"/>
                    <a:pt x="216" y="11"/>
                  </a:cubicBezTo>
                  <a:cubicBezTo>
                    <a:pt x="0" y="0"/>
                    <a:pt x="13" y="185"/>
                    <a:pt x="13" y="185"/>
                  </a:cubicBezTo>
                  <a:close/>
                </a:path>
              </a:pathLst>
            </a:custGeom>
            <a:solidFill>
              <a:srgbClr val="D8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9" name="Freeform 77"/>
            <p:cNvSpPr>
              <a:spLocks noEditPoints="1"/>
            </p:cNvSpPr>
            <p:nvPr/>
          </p:nvSpPr>
          <p:spPr bwMode="auto">
            <a:xfrm>
              <a:off x="4276725" y="2332038"/>
              <a:ext cx="1295400" cy="577850"/>
            </a:xfrm>
            <a:custGeom>
              <a:avLst/>
              <a:gdLst>
                <a:gd name="T0" fmla="*/ 80 w 306"/>
                <a:gd name="T1" fmla="*/ 134 h 136"/>
                <a:gd name="T2" fmla="*/ 126 w 306"/>
                <a:gd name="T3" fmla="*/ 116 h 136"/>
                <a:gd name="T4" fmla="*/ 141 w 306"/>
                <a:gd name="T5" fmla="*/ 94 h 136"/>
                <a:gd name="T6" fmla="*/ 142 w 306"/>
                <a:gd name="T7" fmla="*/ 79 h 136"/>
                <a:gd name="T8" fmla="*/ 147 w 306"/>
                <a:gd name="T9" fmla="*/ 80 h 136"/>
                <a:gd name="T10" fmla="*/ 162 w 306"/>
                <a:gd name="T11" fmla="*/ 82 h 136"/>
                <a:gd name="T12" fmla="*/ 177 w 306"/>
                <a:gd name="T13" fmla="*/ 112 h 136"/>
                <a:gd name="T14" fmla="*/ 218 w 306"/>
                <a:gd name="T15" fmla="*/ 134 h 136"/>
                <a:gd name="T16" fmla="*/ 262 w 306"/>
                <a:gd name="T17" fmla="*/ 127 h 136"/>
                <a:gd name="T18" fmla="*/ 263 w 306"/>
                <a:gd name="T19" fmla="*/ 126 h 136"/>
                <a:gd name="T20" fmla="*/ 264 w 306"/>
                <a:gd name="T21" fmla="*/ 126 h 136"/>
                <a:gd name="T22" fmla="*/ 264 w 306"/>
                <a:gd name="T23" fmla="*/ 126 h 136"/>
                <a:gd name="T24" fmla="*/ 264 w 306"/>
                <a:gd name="T25" fmla="*/ 126 h 136"/>
                <a:gd name="T26" fmla="*/ 277 w 306"/>
                <a:gd name="T27" fmla="*/ 118 h 136"/>
                <a:gd name="T28" fmla="*/ 281 w 306"/>
                <a:gd name="T29" fmla="*/ 30 h 136"/>
                <a:gd name="T30" fmla="*/ 178 w 306"/>
                <a:gd name="T31" fmla="*/ 27 h 136"/>
                <a:gd name="T32" fmla="*/ 161 w 306"/>
                <a:gd name="T33" fmla="*/ 68 h 136"/>
                <a:gd name="T34" fmla="*/ 147 w 306"/>
                <a:gd name="T35" fmla="*/ 66 h 136"/>
                <a:gd name="T36" fmla="*/ 144 w 306"/>
                <a:gd name="T37" fmla="*/ 67 h 136"/>
                <a:gd name="T38" fmla="*/ 144 w 306"/>
                <a:gd name="T39" fmla="*/ 56 h 136"/>
                <a:gd name="T40" fmla="*/ 68 w 306"/>
                <a:gd name="T41" fmla="*/ 6 h 136"/>
                <a:gd name="T42" fmla="*/ 6 w 306"/>
                <a:gd name="T43" fmla="*/ 82 h 136"/>
                <a:gd name="T44" fmla="*/ 80 w 306"/>
                <a:gd name="T45" fmla="*/ 134 h 136"/>
                <a:gd name="T46" fmla="*/ 188 w 306"/>
                <a:gd name="T47" fmla="*/ 37 h 136"/>
                <a:gd name="T48" fmla="*/ 273 w 306"/>
                <a:gd name="T49" fmla="*/ 42 h 136"/>
                <a:gd name="T50" fmla="*/ 258 w 306"/>
                <a:gd name="T51" fmla="*/ 113 h 136"/>
                <a:gd name="T52" fmla="*/ 190 w 306"/>
                <a:gd name="T53" fmla="*/ 105 h 136"/>
                <a:gd name="T54" fmla="*/ 188 w 306"/>
                <a:gd name="T55" fmla="*/ 37 h 136"/>
                <a:gd name="T56" fmla="*/ 20 w 306"/>
                <a:gd name="T57" fmla="*/ 73 h 136"/>
                <a:gd name="T58" fmla="*/ 81 w 306"/>
                <a:gd name="T59" fmla="*/ 20 h 136"/>
                <a:gd name="T60" fmla="*/ 129 w 306"/>
                <a:gd name="T61" fmla="*/ 72 h 136"/>
                <a:gd name="T62" fmla="*/ 128 w 306"/>
                <a:gd name="T63" fmla="*/ 75 h 136"/>
                <a:gd name="T64" fmla="*/ 128 w 306"/>
                <a:gd name="T65" fmla="*/ 78 h 136"/>
                <a:gd name="T66" fmla="*/ 114 w 306"/>
                <a:gd name="T67" fmla="*/ 108 h 136"/>
                <a:gd name="T68" fmla="*/ 76 w 306"/>
                <a:gd name="T69" fmla="*/ 120 h 136"/>
                <a:gd name="T70" fmla="*/ 20 w 306"/>
                <a:gd name="T71" fmla="*/ 73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6" h="136">
                  <a:moveTo>
                    <a:pt x="80" y="134"/>
                  </a:moveTo>
                  <a:cubicBezTo>
                    <a:pt x="97" y="133"/>
                    <a:pt x="114" y="128"/>
                    <a:pt x="126" y="116"/>
                  </a:cubicBezTo>
                  <a:cubicBezTo>
                    <a:pt x="132" y="110"/>
                    <a:pt x="138" y="103"/>
                    <a:pt x="141" y="94"/>
                  </a:cubicBezTo>
                  <a:cubicBezTo>
                    <a:pt x="143" y="89"/>
                    <a:pt x="142" y="84"/>
                    <a:pt x="142" y="79"/>
                  </a:cubicBezTo>
                  <a:cubicBezTo>
                    <a:pt x="143" y="80"/>
                    <a:pt x="145" y="80"/>
                    <a:pt x="147" y="80"/>
                  </a:cubicBezTo>
                  <a:cubicBezTo>
                    <a:pt x="152" y="80"/>
                    <a:pt x="157" y="82"/>
                    <a:pt x="162" y="82"/>
                  </a:cubicBezTo>
                  <a:cubicBezTo>
                    <a:pt x="164" y="93"/>
                    <a:pt x="170" y="103"/>
                    <a:pt x="177" y="112"/>
                  </a:cubicBezTo>
                  <a:cubicBezTo>
                    <a:pt x="188" y="124"/>
                    <a:pt x="202" y="133"/>
                    <a:pt x="218" y="134"/>
                  </a:cubicBezTo>
                  <a:cubicBezTo>
                    <a:pt x="234" y="136"/>
                    <a:pt x="248" y="130"/>
                    <a:pt x="262" y="127"/>
                  </a:cubicBezTo>
                  <a:cubicBezTo>
                    <a:pt x="263" y="126"/>
                    <a:pt x="263" y="126"/>
                    <a:pt x="263" y="126"/>
                  </a:cubicBezTo>
                  <a:cubicBezTo>
                    <a:pt x="264" y="126"/>
                    <a:pt x="264" y="126"/>
                    <a:pt x="264" y="126"/>
                  </a:cubicBezTo>
                  <a:cubicBezTo>
                    <a:pt x="264" y="126"/>
                    <a:pt x="264" y="126"/>
                    <a:pt x="264" y="126"/>
                  </a:cubicBezTo>
                  <a:cubicBezTo>
                    <a:pt x="264" y="126"/>
                    <a:pt x="264" y="126"/>
                    <a:pt x="264" y="126"/>
                  </a:cubicBezTo>
                  <a:cubicBezTo>
                    <a:pt x="269" y="123"/>
                    <a:pt x="273" y="121"/>
                    <a:pt x="277" y="118"/>
                  </a:cubicBezTo>
                  <a:cubicBezTo>
                    <a:pt x="305" y="95"/>
                    <a:pt x="306" y="55"/>
                    <a:pt x="281" y="30"/>
                  </a:cubicBezTo>
                  <a:cubicBezTo>
                    <a:pt x="254" y="3"/>
                    <a:pt x="206" y="0"/>
                    <a:pt x="178" y="27"/>
                  </a:cubicBezTo>
                  <a:cubicBezTo>
                    <a:pt x="166" y="38"/>
                    <a:pt x="161" y="53"/>
                    <a:pt x="161" y="68"/>
                  </a:cubicBezTo>
                  <a:cubicBezTo>
                    <a:pt x="156" y="67"/>
                    <a:pt x="152" y="66"/>
                    <a:pt x="147" y="66"/>
                  </a:cubicBezTo>
                  <a:cubicBezTo>
                    <a:pt x="146" y="66"/>
                    <a:pt x="145" y="67"/>
                    <a:pt x="144" y="67"/>
                  </a:cubicBezTo>
                  <a:cubicBezTo>
                    <a:pt x="144" y="64"/>
                    <a:pt x="144" y="60"/>
                    <a:pt x="144" y="56"/>
                  </a:cubicBezTo>
                  <a:cubicBezTo>
                    <a:pt x="140" y="20"/>
                    <a:pt x="101" y="3"/>
                    <a:pt x="68" y="6"/>
                  </a:cubicBezTo>
                  <a:cubicBezTo>
                    <a:pt x="31" y="10"/>
                    <a:pt x="0" y="42"/>
                    <a:pt x="6" y="82"/>
                  </a:cubicBezTo>
                  <a:cubicBezTo>
                    <a:pt x="12" y="117"/>
                    <a:pt x="47" y="136"/>
                    <a:pt x="80" y="134"/>
                  </a:cubicBezTo>
                  <a:close/>
                  <a:moveTo>
                    <a:pt x="188" y="37"/>
                  </a:moveTo>
                  <a:cubicBezTo>
                    <a:pt x="212" y="15"/>
                    <a:pt x="252" y="18"/>
                    <a:pt x="273" y="42"/>
                  </a:cubicBezTo>
                  <a:cubicBezTo>
                    <a:pt x="295" y="67"/>
                    <a:pt x="286" y="98"/>
                    <a:pt x="258" y="113"/>
                  </a:cubicBezTo>
                  <a:cubicBezTo>
                    <a:pt x="234" y="120"/>
                    <a:pt x="209" y="127"/>
                    <a:pt x="190" y="105"/>
                  </a:cubicBezTo>
                  <a:cubicBezTo>
                    <a:pt x="173" y="87"/>
                    <a:pt x="167" y="55"/>
                    <a:pt x="188" y="37"/>
                  </a:cubicBezTo>
                  <a:close/>
                  <a:moveTo>
                    <a:pt x="20" y="73"/>
                  </a:moveTo>
                  <a:cubicBezTo>
                    <a:pt x="21" y="39"/>
                    <a:pt x="48" y="17"/>
                    <a:pt x="81" y="20"/>
                  </a:cubicBezTo>
                  <a:cubicBezTo>
                    <a:pt x="111" y="22"/>
                    <a:pt x="135" y="41"/>
                    <a:pt x="129" y="72"/>
                  </a:cubicBezTo>
                  <a:cubicBezTo>
                    <a:pt x="129" y="73"/>
                    <a:pt x="128" y="74"/>
                    <a:pt x="128" y="75"/>
                  </a:cubicBezTo>
                  <a:cubicBezTo>
                    <a:pt x="128" y="76"/>
                    <a:pt x="128" y="77"/>
                    <a:pt x="128" y="78"/>
                  </a:cubicBezTo>
                  <a:cubicBezTo>
                    <a:pt x="128" y="90"/>
                    <a:pt x="125" y="99"/>
                    <a:pt x="114" y="108"/>
                  </a:cubicBezTo>
                  <a:cubicBezTo>
                    <a:pt x="104" y="116"/>
                    <a:pt x="90" y="121"/>
                    <a:pt x="76" y="120"/>
                  </a:cubicBezTo>
                  <a:cubicBezTo>
                    <a:pt x="50" y="119"/>
                    <a:pt x="18" y="104"/>
                    <a:pt x="20" y="7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0" name="Freeform 78"/>
            <p:cNvSpPr/>
            <p:nvPr/>
          </p:nvSpPr>
          <p:spPr bwMode="auto">
            <a:xfrm>
              <a:off x="4543425" y="1331913"/>
              <a:ext cx="1096963" cy="703263"/>
            </a:xfrm>
            <a:custGeom>
              <a:avLst/>
              <a:gdLst>
                <a:gd name="T0" fmla="*/ 216 w 259"/>
                <a:gd name="T1" fmla="*/ 40 h 166"/>
                <a:gd name="T2" fmla="*/ 145 w 259"/>
                <a:gd name="T3" fmla="*/ 77 h 166"/>
                <a:gd name="T4" fmla="*/ 56 w 259"/>
                <a:gd name="T5" fmla="*/ 32 h 166"/>
                <a:gd name="T6" fmla="*/ 145 w 259"/>
                <a:gd name="T7" fmla="*/ 100 h 166"/>
                <a:gd name="T8" fmla="*/ 154 w 259"/>
                <a:gd name="T9" fmla="*/ 102 h 166"/>
                <a:gd name="T10" fmla="*/ 251 w 259"/>
                <a:gd name="T11" fmla="*/ 106 h 166"/>
                <a:gd name="T12" fmla="*/ 216 w 259"/>
                <a:gd name="T13" fmla="*/ 4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9" h="166">
                  <a:moveTo>
                    <a:pt x="216" y="40"/>
                  </a:moveTo>
                  <a:cubicBezTo>
                    <a:pt x="185" y="41"/>
                    <a:pt x="166" y="60"/>
                    <a:pt x="145" y="77"/>
                  </a:cubicBezTo>
                  <a:cubicBezTo>
                    <a:pt x="142" y="35"/>
                    <a:pt x="93" y="0"/>
                    <a:pt x="56" y="32"/>
                  </a:cubicBezTo>
                  <a:cubicBezTo>
                    <a:pt x="0" y="81"/>
                    <a:pt x="58" y="157"/>
                    <a:pt x="145" y="100"/>
                  </a:cubicBezTo>
                  <a:cubicBezTo>
                    <a:pt x="154" y="102"/>
                    <a:pt x="154" y="102"/>
                    <a:pt x="154" y="102"/>
                  </a:cubicBezTo>
                  <a:cubicBezTo>
                    <a:pt x="166" y="157"/>
                    <a:pt x="236" y="166"/>
                    <a:pt x="251" y="106"/>
                  </a:cubicBezTo>
                  <a:cubicBezTo>
                    <a:pt x="259" y="76"/>
                    <a:pt x="248" y="40"/>
                    <a:pt x="216" y="40"/>
                  </a:cubicBezTo>
                  <a:close/>
                </a:path>
              </a:pathLst>
            </a:custGeom>
            <a:solidFill>
              <a:srgbClr val="56D0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1" name="Freeform 79"/>
            <p:cNvSpPr/>
            <p:nvPr/>
          </p:nvSpPr>
          <p:spPr bwMode="auto">
            <a:xfrm>
              <a:off x="5060950" y="1585913"/>
              <a:ext cx="193675" cy="233363"/>
            </a:xfrm>
            <a:custGeom>
              <a:avLst/>
              <a:gdLst>
                <a:gd name="T0" fmla="*/ 40 w 46"/>
                <a:gd name="T1" fmla="*/ 38 h 55"/>
                <a:gd name="T2" fmla="*/ 17 w 46"/>
                <a:gd name="T3" fmla="*/ 52 h 55"/>
                <a:gd name="T4" fmla="*/ 3 w 46"/>
                <a:gd name="T5" fmla="*/ 29 h 55"/>
                <a:gd name="T6" fmla="*/ 6 w 46"/>
                <a:gd name="T7" fmla="*/ 16 h 55"/>
                <a:gd name="T8" fmla="*/ 29 w 46"/>
                <a:gd name="T9" fmla="*/ 3 h 55"/>
                <a:gd name="T10" fmla="*/ 43 w 46"/>
                <a:gd name="T11" fmla="*/ 26 h 55"/>
                <a:gd name="T12" fmla="*/ 40 w 46"/>
                <a:gd name="T13" fmla="*/ 3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55">
                  <a:moveTo>
                    <a:pt x="40" y="38"/>
                  </a:moveTo>
                  <a:cubicBezTo>
                    <a:pt x="37" y="49"/>
                    <a:pt x="27" y="55"/>
                    <a:pt x="17" y="52"/>
                  </a:cubicBezTo>
                  <a:cubicBezTo>
                    <a:pt x="7" y="49"/>
                    <a:pt x="0" y="39"/>
                    <a:pt x="3" y="29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9" y="6"/>
                    <a:pt x="19" y="0"/>
                    <a:pt x="29" y="3"/>
                  </a:cubicBezTo>
                  <a:cubicBezTo>
                    <a:pt x="40" y="5"/>
                    <a:pt x="46" y="16"/>
                    <a:pt x="43" y="26"/>
                  </a:cubicBezTo>
                  <a:lnTo>
                    <a:pt x="40" y="38"/>
                  </a:lnTo>
                  <a:close/>
                </a:path>
              </a:pathLst>
            </a:custGeom>
            <a:solidFill>
              <a:srgbClr val="329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2" name="Oval 80"/>
            <p:cNvSpPr>
              <a:spLocks noChangeArrowheads="1"/>
            </p:cNvSpPr>
            <p:nvPr/>
          </p:nvSpPr>
          <p:spPr bwMode="auto">
            <a:xfrm>
              <a:off x="6750050" y="3405188"/>
              <a:ext cx="101600" cy="103188"/>
            </a:xfrm>
            <a:prstGeom prst="ellipse">
              <a:avLst/>
            </a:pr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3" name="Freeform 81"/>
            <p:cNvSpPr/>
            <p:nvPr/>
          </p:nvSpPr>
          <p:spPr bwMode="auto">
            <a:xfrm>
              <a:off x="5729288" y="1395413"/>
              <a:ext cx="2089150" cy="1595438"/>
            </a:xfrm>
            <a:custGeom>
              <a:avLst/>
              <a:gdLst>
                <a:gd name="T0" fmla="*/ 486 w 493"/>
                <a:gd name="T1" fmla="*/ 252 h 376"/>
                <a:gd name="T2" fmla="*/ 436 w 493"/>
                <a:gd name="T3" fmla="*/ 30 h 376"/>
                <a:gd name="T4" fmla="*/ 406 w 493"/>
                <a:gd name="T5" fmla="*/ 45 h 376"/>
                <a:gd name="T6" fmla="*/ 401 w 493"/>
                <a:gd name="T7" fmla="*/ 0 h 376"/>
                <a:gd name="T8" fmla="*/ 281 w 493"/>
                <a:gd name="T9" fmla="*/ 27 h 376"/>
                <a:gd name="T10" fmla="*/ 63 w 493"/>
                <a:gd name="T11" fmla="*/ 101 h 376"/>
                <a:gd name="T12" fmla="*/ 62 w 493"/>
                <a:gd name="T13" fmla="*/ 320 h 376"/>
                <a:gd name="T14" fmla="*/ 281 w 493"/>
                <a:gd name="T15" fmla="*/ 374 h 376"/>
                <a:gd name="T16" fmla="*/ 486 w 493"/>
                <a:gd name="T17" fmla="*/ 252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3" h="376">
                  <a:moveTo>
                    <a:pt x="486" y="252"/>
                  </a:moveTo>
                  <a:cubicBezTo>
                    <a:pt x="483" y="177"/>
                    <a:pt x="434" y="107"/>
                    <a:pt x="436" y="30"/>
                  </a:cubicBezTo>
                  <a:cubicBezTo>
                    <a:pt x="429" y="38"/>
                    <a:pt x="416" y="45"/>
                    <a:pt x="406" y="45"/>
                  </a:cubicBezTo>
                  <a:cubicBezTo>
                    <a:pt x="405" y="31"/>
                    <a:pt x="409" y="12"/>
                    <a:pt x="401" y="0"/>
                  </a:cubicBezTo>
                  <a:cubicBezTo>
                    <a:pt x="367" y="20"/>
                    <a:pt x="320" y="24"/>
                    <a:pt x="281" y="27"/>
                  </a:cubicBezTo>
                  <a:cubicBezTo>
                    <a:pt x="203" y="34"/>
                    <a:pt x="117" y="39"/>
                    <a:pt x="63" y="101"/>
                  </a:cubicBezTo>
                  <a:cubicBezTo>
                    <a:pt x="15" y="157"/>
                    <a:pt x="0" y="248"/>
                    <a:pt x="62" y="320"/>
                  </a:cubicBezTo>
                  <a:cubicBezTo>
                    <a:pt x="110" y="375"/>
                    <a:pt x="200" y="372"/>
                    <a:pt x="281" y="374"/>
                  </a:cubicBezTo>
                  <a:cubicBezTo>
                    <a:pt x="371" y="376"/>
                    <a:pt x="493" y="374"/>
                    <a:pt x="486" y="252"/>
                  </a:cubicBezTo>
                </a:path>
              </a:pathLst>
            </a:custGeom>
            <a:solidFill>
              <a:srgbClr val="A36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4" name="Freeform 82"/>
            <p:cNvSpPr/>
            <p:nvPr/>
          </p:nvSpPr>
          <p:spPr bwMode="auto">
            <a:xfrm>
              <a:off x="6351588" y="2981325"/>
              <a:ext cx="928688" cy="666750"/>
            </a:xfrm>
            <a:custGeom>
              <a:avLst/>
              <a:gdLst>
                <a:gd name="T0" fmla="*/ 219 w 219"/>
                <a:gd name="T1" fmla="*/ 157 h 157"/>
                <a:gd name="T2" fmla="*/ 90 w 219"/>
                <a:gd name="T3" fmla="*/ 13 h 157"/>
                <a:gd name="T4" fmla="*/ 0 w 219"/>
                <a:gd name="T5" fmla="*/ 157 h 157"/>
                <a:gd name="T6" fmla="*/ 219 w 219"/>
                <a:gd name="T7" fmla="*/ 15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9" h="157">
                  <a:moveTo>
                    <a:pt x="219" y="157"/>
                  </a:moveTo>
                  <a:cubicBezTo>
                    <a:pt x="204" y="80"/>
                    <a:pt x="172" y="0"/>
                    <a:pt x="90" y="13"/>
                  </a:cubicBezTo>
                  <a:cubicBezTo>
                    <a:pt x="21" y="24"/>
                    <a:pt x="6" y="97"/>
                    <a:pt x="0" y="157"/>
                  </a:cubicBezTo>
                  <a:lnTo>
                    <a:pt x="219" y="157"/>
                  </a:lnTo>
                  <a:close/>
                </a:path>
              </a:pathLst>
            </a:custGeom>
            <a:solidFill>
              <a:srgbClr val="E5D8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5" name="Freeform 83"/>
            <p:cNvSpPr/>
            <p:nvPr/>
          </p:nvSpPr>
          <p:spPr bwMode="auto">
            <a:xfrm>
              <a:off x="5856288" y="2303463"/>
              <a:ext cx="347663" cy="342900"/>
            </a:xfrm>
            <a:custGeom>
              <a:avLst/>
              <a:gdLst>
                <a:gd name="T0" fmla="*/ 82 w 82"/>
                <a:gd name="T1" fmla="*/ 38 h 81"/>
                <a:gd name="T2" fmla="*/ 25 w 82"/>
                <a:gd name="T3" fmla="*/ 2 h 81"/>
                <a:gd name="T4" fmla="*/ 8 w 82"/>
                <a:gd name="T5" fmla="*/ 43 h 81"/>
                <a:gd name="T6" fmla="*/ 60 w 82"/>
                <a:gd name="T7" fmla="*/ 81 h 81"/>
                <a:gd name="T8" fmla="*/ 82 w 82"/>
                <a:gd name="T9" fmla="*/ 3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81">
                  <a:moveTo>
                    <a:pt x="82" y="38"/>
                  </a:moveTo>
                  <a:cubicBezTo>
                    <a:pt x="74" y="21"/>
                    <a:pt x="44" y="0"/>
                    <a:pt x="25" y="2"/>
                  </a:cubicBezTo>
                  <a:cubicBezTo>
                    <a:pt x="4" y="5"/>
                    <a:pt x="0" y="26"/>
                    <a:pt x="8" y="43"/>
                  </a:cubicBezTo>
                  <a:cubicBezTo>
                    <a:pt x="17" y="62"/>
                    <a:pt x="42" y="71"/>
                    <a:pt x="60" y="81"/>
                  </a:cubicBezTo>
                  <a:lnTo>
                    <a:pt x="82" y="38"/>
                  </a:lnTo>
                  <a:close/>
                </a:path>
              </a:pathLst>
            </a:custGeom>
            <a:solidFill>
              <a:srgbClr val="E8A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6" name="Freeform 84"/>
            <p:cNvSpPr/>
            <p:nvPr/>
          </p:nvSpPr>
          <p:spPr bwMode="auto">
            <a:xfrm>
              <a:off x="7377113" y="2230438"/>
              <a:ext cx="474663" cy="423863"/>
            </a:xfrm>
            <a:custGeom>
              <a:avLst/>
              <a:gdLst>
                <a:gd name="T0" fmla="*/ 11 w 112"/>
                <a:gd name="T1" fmla="*/ 72 h 100"/>
                <a:gd name="T2" fmla="*/ 83 w 112"/>
                <a:gd name="T3" fmla="*/ 28 h 100"/>
                <a:gd name="T4" fmla="*/ 34 w 112"/>
                <a:gd name="T5" fmla="*/ 100 h 100"/>
                <a:gd name="T6" fmla="*/ 11 w 112"/>
                <a:gd name="T7" fmla="*/ 7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" h="100">
                  <a:moveTo>
                    <a:pt x="11" y="72"/>
                  </a:moveTo>
                  <a:cubicBezTo>
                    <a:pt x="0" y="52"/>
                    <a:pt x="61" y="0"/>
                    <a:pt x="83" y="28"/>
                  </a:cubicBezTo>
                  <a:cubicBezTo>
                    <a:pt x="112" y="66"/>
                    <a:pt x="30" y="92"/>
                    <a:pt x="34" y="100"/>
                  </a:cubicBezTo>
                  <a:lnTo>
                    <a:pt x="11" y="72"/>
                  </a:lnTo>
                  <a:close/>
                </a:path>
              </a:pathLst>
            </a:custGeom>
            <a:solidFill>
              <a:srgbClr val="E8A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7" name="Freeform 85"/>
            <p:cNvSpPr/>
            <p:nvPr/>
          </p:nvSpPr>
          <p:spPr bwMode="auto">
            <a:xfrm>
              <a:off x="5983288" y="1857375"/>
              <a:ext cx="1665288" cy="1311275"/>
            </a:xfrm>
            <a:custGeom>
              <a:avLst/>
              <a:gdLst>
                <a:gd name="T0" fmla="*/ 67 w 393"/>
                <a:gd name="T1" fmla="*/ 52 h 309"/>
                <a:gd name="T2" fmla="*/ 202 w 393"/>
                <a:gd name="T3" fmla="*/ 1 h 309"/>
                <a:gd name="T4" fmla="*/ 361 w 393"/>
                <a:gd name="T5" fmla="*/ 81 h 309"/>
                <a:gd name="T6" fmla="*/ 337 w 393"/>
                <a:gd name="T7" fmla="*/ 243 h 309"/>
                <a:gd name="T8" fmla="*/ 43 w 393"/>
                <a:gd name="T9" fmla="*/ 221 h 309"/>
                <a:gd name="T10" fmla="*/ 67 w 393"/>
                <a:gd name="T11" fmla="*/ 52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3" h="309">
                  <a:moveTo>
                    <a:pt x="67" y="52"/>
                  </a:moveTo>
                  <a:cubicBezTo>
                    <a:pt x="100" y="20"/>
                    <a:pt x="149" y="0"/>
                    <a:pt x="202" y="1"/>
                  </a:cubicBezTo>
                  <a:cubicBezTo>
                    <a:pt x="266" y="3"/>
                    <a:pt x="329" y="33"/>
                    <a:pt x="361" y="81"/>
                  </a:cubicBezTo>
                  <a:cubicBezTo>
                    <a:pt x="393" y="130"/>
                    <a:pt x="387" y="202"/>
                    <a:pt x="337" y="243"/>
                  </a:cubicBezTo>
                  <a:cubicBezTo>
                    <a:pt x="256" y="309"/>
                    <a:pt x="101" y="296"/>
                    <a:pt x="43" y="221"/>
                  </a:cubicBezTo>
                  <a:cubicBezTo>
                    <a:pt x="0" y="165"/>
                    <a:pt x="19" y="96"/>
                    <a:pt x="67" y="52"/>
                  </a:cubicBezTo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8" name="Freeform 86"/>
            <p:cNvSpPr/>
            <p:nvPr/>
          </p:nvSpPr>
          <p:spPr bwMode="auto">
            <a:xfrm>
              <a:off x="6351588" y="2281238"/>
              <a:ext cx="369888" cy="301625"/>
            </a:xfrm>
            <a:custGeom>
              <a:avLst/>
              <a:gdLst>
                <a:gd name="T0" fmla="*/ 52 w 87"/>
                <a:gd name="T1" fmla="*/ 10 h 71"/>
                <a:gd name="T2" fmla="*/ 59 w 87"/>
                <a:gd name="T3" fmla="*/ 13 h 71"/>
                <a:gd name="T4" fmla="*/ 34 w 87"/>
                <a:gd name="T5" fmla="*/ 60 h 71"/>
                <a:gd name="T6" fmla="*/ 52 w 87"/>
                <a:gd name="T7" fmla="*/ 1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" h="71">
                  <a:moveTo>
                    <a:pt x="52" y="10"/>
                  </a:moveTo>
                  <a:cubicBezTo>
                    <a:pt x="54" y="10"/>
                    <a:pt x="56" y="11"/>
                    <a:pt x="59" y="13"/>
                  </a:cubicBezTo>
                  <a:cubicBezTo>
                    <a:pt x="87" y="31"/>
                    <a:pt x="65" y="71"/>
                    <a:pt x="34" y="60"/>
                  </a:cubicBezTo>
                  <a:cubicBezTo>
                    <a:pt x="0" y="48"/>
                    <a:pt x="22" y="0"/>
                    <a:pt x="52" y="1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9" name="Freeform 87"/>
            <p:cNvSpPr/>
            <p:nvPr/>
          </p:nvSpPr>
          <p:spPr bwMode="auto">
            <a:xfrm>
              <a:off x="6915150" y="2286000"/>
              <a:ext cx="368300" cy="301625"/>
            </a:xfrm>
            <a:custGeom>
              <a:avLst/>
              <a:gdLst>
                <a:gd name="T0" fmla="*/ 52 w 87"/>
                <a:gd name="T1" fmla="*/ 10 h 71"/>
                <a:gd name="T2" fmla="*/ 59 w 87"/>
                <a:gd name="T3" fmla="*/ 13 h 71"/>
                <a:gd name="T4" fmla="*/ 35 w 87"/>
                <a:gd name="T5" fmla="*/ 60 h 71"/>
                <a:gd name="T6" fmla="*/ 52 w 87"/>
                <a:gd name="T7" fmla="*/ 1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" h="71">
                  <a:moveTo>
                    <a:pt x="52" y="10"/>
                  </a:moveTo>
                  <a:cubicBezTo>
                    <a:pt x="54" y="10"/>
                    <a:pt x="57" y="11"/>
                    <a:pt x="59" y="13"/>
                  </a:cubicBezTo>
                  <a:cubicBezTo>
                    <a:pt x="87" y="31"/>
                    <a:pt x="65" y="71"/>
                    <a:pt x="35" y="60"/>
                  </a:cubicBezTo>
                  <a:cubicBezTo>
                    <a:pt x="0" y="48"/>
                    <a:pt x="22" y="0"/>
                    <a:pt x="52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0" name="Freeform 88"/>
            <p:cNvSpPr/>
            <p:nvPr/>
          </p:nvSpPr>
          <p:spPr bwMode="auto">
            <a:xfrm>
              <a:off x="6661150" y="2701925"/>
              <a:ext cx="330200" cy="173038"/>
            </a:xfrm>
            <a:custGeom>
              <a:avLst/>
              <a:gdLst>
                <a:gd name="T0" fmla="*/ 63 w 78"/>
                <a:gd name="T1" fmla="*/ 7 h 41"/>
                <a:gd name="T2" fmla="*/ 15 w 78"/>
                <a:gd name="T3" fmla="*/ 8 h 41"/>
                <a:gd name="T4" fmla="*/ 5 w 78"/>
                <a:gd name="T5" fmla="*/ 15 h 41"/>
                <a:gd name="T6" fmla="*/ 74 w 78"/>
                <a:gd name="T7" fmla="*/ 12 h 41"/>
                <a:gd name="T8" fmla="*/ 63 w 78"/>
                <a:gd name="T9" fmla="*/ 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41">
                  <a:moveTo>
                    <a:pt x="63" y="7"/>
                  </a:moveTo>
                  <a:cubicBezTo>
                    <a:pt x="52" y="27"/>
                    <a:pt x="29" y="22"/>
                    <a:pt x="15" y="8"/>
                  </a:cubicBezTo>
                  <a:cubicBezTo>
                    <a:pt x="10" y="2"/>
                    <a:pt x="0" y="10"/>
                    <a:pt x="5" y="15"/>
                  </a:cubicBezTo>
                  <a:cubicBezTo>
                    <a:pt x="26" y="37"/>
                    <a:pt x="59" y="41"/>
                    <a:pt x="74" y="12"/>
                  </a:cubicBezTo>
                  <a:cubicBezTo>
                    <a:pt x="78" y="5"/>
                    <a:pt x="66" y="0"/>
                    <a:pt x="63" y="7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1" name="Freeform 89"/>
            <p:cNvSpPr/>
            <p:nvPr/>
          </p:nvSpPr>
          <p:spPr bwMode="auto">
            <a:xfrm>
              <a:off x="6470650" y="2366963"/>
              <a:ext cx="139700" cy="127000"/>
            </a:xfrm>
            <a:custGeom>
              <a:avLst/>
              <a:gdLst>
                <a:gd name="T0" fmla="*/ 21 w 33"/>
                <a:gd name="T1" fmla="*/ 5 h 30"/>
                <a:gd name="T2" fmla="*/ 12 w 33"/>
                <a:gd name="T3" fmla="*/ 24 h 30"/>
                <a:gd name="T4" fmla="*/ 21 w 33"/>
                <a:gd name="T5" fmla="*/ 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30">
                  <a:moveTo>
                    <a:pt x="21" y="5"/>
                  </a:moveTo>
                  <a:cubicBezTo>
                    <a:pt x="8" y="0"/>
                    <a:pt x="0" y="19"/>
                    <a:pt x="12" y="24"/>
                  </a:cubicBezTo>
                  <a:cubicBezTo>
                    <a:pt x="24" y="30"/>
                    <a:pt x="33" y="11"/>
                    <a:pt x="21" y="5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2" name="Freeform 90"/>
            <p:cNvSpPr/>
            <p:nvPr/>
          </p:nvSpPr>
          <p:spPr bwMode="auto">
            <a:xfrm>
              <a:off x="7016750" y="2357438"/>
              <a:ext cx="144463" cy="131763"/>
            </a:xfrm>
            <a:custGeom>
              <a:avLst/>
              <a:gdLst>
                <a:gd name="T0" fmla="*/ 21 w 34"/>
                <a:gd name="T1" fmla="*/ 6 h 31"/>
                <a:gd name="T2" fmla="*/ 13 w 34"/>
                <a:gd name="T3" fmla="*/ 25 h 31"/>
                <a:gd name="T4" fmla="*/ 21 w 34"/>
                <a:gd name="T5" fmla="*/ 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31">
                  <a:moveTo>
                    <a:pt x="21" y="6"/>
                  </a:moveTo>
                  <a:cubicBezTo>
                    <a:pt x="9" y="0"/>
                    <a:pt x="0" y="20"/>
                    <a:pt x="13" y="25"/>
                  </a:cubicBezTo>
                  <a:cubicBezTo>
                    <a:pt x="25" y="31"/>
                    <a:pt x="34" y="11"/>
                    <a:pt x="21" y="6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3" name="Rectangle 91"/>
            <p:cNvSpPr>
              <a:spLocks noChangeArrowheads="1"/>
            </p:cNvSpPr>
            <p:nvPr/>
          </p:nvSpPr>
          <p:spPr bwMode="auto">
            <a:xfrm>
              <a:off x="6267450" y="2540000"/>
              <a:ext cx="342900" cy="212725"/>
            </a:xfrm>
            <a:prstGeom prst="rect">
              <a:avLst/>
            </a:pr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4" name="Freeform 92"/>
            <p:cNvSpPr/>
            <p:nvPr/>
          </p:nvSpPr>
          <p:spPr bwMode="auto">
            <a:xfrm>
              <a:off x="7026275" y="2613025"/>
              <a:ext cx="358775" cy="198438"/>
            </a:xfrm>
            <a:custGeom>
              <a:avLst/>
              <a:gdLst>
                <a:gd name="T0" fmla="*/ 42 w 85"/>
                <a:gd name="T1" fmla="*/ 0 h 47"/>
                <a:gd name="T2" fmla="*/ 33 w 85"/>
                <a:gd name="T3" fmla="*/ 44 h 47"/>
                <a:gd name="T4" fmla="*/ 45 w 85"/>
                <a:gd name="T5" fmla="*/ 47 h 47"/>
                <a:gd name="T6" fmla="*/ 58 w 85"/>
                <a:gd name="T7" fmla="*/ 4 h 47"/>
                <a:gd name="T8" fmla="*/ 42 w 85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47">
                  <a:moveTo>
                    <a:pt x="42" y="0"/>
                  </a:moveTo>
                  <a:cubicBezTo>
                    <a:pt x="17" y="0"/>
                    <a:pt x="0" y="32"/>
                    <a:pt x="33" y="44"/>
                  </a:cubicBezTo>
                  <a:cubicBezTo>
                    <a:pt x="37" y="46"/>
                    <a:pt x="41" y="47"/>
                    <a:pt x="45" y="47"/>
                  </a:cubicBezTo>
                  <a:cubicBezTo>
                    <a:pt x="68" y="47"/>
                    <a:pt x="85" y="19"/>
                    <a:pt x="58" y="4"/>
                  </a:cubicBezTo>
                  <a:cubicBezTo>
                    <a:pt x="53" y="1"/>
                    <a:pt x="48" y="0"/>
                    <a:pt x="42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5" name="Freeform 93"/>
            <p:cNvSpPr/>
            <p:nvPr/>
          </p:nvSpPr>
          <p:spPr bwMode="auto">
            <a:xfrm>
              <a:off x="6711950" y="2413000"/>
              <a:ext cx="207963" cy="271463"/>
            </a:xfrm>
            <a:custGeom>
              <a:avLst/>
              <a:gdLst>
                <a:gd name="T0" fmla="*/ 30 w 49"/>
                <a:gd name="T1" fmla="*/ 2 h 64"/>
                <a:gd name="T2" fmla="*/ 25 w 49"/>
                <a:gd name="T3" fmla="*/ 1 h 64"/>
                <a:gd name="T4" fmla="*/ 28 w 49"/>
                <a:gd name="T5" fmla="*/ 57 h 64"/>
                <a:gd name="T6" fmla="*/ 30 w 49"/>
                <a:gd name="T7" fmla="*/ 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64">
                  <a:moveTo>
                    <a:pt x="30" y="2"/>
                  </a:moveTo>
                  <a:cubicBezTo>
                    <a:pt x="28" y="1"/>
                    <a:pt x="27" y="0"/>
                    <a:pt x="25" y="1"/>
                  </a:cubicBezTo>
                  <a:cubicBezTo>
                    <a:pt x="14" y="3"/>
                    <a:pt x="0" y="64"/>
                    <a:pt x="28" y="57"/>
                  </a:cubicBezTo>
                  <a:cubicBezTo>
                    <a:pt x="49" y="52"/>
                    <a:pt x="41" y="11"/>
                    <a:pt x="30" y="2"/>
                  </a:cubicBezTo>
                  <a:close/>
                </a:path>
              </a:pathLst>
            </a:custGeom>
            <a:solidFill>
              <a:srgbClr val="F28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6" name="Freeform 94"/>
            <p:cNvSpPr/>
            <p:nvPr/>
          </p:nvSpPr>
          <p:spPr bwMode="auto">
            <a:xfrm>
              <a:off x="6432550" y="2166938"/>
              <a:ext cx="127000" cy="106363"/>
            </a:xfrm>
            <a:custGeom>
              <a:avLst/>
              <a:gdLst>
                <a:gd name="T0" fmla="*/ 29 w 30"/>
                <a:gd name="T1" fmla="*/ 11 h 25"/>
                <a:gd name="T2" fmla="*/ 20 w 30"/>
                <a:gd name="T3" fmla="*/ 0 h 25"/>
                <a:gd name="T4" fmla="*/ 11 w 30"/>
                <a:gd name="T5" fmla="*/ 2 h 25"/>
                <a:gd name="T6" fmla="*/ 5 w 30"/>
                <a:gd name="T7" fmla="*/ 6 h 25"/>
                <a:gd name="T8" fmla="*/ 4 w 30"/>
                <a:gd name="T9" fmla="*/ 20 h 25"/>
                <a:gd name="T10" fmla="*/ 19 w 30"/>
                <a:gd name="T11" fmla="*/ 22 h 25"/>
                <a:gd name="T12" fmla="*/ 21 w 30"/>
                <a:gd name="T13" fmla="*/ 20 h 25"/>
                <a:gd name="T14" fmla="*/ 21 w 30"/>
                <a:gd name="T15" fmla="*/ 20 h 25"/>
                <a:gd name="T16" fmla="*/ 29 w 30"/>
                <a:gd name="T17" fmla="*/ 1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25">
                  <a:moveTo>
                    <a:pt x="29" y="11"/>
                  </a:moveTo>
                  <a:cubicBezTo>
                    <a:pt x="30" y="6"/>
                    <a:pt x="25" y="0"/>
                    <a:pt x="20" y="0"/>
                  </a:cubicBezTo>
                  <a:cubicBezTo>
                    <a:pt x="17" y="0"/>
                    <a:pt x="14" y="0"/>
                    <a:pt x="11" y="2"/>
                  </a:cubicBezTo>
                  <a:cubicBezTo>
                    <a:pt x="9" y="3"/>
                    <a:pt x="7" y="4"/>
                    <a:pt x="5" y="6"/>
                  </a:cubicBezTo>
                  <a:cubicBezTo>
                    <a:pt x="1" y="9"/>
                    <a:pt x="0" y="16"/>
                    <a:pt x="4" y="20"/>
                  </a:cubicBezTo>
                  <a:cubicBezTo>
                    <a:pt x="8" y="25"/>
                    <a:pt x="14" y="25"/>
                    <a:pt x="19" y="22"/>
                  </a:cubicBezTo>
                  <a:cubicBezTo>
                    <a:pt x="19" y="21"/>
                    <a:pt x="20" y="21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5" y="19"/>
                    <a:pt x="29" y="16"/>
                    <a:pt x="29" y="11"/>
                  </a:cubicBezTo>
                  <a:close/>
                </a:path>
              </a:pathLst>
            </a:cu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7" name="Freeform 95"/>
            <p:cNvSpPr/>
            <p:nvPr/>
          </p:nvSpPr>
          <p:spPr bwMode="auto">
            <a:xfrm>
              <a:off x="7077075" y="2159000"/>
              <a:ext cx="185738" cy="152400"/>
            </a:xfrm>
            <a:custGeom>
              <a:avLst/>
              <a:gdLst>
                <a:gd name="T0" fmla="*/ 30 w 44"/>
                <a:gd name="T1" fmla="*/ 8 h 36"/>
                <a:gd name="T2" fmla="*/ 24 w 44"/>
                <a:gd name="T3" fmla="*/ 5 h 36"/>
                <a:gd name="T4" fmla="*/ 14 w 44"/>
                <a:gd name="T5" fmla="*/ 1 h 36"/>
                <a:gd name="T6" fmla="*/ 10 w 44"/>
                <a:gd name="T7" fmla="*/ 22 h 36"/>
                <a:gd name="T8" fmla="*/ 30 w 44"/>
                <a:gd name="T9" fmla="*/ 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36">
                  <a:moveTo>
                    <a:pt x="30" y="8"/>
                  </a:moveTo>
                  <a:cubicBezTo>
                    <a:pt x="28" y="7"/>
                    <a:pt x="26" y="6"/>
                    <a:pt x="24" y="5"/>
                  </a:cubicBezTo>
                  <a:cubicBezTo>
                    <a:pt x="21" y="3"/>
                    <a:pt x="18" y="2"/>
                    <a:pt x="14" y="1"/>
                  </a:cubicBezTo>
                  <a:cubicBezTo>
                    <a:pt x="0" y="0"/>
                    <a:pt x="3" y="14"/>
                    <a:pt x="10" y="22"/>
                  </a:cubicBezTo>
                  <a:cubicBezTo>
                    <a:pt x="23" y="36"/>
                    <a:pt x="44" y="18"/>
                    <a:pt x="30" y="8"/>
                  </a:cubicBezTo>
                  <a:close/>
                </a:path>
              </a:pathLst>
            </a:cu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8" name="Freeform 96"/>
            <p:cNvSpPr/>
            <p:nvPr/>
          </p:nvSpPr>
          <p:spPr bwMode="auto">
            <a:xfrm>
              <a:off x="6097588" y="1670050"/>
              <a:ext cx="1304925" cy="522288"/>
            </a:xfrm>
            <a:custGeom>
              <a:avLst/>
              <a:gdLst>
                <a:gd name="T0" fmla="*/ 299 w 308"/>
                <a:gd name="T1" fmla="*/ 26 h 123"/>
                <a:gd name="T2" fmla="*/ 181 w 308"/>
                <a:gd name="T3" fmla="*/ 4 h 123"/>
                <a:gd name="T4" fmla="*/ 19 w 308"/>
                <a:gd name="T5" fmla="*/ 56 h 123"/>
                <a:gd name="T6" fmla="*/ 14 w 308"/>
                <a:gd name="T7" fmla="*/ 53 h 123"/>
                <a:gd name="T8" fmla="*/ 0 w 308"/>
                <a:gd name="T9" fmla="*/ 123 h 123"/>
                <a:gd name="T10" fmla="*/ 127 w 308"/>
                <a:gd name="T11" fmla="*/ 110 h 123"/>
                <a:gd name="T12" fmla="*/ 238 w 308"/>
                <a:gd name="T13" fmla="*/ 99 h 123"/>
                <a:gd name="T14" fmla="*/ 299 w 308"/>
                <a:gd name="T15" fmla="*/ 26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8" h="123">
                  <a:moveTo>
                    <a:pt x="299" y="26"/>
                  </a:moveTo>
                  <a:cubicBezTo>
                    <a:pt x="291" y="0"/>
                    <a:pt x="203" y="5"/>
                    <a:pt x="181" y="4"/>
                  </a:cubicBezTo>
                  <a:cubicBezTo>
                    <a:pt x="132" y="2"/>
                    <a:pt x="55" y="20"/>
                    <a:pt x="19" y="56"/>
                  </a:cubicBezTo>
                  <a:cubicBezTo>
                    <a:pt x="18" y="54"/>
                    <a:pt x="16" y="53"/>
                    <a:pt x="14" y="5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22" y="77"/>
                    <a:pt x="91" y="105"/>
                    <a:pt x="127" y="110"/>
                  </a:cubicBezTo>
                  <a:cubicBezTo>
                    <a:pt x="164" y="115"/>
                    <a:pt x="203" y="115"/>
                    <a:pt x="238" y="99"/>
                  </a:cubicBezTo>
                  <a:cubicBezTo>
                    <a:pt x="258" y="90"/>
                    <a:pt x="308" y="55"/>
                    <a:pt x="299" y="26"/>
                  </a:cubicBezTo>
                  <a:close/>
                </a:path>
              </a:pathLst>
            </a:custGeom>
            <a:solidFill>
              <a:srgbClr val="A36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9" name="Freeform 97"/>
            <p:cNvSpPr/>
            <p:nvPr/>
          </p:nvSpPr>
          <p:spPr bwMode="auto">
            <a:xfrm>
              <a:off x="6115050" y="3036888"/>
              <a:ext cx="449263" cy="611188"/>
            </a:xfrm>
            <a:custGeom>
              <a:avLst/>
              <a:gdLst>
                <a:gd name="T0" fmla="*/ 106 w 106"/>
                <a:gd name="T1" fmla="*/ 0 h 144"/>
                <a:gd name="T2" fmla="*/ 57 w 106"/>
                <a:gd name="T3" fmla="*/ 144 h 144"/>
                <a:gd name="T4" fmla="*/ 0 w 106"/>
                <a:gd name="T5" fmla="*/ 144 h 144"/>
                <a:gd name="T6" fmla="*/ 106 w 106"/>
                <a:gd name="T7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" h="144">
                  <a:moveTo>
                    <a:pt x="106" y="0"/>
                  </a:moveTo>
                  <a:cubicBezTo>
                    <a:pt x="106" y="0"/>
                    <a:pt x="68" y="67"/>
                    <a:pt x="57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144"/>
                    <a:pt x="18" y="32"/>
                    <a:pt x="106" y="0"/>
                  </a:cubicBezTo>
                  <a:close/>
                </a:path>
              </a:pathLst>
            </a:custGeom>
            <a:solidFill>
              <a:srgbClr val="C9B6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0" name="Freeform 98"/>
            <p:cNvSpPr/>
            <p:nvPr/>
          </p:nvSpPr>
          <p:spPr bwMode="auto">
            <a:xfrm>
              <a:off x="6996113" y="3057525"/>
              <a:ext cx="461963" cy="590550"/>
            </a:xfrm>
            <a:custGeom>
              <a:avLst/>
              <a:gdLst>
                <a:gd name="T0" fmla="*/ 0 w 109"/>
                <a:gd name="T1" fmla="*/ 0 h 139"/>
                <a:gd name="T2" fmla="*/ 67 w 109"/>
                <a:gd name="T3" fmla="*/ 139 h 139"/>
                <a:gd name="T4" fmla="*/ 109 w 109"/>
                <a:gd name="T5" fmla="*/ 111 h 139"/>
                <a:gd name="T6" fmla="*/ 0 w 109"/>
                <a:gd name="T7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39">
                  <a:moveTo>
                    <a:pt x="0" y="0"/>
                  </a:moveTo>
                  <a:cubicBezTo>
                    <a:pt x="0" y="0"/>
                    <a:pt x="59" y="51"/>
                    <a:pt x="67" y="139"/>
                  </a:cubicBezTo>
                  <a:cubicBezTo>
                    <a:pt x="67" y="139"/>
                    <a:pt x="93" y="135"/>
                    <a:pt x="109" y="111"/>
                  </a:cubicBezTo>
                  <a:cubicBezTo>
                    <a:pt x="109" y="111"/>
                    <a:pt x="98" y="22"/>
                    <a:pt x="0" y="0"/>
                  </a:cubicBezTo>
                  <a:close/>
                </a:path>
              </a:pathLst>
            </a:custGeom>
            <a:solidFill>
              <a:srgbClr val="C9B6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1" name="Freeform 99"/>
            <p:cNvSpPr/>
            <p:nvPr/>
          </p:nvSpPr>
          <p:spPr bwMode="auto">
            <a:xfrm>
              <a:off x="6351588" y="3024188"/>
              <a:ext cx="923925" cy="296863"/>
            </a:xfrm>
            <a:custGeom>
              <a:avLst/>
              <a:gdLst>
                <a:gd name="T0" fmla="*/ 454 w 582"/>
                <a:gd name="T1" fmla="*/ 16 h 187"/>
                <a:gd name="T2" fmla="*/ 99 w 582"/>
                <a:gd name="T3" fmla="*/ 0 h 187"/>
                <a:gd name="T4" fmla="*/ 0 w 582"/>
                <a:gd name="T5" fmla="*/ 80 h 187"/>
                <a:gd name="T6" fmla="*/ 198 w 582"/>
                <a:gd name="T7" fmla="*/ 182 h 187"/>
                <a:gd name="T8" fmla="*/ 281 w 582"/>
                <a:gd name="T9" fmla="*/ 19 h 187"/>
                <a:gd name="T10" fmla="*/ 374 w 582"/>
                <a:gd name="T11" fmla="*/ 187 h 187"/>
                <a:gd name="T12" fmla="*/ 582 w 582"/>
                <a:gd name="T13" fmla="*/ 93 h 187"/>
                <a:gd name="T14" fmla="*/ 454 w 582"/>
                <a:gd name="T15" fmla="*/ 1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2" h="187">
                  <a:moveTo>
                    <a:pt x="454" y="16"/>
                  </a:moveTo>
                  <a:lnTo>
                    <a:pt x="99" y="0"/>
                  </a:lnTo>
                  <a:lnTo>
                    <a:pt x="0" y="80"/>
                  </a:lnTo>
                  <a:lnTo>
                    <a:pt x="198" y="182"/>
                  </a:lnTo>
                  <a:lnTo>
                    <a:pt x="281" y="19"/>
                  </a:lnTo>
                  <a:lnTo>
                    <a:pt x="374" y="187"/>
                  </a:lnTo>
                  <a:lnTo>
                    <a:pt x="582" y="93"/>
                  </a:lnTo>
                  <a:lnTo>
                    <a:pt x="454" y="16"/>
                  </a:lnTo>
                  <a:close/>
                </a:path>
              </a:pathLst>
            </a:custGeom>
            <a:solidFill>
              <a:srgbClr val="F9F0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2" name="Oval 100"/>
            <p:cNvSpPr>
              <a:spLocks noChangeArrowheads="1"/>
            </p:cNvSpPr>
            <p:nvPr/>
          </p:nvSpPr>
          <p:spPr bwMode="auto">
            <a:xfrm>
              <a:off x="6750050" y="3189288"/>
              <a:ext cx="101600" cy="101600"/>
            </a:xfrm>
            <a:prstGeom prst="ellipse">
              <a:avLst/>
            </a:pr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3" name="Oval 101"/>
            <p:cNvSpPr>
              <a:spLocks noChangeArrowheads="1"/>
            </p:cNvSpPr>
            <p:nvPr/>
          </p:nvSpPr>
          <p:spPr bwMode="auto">
            <a:xfrm>
              <a:off x="6750050" y="3392488"/>
              <a:ext cx="101600" cy="101600"/>
            </a:xfrm>
            <a:prstGeom prst="ellipse">
              <a:avLst/>
            </a:pr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4" name="Freeform 102"/>
            <p:cNvSpPr/>
            <p:nvPr/>
          </p:nvSpPr>
          <p:spPr bwMode="auto">
            <a:xfrm>
              <a:off x="6605588" y="2986088"/>
              <a:ext cx="411163" cy="258763"/>
            </a:xfrm>
            <a:custGeom>
              <a:avLst/>
              <a:gdLst>
                <a:gd name="T0" fmla="*/ 134 w 259"/>
                <a:gd name="T1" fmla="*/ 51 h 163"/>
                <a:gd name="T2" fmla="*/ 0 w 259"/>
                <a:gd name="T3" fmla="*/ 0 h 163"/>
                <a:gd name="T4" fmla="*/ 0 w 259"/>
                <a:gd name="T5" fmla="*/ 157 h 163"/>
                <a:gd name="T6" fmla="*/ 129 w 259"/>
                <a:gd name="T7" fmla="*/ 115 h 163"/>
                <a:gd name="T8" fmla="*/ 251 w 259"/>
                <a:gd name="T9" fmla="*/ 163 h 163"/>
                <a:gd name="T10" fmla="*/ 259 w 259"/>
                <a:gd name="T11" fmla="*/ 16 h 163"/>
                <a:gd name="T12" fmla="*/ 134 w 259"/>
                <a:gd name="T13" fmla="*/ 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9" h="163">
                  <a:moveTo>
                    <a:pt x="134" y="51"/>
                  </a:moveTo>
                  <a:lnTo>
                    <a:pt x="0" y="0"/>
                  </a:lnTo>
                  <a:lnTo>
                    <a:pt x="0" y="157"/>
                  </a:lnTo>
                  <a:lnTo>
                    <a:pt x="129" y="115"/>
                  </a:lnTo>
                  <a:lnTo>
                    <a:pt x="251" y="163"/>
                  </a:lnTo>
                  <a:lnTo>
                    <a:pt x="259" y="16"/>
                  </a:lnTo>
                  <a:lnTo>
                    <a:pt x="134" y="51"/>
                  </a:lnTo>
                  <a:close/>
                </a:path>
              </a:pathLst>
            </a:custGeom>
            <a:solidFill>
              <a:srgbClr val="43AF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5" name="Freeform 103"/>
            <p:cNvSpPr/>
            <p:nvPr/>
          </p:nvSpPr>
          <p:spPr bwMode="auto">
            <a:xfrm>
              <a:off x="6734175" y="3032125"/>
              <a:ext cx="139700" cy="169863"/>
            </a:xfrm>
            <a:custGeom>
              <a:avLst/>
              <a:gdLst>
                <a:gd name="T0" fmla="*/ 85 w 88"/>
                <a:gd name="T1" fmla="*/ 107 h 107"/>
                <a:gd name="T2" fmla="*/ 0 w 88"/>
                <a:gd name="T3" fmla="*/ 107 h 107"/>
                <a:gd name="T4" fmla="*/ 2 w 88"/>
                <a:gd name="T5" fmla="*/ 0 h 107"/>
                <a:gd name="T6" fmla="*/ 88 w 88"/>
                <a:gd name="T7" fmla="*/ 0 h 107"/>
                <a:gd name="T8" fmla="*/ 85 w 88"/>
                <a:gd name="T9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07">
                  <a:moveTo>
                    <a:pt x="85" y="107"/>
                  </a:moveTo>
                  <a:lnTo>
                    <a:pt x="0" y="107"/>
                  </a:lnTo>
                  <a:lnTo>
                    <a:pt x="2" y="0"/>
                  </a:lnTo>
                  <a:lnTo>
                    <a:pt x="88" y="0"/>
                  </a:lnTo>
                  <a:lnTo>
                    <a:pt x="85" y="107"/>
                  </a:lnTo>
                  <a:close/>
                </a:path>
              </a:pathLst>
            </a:custGeom>
            <a:solidFill>
              <a:srgbClr val="56D0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6" name="Freeform 104"/>
            <p:cNvSpPr/>
            <p:nvPr/>
          </p:nvSpPr>
          <p:spPr bwMode="auto">
            <a:xfrm>
              <a:off x="9618663" y="2154238"/>
              <a:ext cx="292100" cy="339725"/>
            </a:xfrm>
            <a:custGeom>
              <a:avLst/>
              <a:gdLst>
                <a:gd name="T0" fmla="*/ 27 w 69"/>
                <a:gd name="T1" fmla="*/ 0 h 80"/>
                <a:gd name="T2" fmla="*/ 0 w 69"/>
                <a:gd name="T3" fmla="*/ 80 h 80"/>
                <a:gd name="T4" fmla="*/ 27 w 69"/>
                <a:gd name="T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80">
                  <a:moveTo>
                    <a:pt x="27" y="0"/>
                  </a:moveTo>
                  <a:cubicBezTo>
                    <a:pt x="69" y="6"/>
                    <a:pt x="33" y="79"/>
                    <a:pt x="0" y="80"/>
                  </a:cubicBezTo>
                  <a:lnTo>
                    <a:pt x="27" y="0"/>
                  </a:lnTo>
                  <a:close/>
                </a:path>
              </a:pathLst>
            </a:custGeom>
            <a:solidFill>
              <a:srgbClr val="E8A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7" name="Freeform 105"/>
            <p:cNvSpPr/>
            <p:nvPr/>
          </p:nvSpPr>
          <p:spPr bwMode="auto">
            <a:xfrm>
              <a:off x="9334500" y="1593850"/>
              <a:ext cx="584200" cy="781050"/>
            </a:xfrm>
            <a:custGeom>
              <a:avLst/>
              <a:gdLst>
                <a:gd name="T0" fmla="*/ 42 w 138"/>
                <a:gd name="T1" fmla="*/ 18 h 184"/>
                <a:gd name="T2" fmla="*/ 66 w 138"/>
                <a:gd name="T3" fmla="*/ 90 h 184"/>
                <a:gd name="T4" fmla="*/ 97 w 138"/>
                <a:gd name="T5" fmla="*/ 89 h 184"/>
                <a:gd name="T6" fmla="*/ 61 w 138"/>
                <a:gd name="T7" fmla="*/ 184 h 184"/>
                <a:gd name="T8" fmla="*/ 0 w 138"/>
                <a:gd name="T9" fmla="*/ 41 h 184"/>
                <a:gd name="T10" fmla="*/ 42 w 138"/>
                <a:gd name="T11" fmla="*/ 1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8" h="184">
                  <a:moveTo>
                    <a:pt x="42" y="18"/>
                  </a:moveTo>
                  <a:cubicBezTo>
                    <a:pt x="65" y="31"/>
                    <a:pt x="76" y="66"/>
                    <a:pt x="66" y="90"/>
                  </a:cubicBezTo>
                  <a:cubicBezTo>
                    <a:pt x="75" y="84"/>
                    <a:pt x="87" y="83"/>
                    <a:pt x="97" y="89"/>
                  </a:cubicBezTo>
                  <a:cubicBezTo>
                    <a:pt x="138" y="115"/>
                    <a:pt x="76" y="167"/>
                    <a:pt x="61" y="184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1" y="22"/>
                    <a:pt x="12" y="0"/>
                    <a:pt x="42" y="18"/>
                  </a:cubicBezTo>
                  <a:close/>
                </a:path>
              </a:pathLst>
            </a:custGeom>
            <a:solidFill>
              <a:srgbClr val="B252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8" name="Freeform 106"/>
            <p:cNvSpPr/>
            <p:nvPr/>
          </p:nvSpPr>
          <p:spPr bwMode="auto">
            <a:xfrm>
              <a:off x="8016875" y="1692275"/>
              <a:ext cx="1754188" cy="1400175"/>
            </a:xfrm>
            <a:custGeom>
              <a:avLst/>
              <a:gdLst>
                <a:gd name="T0" fmla="*/ 327 w 414"/>
                <a:gd name="T1" fmla="*/ 42 h 330"/>
                <a:gd name="T2" fmla="*/ 179 w 414"/>
                <a:gd name="T3" fmla="*/ 9 h 330"/>
                <a:gd name="T4" fmla="*/ 26 w 414"/>
                <a:gd name="T5" fmla="*/ 116 h 330"/>
                <a:gd name="T6" fmla="*/ 64 w 414"/>
                <a:gd name="T7" fmla="*/ 273 h 330"/>
                <a:gd name="T8" fmla="*/ 377 w 414"/>
                <a:gd name="T9" fmla="*/ 215 h 330"/>
                <a:gd name="T10" fmla="*/ 327 w 414"/>
                <a:gd name="T11" fmla="*/ 42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4" h="330">
                  <a:moveTo>
                    <a:pt x="327" y="42"/>
                  </a:moveTo>
                  <a:cubicBezTo>
                    <a:pt x="288" y="14"/>
                    <a:pt x="235" y="0"/>
                    <a:pt x="179" y="9"/>
                  </a:cubicBezTo>
                  <a:cubicBezTo>
                    <a:pt x="112" y="21"/>
                    <a:pt x="52" y="61"/>
                    <a:pt x="26" y="116"/>
                  </a:cubicBezTo>
                  <a:cubicBezTo>
                    <a:pt x="0" y="172"/>
                    <a:pt x="6" y="238"/>
                    <a:pt x="64" y="273"/>
                  </a:cubicBezTo>
                  <a:cubicBezTo>
                    <a:pt x="158" y="330"/>
                    <a:pt x="321" y="315"/>
                    <a:pt x="377" y="215"/>
                  </a:cubicBezTo>
                  <a:cubicBezTo>
                    <a:pt x="414" y="150"/>
                    <a:pt x="383" y="81"/>
                    <a:pt x="327" y="42"/>
                  </a:cubicBezTo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9" name="Freeform 107"/>
            <p:cNvSpPr/>
            <p:nvPr/>
          </p:nvSpPr>
          <p:spPr bwMode="auto">
            <a:xfrm>
              <a:off x="8796338" y="2506663"/>
              <a:ext cx="487363" cy="309563"/>
            </a:xfrm>
            <a:custGeom>
              <a:avLst/>
              <a:gdLst>
                <a:gd name="T0" fmla="*/ 104 w 115"/>
                <a:gd name="T1" fmla="*/ 49 h 73"/>
                <a:gd name="T2" fmla="*/ 97 w 115"/>
                <a:gd name="T3" fmla="*/ 56 h 73"/>
                <a:gd name="T4" fmla="*/ 64 w 115"/>
                <a:gd name="T5" fmla="*/ 71 h 73"/>
                <a:gd name="T6" fmla="*/ 18 w 115"/>
                <a:gd name="T7" fmla="*/ 60 h 73"/>
                <a:gd name="T8" fmla="*/ 3 w 115"/>
                <a:gd name="T9" fmla="*/ 21 h 73"/>
                <a:gd name="T10" fmla="*/ 20 w 115"/>
                <a:gd name="T11" fmla="*/ 8 h 73"/>
                <a:gd name="T12" fmla="*/ 36 w 115"/>
                <a:gd name="T13" fmla="*/ 11 h 73"/>
                <a:gd name="T14" fmla="*/ 55 w 115"/>
                <a:gd name="T15" fmla="*/ 14 h 73"/>
                <a:gd name="T16" fmla="*/ 70 w 115"/>
                <a:gd name="T17" fmla="*/ 8 h 73"/>
                <a:gd name="T18" fmla="*/ 84 w 115"/>
                <a:gd name="T19" fmla="*/ 2 h 73"/>
                <a:gd name="T20" fmla="*/ 86 w 115"/>
                <a:gd name="T21" fmla="*/ 2 h 73"/>
                <a:gd name="T22" fmla="*/ 108 w 115"/>
                <a:gd name="T23" fmla="*/ 10 h 73"/>
                <a:gd name="T24" fmla="*/ 104 w 115"/>
                <a:gd name="T25" fmla="*/ 4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5" h="73">
                  <a:moveTo>
                    <a:pt x="104" y="49"/>
                  </a:moveTo>
                  <a:cubicBezTo>
                    <a:pt x="102" y="52"/>
                    <a:pt x="100" y="54"/>
                    <a:pt x="97" y="56"/>
                  </a:cubicBezTo>
                  <a:cubicBezTo>
                    <a:pt x="89" y="64"/>
                    <a:pt x="77" y="69"/>
                    <a:pt x="64" y="71"/>
                  </a:cubicBezTo>
                  <a:cubicBezTo>
                    <a:pt x="47" y="73"/>
                    <a:pt x="30" y="68"/>
                    <a:pt x="18" y="60"/>
                  </a:cubicBezTo>
                  <a:cubicBezTo>
                    <a:pt x="7" y="51"/>
                    <a:pt x="0" y="34"/>
                    <a:pt x="3" y="21"/>
                  </a:cubicBezTo>
                  <a:cubicBezTo>
                    <a:pt x="5" y="14"/>
                    <a:pt x="11" y="9"/>
                    <a:pt x="20" y="8"/>
                  </a:cubicBezTo>
                  <a:cubicBezTo>
                    <a:pt x="26" y="8"/>
                    <a:pt x="31" y="10"/>
                    <a:pt x="36" y="11"/>
                  </a:cubicBezTo>
                  <a:cubicBezTo>
                    <a:pt x="42" y="13"/>
                    <a:pt x="48" y="15"/>
                    <a:pt x="55" y="14"/>
                  </a:cubicBezTo>
                  <a:cubicBezTo>
                    <a:pt x="60" y="13"/>
                    <a:pt x="65" y="10"/>
                    <a:pt x="70" y="8"/>
                  </a:cubicBezTo>
                  <a:cubicBezTo>
                    <a:pt x="75" y="5"/>
                    <a:pt x="79" y="2"/>
                    <a:pt x="84" y="2"/>
                  </a:cubicBezTo>
                  <a:cubicBezTo>
                    <a:pt x="85" y="2"/>
                    <a:pt x="85" y="2"/>
                    <a:pt x="86" y="2"/>
                  </a:cubicBezTo>
                  <a:cubicBezTo>
                    <a:pt x="96" y="0"/>
                    <a:pt x="104" y="3"/>
                    <a:pt x="108" y="10"/>
                  </a:cubicBezTo>
                  <a:cubicBezTo>
                    <a:pt x="115" y="21"/>
                    <a:pt x="111" y="37"/>
                    <a:pt x="104" y="49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0" name="Freeform 108"/>
            <p:cNvSpPr/>
            <p:nvPr/>
          </p:nvSpPr>
          <p:spPr bwMode="auto">
            <a:xfrm>
              <a:off x="8890000" y="2659063"/>
              <a:ext cx="295275" cy="165100"/>
            </a:xfrm>
            <a:custGeom>
              <a:avLst/>
              <a:gdLst>
                <a:gd name="T0" fmla="*/ 0 w 70"/>
                <a:gd name="T1" fmla="*/ 27 h 39"/>
                <a:gd name="T2" fmla="*/ 42 w 70"/>
                <a:gd name="T3" fmla="*/ 3 h 39"/>
                <a:gd name="T4" fmla="*/ 70 w 70"/>
                <a:gd name="T5" fmla="*/ 26 h 39"/>
                <a:gd name="T6" fmla="*/ 0 w 70"/>
                <a:gd name="T7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39">
                  <a:moveTo>
                    <a:pt x="0" y="27"/>
                  </a:moveTo>
                  <a:cubicBezTo>
                    <a:pt x="10" y="13"/>
                    <a:pt x="20" y="0"/>
                    <a:pt x="42" y="3"/>
                  </a:cubicBezTo>
                  <a:cubicBezTo>
                    <a:pt x="57" y="6"/>
                    <a:pt x="65" y="15"/>
                    <a:pt x="70" y="26"/>
                  </a:cubicBezTo>
                  <a:cubicBezTo>
                    <a:pt x="50" y="39"/>
                    <a:pt x="20" y="39"/>
                    <a:pt x="0" y="27"/>
                  </a:cubicBezTo>
                  <a:close/>
                </a:path>
              </a:pathLst>
            </a:custGeom>
            <a:solidFill>
              <a:srgbClr val="EF4D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1" name="Freeform 109"/>
            <p:cNvSpPr/>
            <p:nvPr/>
          </p:nvSpPr>
          <p:spPr bwMode="auto">
            <a:xfrm>
              <a:off x="8809038" y="2493963"/>
              <a:ext cx="449263" cy="152400"/>
            </a:xfrm>
            <a:custGeom>
              <a:avLst/>
              <a:gdLst>
                <a:gd name="T0" fmla="*/ 0 w 106"/>
                <a:gd name="T1" fmla="*/ 22 h 36"/>
                <a:gd name="T2" fmla="*/ 0 w 106"/>
                <a:gd name="T3" fmla="*/ 21 h 36"/>
                <a:gd name="T4" fmla="*/ 17 w 106"/>
                <a:gd name="T5" fmla="*/ 8 h 36"/>
                <a:gd name="T6" fmla="*/ 33 w 106"/>
                <a:gd name="T7" fmla="*/ 11 h 36"/>
                <a:gd name="T8" fmla="*/ 52 w 106"/>
                <a:gd name="T9" fmla="*/ 14 h 36"/>
                <a:gd name="T10" fmla="*/ 67 w 106"/>
                <a:gd name="T11" fmla="*/ 7 h 36"/>
                <a:gd name="T12" fmla="*/ 81 w 106"/>
                <a:gd name="T13" fmla="*/ 2 h 36"/>
                <a:gd name="T14" fmla="*/ 83 w 106"/>
                <a:gd name="T15" fmla="*/ 1 h 36"/>
                <a:gd name="T16" fmla="*/ 105 w 106"/>
                <a:gd name="T17" fmla="*/ 10 h 36"/>
                <a:gd name="T18" fmla="*/ 106 w 106"/>
                <a:gd name="T19" fmla="*/ 12 h 36"/>
                <a:gd name="T20" fmla="*/ 94 w 106"/>
                <a:gd name="T21" fmla="*/ 21 h 36"/>
                <a:gd name="T22" fmla="*/ 0 w 106"/>
                <a:gd name="T23" fmla="*/ 2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6" h="36">
                  <a:moveTo>
                    <a:pt x="0" y="22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2" y="13"/>
                    <a:pt x="8" y="9"/>
                    <a:pt x="17" y="8"/>
                  </a:cubicBezTo>
                  <a:cubicBezTo>
                    <a:pt x="23" y="8"/>
                    <a:pt x="28" y="9"/>
                    <a:pt x="33" y="11"/>
                  </a:cubicBezTo>
                  <a:cubicBezTo>
                    <a:pt x="39" y="13"/>
                    <a:pt x="45" y="15"/>
                    <a:pt x="52" y="14"/>
                  </a:cubicBezTo>
                  <a:cubicBezTo>
                    <a:pt x="57" y="13"/>
                    <a:pt x="62" y="10"/>
                    <a:pt x="67" y="7"/>
                  </a:cubicBezTo>
                  <a:cubicBezTo>
                    <a:pt x="72" y="5"/>
                    <a:pt x="76" y="2"/>
                    <a:pt x="81" y="2"/>
                  </a:cubicBezTo>
                  <a:cubicBezTo>
                    <a:pt x="82" y="2"/>
                    <a:pt x="82" y="1"/>
                    <a:pt x="83" y="1"/>
                  </a:cubicBezTo>
                  <a:cubicBezTo>
                    <a:pt x="93" y="0"/>
                    <a:pt x="101" y="3"/>
                    <a:pt x="105" y="10"/>
                  </a:cubicBezTo>
                  <a:cubicBezTo>
                    <a:pt x="106" y="11"/>
                    <a:pt x="106" y="11"/>
                    <a:pt x="106" y="12"/>
                  </a:cubicBezTo>
                  <a:cubicBezTo>
                    <a:pt x="103" y="16"/>
                    <a:pt x="98" y="19"/>
                    <a:pt x="94" y="21"/>
                  </a:cubicBezTo>
                  <a:cubicBezTo>
                    <a:pt x="67" y="36"/>
                    <a:pt x="30" y="34"/>
                    <a:pt x="0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2" name="Freeform 110"/>
            <p:cNvSpPr/>
            <p:nvPr/>
          </p:nvSpPr>
          <p:spPr bwMode="auto">
            <a:xfrm>
              <a:off x="9050338" y="1997075"/>
              <a:ext cx="411163" cy="446088"/>
            </a:xfrm>
            <a:custGeom>
              <a:avLst/>
              <a:gdLst>
                <a:gd name="T0" fmla="*/ 33 w 97"/>
                <a:gd name="T1" fmla="*/ 24 h 105"/>
                <a:gd name="T2" fmla="*/ 68 w 97"/>
                <a:gd name="T3" fmla="*/ 78 h 105"/>
                <a:gd name="T4" fmla="*/ 33 w 97"/>
                <a:gd name="T5" fmla="*/ 24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7" h="105">
                  <a:moveTo>
                    <a:pt x="33" y="24"/>
                  </a:moveTo>
                  <a:cubicBezTo>
                    <a:pt x="0" y="47"/>
                    <a:pt x="31" y="105"/>
                    <a:pt x="68" y="78"/>
                  </a:cubicBezTo>
                  <a:cubicBezTo>
                    <a:pt x="97" y="55"/>
                    <a:pt x="68" y="0"/>
                    <a:pt x="33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3" name="Freeform 111"/>
            <p:cNvSpPr/>
            <p:nvPr/>
          </p:nvSpPr>
          <p:spPr bwMode="auto">
            <a:xfrm>
              <a:off x="9232900" y="2108200"/>
              <a:ext cx="144463" cy="165100"/>
            </a:xfrm>
            <a:custGeom>
              <a:avLst/>
              <a:gdLst>
                <a:gd name="T0" fmla="*/ 11 w 34"/>
                <a:gd name="T1" fmla="*/ 8 h 39"/>
                <a:gd name="T2" fmla="*/ 23 w 34"/>
                <a:gd name="T3" fmla="*/ 29 h 39"/>
                <a:gd name="T4" fmla="*/ 11 w 34"/>
                <a:gd name="T5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39">
                  <a:moveTo>
                    <a:pt x="11" y="8"/>
                  </a:moveTo>
                  <a:cubicBezTo>
                    <a:pt x="0" y="14"/>
                    <a:pt x="10" y="39"/>
                    <a:pt x="23" y="29"/>
                  </a:cubicBezTo>
                  <a:cubicBezTo>
                    <a:pt x="34" y="21"/>
                    <a:pt x="24" y="0"/>
                    <a:pt x="11" y="8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4" name="Freeform 112"/>
            <p:cNvSpPr/>
            <p:nvPr/>
          </p:nvSpPr>
          <p:spPr bwMode="auto">
            <a:xfrm>
              <a:off x="8601075" y="2052638"/>
              <a:ext cx="411163" cy="406400"/>
            </a:xfrm>
            <a:custGeom>
              <a:avLst/>
              <a:gdLst>
                <a:gd name="T0" fmla="*/ 32 w 97"/>
                <a:gd name="T1" fmla="*/ 20 h 96"/>
                <a:gd name="T2" fmla="*/ 59 w 97"/>
                <a:gd name="T3" fmla="*/ 78 h 96"/>
                <a:gd name="T4" fmla="*/ 32 w 97"/>
                <a:gd name="T5" fmla="*/ 2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7" h="96">
                  <a:moveTo>
                    <a:pt x="32" y="20"/>
                  </a:moveTo>
                  <a:cubicBezTo>
                    <a:pt x="0" y="37"/>
                    <a:pt x="23" y="96"/>
                    <a:pt x="59" y="78"/>
                  </a:cubicBezTo>
                  <a:cubicBezTo>
                    <a:pt x="97" y="59"/>
                    <a:pt x="69" y="0"/>
                    <a:pt x="32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5" name="Freeform 113"/>
            <p:cNvSpPr/>
            <p:nvPr/>
          </p:nvSpPr>
          <p:spPr bwMode="auto">
            <a:xfrm>
              <a:off x="8775700" y="2174875"/>
              <a:ext cx="155575" cy="119063"/>
            </a:xfrm>
            <a:custGeom>
              <a:avLst/>
              <a:gdLst>
                <a:gd name="T0" fmla="*/ 15 w 37"/>
                <a:gd name="T1" fmla="*/ 0 h 28"/>
                <a:gd name="T2" fmla="*/ 19 w 37"/>
                <a:gd name="T3" fmla="*/ 28 h 28"/>
                <a:gd name="T4" fmla="*/ 15 w 3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8">
                  <a:moveTo>
                    <a:pt x="15" y="0"/>
                  </a:moveTo>
                  <a:cubicBezTo>
                    <a:pt x="0" y="0"/>
                    <a:pt x="3" y="28"/>
                    <a:pt x="19" y="28"/>
                  </a:cubicBezTo>
                  <a:cubicBezTo>
                    <a:pt x="37" y="28"/>
                    <a:pt x="30" y="1"/>
                    <a:pt x="15" y="0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6" name="Freeform 114"/>
            <p:cNvSpPr/>
            <p:nvPr/>
          </p:nvSpPr>
          <p:spPr bwMode="auto">
            <a:xfrm>
              <a:off x="9032875" y="2166938"/>
              <a:ext cx="284163" cy="309563"/>
            </a:xfrm>
            <a:custGeom>
              <a:avLst/>
              <a:gdLst>
                <a:gd name="T0" fmla="*/ 4 w 67"/>
                <a:gd name="T1" fmla="*/ 30 h 73"/>
                <a:gd name="T2" fmla="*/ 37 w 67"/>
                <a:gd name="T3" fmla="*/ 29 h 73"/>
                <a:gd name="T4" fmla="*/ 4 w 67"/>
                <a:gd name="T5" fmla="*/ 3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7" h="73">
                  <a:moveTo>
                    <a:pt x="4" y="30"/>
                  </a:moveTo>
                  <a:cubicBezTo>
                    <a:pt x="8" y="0"/>
                    <a:pt x="15" y="6"/>
                    <a:pt x="37" y="29"/>
                  </a:cubicBezTo>
                  <a:cubicBezTo>
                    <a:pt x="67" y="59"/>
                    <a:pt x="0" y="73"/>
                    <a:pt x="4" y="30"/>
                  </a:cubicBezTo>
                  <a:close/>
                </a:path>
              </a:pathLst>
            </a:custGeom>
            <a:solidFill>
              <a:srgbClr val="F28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7" name="Freeform 115"/>
            <p:cNvSpPr/>
            <p:nvPr/>
          </p:nvSpPr>
          <p:spPr bwMode="auto">
            <a:xfrm>
              <a:off x="9261475" y="2362200"/>
              <a:ext cx="238125" cy="212725"/>
            </a:xfrm>
            <a:custGeom>
              <a:avLst/>
              <a:gdLst>
                <a:gd name="T0" fmla="*/ 32 w 56"/>
                <a:gd name="T1" fmla="*/ 0 h 50"/>
                <a:gd name="T2" fmla="*/ 22 w 56"/>
                <a:gd name="T3" fmla="*/ 3 h 50"/>
                <a:gd name="T4" fmla="*/ 36 w 56"/>
                <a:gd name="T5" fmla="*/ 50 h 50"/>
                <a:gd name="T6" fmla="*/ 38 w 56"/>
                <a:gd name="T7" fmla="*/ 50 h 50"/>
                <a:gd name="T8" fmla="*/ 54 w 56"/>
                <a:gd name="T9" fmla="*/ 25 h 50"/>
                <a:gd name="T10" fmla="*/ 32 w 56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50">
                  <a:moveTo>
                    <a:pt x="32" y="0"/>
                  </a:moveTo>
                  <a:cubicBezTo>
                    <a:pt x="29" y="0"/>
                    <a:pt x="26" y="1"/>
                    <a:pt x="22" y="3"/>
                  </a:cubicBezTo>
                  <a:cubicBezTo>
                    <a:pt x="0" y="16"/>
                    <a:pt x="17" y="48"/>
                    <a:pt x="36" y="50"/>
                  </a:cubicBezTo>
                  <a:cubicBezTo>
                    <a:pt x="37" y="50"/>
                    <a:pt x="38" y="50"/>
                    <a:pt x="38" y="50"/>
                  </a:cubicBezTo>
                  <a:cubicBezTo>
                    <a:pt x="52" y="50"/>
                    <a:pt x="56" y="38"/>
                    <a:pt x="54" y="25"/>
                  </a:cubicBezTo>
                  <a:cubicBezTo>
                    <a:pt x="52" y="13"/>
                    <a:pt x="44" y="0"/>
                    <a:pt x="32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8" name="Freeform 116"/>
            <p:cNvSpPr/>
            <p:nvPr/>
          </p:nvSpPr>
          <p:spPr bwMode="auto">
            <a:xfrm>
              <a:off x="8534400" y="2481263"/>
              <a:ext cx="254000" cy="215900"/>
            </a:xfrm>
            <a:custGeom>
              <a:avLst/>
              <a:gdLst>
                <a:gd name="T0" fmla="*/ 27 w 60"/>
                <a:gd name="T1" fmla="*/ 0 h 51"/>
                <a:gd name="T2" fmla="*/ 13 w 60"/>
                <a:gd name="T3" fmla="*/ 46 h 51"/>
                <a:gd name="T4" fmla="*/ 25 w 60"/>
                <a:gd name="T5" fmla="*/ 51 h 51"/>
                <a:gd name="T6" fmla="*/ 30 w 60"/>
                <a:gd name="T7" fmla="*/ 0 h 51"/>
                <a:gd name="T8" fmla="*/ 27 w 60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51">
                  <a:moveTo>
                    <a:pt x="27" y="0"/>
                  </a:moveTo>
                  <a:cubicBezTo>
                    <a:pt x="5" y="0"/>
                    <a:pt x="0" y="33"/>
                    <a:pt x="13" y="46"/>
                  </a:cubicBezTo>
                  <a:cubicBezTo>
                    <a:pt x="17" y="50"/>
                    <a:pt x="21" y="51"/>
                    <a:pt x="25" y="51"/>
                  </a:cubicBezTo>
                  <a:cubicBezTo>
                    <a:pt x="45" y="51"/>
                    <a:pt x="60" y="4"/>
                    <a:pt x="30" y="0"/>
                  </a:cubicBezTo>
                  <a:cubicBezTo>
                    <a:pt x="29" y="0"/>
                    <a:pt x="28" y="0"/>
                    <a:pt x="27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9" name="Freeform 117"/>
            <p:cNvSpPr/>
            <p:nvPr/>
          </p:nvSpPr>
          <p:spPr bwMode="auto">
            <a:xfrm>
              <a:off x="8113713" y="2633663"/>
              <a:ext cx="0" cy="4763"/>
            </a:xfrm>
            <a:custGeom>
              <a:avLst/>
              <a:gdLst>
                <a:gd name="T0" fmla="*/ 3 h 3"/>
                <a:gd name="T1" fmla="*/ 0 h 3"/>
                <a:gd name="T2" fmla="*/ 3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D8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0" name="Freeform 118"/>
            <p:cNvSpPr/>
            <p:nvPr/>
          </p:nvSpPr>
          <p:spPr bwMode="auto">
            <a:xfrm>
              <a:off x="7356475" y="1281113"/>
              <a:ext cx="2270125" cy="1352550"/>
            </a:xfrm>
            <a:custGeom>
              <a:avLst/>
              <a:gdLst>
                <a:gd name="T0" fmla="*/ 382 w 536"/>
                <a:gd name="T1" fmla="*/ 31 h 319"/>
                <a:gd name="T2" fmla="*/ 380 w 536"/>
                <a:gd name="T3" fmla="*/ 36 h 319"/>
                <a:gd name="T4" fmla="*/ 379 w 536"/>
                <a:gd name="T5" fmla="*/ 36 h 319"/>
                <a:gd name="T6" fmla="*/ 328 w 536"/>
                <a:gd name="T7" fmla="*/ 42 h 319"/>
                <a:gd name="T8" fmla="*/ 152 w 536"/>
                <a:gd name="T9" fmla="*/ 44 h 319"/>
                <a:gd name="T10" fmla="*/ 179 w 536"/>
                <a:gd name="T11" fmla="*/ 319 h 319"/>
                <a:gd name="T12" fmla="*/ 283 w 536"/>
                <a:gd name="T13" fmla="*/ 185 h 319"/>
                <a:gd name="T14" fmla="*/ 483 w 536"/>
                <a:gd name="T15" fmla="*/ 153 h 319"/>
                <a:gd name="T16" fmla="*/ 519 w 536"/>
                <a:gd name="T17" fmla="*/ 118 h 319"/>
                <a:gd name="T18" fmla="*/ 382 w 536"/>
                <a:gd name="T19" fmla="*/ 31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6" h="319">
                  <a:moveTo>
                    <a:pt x="382" y="31"/>
                  </a:moveTo>
                  <a:cubicBezTo>
                    <a:pt x="381" y="33"/>
                    <a:pt x="381" y="35"/>
                    <a:pt x="380" y="36"/>
                  </a:cubicBezTo>
                  <a:cubicBezTo>
                    <a:pt x="379" y="36"/>
                    <a:pt x="379" y="36"/>
                    <a:pt x="379" y="36"/>
                  </a:cubicBezTo>
                  <a:cubicBezTo>
                    <a:pt x="353" y="7"/>
                    <a:pt x="334" y="19"/>
                    <a:pt x="328" y="42"/>
                  </a:cubicBezTo>
                  <a:cubicBezTo>
                    <a:pt x="257" y="54"/>
                    <a:pt x="198" y="0"/>
                    <a:pt x="152" y="44"/>
                  </a:cubicBezTo>
                  <a:cubicBezTo>
                    <a:pt x="0" y="192"/>
                    <a:pt x="178" y="312"/>
                    <a:pt x="179" y="319"/>
                  </a:cubicBezTo>
                  <a:cubicBezTo>
                    <a:pt x="188" y="240"/>
                    <a:pt x="255" y="187"/>
                    <a:pt x="283" y="185"/>
                  </a:cubicBezTo>
                  <a:cubicBezTo>
                    <a:pt x="345" y="180"/>
                    <a:pt x="430" y="187"/>
                    <a:pt x="483" y="153"/>
                  </a:cubicBezTo>
                  <a:cubicBezTo>
                    <a:pt x="495" y="146"/>
                    <a:pt x="507" y="133"/>
                    <a:pt x="519" y="118"/>
                  </a:cubicBezTo>
                  <a:cubicBezTo>
                    <a:pt x="536" y="40"/>
                    <a:pt x="436" y="8"/>
                    <a:pt x="382" y="31"/>
                  </a:cubicBezTo>
                  <a:close/>
                </a:path>
              </a:pathLst>
            </a:custGeom>
            <a:solidFill>
              <a:srgbClr val="D8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1" name="Freeform 119"/>
            <p:cNvSpPr/>
            <p:nvPr/>
          </p:nvSpPr>
          <p:spPr bwMode="auto">
            <a:xfrm>
              <a:off x="7945438" y="2209800"/>
              <a:ext cx="368300" cy="415925"/>
            </a:xfrm>
            <a:custGeom>
              <a:avLst/>
              <a:gdLst>
                <a:gd name="T0" fmla="*/ 20 w 87"/>
                <a:gd name="T1" fmla="*/ 8 h 98"/>
                <a:gd name="T2" fmla="*/ 87 w 87"/>
                <a:gd name="T3" fmla="*/ 29 h 98"/>
                <a:gd name="T4" fmla="*/ 79 w 87"/>
                <a:gd name="T5" fmla="*/ 84 h 98"/>
                <a:gd name="T6" fmla="*/ 13 w 87"/>
                <a:gd name="T7" fmla="*/ 48 h 98"/>
                <a:gd name="T8" fmla="*/ 20 w 87"/>
                <a:gd name="T9" fmla="*/ 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98">
                  <a:moveTo>
                    <a:pt x="20" y="8"/>
                  </a:moveTo>
                  <a:cubicBezTo>
                    <a:pt x="39" y="0"/>
                    <a:pt x="74" y="15"/>
                    <a:pt x="87" y="29"/>
                  </a:cubicBezTo>
                  <a:cubicBezTo>
                    <a:pt x="79" y="84"/>
                    <a:pt x="79" y="84"/>
                    <a:pt x="79" y="84"/>
                  </a:cubicBezTo>
                  <a:cubicBezTo>
                    <a:pt x="77" y="98"/>
                    <a:pt x="17" y="54"/>
                    <a:pt x="13" y="48"/>
                  </a:cubicBezTo>
                  <a:cubicBezTo>
                    <a:pt x="0" y="30"/>
                    <a:pt x="8" y="12"/>
                    <a:pt x="20" y="8"/>
                  </a:cubicBezTo>
                  <a:close/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2" name="Freeform 120"/>
            <p:cNvSpPr/>
            <p:nvPr/>
          </p:nvSpPr>
          <p:spPr bwMode="auto">
            <a:xfrm>
              <a:off x="9172575" y="1984375"/>
              <a:ext cx="204788" cy="68263"/>
            </a:xfrm>
            <a:custGeom>
              <a:avLst/>
              <a:gdLst>
                <a:gd name="T0" fmla="*/ 10 w 48"/>
                <a:gd name="T1" fmla="*/ 0 h 16"/>
                <a:gd name="T2" fmla="*/ 38 w 48"/>
                <a:gd name="T3" fmla="*/ 0 h 16"/>
                <a:gd name="T4" fmla="*/ 38 w 48"/>
                <a:gd name="T5" fmla="*/ 16 h 16"/>
                <a:gd name="T6" fmla="*/ 10 w 48"/>
                <a:gd name="T7" fmla="*/ 16 h 16"/>
                <a:gd name="T8" fmla="*/ 10 w 48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6">
                  <a:moveTo>
                    <a:pt x="10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48" y="0"/>
                    <a:pt x="48" y="16"/>
                    <a:pt x="38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0" y="16"/>
                    <a:pt x="0" y="0"/>
                    <a:pt x="10" y="0"/>
                  </a:cubicBezTo>
                  <a:close/>
                </a:path>
              </a:pathLst>
            </a:custGeom>
            <a:solidFill>
              <a:srgbClr val="B252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3" name="Freeform 121"/>
            <p:cNvSpPr/>
            <p:nvPr/>
          </p:nvSpPr>
          <p:spPr bwMode="auto">
            <a:xfrm>
              <a:off x="8674100" y="2022475"/>
              <a:ext cx="219075" cy="63500"/>
            </a:xfrm>
            <a:custGeom>
              <a:avLst/>
              <a:gdLst>
                <a:gd name="T0" fmla="*/ 10 w 52"/>
                <a:gd name="T1" fmla="*/ 0 h 15"/>
                <a:gd name="T2" fmla="*/ 42 w 52"/>
                <a:gd name="T3" fmla="*/ 0 h 15"/>
                <a:gd name="T4" fmla="*/ 42 w 52"/>
                <a:gd name="T5" fmla="*/ 15 h 15"/>
                <a:gd name="T6" fmla="*/ 10 w 52"/>
                <a:gd name="T7" fmla="*/ 15 h 15"/>
                <a:gd name="T8" fmla="*/ 10 w 52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15">
                  <a:moveTo>
                    <a:pt x="10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52" y="0"/>
                    <a:pt x="52" y="15"/>
                    <a:pt x="42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0" y="15"/>
                    <a:pt x="0" y="0"/>
                    <a:pt x="10" y="0"/>
                  </a:cubicBezTo>
                  <a:close/>
                </a:path>
              </a:pathLst>
            </a:custGeom>
            <a:solidFill>
              <a:srgbClr val="B252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4" name="Freeform 122"/>
            <p:cNvSpPr/>
            <p:nvPr/>
          </p:nvSpPr>
          <p:spPr bwMode="auto">
            <a:xfrm>
              <a:off x="7750175" y="792163"/>
              <a:ext cx="1508125" cy="900113"/>
            </a:xfrm>
            <a:custGeom>
              <a:avLst/>
              <a:gdLst>
                <a:gd name="T0" fmla="*/ 103 w 356"/>
                <a:gd name="T1" fmla="*/ 186 h 212"/>
                <a:gd name="T2" fmla="*/ 36 w 356"/>
                <a:gd name="T3" fmla="*/ 91 h 212"/>
                <a:gd name="T4" fmla="*/ 332 w 356"/>
                <a:gd name="T5" fmla="*/ 23 h 212"/>
                <a:gd name="T6" fmla="*/ 319 w 356"/>
                <a:gd name="T7" fmla="*/ 166 h 212"/>
                <a:gd name="T8" fmla="*/ 103 w 356"/>
                <a:gd name="T9" fmla="*/ 186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6" h="212">
                  <a:moveTo>
                    <a:pt x="103" y="186"/>
                  </a:moveTo>
                  <a:cubicBezTo>
                    <a:pt x="103" y="186"/>
                    <a:pt x="0" y="124"/>
                    <a:pt x="36" y="91"/>
                  </a:cubicBezTo>
                  <a:cubicBezTo>
                    <a:pt x="73" y="58"/>
                    <a:pt x="308" y="0"/>
                    <a:pt x="332" y="23"/>
                  </a:cubicBezTo>
                  <a:cubicBezTo>
                    <a:pt x="356" y="46"/>
                    <a:pt x="333" y="144"/>
                    <a:pt x="319" y="166"/>
                  </a:cubicBezTo>
                  <a:cubicBezTo>
                    <a:pt x="319" y="166"/>
                    <a:pt x="175" y="212"/>
                    <a:pt x="103" y="186"/>
                  </a:cubicBezTo>
                  <a:close/>
                </a:path>
              </a:pathLst>
            </a:custGeom>
            <a:solidFill>
              <a:srgbClr val="43AF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5" name="Freeform 123"/>
            <p:cNvSpPr/>
            <p:nvPr/>
          </p:nvSpPr>
          <p:spPr bwMode="auto">
            <a:xfrm>
              <a:off x="8156575" y="1322388"/>
              <a:ext cx="1630363" cy="615950"/>
            </a:xfrm>
            <a:custGeom>
              <a:avLst/>
              <a:gdLst>
                <a:gd name="T0" fmla="*/ 7 w 385"/>
                <a:gd name="T1" fmla="*/ 59 h 145"/>
                <a:gd name="T2" fmla="*/ 309 w 385"/>
                <a:gd name="T3" fmla="*/ 91 h 145"/>
                <a:gd name="T4" fmla="*/ 239 w 385"/>
                <a:gd name="T5" fmla="*/ 2 h 145"/>
                <a:gd name="T6" fmla="*/ 7 w 385"/>
                <a:gd name="T7" fmla="*/ 59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5" h="145">
                  <a:moveTo>
                    <a:pt x="7" y="59"/>
                  </a:moveTo>
                  <a:cubicBezTo>
                    <a:pt x="0" y="59"/>
                    <a:pt x="128" y="145"/>
                    <a:pt x="309" y="91"/>
                  </a:cubicBezTo>
                  <a:cubicBezTo>
                    <a:pt x="385" y="68"/>
                    <a:pt x="270" y="0"/>
                    <a:pt x="239" y="2"/>
                  </a:cubicBezTo>
                  <a:cubicBezTo>
                    <a:pt x="239" y="2"/>
                    <a:pt x="159" y="45"/>
                    <a:pt x="7" y="59"/>
                  </a:cubicBezTo>
                  <a:close/>
                </a:path>
              </a:pathLst>
            </a:custGeom>
            <a:solidFill>
              <a:srgbClr val="7668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6" name="Freeform 124"/>
            <p:cNvSpPr/>
            <p:nvPr/>
          </p:nvSpPr>
          <p:spPr bwMode="auto">
            <a:xfrm>
              <a:off x="8877300" y="987425"/>
              <a:ext cx="219075" cy="466725"/>
            </a:xfrm>
            <a:custGeom>
              <a:avLst/>
              <a:gdLst>
                <a:gd name="T0" fmla="*/ 51 w 52"/>
                <a:gd name="T1" fmla="*/ 54 h 110"/>
                <a:gd name="T2" fmla="*/ 29 w 52"/>
                <a:gd name="T3" fmla="*/ 109 h 110"/>
                <a:gd name="T4" fmla="*/ 1 w 52"/>
                <a:gd name="T5" fmla="*/ 56 h 110"/>
                <a:gd name="T6" fmla="*/ 23 w 52"/>
                <a:gd name="T7" fmla="*/ 1 h 110"/>
                <a:gd name="T8" fmla="*/ 51 w 52"/>
                <a:gd name="T9" fmla="*/ 5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110">
                  <a:moveTo>
                    <a:pt x="51" y="54"/>
                  </a:moveTo>
                  <a:cubicBezTo>
                    <a:pt x="52" y="84"/>
                    <a:pt x="42" y="108"/>
                    <a:pt x="29" y="109"/>
                  </a:cubicBezTo>
                  <a:cubicBezTo>
                    <a:pt x="15" y="110"/>
                    <a:pt x="3" y="86"/>
                    <a:pt x="1" y="56"/>
                  </a:cubicBezTo>
                  <a:cubicBezTo>
                    <a:pt x="0" y="27"/>
                    <a:pt x="10" y="2"/>
                    <a:pt x="23" y="1"/>
                  </a:cubicBezTo>
                  <a:cubicBezTo>
                    <a:pt x="37" y="0"/>
                    <a:pt x="49" y="24"/>
                    <a:pt x="51" y="54"/>
                  </a:cubicBezTo>
                  <a:close/>
                </a:path>
              </a:pathLst>
            </a:custGeom>
            <a:solidFill>
              <a:srgbClr val="F4D4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7" name="Freeform 125"/>
            <p:cNvSpPr/>
            <p:nvPr/>
          </p:nvSpPr>
          <p:spPr bwMode="auto">
            <a:xfrm>
              <a:off x="9004300" y="3197225"/>
              <a:ext cx="808038" cy="454025"/>
            </a:xfrm>
            <a:custGeom>
              <a:avLst/>
              <a:gdLst>
                <a:gd name="T0" fmla="*/ 166 w 191"/>
                <a:gd name="T1" fmla="*/ 21 h 107"/>
                <a:gd name="T2" fmla="*/ 151 w 191"/>
                <a:gd name="T3" fmla="*/ 29 h 107"/>
                <a:gd name="T4" fmla="*/ 93 w 191"/>
                <a:gd name="T5" fmla="*/ 25 h 107"/>
                <a:gd name="T6" fmla="*/ 20 w 191"/>
                <a:gd name="T7" fmla="*/ 0 h 107"/>
                <a:gd name="T8" fmla="*/ 0 w 191"/>
                <a:gd name="T9" fmla="*/ 58 h 107"/>
                <a:gd name="T10" fmla="*/ 49 w 191"/>
                <a:gd name="T11" fmla="*/ 70 h 107"/>
                <a:gd name="T12" fmla="*/ 48 w 191"/>
                <a:gd name="T13" fmla="*/ 71 h 107"/>
                <a:gd name="T14" fmla="*/ 110 w 191"/>
                <a:gd name="T15" fmla="*/ 95 h 107"/>
                <a:gd name="T16" fmla="*/ 110 w 191"/>
                <a:gd name="T17" fmla="*/ 98 h 107"/>
                <a:gd name="T18" fmla="*/ 150 w 191"/>
                <a:gd name="T19" fmla="*/ 80 h 107"/>
                <a:gd name="T20" fmla="*/ 158 w 191"/>
                <a:gd name="T21" fmla="*/ 51 h 107"/>
                <a:gd name="T22" fmla="*/ 172 w 191"/>
                <a:gd name="T23" fmla="*/ 23 h 107"/>
                <a:gd name="T24" fmla="*/ 166 w 191"/>
                <a:gd name="T25" fmla="*/ 2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1" h="107">
                  <a:moveTo>
                    <a:pt x="166" y="21"/>
                  </a:moveTo>
                  <a:cubicBezTo>
                    <a:pt x="161" y="22"/>
                    <a:pt x="157" y="29"/>
                    <a:pt x="151" y="29"/>
                  </a:cubicBezTo>
                  <a:cubicBezTo>
                    <a:pt x="130" y="27"/>
                    <a:pt x="115" y="20"/>
                    <a:pt x="93" y="25"/>
                  </a:cubicBezTo>
                  <a:cubicBezTo>
                    <a:pt x="55" y="3"/>
                    <a:pt x="20" y="0"/>
                    <a:pt x="20" y="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10" y="62"/>
                    <a:pt x="49" y="70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71" y="69"/>
                    <a:pt x="92" y="91"/>
                    <a:pt x="110" y="95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22" y="97"/>
                    <a:pt x="155" y="107"/>
                    <a:pt x="150" y="80"/>
                  </a:cubicBezTo>
                  <a:cubicBezTo>
                    <a:pt x="174" y="85"/>
                    <a:pt x="170" y="62"/>
                    <a:pt x="158" y="51"/>
                  </a:cubicBezTo>
                  <a:cubicBezTo>
                    <a:pt x="164" y="56"/>
                    <a:pt x="191" y="33"/>
                    <a:pt x="172" y="23"/>
                  </a:cubicBezTo>
                  <a:cubicBezTo>
                    <a:pt x="170" y="21"/>
                    <a:pt x="168" y="21"/>
                    <a:pt x="166" y="21"/>
                  </a:cubicBezTo>
                  <a:close/>
                </a:path>
              </a:pathLst>
            </a:custGeom>
            <a:solidFill>
              <a:srgbClr val="E8AA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8" name="Freeform 126"/>
            <p:cNvSpPr/>
            <p:nvPr/>
          </p:nvSpPr>
          <p:spPr bwMode="auto">
            <a:xfrm>
              <a:off x="828675" y="4500563"/>
              <a:ext cx="6530975" cy="127000"/>
            </a:xfrm>
            <a:custGeom>
              <a:avLst/>
              <a:gdLst>
                <a:gd name="T0" fmla="*/ 1542 w 1542"/>
                <a:gd name="T1" fmla="*/ 15 h 30"/>
                <a:gd name="T2" fmla="*/ 1527 w 1542"/>
                <a:gd name="T3" fmla="*/ 30 h 30"/>
                <a:gd name="T4" fmla="*/ 15 w 1542"/>
                <a:gd name="T5" fmla="*/ 30 h 30"/>
                <a:gd name="T6" fmla="*/ 0 w 1542"/>
                <a:gd name="T7" fmla="*/ 15 h 30"/>
                <a:gd name="T8" fmla="*/ 15 w 1542"/>
                <a:gd name="T9" fmla="*/ 0 h 30"/>
                <a:gd name="T10" fmla="*/ 1527 w 1542"/>
                <a:gd name="T11" fmla="*/ 0 h 30"/>
                <a:gd name="T12" fmla="*/ 1542 w 1542"/>
                <a:gd name="T13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42" h="30">
                  <a:moveTo>
                    <a:pt x="1542" y="15"/>
                  </a:moveTo>
                  <a:cubicBezTo>
                    <a:pt x="1542" y="23"/>
                    <a:pt x="1535" y="30"/>
                    <a:pt x="1527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6" y="30"/>
                    <a:pt x="0" y="23"/>
                    <a:pt x="0" y="15"/>
                  </a:cubicBezTo>
                  <a:cubicBezTo>
                    <a:pt x="0" y="7"/>
                    <a:pt x="6" y="0"/>
                    <a:pt x="15" y="0"/>
                  </a:cubicBezTo>
                  <a:cubicBezTo>
                    <a:pt x="1527" y="0"/>
                    <a:pt x="1527" y="0"/>
                    <a:pt x="1527" y="0"/>
                  </a:cubicBezTo>
                  <a:cubicBezTo>
                    <a:pt x="1535" y="0"/>
                    <a:pt x="1542" y="7"/>
                    <a:pt x="1542" y="15"/>
                  </a:cubicBezTo>
                  <a:close/>
                </a:path>
              </a:pathLst>
            </a:custGeom>
            <a:solidFill>
              <a:srgbClr val="E5C0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9" name="Freeform 127"/>
            <p:cNvSpPr/>
            <p:nvPr/>
          </p:nvSpPr>
          <p:spPr bwMode="auto">
            <a:xfrm>
              <a:off x="828675" y="4414838"/>
              <a:ext cx="6530975" cy="128588"/>
            </a:xfrm>
            <a:custGeom>
              <a:avLst/>
              <a:gdLst>
                <a:gd name="T0" fmla="*/ 1542 w 1542"/>
                <a:gd name="T1" fmla="*/ 15 h 30"/>
                <a:gd name="T2" fmla="*/ 1527 w 1542"/>
                <a:gd name="T3" fmla="*/ 30 h 30"/>
                <a:gd name="T4" fmla="*/ 15 w 1542"/>
                <a:gd name="T5" fmla="*/ 30 h 30"/>
                <a:gd name="T6" fmla="*/ 0 w 1542"/>
                <a:gd name="T7" fmla="*/ 15 h 30"/>
                <a:gd name="T8" fmla="*/ 15 w 1542"/>
                <a:gd name="T9" fmla="*/ 0 h 30"/>
                <a:gd name="T10" fmla="*/ 1527 w 1542"/>
                <a:gd name="T11" fmla="*/ 0 h 30"/>
                <a:gd name="T12" fmla="*/ 1542 w 1542"/>
                <a:gd name="T13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42" h="30">
                  <a:moveTo>
                    <a:pt x="1542" y="15"/>
                  </a:moveTo>
                  <a:cubicBezTo>
                    <a:pt x="1542" y="23"/>
                    <a:pt x="1535" y="30"/>
                    <a:pt x="1527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6" y="30"/>
                    <a:pt x="0" y="23"/>
                    <a:pt x="0" y="15"/>
                  </a:cubicBezTo>
                  <a:cubicBezTo>
                    <a:pt x="0" y="7"/>
                    <a:pt x="6" y="0"/>
                    <a:pt x="15" y="0"/>
                  </a:cubicBezTo>
                  <a:cubicBezTo>
                    <a:pt x="1527" y="0"/>
                    <a:pt x="1527" y="0"/>
                    <a:pt x="1527" y="0"/>
                  </a:cubicBezTo>
                  <a:cubicBezTo>
                    <a:pt x="1535" y="0"/>
                    <a:pt x="1542" y="7"/>
                    <a:pt x="1542" y="15"/>
                  </a:cubicBezTo>
                  <a:close/>
                </a:path>
              </a:pathLst>
            </a:custGeom>
            <a:solidFill>
              <a:srgbClr val="9681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04" name="文本框 403"/>
          <p:cNvSpPr txBox="1"/>
          <p:nvPr/>
        </p:nvSpPr>
        <p:spPr>
          <a:xfrm>
            <a:off x="5167914" y="710551"/>
            <a:ext cx="188384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dirty="0">
                <a:ln w="19050">
                  <a:solidFill>
                    <a:schemeClr val="bg1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目录</a:t>
            </a:r>
            <a:endParaRPr lang="zh-CN" altLang="en-US" sz="6600" b="1" dirty="0">
              <a:ln w="19050">
                <a:solidFill>
                  <a:schemeClr val="bg1"/>
                </a:solidFill>
                <a:prstDash val="solid"/>
              </a:ln>
              <a:solidFill>
                <a:srgbClr val="92D05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05" name="文本框 404"/>
          <p:cNvSpPr txBox="1"/>
          <p:nvPr/>
        </p:nvSpPr>
        <p:spPr>
          <a:xfrm>
            <a:off x="2358728" y="4266279"/>
            <a:ext cx="30107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Part 1  </a:t>
            </a:r>
            <a:r>
              <a:rPr lang="zh-CN" altLang="en-US" sz="2400" dirty="0">
                <a:solidFill>
                  <a:schemeClr val="bg1"/>
                </a:solidFill>
              </a:rPr>
              <a:t>在此添加标题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406" name="文本框 405"/>
          <p:cNvSpPr txBox="1"/>
          <p:nvPr/>
        </p:nvSpPr>
        <p:spPr>
          <a:xfrm>
            <a:off x="6891400" y="4266279"/>
            <a:ext cx="30075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Part 2  </a:t>
            </a:r>
            <a:r>
              <a:rPr lang="zh-CN" altLang="en-US" sz="2400" dirty="0">
                <a:solidFill>
                  <a:schemeClr val="bg1"/>
                </a:solidFill>
              </a:rPr>
              <a:t>在此添加标题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407" name="文本框 406"/>
          <p:cNvSpPr txBox="1"/>
          <p:nvPr/>
        </p:nvSpPr>
        <p:spPr>
          <a:xfrm>
            <a:off x="2358728" y="5061726"/>
            <a:ext cx="299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Part 3  </a:t>
            </a:r>
            <a:r>
              <a:rPr lang="zh-CN" altLang="en-US" sz="2400" dirty="0">
                <a:solidFill>
                  <a:schemeClr val="bg1"/>
                </a:solidFill>
              </a:rPr>
              <a:t>在此添加标题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408" name="文本框 407"/>
          <p:cNvSpPr txBox="1"/>
          <p:nvPr/>
        </p:nvSpPr>
        <p:spPr>
          <a:xfrm>
            <a:off x="6891400" y="5061726"/>
            <a:ext cx="3005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Part 4  </a:t>
            </a:r>
            <a:r>
              <a:rPr lang="zh-CN" altLang="en-US" sz="2400" dirty="0">
                <a:solidFill>
                  <a:schemeClr val="bg1"/>
                </a:solidFill>
              </a:rPr>
              <a:t>在此添加标题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09" name="图片 408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>
            <a:off x="1749807" y="987529"/>
            <a:ext cx="2490145" cy="1000111"/>
          </a:xfrm>
          <a:prstGeom prst="rect">
            <a:avLst/>
          </a:prstGeom>
        </p:spPr>
      </p:pic>
      <p:pic>
        <p:nvPicPr>
          <p:cNvPr id="410" name="图片 409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6939372" y="746264"/>
            <a:ext cx="1914868" cy="7690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Tm="1000">
        <p15:prstTrans prst="curtains"/>
      </p:transition>
    </mc:Choice>
    <mc:Fallback>
      <p:transition spd="slow" advTm="1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椭圆 128"/>
          <p:cNvSpPr/>
          <p:nvPr/>
        </p:nvSpPr>
        <p:spPr>
          <a:xfrm>
            <a:off x="-270028" y="6408559"/>
            <a:ext cx="12789525" cy="107003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8" name="组合 127"/>
          <p:cNvGrpSpPr/>
          <p:nvPr/>
        </p:nvGrpSpPr>
        <p:grpSpPr>
          <a:xfrm>
            <a:off x="4041457" y="4347543"/>
            <a:ext cx="4109085" cy="2510457"/>
            <a:chOff x="828675" y="76200"/>
            <a:chExt cx="10580688" cy="6464300"/>
          </a:xfrm>
        </p:grpSpPr>
        <p:sp>
          <p:nvSpPr>
            <p:cNvPr id="5" name="Freeform 5"/>
            <p:cNvSpPr/>
            <p:nvPr/>
          </p:nvSpPr>
          <p:spPr bwMode="auto">
            <a:xfrm>
              <a:off x="3967163" y="3321050"/>
              <a:ext cx="1152525" cy="738188"/>
            </a:xfrm>
            <a:custGeom>
              <a:avLst/>
              <a:gdLst>
                <a:gd name="T0" fmla="*/ 32 w 272"/>
                <a:gd name="T1" fmla="*/ 174 h 174"/>
                <a:gd name="T2" fmla="*/ 61 w 272"/>
                <a:gd name="T3" fmla="*/ 16 h 174"/>
                <a:gd name="T4" fmla="*/ 229 w 272"/>
                <a:gd name="T5" fmla="*/ 0 h 174"/>
                <a:gd name="T6" fmla="*/ 272 w 272"/>
                <a:gd name="T7" fmla="*/ 174 h 174"/>
                <a:gd name="T8" fmla="*/ 32 w 272"/>
                <a:gd name="T9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174">
                  <a:moveTo>
                    <a:pt x="32" y="174"/>
                  </a:moveTo>
                  <a:cubicBezTo>
                    <a:pt x="32" y="174"/>
                    <a:pt x="0" y="26"/>
                    <a:pt x="61" y="16"/>
                  </a:cubicBezTo>
                  <a:cubicBezTo>
                    <a:pt x="125" y="6"/>
                    <a:pt x="229" y="0"/>
                    <a:pt x="229" y="0"/>
                  </a:cubicBezTo>
                  <a:cubicBezTo>
                    <a:pt x="272" y="174"/>
                    <a:pt x="272" y="174"/>
                    <a:pt x="272" y="174"/>
                  </a:cubicBezTo>
                  <a:lnTo>
                    <a:pt x="32" y="174"/>
                  </a:lnTo>
                  <a:close/>
                </a:path>
              </a:pathLst>
            </a:custGeom>
            <a:solidFill>
              <a:srgbClr val="329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4225925" y="3313113"/>
              <a:ext cx="1139825" cy="563563"/>
            </a:xfrm>
            <a:custGeom>
              <a:avLst/>
              <a:gdLst>
                <a:gd name="T0" fmla="*/ 213 w 269"/>
                <a:gd name="T1" fmla="*/ 0 h 133"/>
                <a:gd name="T2" fmla="*/ 0 w 269"/>
                <a:gd name="T3" fmla="*/ 18 h 133"/>
                <a:gd name="T4" fmla="*/ 139 w 269"/>
                <a:gd name="T5" fmla="*/ 128 h 133"/>
                <a:gd name="T6" fmla="*/ 213 w 269"/>
                <a:gd name="T7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9" h="133">
                  <a:moveTo>
                    <a:pt x="213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8" y="133"/>
                    <a:pt x="139" y="128"/>
                  </a:cubicBezTo>
                  <a:cubicBezTo>
                    <a:pt x="269" y="122"/>
                    <a:pt x="213" y="0"/>
                    <a:pt x="213" y="0"/>
                  </a:cubicBezTo>
                  <a:close/>
                </a:path>
              </a:pathLst>
            </a:custGeom>
            <a:solidFill>
              <a:srgbClr val="27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4205288" y="3197225"/>
              <a:ext cx="1389063" cy="530225"/>
            </a:xfrm>
            <a:custGeom>
              <a:avLst/>
              <a:gdLst>
                <a:gd name="T0" fmla="*/ 175 w 328"/>
                <a:gd name="T1" fmla="*/ 2 h 125"/>
                <a:gd name="T2" fmla="*/ 0 w 328"/>
                <a:gd name="T3" fmla="*/ 125 h 125"/>
                <a:gd name="T4" fmla="*/ 328 w 328"/>
                <a:gd name="T5" fmla="*/ 122 h 125"/>
                <a:gd name="T6" fmla="*/ 175 w 328"/>
                <a:gd name="T7" fmla="*/ 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8" h="125">
                  <a:moveTo>
                    <a:pt x="175" y="2"/>
                  </a:moveTo>
                  <a:cubicBezTo>
                    <a:pt x="44" y="0"/>
                    <a:pt x="0" y="125"/>
                    <a:pt x="0" y="125"/>
                  </a:cubicBezTo>
                  <a:cubicBezTo>
                    <a:pt x="328" y="122"/>
                    <a:pt x="328" y="122"/>
                    <a:pt x="328" y="122"/>
                  </a:cubicBezTo>
                  <a:cubicBezTo>
                    <a:pt x="328" y="122"/>
                    <a:pt x="307" y="5"/>
                    <a:pt x="175" y="2"/>
                  </a:cubicBezTo>
                  <a:close/>
                </a:path>
              </a:pathLst>
            </a:custGeom>
            <a:solidFill>
              <a:srgbClr val="329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9210675" y="2976563"/>
              <a:ext cx="568325" cy="415925"/>
            </a:xfrm>
            <a:custGeom>
              <a:avLst/>
              <a:gdLst>
                <a:gd name="T0" fmla="*/ 12 w 134"/>
                <a:gd name="T1" fmla="*/ 0 h 98"/>
                <a:gd name="T2" fmla="*/ 125 w 134"/>
                <a:gd name="T3" fmla="*/ 63 h 98"/>
                <a:gd name="T4" fmla="*/ 0 w 134"/>
                <a:gd name="T5" fmla="*/ 44 h 98"/>
                <a:gd name="T6" fmla="*/ 12 w 134"/>
                <a:gd name="T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4" h="98">
                  <a:moveTo>
                    <a:pt x="12" y="0"/>
                  </a:moveTo>
                  <a:cubicBezTo>
                    <a:pt x="12" y="0"/>
                    <a:pt x="134" y="29"/>
                    <a:pt x="125" y="63"/>
                  </a:cubicBezTo>
                  <a:cubicBezTo>
                    <a:pt x="116" y="98"/>
                    <a:pt x="0" y="44"/>
                    <a:pt x="0" y="44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rgbClr val="E8A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9024938" y="2905125"/>
              <a:ext cx="276225" cy="288925"/>
            </a:xfrm>
            <a:custGeom>
              <a:avLst/>
              <a:gdLst>
                <a:gd name="T0" fmla="*/ 112 w 174"/>
                <a:gd name="T1" fmla="*/ 182 h 182"/>
                <a:gd name="T2" fmla="*/ 174 w 174"/>
                <a:gd name="T3" fmla="*/ 35 h 182"/>
                <a:gd name="T4" fmla="*/ 0 w 174"/>
                <a:gd name="T5" fmla="*/ 0 h 182"/>
                <a:gd name="T6" fmla="*/ 112 w 174"/>
                <a:gd name="T7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4" h="182">
                  <a:moveTo>
                    <a:pt x="112" y="182"/>
                  </a:moveTo>
                  <a:lnTo>
                    <a:pt x="174" y="35"/>
                  </a:lnTo>
                  <a:lnTo>
                    <a:pt x="0" y="0"/>
                  </a:lnTo>
                  <a:lnTo>
                    <a:pt x="112" y="182"/>
                  </a:lnTo>
                  <a:close/>
                </a:path>
              </a:pathLst>
            </a:custGeom>
            <a:solidFill>
              <a:srgbClr val="56D0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8224838" y="2820988"/>
              <a:ext cx="1203325" cy="915988"/>
            </a:xfrm>
            <a:custGeom>
              <a:avLst/>
              <a:gdLst>
                <a:gd name="T0" fmla="*/ 0 w 284"/>
                <a:gd name="T1" fmla="*/ 211 h 216"/>
                <a:gd name="T2" fmla="*/ 130 w 284"/>
                <a:gd name="T3" fmla="*/ 8 h 216"/>
                <a:gd name="T4" fmla="*/ 284 w 284"/>
                <a:gd name="T5" fmla="*/ 216 h 216"/>
                <a:gd name="T6" fmla="*/ 0 w 284"/>
                <a:gd name="T7" fmla="*/ 21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4" h="216">
                  <a:moveTo>
                    <a:pt x="0" y="211"/>
                  </a:moveTo>
                  <a:cubicBezTo>
                    <a:pt x="0" y="211"/>
                    <a:pt x="4" y="0"/>
                    <a:pt x="130" y="8"/>
                  </a:cubicBezTo>
                  <a:cubicBezTo>
                    <a:pt x="256" y="16"/>
                    <a:pt x="284" y="216"/>
                    <a:pt x="284" y="216"/>
                  </a:cubicBezTo>
                  <a:lnTo>
                    <a:pt x="0" y="211"/>
                  </a:lnTo>
                  <a:close/>
                </a:path>
              </a:pathLst>
            </a:custGeom>
            <a:solidFill>
              <a:srgbClr val="43AF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9093200" y="2874963"/>
              <a:ext cx="808038" cy="938213"/>
            </a:xfrm>
            <a:custGeom>
              <a:avLst/>
              <a:gdLst>
                <a:gd name="T0" fmla="*/ 191 w 191"/>
                <a:gd name="T1" fmla="*/ 151 h 221"/>
                <a:gd name="T2" fmla="*/ 137 w 191"/>
                <a:gd name="T3" fmla="*/ 119 h 221"/>
                <a:gd name="T4" fmla="*/ 165 w 191"/>
                <a:gd name="T5" fmla="*/ 80 h 221"/>
                <a:gd name="T6" fmla="*/ 162 w 191"/>
                <a:gd name="T7" fmla="*/ 17 h 221"/>
                <a:gd name="T8" fmla="*/ 107 w 191"/>
                <a:gd name="T9" fmla="*/ 50 h 221"/>
                <a:gd name="T10" fmla="*/ 36 w 191"/>
                <a:gd name="T11" fmla="*/ 154 h 221"/>
                <a:gd name="T12" fmla="*/ 38 w 191"/>
                <a:gd name="T13" fmla="*/ 203 h 221"/>
                <a:gd name="T14" fmla="*/ 95 w 191"/>
                <a:gd name="T15" fmla="*/ 176 h 221"/>
                <a:gd name="T16" fmla="*/ 114 w 191"/>
                <a:gd name="T17" fmla="*/ 150 h 221"/>
                <a:gd name="T18" fmla="*/ 165 w 191"/>
                <a:gd name="T19" fmla="*/ 179 h 221"/>
                <a:gd name="T20" fmla="*/ 191 w 191"/>
                <a:gd name="T21" fmla="*/ 15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1" h="221">
                  <a:moveTo>
                    <a:pt x="191" y="151"/>
                  </a:moveTo>
                  <a:cubicBezTo>
                    <a:pt x="137" y="119"/>
                    <a:pt x="137" y="119"/>
                    <a:pt x="137" y="119"/>
                  </a:cubicBezTo>
                  <a:cubicBezTo>
                    <a:pt x="165" y="80"/>
                    <a:pt x="165" y="80"/>
                    <a:pt x="165" y="80"/>
                  </a:cubicBezTo>
                  <a:cubicBezTo>
                    <a:pt x="165" y="80"/>
                    <a:pt x="188" y="34"/>
                    <a:pt x="162" y="17"/>
                  </a:cubicBezTo>
                  <a:cubicBezTo>
                    <a:pt x="135" y="0"/>
                    <a:pt x="107" y="50"/>
                    <a:pt x="107" y="50"/>
                  </a:cubicBezTo>
                  <a:cubicBezTo>
                    <a:pt x="36" y="154"/>
                    <a:pt x="36" y="154"/>
                    <a:pt x="36" y="154"/>
                  </a:cubicBezTo>
                  <a:cubicBezTo>
                    <a:pt x="36" y="154"/>
                    <a:pt x="0" y="184"/>
                    <a:pt x="38" y="203"/>
                  </a:cubicBezTo>
                  <a:cubicBezTo>
                    <a:pt x="75" y="221"/>
                    <a:pt x="95" y="176"/>
                    <a:pt x="95" y="176"/>
                  </a:cubicBezTo>
                  <a:cubicBezTo>
                    <a:pt x="114" y="150"/>
                    <a:pt x="114" y="150"/>
                    <a:pt x="114" y="150"/>
                  </a:cubicBezTo>
                  <a:cubicBezTo>
                    <a:pt x="165" y="179"/>
                    <a:pt x="165" y="179"/>
                    <a:pt x="165" y="179"/>
                  </a:cubicBezTo>
                  <a:lnTo>
                    <a:pt x="191" y="151"/>
                  </a:lnTo>
                  <a:close/>
                </a:path>
              </a:pathLst>
            </a:custGeom>
            <a:solidFill>
              <a:srgbClr val="633D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2"/>
            <p:cNvSpPr>
              <a:spLocks noEditPoints="1"/>
            </p:cNvSpPr>
            <p:nvPr/>
          </p:nvSpPr>
          <p:spPr bwMode="auto">
            <a:xfrm>
              <a:off x="1481138" y="76200"/>
              <a:ext cx="9928225" cy="5730875"/>
            </a:xfrm>
            <a:custGeom>
              <a:avLst/>
              <a:gdLst>
                <a:gd name="T0" fmla="*/ 2332 w 2344"/>
                <a:gd name="T1" fmla="*/ 902 h 1351"/>
                <a:gd name="T2" fmla="*/ 2089 w 2344"/>
                <a:gd name="T3" fmla="*/ 797 h 1351"/>
                <a:gd name="T4" fmla="*/ 1904 w 2344"/>
                <a:gd name="T5" fmla="*/ 220 h 1351"/>
                <a:gd name="T6" fmla="*/ 285 w 2344"/>
                <a:gd name="T7" fmla="*/ 194 h 1351"/>
                <a:gd name="T8" fmla="*/ 1 w 2344"/>
                <a:gd name="T9" fmla="*/ 1263 h 1351"/>
                <a:gd name="T10" fmla="*/ 63 w 2344"/>
                <a:gd name="T11" fmla="*/ 1351 h 1351"/>
                <a:gd name="T12" fmla="*/ 2115 w 2344"/>
                <a:gd name="T13" fmla="*/ 1351 h 1351"/>
                <a:gd name="T14" fmla="*/ 2109 w 2344"/>
                <a:gd name="T15" fmla="*/ 1231 h 1351"/>
                <a:gd name="T16" fmla="*/ 2272 w 2344"/>
                <a:gd name="T17" fmla="*/ 1246 h 1351"/>
                <a:gd name="T18" fmla="*/ 2332 w 2344"/>
                <a:gd name="T19" fmla="*/ 902 h 1351"/>
                <a:gd name="T20" fmla="*/ 472 w 2344"/>
                <a:gd name="T21" fmla="*/ 840 h 1351"/>
                <a:gd name="T22" fmla="*/ 154 w 2344"/>
                <a:gd name="T23" fmla="*/ 842 h 1351"/>
                <a:gd name="T24" fmla="*/ 94 w 2344"/>
                <a:gd name="T25" fmla="*/ 769 h 1351"/>
                <a:gd name="T26" fmla="*/ 436 w 2344"/>
                <a:gd name="T27" fmla="*/ 247 h 1351"/>
                <a:gd name="T28" fmla="*/ 552 w 2344"/>
                <a:gd name="T29" fmla="*/ 330 h 1351"/>
                <a:gd name="T30" fmla="*/ 553 w 2344"/>
                <a:gd name="T31" fmla="*/ 666 h 1351"/>
                <a:gd name="T32" fmla="*/ 472 w 2344"/>
                <a:gd name="T33" fmla="*/ 840 h 1351"/>
                <a:gd name="T34" fmla="*/ 976 w 2344"/>
                <a:gd name="T35" fmla="*/ 742 h 1351"/>
                <a:gd name="T36" fmla="*/ 914 w 2344"/>
                <a:gd name="T37" fmla="*/ 844 h 1351"/>
                <a:gd name="T38" fmla="*/ 644 w 2344"/>
                <a:gd name="T39" fmla="*/ 837 h 1351"/>
                <a:gd name="T40" fmla="*/ 601 w 2344"/>
                <a:gd name="T41" fmla="*/ 747 h 1351"/>
                <a:gd name="T42" fmla="*/ 601 w 2344"/>
                <a:gd name="T43" fmla="*/ 310 h 1351"/>
                <a:gd name="T44" fmla="*/ 852 w 2344"/>
                <a:gd name="T45" fmla="*/ 192 h 1351"/>
                <a:gd name="T46" fmla="*/ 976 w 2344"/>
                <a:gd name="T47" fmla="*/ 329 h 1351"/>
                <a:gd name="T48" fmla="*/ 976 w 2344"/>
                <a:gd name="T49" fmla="*/ 742 h 1351"/>
                <a:gd name="T50" fmla="*/ 1364 w 2344"/>
                <a:gd name="T51" fmla="*/ 842 h 1351"/>
                <a:gd name="T52" fmla="*/ 1094 w 2344"/>
                <a:gd name="T53" fmla="*/ 842 h 1351"/>
                <a:gd name="T54" fmla="*/ 1016 w 2344"/>
                <a:gd name="T55" fmla="*/ 799 h 1351"/>
                <a:gd name="T56" fmla="*/ 1016 w 2344"/>
                <a:gd name="T57" fmla="*/ 628 h 1351"/>
                <a:gd name="T58" fmla="*/ 1017 w 2344"/>
                <a:gd name="T59" fmla="*/ 365 h 1351"/>
                <a:gd name="T60" fmla="*/ 1102 w 2344"/>
                <a:gd name="T61" fmla="*/ 176 h 1351"/>
                <a:gd name="T62" fmla="*/ 1329 w 2344"/>
                <a:gd name="T63" fmla="*/ 176 h 1351"/>
                <a:gd name="T64" fmla="*/ 1422 w 2344"/>
                <a:gd name="T65" fmla="*/ 320 h 1351"/>
                <a:gd name="T66" fmla="*/ 1431 w 2344"/>
                <a:gd name="T67" fmla="*/ 745 h 1351"/>
                <a:gd name="T68" fmla="*/ 1364 w 2344"/>
                <a:gd name="T69" fmla="*/ 842 h 1351"/>
                <a:gd name="T70" fmla="*/ 1920 w 2344"/>
                <a:gd name="T71" fmla="*/ 843 h 1351"/>
                <a:gd name="T72" fmla="*/ 1607 w 2344"/>
                <a:gd name="T73" fmla="*/ 843 h 1351"/>
                <a:gd name="T74" fmla="*/ 1480 w 2344"/>
                <a:gd name="T75" fmla="*/ 734 h 1351"/>
                <a:gd name="T76" fmla="*/ 1480 w 2344"/>
                <a:gd name="T77" fmla="*/ 260 h 1351"/>
                <a:gd name="T78" fmla="*/ 1562 w 2344"/>
                <a:gd name="T79" fmla="*/ 161 h 1351"/>
                <a:gd name="T80" fmla="*/ 2004 w 2344"/>
                <a:gd name="T81" fmla="*/ 697 h 1351"/>
                <a:gd name="T82" fmla="*/ 1920 w 2344"/>
                <a:gd name="T83" fmla="*/ 843 h 1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44" h="1351">
                  <a:moveTo>
                    <a:pt x="2332" y="902"/>
                  </a:moveTo>
                  <a:cubicBezTo>
                    <a:pt x="2321" y="752"/>
                    <a:pt x="2122" y="790"/>
                    <a:pt x="2089" y="797"/>
                  </a:cubicBezTo>
                  <a:cubicBezTo>
                    <a:pt x="2078" y="605"/>
                    <a:pt x="2046" y="384"/>
                    <a:pt x="1904" y="220"/>
                  </a:cubicBezTo>
                  <a:cubicBezTo>
                    <a:pt x="1729" y="17"/>
                    <a:pt x="694" y="0"/>
                    <a:pt x="285" y="194"/>
                  </a:cubicBezTo>
                  <a:cubicBezTo>
                    <a:pt x="24" y="318"/>
                    <a:pt x="0" y="1254"/>
                    <a:pt x="1" y="1263"/>
                  </a:cubicBezTo>
                  <a:cubicBezTo>
                    <a:pt x="63" y="1351"/>
                    <a:pt x="63" y="1351"/>
                    <a:pt x="63" y="1351"/>
                  </a:cubicBezTo>
                  <a:cubicBezTo>
                    <a:pt x="2115" y="1351"/>
                    <a:pt x="2115" y="1351"/>
                    <a:pt x="2115" y="1351"/>
                  </a:cubicBezTo>
                  <a:cubicBezTo>
                    <a:pt x="2109" y="1231"/>
                    <a:pt x="2109" y="1231"/>
                    <a:pt x="2109" y="1231"/>
                  </a:cubicBezTo>
                  <a:cubicBezTo>
                    <a:pt x="2272" y="1246"/>
                    <a:pt x="2272" y="1246"/>
                    <a:pt x="2272" y="1246"/>
                  </a:cubicBezTo>
                  <a:cubicBezTo>
                    <a:pt x="2272" y="1246"/>
                    <a:pt x="2344" y="1066"/>
                    <a:pt x="2332" y="902"/>
                  </a:cubicBezTo>
                  <a:moveTo>
                    <a:pt x="472" y="840"/>
                  </a:moveTo>
                  <a:cubicBezTo>
                    <a:pt x="363" y="844"/>
                    <a:pt x="154" y="842"/>
                    <a:pt x="154" y="842"/>
                  </a:cubicBezTo>
                  <a:cubicBezTo>
                    <a:pt x="154" y="842"/>
                    <a:pt x="68" y="863"/>
                    <a:pt x="94" y="769"/>
                  </a:cubicBezTo>
                  <a:cubicBezTo>
                    <a:pt x="121" y="674"/>
                    <a:pt x="168" y="297"/>
                    <a:pt x="436" y="247"/>
                  </a:cubicBezTo>
                  <a:cubicBezTo>
                    <a:pt x="436" y="247"/>
                    <a:pt x="545" y="223"/>
                    <a:pt x="552" y="330"/>
                  </a:cubicBezTo>
                  <a:cubicBezTo>
                    <a:pt x="552" y="442"/>
                    <a:pt x="554" y="554"/>
                    <a:pt x="553" y="666"/>
                  </a:cubicBezTo>
                  <a:cubicBezTo>
                    <a:pt x="552" y="744"/>
                    <a:pt x="573" y="835"/>
                    <a:pt x="472" y="840"/>
                  </a:cubicBezTo>
                  <a:moveTo>
                    <a:pt x="976" y="742"/>
                  </a:moveTo>
                  <a:cubicBezTo>
                    <a:pt x="980" y="837"/>
                    <a:pt x="914" y="844"/>
                    <a:pt x="914" y="844"/>
                  </a:cubicBezTo>
                  <a:cubicBezTo>
                    <a:pt x="864" y="849"/>
                    <a:pt x="679" y="853"/>
                    <a:pt x="644" y="837"/>
                  </a:cubicBezTo>
                  <a:cubicBezTo>
                    <a:pt x="611" y="821"/>
                    <a:pt x="601" y="783"/>
                    <a:pt x="601" y="747"/>
                  </a:cubicBezTo>
                  <a:cubicBezTo>
                    <a:pt x="601" y="310"/>
                    <a:pt x="601" y="310"/>
                    <a:pt x="601" y="310"/>
                  </a:cubicBezTo>
                  <a:cubicBezTo>
                    <a:pt x="590" y="178"/>
                    <a:pt x="773" y="199"/>
                    <a:pt x="852" y="192"/>
                  </a:cubicBezTo>
                  <a:cubicBezTo>
                    <a:pt x="992" y="181"/>
                    <a:pt x="976" y="329"/>
                    <a:pt x="976" y="329"/>
                  </a:cubicBezTo>
                  <a:cubicBezTo>
                    <a:pt x="976" y="329"/>
                    <a:pt x="971" y="648"/>
                    <a:pt x="976" y="742"/>
                  </a:cubicBezTo>
                  <a:moveTo>
                    <a:pt x="1364" y="842"/>
                  </a:moveTo>
                  <a:cubicBezTo>
                    <a:pt x="1293" y="847"/>
                    <a:pt x="1094" y="842"/>
                    <a:pt x="1094" y="842"/>
                  </a:cubicBezTo>
                  <a:cubicBezTo>
                    <a:pt x="1057" y="847"/>
                    <a:pt x="1020" y="844"/>
                    <a:pt x="1016" y="799"/>
                  </a:cubicBezTo>
                  <a:cubicBezTo>
                    <a:pt x="1011" y="743"/>
                    <a:pt x="1015" y="684"/>
                    <a:pt x="1016" y="628"/>
                  </a:cubicBezTo>
                  <a:cubicBezTo>
                    <a:pt x="1016" y="540"/>
                    <a:pt x="1015" y="452"/>
                    <a:pt x="1017" y="365"/>
                  </a:cubicBezTo>
                  <a:cubicBezTo>
                    <a:pt x="1018" y="287"/>
                    <a:pt x="998" y="181"/>
                    <a:pt x="1102" y="176"/>
                  </a:cubicBezTo>
                  <a:cubicBezTo>
                    <a:pt x="1211" y="171"/>
                    <a:pt x="1329" y="176"/>
                    <a:pt x="1329" y="176"/>
                  </a:cubicBezTo>
                  <a:cubicBezTo>
                    <a:pt x="1329" y="176"/>
                    <a:pt x="1427" y="157"/>
                    <a:pt x="1422" y="320"/>
                  </a:cubicBezTo>
                  <a:cubicBezTo>
                    <a:pt x="1418" y="483"/>
                    <a:pt x="1431" y="745"/>
                    <a:pt x="1431" y="745"/>
                  </a:cubicBezTo>
                  <a:cubicBezTo>
                    <a:pt x="1431" y="745"/>
                    <a:pt x="1436" y="837"/>
                    <a:pt x="1364" y="842"/>
                  </a:cubicBezTo>
                  <a:moveTo>
                    <a:pt x="1920" y="843"/>
                  </a:moveTo>
                  <a:cubicBezTo>
                    <a:pt x="1817" y="845"/>
                    <a:pt x="1607" y="843"/>
                    <a:pt x="1607" y="843"/>
                  </a:cubicBezTo>
                  <a:cubicBezTo>
                    <a:pt x="1607" y="843"/>
                    <a:pt x="1475" y="855"/>
                    <a:pt x="1480" y="734"/>
                  </a:cubicBezTo>
                  <a:cubicBezTo>
                    <a:pt x="1480" y="727"/>
                    <a:pt x="1480" y="260"/>
                    <a:pt x="1480" y="260"/>
                  </a:cubicBezTo>
                  <a:cubicBezTo>
                    <a:pt x="1480" y="260"/>
                    <a:pt x="1469" y="158"/>
                    <a:pt x="1562" y="161"/>
                  </a:cubicBezTo>
                  <a:cubicBezTo>
                    <a:pt x="1667" y="163"/>
                    <a:pt x="1957" y="158"/>
                    <a:pt x="2004" y="697"/>
                  </a:cubicBezTo>
                  <a:cubicBezTo>
                    <a:pt x="2004" y="697"/>
                    <a:pt x="2022" y="841"/>
                    <a:pt x="1920" y="843"/>
                  </a:cubicBezTo>
                </a:path>
              </a:pathLst>
            </a:custGeom>
            <a:solidFill>
              <a:srgbClr val="FFD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Oval 13"/>
            <p:cNvSpPr>
              <a:spLocks noChangeArrowheads="1"/>
            </p:cNvSpPr>
            <p:nvPr/>
          </p:nvSpPr>
          <p:spPr bwMode="auto">
            <a:xfrm>
              <a:off x="9982200" y="4406900"/>
              <a:ext cx="584200" cy="619125"/>
            </a:xfrm>
            <a:prstGeom prst="ellipse">
              <a:avLst/>
            </a:prstGeom>
            <a:solidFill>
              <a:srgbClr val="C9C1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Oval 14"/>
            <p:cNvSpPr>
              <a:spLocks noChangeArrowheads="1"/>
            </p:cNvSpPr>
            <p:nvPr/>
          </p:nvSpPr>
          <p:spPr bwMode="auto">
            <a:xfrm>
              <a:off x="10058400" y="4483100"/>
              <a:ext cx="431800" cy="471488"/>
            </a:xfrm>
            <a:prstGeom prst="ellipse">
              <a:avLst/>
            </a:prstGeom>
            <a:solidFill>
              <a:srgbClr val="FC84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10779125" y="4011613"/>
              <a:ext cx="584200" cy="1371600"/>
            </a:xfrm>
            <a:custGeom>
              <a:avLst/>
              <a:gdLst>
                <a:gd name="T0" fmla="*/ 97 w 138"/>
                <a:gd name="T1" fmla="*/ 323 h 323"/>
                <a:gd name="T2" fmla="*/ 138 w 138"/>
                <a:gd name="T3" fmla="*/ 24 h 323"/>
                <a:gd name="T4" fmla="*/ 56 w 138"/>
                <a:gd name="T5" fmla="*/ 13 h 323"/>
                <a:gd name="T6" fmla="*/ 0 w 138"/>
                <a:gd name="T7" fmla="*/ 305 h 323"/>
                <a:gd name="T8" fmla="*/ 97 w 138"/>
                <a:gd name="T9" fmla="*/ 323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323">
                  <a:moveTo>
                    <a:pt x="97" y="323"/>
                  </a:moveTo>
                  <a:cubicBezTo>
                    <a:pt x="138" y="24"/>
                    <a:pt x="138" y="24"/>
                    <a:pt x="138" y="24"/>
                  </a:cubicBezTo>
                  <a:cubicBezTo>
                    <a:pt x="138" y="24"/>
                    <a:pt x="88" y="0"/>
                    <a:pt x="56" y="13"/>
                  </a:cubicBezTo>
                  <a:cubicBezTo>
                    <a:pt x="19" y="29"/>
                    <a:pt x="2" y="262"/>
                    <a:pt x="0" y="305"/>
                  </a:cubicBezTo>
                  <a:lnTo>
                    <a:pt x="97" y="323"/>
                  </a:lnTo>
                  <a:close/>
                </a:path>
              </a:pathLst>
            </a:custGeom>
            <a:solidFill>
              <a:srgbClr val="C9C1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6"/>
            <p:cNvSpPr/>
            <p:nvPr/>
          </p:nvSpPr>
          <p:spPr bwMode="auto">
            <a:xfrm>
              <a:off x="10964863" y="4478338"/>
              <a:ext cx="317500" cy="463550"/>
            </a:xfrm>
            <a:custGeom>
              <a:avLst/>
              <a:gdLst>
                <a:gd name="T0" fmla="*/ 75 w 75"/>
                <a:gd name="T1" fmla="*/ 41 h 109"/>
                <a:gd name="T2" fmla="*/ 5 w 75"/>
                <a:gd name="T3" fmla="*/ 54 h 109"/>
                <a:gd name="T4" fmla="*/ 69 w 75"/>
                <a:gd name="T5" fmla="*/ 88 h 109"/>
                <a:gd name="T6" fmla="*/ 75 w 75"/>
                <a:gd name="T7" fmla="*/ 41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109">
                  <a:moveTo>
                    <a:pt x="75" y="41"/>
                  </a:moveTo>
                  <a:cubicBezTo>
                    <a:pt x="75" y="41"/>
                    <a:pt x="11" y="0"/>
                    <a:pt x="5" y="54"/>
                  </a:cubicBezTo>
                  <a:cubicBezTo>
                    <a:pt x="0" y="109"/>
                    <a:pt x="69" y="88"/>
                    <a:pt x="69" y="88"/>
                  </a:cubicBezTo>
                  <a:lnTo>
                    <a:pt x="75" y="41"/>
                  </a:lnTo>
                  <a:close/>
                </a:path>
              </a:pathLst>
            </a:custGeom>
            <a:solidFill>
              <a:srgbClr val="ED51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10934700" y="4835525"/>
              <a:ext cx="322263" cy="461963"/>
            </a:xfrm>
            <a:custGeom>
              <a:avLst/>
              <a:gdLst>
                <a:gd name="T0" fmla="*/ 76 w 76"/>
                <a:gd name="T1" fmla="*/ 41 h 109"/>
                <a:gd name="T2" fmla="*/ 6 w 76"/>
                <a:gd name="T3" fmla="*/ 55 h 109"/>
                <a:gd name="T4" fmla="*/ 70 w 76"/>
                <a:gd name="T5" fmla="*/ 88 h 109"/>
                <a:gd name="T6" fmla="*/ 76 w 76"/>
                <a:gd name="T7" fmla="*/ 41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109">
                  <a:moveTo>
                    <a:pt x="76" y="41"/>
                  </a:moveTo>
                  <a:cubicBezTo>
                    <a:pt x="76" y="41"/>
                    <a:pt x="11" y="0"/>
                    <a:pt x="6" y="55"/>
                  </a:cubicBezTo>
                  <a:cubicBezTo>
                    <a:pt x="0" y="109"/>
                    <a:pt x="70" y="88"/>
                    <a:pt x="70" y="88"/>
                  </a:cubicBezTo>
                  <a:lnTo>
                    <a:pt x="76" y="41"/>
                  </a:lnTo>
                  <a:close/>
                </a:path>
              </a:pathLst>
            </a:custGeom>
            <a:solidFill>
              <a:srgbClr val="ED51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11033125" y="4092575"/>
              <a:ext cx="322263" cy="458788"/>
            </a:xfrm>
            <a:custGeom>
              <a:avLst/>
              <a:gdLst>
                <a:gd name="T0" fmla="*/ 76 w 76"/>
                <a:gd name="T1" fmla="*/ 40 h 108"/>
                <a:gd name="T2" fmla="*/ 6 w 76"/>
                <a:gd name="T3" fmla="*/ 54 h 108"/>
                <a:gd name="T4" fmla="*/ 70 w 76"/>
                <a:gd name="T5" fmla="*/ 87 h 108"/>
                <a:gd name="T6" fmla="*/ 76 w 76"/>
                <a:gd name="T7" fmla="*/ 4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108">
                  <a:moveTo>
                    <a:pt x="76" y="40"/>
                  </a:moveTo>
                  <a:cubicBezTo>
                    <a:pt x="76" y="40"/>
                    <a:pt x="11" y="0"/>
                    <a:pt x="6" y="54"/>
                  </a:cubicBezTo>
                  <a:cubicBezTo>
                    <a:pt x="0" y="108"/>
                    <a:pt x="70" y="87"/>
                    <a:pt x="70" y="87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ED51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9"/>
            <p:cNvSpPr/>
            <p:nvPr/>
          </p:nvSpPr>
          <p:spPr bwMode="auto">
            <a:xfrm>
              <a:off x="1446213" y="3940175"/>
              <a:ext cx="547688" cy="742950"/>
            </a:xfrm>
            <a:custGeom>
              <a:avLst/>
              <a:gdLst>
                <a:gd name="T0" fmla="*/ 2 w 129"/>
                <a:gd name="T1" fmla="*/ 159 h 175"/>
                <a:gd name="T2" fmla="*/ 127 w 129"/>
                <a:gd name="T3" fmla="*/ 88 h 175"/>
                <a:gd name="T4" fmla="*/ 0 w 129"/>
                <a:gd name="T5" fmla="*/ 41 h 175"/>
                <a:gd name="T6" fmla="*/ 2 w 129"/>
                <a:gd name="T7" fmla="*/ 159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" h="175">
                  <a:moveTo>
                    <a:pt x="2" y="159"/>
                  </a:moveTo>
                  <a:cubicBezTo>
                    <a:pt x="2" y="159"/>
                    <a:pt x="124" y="175"/>
                    <a:pt x="127" y="88"/>
                  </a:cubicBezTo>
                  <a:cubicBezTo>
                    <a:pt x="129" y="0"/>
                    <a:pt x="0" y="41"/>
                    <a:pt x="0" y="41"/>
                  </a:cubicBezTo>
                  <a:lnTo>
                    <a:pt x="2" y="159"/>
                  </a:lnTo>
                  <a:close/>
                </a:path>
              </a:pathLst>
            </a:custGeom>
            <a:solidFill>
              <a:srgbClr val="FC84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Rectangle 20"/>
            <p:cNvSpPr>
              <a:spLocks noChangeArrowheads="1"/>
            </p:cNvSpPr>
            <p:nvPr/>
          </p:nvSpPr>
          <p:spPr bwMode="auto">
            <a:xfrm>
              <a:off x="1166813" y="5726113"/>
              <a:ext cx="1457325" cy="279400"/>
            </a:xfrm>
            <a:prstGeom prst="rect">
              <a:avLst/>
            </a:prstGeom>
            <a:solidFill>
              <a:srgbClr val="633D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1"/>
            <p:cNvSpPr/>
            <p:nvPr/>
          </p:nvSpPr>
          <p:spPr bwMode="auto">
            <a:xfrm>
              <a:off x="1417638" y="4772025"/>
              <a:ext cx="388938" cy="469900"/>
            </a:xfrm>
            <a:custGeom>
              <a:avLst/>
              <a:gdLst>
                <a:gd name="T0" fmla="*/ 0 w 92"/>
                <a:gd name="T1" fmla="*/ 24 h 111"/>
                <a:gd name="T2" fmla="*/ 0 w 92"/>
                <a:gd name="T3" fmla="*/ 102 h 111"/>
                <a:gd name="T4" fmla="*/ 87 w 92"/>
                <a:gd name="T5" fmla="*/ 57 h 111"/>
                <a:gd name="T6" fmla="*/ 0 w 92"/>
                <a:gd name="T7" fmla="*/ 24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11">
                  <a:moveTo>
                    <a:pt x="0" y="24"/>
                  </a:moveTo>
                  <a:cubicBezTo>
                    <a:pt x="0" y="102"/>
                    <a:pt x="0" y="102"/>
                    <a:pt x="0" y="102"/>
                  </a:cubicBezTo>
                  <a:cubicBezTo>
                    <a:pt x="0" y="102"/>
                    <a:pt x="92" y="111"/>
                    <a:pt x="87" y="57"/>
                  </a:cubicBezTo>
                  <a:cubicBezTo>
                    <a:pt x="82" y="0"/>
                    <a:pt x="0" y="24"/>
                    <a:pt x="0" y="24"/>
                  </a:cubicBezTo>
                  <a:close/>
                </a:path>
              </a:pathLst>
            </a:custGeom>
            <a:solidFill>
              <a:srgbClr val="ED51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2"/>
            <p:cNvSpPr/>
            <p:nvPr/>
          </p:nvSpPr>
          <p:spPr bwMode="auto">
            <a:xfrm>
              <a:off x="1417638" y="5203825"/>
              <a:ext cx="1262063" cy="593725"/>
            </a:xfrm>
            <a:custGeom>
              <a:avLst/>
              <a:gdLst>
                <a:gd name="T0" fmla="*/ 298 w 298"/>
                <a:gd name="T1" fmla="*/ 5 h 140"/>
                <a:gd name="T2" fmla="*/ 76 w 298"/>
                <a:gd name="T3" fmla="*/ 7 h 140"/>
                <a:gd name="T4" fmla="*/ 3 w 298"/>
                <a:gd name="T5" fmla="*/ 83 h 140"/>
                <a:gd name="T6" fmla="*/ 49 w 298"/>
                <a:gd name="T7" fmla="*/ 137 h 140"/>
                <a:gd name="T8" fmla="*/ 287 w 298"/>
                <a:gd name="T9" fmla="*/ 130 h 140"/>
                <a:gd name="T10" fmla="*/ 298 w 298"/>
                <a:gd name="T11" fmla="*/ 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8" h="140">
                  <a:moveTo>
                    <a:pt x="298" y="5"/>
                  </a:moveTo>
                  <a:cubicBezTo>
                    <a:pt x="76" y="7"/>
                    <a:pt x="76" y="7"/>
                    <a:pt x="76" y="7"/>
                  </a:cubicBezTo>
                  <a:cubicBezTo>
                    <a:pt x="76" y="7"/>
                    <a:pt x="0" y="0"/>
                    <a:pt x="3" y="83"/>
                  </a:cubicBezTo>
                  <a:cubicBezTo>
                    <a:pt x="4" y="140"/>
                    <a:pt x="49" y="137"/>
                    <a:pt x="49" y="137"/>
                  </a:cubicBezTo>
                  <a:cubicBezTo>
                    <a:pt x="287" y="130"/>
                    <a:pt x="287" y="130"/>
                    <a:pt x="287" y="130"/>
                  </a:cubicBezTo>
                  <a:lnTo>
                    <a:pt x="298" y="5"/>
                  </a:lnTo>
                  <a:close/>
                </a:path>
              </a:pathLst>
            </a:custGeom>
            <a:solidFill>
              <a:srgbClr val="9681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3"/>
            <p:cNvSpPr/>
            <p:nvPr/>
          </p:nvSpPr>
          <p:spPr bwMode="auto">
            <a:xfrm>
              <a:off x="9029700" y="5272088"/>
              <a:ext cx="2287588" cy="615950"/>
            </a:xfrm>
            <a:custGeom>
              <a:avLst/>
              <a:gdLst>
                <a:gd name="T0" fmla="*/ 0 w 540"/>
                <a:gd name="T1" fmla="*/ 0 h 145"/>
                <a:gd name="T2" fmla="*/ 446 w 540"/>
                <a:gd name="T3" fmla="*/ 8 h 145"/>
                <a:gd name="T4" fmla="*/ 529 w 540"/>
                <a:gd name="T5" fmla="*/ 60 h 145"/>
                <a:gd name="T6" fmla="*/ 442 w 540"/>
                <a:gd name="T7" fmla="*/ 145 h 145"/>
                <a:gd name="T8" fmla="*/ 22 w 540"/>
                <a:gd name="T9" fmla="*/ 133 h 145"/>
                <a:gd name="T10" fmla="*/ 0 w 540"/>
                <a:gd name="T11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0" h="145">
                  <a:moveTo>
                    <a:pt x="0" y="0"/>
                  </a:moveTo>
                  <a:cubicBezTo>
                    <a:pt x="446" y="8"/>
                    <a:pt x="446" y="8"/>
                    <a:pt x="446" y="8"/>
                  </a:cubicBezTo>
                  <a:cubicBezTo>
                    <a:pt x="446" y="8"/>
                    <a:pt x="521" y="14"/>
                    <a:pt x="529" y="60"/>
                  </a:cubicBezTo>
                  <a:cubicBezTo>
                    <a:pt x="540" y="129"/>
                    <a:pt x="522" y="145"/>
                    <a:pt x="442" y="145"/>
                  </a:cubicBezTo>
                  <a:cubicBezTo>
                    <a:pt x="362" y="145"/>
                    <a:pt x="22" y="133"/>
                    <a:pt x="22" y="13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681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4"/>
            <p:cNvSpPr/>
            <p:nvPr/>
          </p:nvSpPr>
          <p:spPr bwMode="auto">
            <a:xfrm>
              <a:off x="1443038" y="5213350"/>
              <a:ext cx="1236663" cy="292100"/>
            </a:xfrm>
            <a:custGeom>
              <a:avLst/>
              <a:gdLst>
                <a:gd name="T0" fmla="*/ 99 w 292"/>
                <a:gd name="T1" fmla="*/ 58 h 69"/>
                <a:gd name="T2" fmla="*/ 286 w 292"/>
                <a:gd name="T3" fmla="*/ 69 h 69"/>
                <a:gd name="T4" fmla="*/ 292 w 292"/>
                <a:gd name="T5" fmla="*/ 3 h 69"/>
                <a:gd name="T6" fmla="*/ 70 w 292"/>
                <a:gd name="T7" fmla="*/ 5 h 69"/>
                <a:gd name="T8" fmla="*/ 0 w 292"/>
                <a:gd name="T9" fmla="*/ 51 h 69"/>
                <a:gd name="T10" fmla="*/ 99 w 292"/>
                <a:gd name="T11" fmla="*/ 5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2" h="69">
                  <a:moveTo>
                    <a:pt x="99" y="58"/>
                  </a:moveTo>
                  <a:cubicBezTo>
                    <a:pt x="161" y="62"/>
                    <a:pt x="224" y="65"/>
                    <a:pt x="286" y="69"/>
                  </a:cubicBezTo>
                  <a:cubicBezTo>
                    <a:pt x="292" y="3"/>
                    <a:pt x="292" y="3"/>
                    <a:pt x="292" y="3"/>
                  </a:cubicBezTo>
                  <a:cubicBezTo>
                    <a:pt x="70" y="5"/>
                    <a:pt x="70" y="5"/>
                    <a:pt x="70" y="5"/>
                  </a:cubicBezTo>
                  <a:cubicBezTo>
                    <a:pt x="70" y="5"/>
                    <a:pt x="14" y="0"/>
                    <a:pt x="0" y="51"/>
                  </a:cubicBezTo>
                  <a:cubicBezTo>
                    <a:pt x="33" y="54"/>
                    <a:pt x="66" y="56"/>
                    <a:pt x="99" y="58"/>
                  </a:cubicBezTo>
                  <a:close/>
                </a:path>
              </a:pathLst>
            </a:custGeom>
            <a:solidFill>
              <a:srgbClr val="CEC4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5"/>
            <p:cNvSpPr/>
            <p:nvPr/>
          </p:nvSpPr>
          <p:spPr bwMode="auto">
            <a:xfrm>
              <a:off x="9029700" y="5272088"/>
              <a:ext cx="2244725" cy="309563"/>
            </a:xfrm>
            <a:custGeom>
              <a:avLst/>
              <a:gdLst>
                <a:gd name="T0" fmla="*/ 530 w 530"/>
                <a:gd name="T1" fmla="*/ 73 h 73"/>
                <a:gd name="T2" fmla="*/ 529 w 530"/>
                <a:gd name="T3" fmla="*/ 60 h 73"/>
                <a:gd name="T4" fmla="*/ 446 w 530"/>
                <a:gd name="T5" fmla="*/ 8 h 73"/>
                <a:gd name="T6" fmla="*/ 0 w 530"/>
                <a:gd name="T7" fmla="*/ 0 h 73"/>
                <a:gd name="T8" fmla="*/ 10 w 530"/>
                <a:gd name="T9" fmla="*/ 58 h 73"/>
                <a:gd name="T10" fmla="*/ 530 w 530"/>
                <a:gd name="T11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0" h="73">
                  <a:moveTo>
                    <a:pt x="530" y="73"/>
                  </a:moveTo>
                  <a:cubicBezTo>
                    <a:pt x="530" y="69"/>
                    <a:pt x="529" y="65"/>
                    <a:pt x="529" y="60"/>
                  </a:cubicBezTo>
                  <a:cubicBezTo>
                    <a:pt x="521" y="14"/>
                    <a:pt x="446" y="8"/>
                    <a:pt x="446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83" y="65"/>
                    <a:pt x="357" y="70"/>
                    <a:pt x="530" y="73"/>
                  </a:cubicBezTo>
                  <a:close/>
                </a:path>
              </a:pathLst>
            </a:custGeom>
            <a:solidFill>
              <a:srgbClr val="CEC4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Oval 26"/>
            <p:cNvSpPr>
              <a:spLocks noChangeArrowheads="1"/>
            </p:cNvSpPr>
            <p:nvPr/>
          </p:nvSpPr>
          <p:spPr bwMode="auto">
            <a:xfrm>
              <a:off x="2493963" y="4916488"/>
              <a:ext cx="1455738" cy="1552575"/>
            </a:xfrm>
            <a:prstGeom prst="ellipse">
              <a:avLst/>
            </a:prstGeom>
            <a:solidFill>
              <a:srgbClr val="441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Oval 27"/>
            <p:cNvSpPr>
              <a:spLocks noChangeArrowheads="1"/>
            </p:cNvSpPr>
            <p:nvPr/>
          </p:nvSpPr>
          <p:spPr bwMode="auto">
            <a:xfrm>
              <a:off x="2811463" y="5254625"/>
              <a:ext cx="820738" cy="874713"/>
            </a:xfrm>
            <a:prstGeom prst="ellipse">
              <a:avLst/>
            </a:prstGeom>
            <a:solidFill>
              <a:srgbClr val="AFA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8"/>
            <p:cNvSpPr>
              <a:spLocks noEditPoints="1"/>
            </p:cNvSpPr>
            <p:nvPr/>
          </p:nvSpPr>
          <p:spPr bwMode="auto">
            <a:xfrm>
              <a:off x="2913063" y="5360988"/>
              <a:ext cx="617538" cy="661988"/>
            </a:xfrm>
            <a:custGeom>
              <a:avLst/>
              <a:gdLst>
                <a:gd name="T0" fmla="*/ 73 w 146"/>
                <a:gd name="T1" fmla="*/ 156 h 156"/>
                <a:gd name="T2" fmla="*/ 0 w 146"/>
                <a:gd name="T3" fmla="*/ 78 h 156"/>
                <a:gd name="T4" fmla="*/ 73 w 146"/>
                <a:gd name="T5" fmla="*/ 0 h 156"/>
                <a:gd name="T6" fmla="*/ 146 w 146"/>
                <a:gd name="T7" fmla="*/ 78 h 156"/>
                <a:gd name="T8" fmla="*/ 73 w 146"/>
                <a:gd name="T9" fmla="*/ 156 h 156"/>
                <a:gd name="T10" fmla="*/ 73 w 146"/>
                <a:gd name="T11" fmla="*/ 9 h 156"/>
                <a:gd name="T12" fmla="*/ 8 w 146"/>
                <a:gd name="T13" fmla="*/ 78 h 156"/>
                <a:gd name="T14" fmla="*/ 73 w 146"/>
                <a:gd name="T15" fmla="*/ 147 h 156"/>
                <a:gd name="T16" fmla="*/ 138 w 146"/>
                <a:gd name="T17" fmla="*/ 78 h 156"/>
                <a:gd name="T18" fmla="*/ 73 w 146"/>
                <a:gd name="T19" fmla="*/ 9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6" h="156">
                  <a:moveTo>
                    <a:pt x="73" y="156"/>
                  </a:moveTo>
                  <a:cubicBezTo>
                    <a:pt x="33" y="156"/>
                    <a:pt x="0" y="121"/>
                    <a:pt x="0" y="78"/>
                  </a:cubicBezTo>
                  <a:cubicBezTo>
                    <a:pt x="0" y="35"/>
                    <a:pt x="33" y="0"/>
                    <a:pt x="73" y="0"/>
                  </a:cubicBezTo>
                  <a:cubicBezTo>
                    <a:pt x="113" y="0"/>
                    <a:pt x="146" y="35"/>
                    <a:pt x="146" y="78"/>
                  </a:cubicBezTo>
                  <a:cubicBezTo>
                    <a:pt x="146" y="121"/>
                    <a:pt x="113" y="156"/>
                    <a:pt x="73" y="156"/>
                  </a:cubicBezTo>
                  <a:close/>
                  <a:moveTo>
                    <a:pt x="73" y="9"/>
                  </a:moveTo>
                  <a:cubicBezTo>
                    <a:pt x="37" y="9"/>
                    <a:pt x="8" y="40"/>
                    <a:pt x="8" y="78"/>
                  </a:cubicBezTo>
                  <a:cubicBezTo>
                    <a:pt x="8" y="116"/>
                    <a:pt x="37" y="147"/>
                    <a:pt x="73" y="147"/>
                  </a:cubicBezTo>
                  <a:cubicBezTo>
                    <a:pt x="109" y="147"/>
                    <a:pt x="138" y="116"/>
                    <a:pt x="138" y="78"/>
                  </a:cubicBezTo>
                  <a:cubicBezTo>
                    <a:pt x="138" y="40"/>
                    <a:pt x="109" y="9"/>
                    <a:pt x="73" y="9"/>
                  </a:cubicBezTo>
                  <a:close/>
                </a:path>
              </a:pathLst>
            </a:custGeom>
            <a:solidFill>
              <a:srgbClr val="633D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Oval 29"/>
            <p:cNvSpPr>
              <a:spLocks noChangeArrowheads="1"/>
            </p:cNvSpPr>
            <p:nvPr/>
          </p:nvSpPr>
          <p:spPr bwMode="auto">
            <a:xfrm>
              <a:off x="7783513" y="4987925"/>
              <a:ext cx="1462088" cy="1552575"/>
            </a:xfrm>
            <a:prstGeom prst="ellipse">
              <a:avLst/>
            </a:prstGeom>
            <a:solidFill>
              <a:srgbClr val="441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Oval 30"/>
            <p:cNvSpPr>
              <a:spLocks noChangeArrowheads="1"/>
            </p:cNvSpPr>
            <p:nvPr/>
          </p:nvSpPr>
          <p:spPr bwMode="auto">
            <a:xfrm>
              <a:off x="8105775" y="5327650"/>
              <a:ext cx="817563" cy="873125"/>
            </a:xfrm>
            <a:prstGeom prst="ellipse">
              <a:avLst/>
            </a:prstGeom>
            <a:solidFill>
              <a:srgbClr val="AFA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31"/>
            <p:cNvSpPr>
              <a:spLocks noEditPoints="1"/>
            </p:cNvSpPr>
            <p:nvPr/>
          </p:nvSpPr>
          <p:spPr bwMode="auto">
            <a:xfrm>
              <a:off x="8202613" y="5434013"/>
              <a:ext cx="623888" cy="657225"/>
            </a:xfrm>
            <a:custGeom>
              <a:avLst/>
              <a:gdLst>
                <a:gd name="T0" fmla="*/ 74 w 147"/>
                <a:gd name="T1" fmla="*/ 155 h 155"/>
                <a:gd name="T2" fmla="*/ 0 w 147"/>
                <a:gd name="T3" fmla="*/ 78 h 155"/>
                <a:gd name="T4" fmla="*/ 74 w 147"/>
                <a:gd name="T5" fmla="*/ 0 h 155"/>
                <a:gd name="T6" fmla="*/ 147 w 147"/>
                <a:gd name="T7" fmla="*/ 78 h 155"/>
                <a:gd name="T8" fmla="*/ 74 w 147"/>
                <a:gd name="T9" fmla="*/ 155 h 155"/>
                <a:gd name="T10" fmla="*/ 74 w 147"/>
                <a:gd name="T11" fmla="*/ 9 h 155"/>
                <a:gd name="T12" fmla="*/ 9 w 147"/>
                <a:gd name="T13" fmla="*/ 78 h 155"/>
                <a:gd name="T14" fmla="*/ 74 w 147"/>
                <a:gd name="T15" fmla="*/ 147 h 155"/>
                <a:gd name="T16" fmla="*/ 138 w 147"/>
                <a:gd name="T17" fmla="*/ 78 h 155"/>
                <a:gd name="T18" fmla="*/ 74 w 147"/>
                <a:gd name="T19" fmla="*/ 9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7" h="155">
                  <a:moveTo>
                    <a:pt x="74" y="155"/>
                  </a:moveTo>
                  <a:cubicBezTo>
                    <a:pt x="33" y="155"/>
                    <a:pt x="0" y="121"/>
                    <a:pt x="0" y="78"/>
                  </a:cubicBezTo>
                  <a:cubicBezTo>
                    <a:pt x="0" y="35"/>
                    <a:pt x="33" y="0"/>
                    <a:pt x="74" y="0"/>
                  </a:cubicBezTo>
                  <a:cubicBezTo>
                    <a:pt x="114" y="0"/>
                    <a:pt x="147" y="35"/>
                    <a:pt x="147" y="78"/>
                  </a:cubicBezTo>
                  <a:cubicBezTo>
                    <a:pt x="147" y="121"/>
                    <a:pt x="114" y="155"/>
                    <a:pt x="74" y="155"/>
                  </a:cubicBezTo>
                  <a:close/>
                  <a:moveTo>
                    <a:pt x="74" y="9"/>
                  </a:moveTo>
                  <a:cubicBezTo>
                    <a:pt x="38" y="9"/>
                    <a:pt x="9" y="40"/>
                    <a:pt x="9" y="78"/>
                  </a:cubicBezTo>
                  <a:cubicBezTo>
                    <a:pt x="9" y="116"/>
                    <a:pt x="38" y="147"/>
                    <a:pt x="74" y="147"/>
                  </a:cubicBezTo>
                  <a:cubicBezTo>
                    <a:pt x="109" y="147"/>
                    <a:pt x="138" y="116"/>
                    <a:pt x="138" y="78"/>
                  </a:cubicBezTo>
                  <a:cubicBezTo>
                    <a:pt x="138" y="40"/>
                    <a:pt x="109" y="9"/>
                    <a:pt x="74" y="9"/>
                  </a:cubicBezTo>
                  <a:close/>
                </a:path>
              </a:pathLst>
            </a:custGeom>
            <a:solidFill>
              <a:srgbClr val="633D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2"/>
            <p:cNvSpPr/>
            <p:nvPr/>
          </p:nvSpPr>
          <p:spPr bwMode="auto">
            <a:xfrm>
              <a:off x="5064125" y="3443288"/>
              <a:ext cx="428625" cy="395288"/>
            </a:xfrm>
            <a:custGeom>
              <a:avLst/>
              <a:gdLst>
                <a:gd name="T0" fmla="*/ 86 w 101"/>
                <a:gd name="T1" fmla="*/ 20 h 93"/>
                <a:gd name="T2" fmla="*/ 32 w 101"/>
                <a:gd name="T3" fmla="*/ 10 h 93"/>
                <a:gd name="T4" fmla="*/ 11 w 101"/>
                <a:gd name="T5" fmla="*/ 52 h 93"/>
                <a:gd name="T6" fmla="*/ 30 w 101"/>
                <a:gd name="T7" fmla="*/ 51 h 93"/>
                <a:gd name="T8" fmla="*/ 51 w 101"/>
                <a:gd name="T9" fmla="*/ 60 h 93"/>
                <a:gd name="T10" fmla="*/ 56 w 101"/>
                <a:gd name="T11" fmla="*/ 84 h 93"/>
                <a:gd name="T12" fmla="*/ 87 w 101"/>
                <a:gd name="T13" fmla="*/ 69 h 93"/>
                <a:gd name="T14" fmla="*/ 86 w 101"/>
                <a:gd name="T15" fmla="*/ 2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93">
                  <a:moveTo>
                    <a:pt x="86" y="20"/>
                  </a:moveTo>
                  <a:cubicBezTo>
                    <a:pt x="72" y="5"/>
                    <a:pt x="50" y="0"/>
                    <a:pt x="32" y="10"/>
                  </a:cubicBezTo>
                  <a:cubicBezTo>
                    <a:pt x="22" y="15"/>
                    <a:pt x="0" y="40"/>
                    <a:pt x="11" y="52"/>
                  </a:cubicBezTo>
                  <a:cubicBezTo>
                    <a:pt x="17" y="58"/>
                    <a:pt x="24" y="54"/>
                    <a:pt x="30" y="51"/>
                  </a:cubicBezTo>
                  <a:cubicBezTo>
                    <a:pt x="15" y="59"/>
                    <a:pt x="37" y="93"/>
                    <a:pt x="51" y="60"/>
                  </a:cubicBezTo>
                  <a:cubicBezTo>
                    <a:pt x="47" y="68"/>
                    <a:pt x="47" y="79"/>
                    <a:pt x="56" y="84"/>
                  </a:cubicBezTo>
                  <a:cubicBezTo>
                    <a:pt x="68" y="90"/>
                    <a:pt x="80" y="76"/>
                    <a:pt x="87" y="69"/>
                  </a:cubicBezTo>
                  <a:cubicBezTo>
                    <a:pt x="101" y="53"/>
                    <a:pt x="100" y="34"/>
                    <a:pt x="86" y="20"/>
                  </a:cubicBezTo>
                  <a:close/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3"/>
            <p:cNvSpPr/>
            <p:nvPr/>
          </p:nvSpPr>
          <p:spPr bwMode="auto">
            <a:xfrm>
              <a:off x="4475163" y="3262313"/>
              <a:ext cx="893763" cy="363538"/>
            </a:xfrm>
            <a:custGeom>
              <a:avLst/>
              <a:gdLst>
                <a:gd name="T0" fmla="*/ 187 w 211"/>
                <a:gd name="T1" fmla="*/ 0 h 86"/>
                <a:gd name="T2" fmla="*/ 35 w 211"/>
                <a:gd name="T3" fmla="*/ 0 h 86"/>
                <a:gd name="T4" fmla="*/ 0 w 211"/>
                <a:gd name="T5" fmla="*/ 19 h 86"/>
                <a:gd name="T6" fmla="*/ 108 w 211"/>
                <a:gd name="T7" fmla="*/ 27 h 86"/>
                <a:gd name="T8" fmla="*/ 211 w 211"/>
                <a:gd name="T9" fmla="*/ 19 h 86"/>
                <a:gd name="T10" fmla="*/ 187 w 211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1" h="86">
                  <a:moveTo>
                    <a:pt x="187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60" y="80"/>
                    <a:pt x="108" y="27"/>
                  </a:cubicBezTo>
                  <a:cubicBezTo>
                    <a:pt x="108" y="27"/>
                    <a:pt x="144" y="86"/>
                    <a:pt x="211" y="19"/>
                  </a:cubicBezTo>
                  <a:lnTo>
                    <a:pt x="1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4"/>
            <p:cNvSpPr/>
            <p:nvPr/>
          </p:nvSpPr>
          <p:spPr bwMode="auto">
            <a:xfrm>
              <a:off x="8347075" y="2846388"/>
              <a:ext cx="758825" cy="627063"/>
            </a:xfrm>
            <a:custGeom>
              <a:avLst/>
              <a:gdLst>
                <a:gd name="T0" fmla="*/ 179 w 179"/>
                <a:gd name="T1" fmla="*/ 73 h 148"/>
                <a:gd name="T2" fmla="*/ 154 w 179"/>
                <a:gd name="T3" fmla="*/ 148 h 148"/>
                <a:gd name="T4" fmla="*/ 31 w 179"/>
                <a:gd name="T5" fmla="*/ 61 h 148"/>
                <a:gd name="T6" fmla="*/ 179 w 179"/>
                <a:gd name="T7" fmla="*/ 73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9" h="148">
                  <a:moveTo>
                    <a:pt x="179" y="73"/>
                  </a:moveTo>
                  <a:cubicBezTo>
                    <a:pt x="154" y="148"/>
                    <a:pt x="154" y="148"/>
                    <a:pt x="154" y="148"/>
                  </a:cubicBezTo>
                  <a:cubicBezTo>
                    <a:pt x="154" y="148"/>
                    <a:pt x="0" y="123"/>
                    <a:pt x="31" y="61"/>
                  </a:cubicBezTo>
                  <a:cubicBezTo>
                    <a:pt x="62" y="0"/>
                    <a:pt x="179" y="73"/>
                    <a:pt x="179" y="73"/>
                  </a:cubicBezTo>
                  <a:close/>
                </a:path>
              </a:pathLst>
            </a:custGeom>
            <a:solidFill>
              <a:srgbClr val="56D0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5"/>
            <p:cNvSpPr/>
            <p:nvPr/>
          </p:nvSpPr>
          <p:spPr bwMode="auto">
            <a:xfrm>
              <a:off x="3154363" y="3057525"/>
              <a:ext cx="360363" cy="611188"/>
            </a:xfrm>
            <a:custGeom>
              <a:avLst/>
              <a:gdLst>
                <a:gd name="T0" fmla="*/ 13 w 85"/>
                <a:gd name="T1" fmla="*/ 0 h 144"/>
                <a:gd name="T2" fmla="*/ 85 w 85"/>
                <a:gd name="T3" fmla="*/ 136 h 144"/>
                <a:gd name="T4" fmla="*/ 11 w 85"/>
                <a:gd name="T5" fmla="*/ 144 h 144"/>
                <a:gd name="T6" fmla="*/ 0 w 85"/>
                <a:gd name="T7" fmla="*/ 14 h 144"/>
                <a:gd name="T8" fmla="*/ 13 w 85"/>
                <a:gd name="T9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44">
                  <a:moveTo>
                    <a:pt x="13" y="0"/>
                  </a:moveTo>
                  <a:cubicBezTo>
                    <a:pt x="13" y="0"/>
                    <a:pt x="75" y="91"/>
                    <a:pt x="85" y="136"/>
                  </a:cubicBezTo>
                  <a:cubicBezTo>
                    <a:pt x="11" y="144"/>
                    <a:pt x="11" y="144"/>
                    <a:pt x="11" y="144"/>
                  </a:cubicBezTo>
                  <a:cubicBezTo>
                    <a:pt x="0" y="14"/>
                    <a:pt x="0" y="14"/>
                    <a:pt x="0" y="14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E8AA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6"/>
            <p:cNvSpPr/>
            <p:nvPr/>
          </p:nvSpPr>
          <p:spPr bwMode="auto">
            <a:xfrm>
              <a:off x="3065463" y="3016250"/>
              <a:ext cx="393700" cy="495300"/>
            </a:xfrm>
            <a:custGeom>
              <a:avLst/>
              <a:gdLst>
                <a:gd name="T0" fmla="*/ 0 w 93"/>
                <a:gd name="T1" fmla="*/ 0 h 117"/>
                <a:gd name="T2" fmla="*/ 5 w 93"/>
                <a:gd name="T3" fmla="*/ 117 h 117"/>
                <a:gd name="T4" fmla="*/ 93 w 93"/>
                <a:gd name="T5" fmla="*/ 98 h 117"/>
                <a:gd name="T6" fmla="*/ 0 w 93"/>
                <a:gd name="T7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17">
                  <a:moveTo>
                    <a:pt x="0" y="0"/>
                  </a:moveTo>
                  <a:cubicBezTo>
                    <a:pt x="5" y="117"/>
                    <a:pt x="5" y="117"/>
                    <a:pt x="5" y="117"/>
                  </a:cubicBezTo>
                  <a:cubicBezTo>
                    <a:pt x="93" y="98"/>
                    <a:pt x="93" y="98"/>
                    <a:pt x="93" y="98"/>
                  </a:cubicBezTo>
                  <a:cubicBezTo>
                    <a:pt x="82" y="2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9B6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7"/>
            <p:cNvSpPr/>
            <p:nvPr/>
          </p:nvSpPr>
          <p:spPr bwMode="auto">
            <a:xfrm>
              <a:off x="1311275" y="2252663"/>
              <a:ext cx="588963" cy="517525"/>
            </a:xfrm>
            <a:custGeom>
              <a:avLst/>
              <a:gdLst>
                <a:gd name="T0" fmla="*/ 44 w 139"/>
                <a:gd name="T1" fmla="*/ 75 h 122"/>
                <a:gd name="T2" fmla="*/ 3 w 139"/>
                <a:gd name="T3" fmla="*/ 48 h 122"/>
                <a:gd name="T4" fmla="*/ 55 w 139"/>
                <a:gd name="T5" fmla="*/ 59 h 122"/>
                <a:gd name="T6" fmla="*/ 17 w 139"/>
                <a:gd name="T7" fmla="*/ 20 h 122"/>
                <a:gd name="T8" fmla="*/ 66 w 139"/>
                <a:gd name="T9" fmla="*/ 46 h 122"/>
                <a:gd name="T10" fmla="*/ 51 w 139"/>
                <a:gd name="T11" fmla="*/ 1 h 122"/>
                <a:gd name="T12" fmla="*/ 98 w 139"/>
                <a:gd name="T13" fmla="*/ 46 h 122"/>
                <a:gd name="T14" fmla="*/ 102 w 139"/>
                <a:gd name="T15" fmla="*/ 4 h 122"/>
                <a:gd name="T16" fmla="*/ 124 w 139"/>
                <a:gd name="T17" fmla="*/ 43 h 122"/>
                <a:gd name="T18" fmla="*/ 121 w 139"/>
                <a:gd name="T19" fmla="*/ 102 h 122"/>
                <a:gd name="T20" fmla="*/ 54 w 139"/>
                <a:gd name="T21" fmla="*/ 107 h 122"/>
                <a:gd name="T22" fmla="*/ 10 w 139"/>
                <a:gd name="T23" fmla="*/ 80 h 122"/>
                <a:gd name="T24" fmla="*/ 44 w 139"/>
                <a:gd name="T25" fmla="*/ 7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9" h="122">
                  <a:moveTo>
                    <a:pt x="44" y="75"/>
                  </a:moveTo>
                  <a:cubicBezTo>
                    <a:pt x="31" y="69"/>
                    <a:pt x="0" y="65"/>
                    <a:pt x="3" y="48"/>
                  </a:cubicBezTo>
                  <a:cubicBezTo>
                    <a:pt x="8" y="31"/>
                    <a:pt x="44" y="51"/>
                    <a:pt x="55" y="59"/>
                  </a:cubicBezTo>
                  <a:cubicBezTo>
                    <a:pt x="45" y="51"/>
                    <a:pt x="9" y="28"/>
                    <a:pt x="17" y="20"/>
                  </a:cubicBezTo>
                  <a:cubicBezTo>
                    <a:pt x="28" y="3"/>
                    <a:pt x="61" y="38"/>
                    <a:pt x="66" y="46"/>
                  </a:cubicBezTo>
                  <a:cubicBezTo>
                    <a:pt x="62" y="40"/>
                    <a:pt x="28" y="0"/>
                    <a:pt x="51" y="1"/>
                  </a:cubicBezTo>
                  <a:cubicBezTo>
                    <a:pt x="70" y="2"/>
                    <a:pt x="84" y="36"/>
                    <a:pt x="98" y="46"/>
                  </a:cubicBezTo>
                  <a:cubicBezTo>
                    <a:pt x="96" y="38"/>
                    <a:pt x="88" y="4"/>
                    <a:pt x="102" y="4"/>
                  </a:cubicBezTo>
                  <a:cubicBezTo>
                    <a:pt x="116" y="3"/>
                    <a:pt x="122" y="34"/>
                    <a:pt x="124" y="43"/>
                  </a:cubicBezTo>
                  <a:cubicBezTo>
                    <a:pt x="130" y="65"/>
                    <a:pt x="139" y="77"/>
                    <a:pt x="121" y="102"/>
                  </a:cubicBezTo>
                  <a:cubicBezTo>
                    <a:pt x="98" y="122"/>
                    <a:pt x="76" y="112"/>
                    <a:pt x="54" y="107"/>
                  </a:cubicBezTo>
                  <a:cubicBezTo>
                    <a:pt x="42" y="103"/>
                    <a:pt x="11" y="90"/>
                    <a:pt x="10" y="80"/>
                  </a:cubicBezTo>
                  <a:cubicBezTo>
                    <a:pt x="8" y="63"/>
                    <a:pt x="34" y="74"/>
                    <a:pt x="44" y="75"/>
                  </a:cubicBezTo>
                  <a:close/>
                </a:path>
              </a:pathLst>
            </a:custGeom>
            <a:solidFill>
              <a:srgbClr val="E8AA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8"/>
            <p:cNvSpPr/>
            <p:nvPr/>
          </p:nvSpPr>
          <p:spPr bwMode="auto">
            <a:xfrm>
              <a:off x="1600200" y="2417763"/>
              <a:ext cx="1201738" cy="1025525"/>
            </a:xfrm>
            <a:custGeom>
              <a:avLst/>
              <a:gdLst>
                <a:gd name="T0" fmla="*/ 182 w 284"/>
                <a:gd name="T1" fmla="*/ 115 h 242"/>
                <a:gd name="T2" fmla="*/ 42 w 284"/>
                <a:gd name="T3" fmla="*/ 0 h 242"/>
                <a:gd name="T4" fmla="*/ 7 w 284"/>
                <a:gd name="T5" fmla="*/ 54 h 242"/>
                <a:gd name="T6" fmla="*/ 247 w 284"/>
                <a:gd name="T7" fmla="*/ 242 h 242"/>
                <a:gd name="T8" fmla="*/ 284 w 284"/>
                <a:gd name="T9" fmla="*/ 120 h 242"/>
                <a:gd name="T10" fmla="*/ 182 w 284"/>
                <a:gd name="T11" fmla="*/ 115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4" h="242">
                  <a:moveTo>
                    <a:pt x="182" y="115"/>
                  </a:moveTo>
                  <a:cubicBezTo>
                    <a:pt x="119" y="89"/>
                    <a:pt x="93" y="35"/>
                    <a:pt x="42" y="0"/>
                  </a:cubicBezTo>
                  <a:cubicBezTo>
                    <a:pt x="17" y="24"/>
                    <a:pt x="0" y="21"/>
                    <a:pt x="7" y="54"/>
                  </a:cubicBezTo>
                  <a:cubicBezTo>
                    <a:pt x="12" y="81"/>
                    <a:pt x="116" y="200"/>
                    <a:pt x="247" y="242"/>
                  </a:cubicBezTo>
                  <a:cubicBezTo>
                    <a:pt x="284" y="120"/>
                    <a:pt x="284" y="120"/>
                    <a:pt x="284" y="120"/>
                  </a:cubicBezTo>
                  <a:cubicBezTo>
                    <a:pt x="266" y="149"/>
                    <a:pt x="205" y="124"/>
                    <a:pt x="182" y="115"/>
                  </a:cubicBezTo>
                  <a:close/>
                </a:path>
              </a:pathLst>
            </a:custGeom>
            <a:solidFill>
              <a:srgbClr val="E8AA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39"/>
            <p:cNvSpPr/>
            <p:nvPr/>
          </p:nvSpPr>
          <p:spPr bwMode="auto">
            <a:xfrm>
              <a:off x="1595438" y="1373188"/>
              <a:ext cx="2270125" cy="1476375"/>
            </a:xfrm>
            <a:custGeom>
              <a:avLst/>
              <a:gdLst>
                <a:gd name="T0" fmla="*/ 465 w 536"/>
                <a:gd name="T1" fmla="*/ 138 h 348"/>
                <a:gd name="T2" fmla="*/ 316 w 536"/>
                <a:gd name="T3" fmla="*/ 61 h 348"/>
                <a:gd name="T4" fmla="*/ 250 w 536"/>
                <a:gd name="T5" fmla="*/ 14 h 348"/>
                <a:gd name="T6" fmla="*/ 157 w 536"/>
                <a:gd name="T7" fmla="*/ 93 h 348"/>
                <a:gd name="T8" fmla="*/ 58 w 536"/>
                <a:gd name="T9" fmla="*/ 126 h 348"/>
                <a:gd name="T10" fmla="*/ 77 w 536"/>
                <a:gd name="T11" fmla="*/ 127 h 348"/>
                <a:gd name="T12" fmla="*/ 34 w 536"/>
                <a:gd name="T13" fmla="*/ 160 h 348"/>
                <a:gd name="T14" fmla="*/ 84 w 536"/>
                <a:gd name="T15" fmla="*/ 184 h 348"/>
                <a:gd name="T16" fmla="*/ 127 w 536"/>
                <a:gd name="T17" fmla="*/ 336 h 348"/>
                <a:gd name="T18" fmla="*/ 453 w 536"/>
                <a:gd name="T19" fmla="*/ 348 h 348"/>
                <a:gd name="T20" fmla="*/ 534 w 536"/>
                <a:gd name="T21" fmla="*/ 250 h 348"/>
                <a:gd name="T22" fmla="*/ 465 w 536"/>
                <a:gd name="T23" fmla="*/ 13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36" h="348">
                  <a:moveTo>
                    <a:pt x="465" y="138"/>
                  </a:moveTo>
                  <a:cubicBezTo>
                    <a:pt x="519" y="39"/>
                    <a:pt x="366" y="51"/>
                    <a:pt x="316" y="61"/>
                  </a:cubicBezTo>
                  <a:cubicBezTo>
                    <a:pt x="315" y="16"/>
                    <a:pt x="298" y="0"/>
                    <a:pt x="250" y="14"/>
                  </a:cubicBezTo>
                  <a:cubicBezTo>
                    <a:pt x="218" y="23"/>
                    <a:pt x="163" y="59"/>
                    <a:pt x="157" y="93"/>
                  </a:cubicBezTo>
                  <a:cubicBezTo>
                    <a:pt x="125" y="67"/>
                    <a:pt x="33" y="63"/>
                    <a:pt x="58" y="126"/>
                  </a:cubicBezTo>
                  <a:cubicBezTo>
                    <a:pt x="64" y="126"/>
                    <a:pt x="71" y="128"/>
                    <a:pt x="77" y="127"/>
                  </a:cubicBezTo>
                  <a:cubicBezTo>
                    <a:pt x="61" y="130"/>
                    <a:pt x="36" y="142"/>
                    <a:pt x="34" y="160"/>
                  </a:cubicBezTo>
                  <a:cubicBezTo>
                    <a:pt x="31" y="190"/>
                    <a:pt x="63" y="184"/>
                    <a:pt x="84" y="184"/>
                  </a:cubicBezTo>
                  <a:cubicBezTo>
                    <a:pt x="0" y="224"/>
                    <a:pt x="32" y="346"/>
                    <a:pt x="127" y="336"/>
                  </a:cubicBezTo>
                  <a:cubicBezTo>
                    <a:pt x="453" y="348"/>
                    <a:pt x="453" y="348"/>
                    <a:pt x="453" y="348"/>
                  </a:cubicBezTo>
                  <a:cubicBezTo>
                    <a:pt x="497" y="330"/>
                    <a:pt x="531" y="302"/>
                    <a:pt x="534" y="250"/>
                  </a:cubicBezTo>
                  <a:cubicBezTo>
                    <a:pt x="536" y="209"/>
                    <a:pt x="508" y="147"/>
                    <a:pt x="465" y="138"/>
                  </a:cubicBezTo>
                </a:path>
              </a:pathLst>
            </a:custGeom>
            <a:solidFill>
              <a:srgbClr val="844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40"/>
            <p:cNvSpPr/>
            <p:nvPr/>
          </p:nvSpPr>
          <p:spPr bwMode="auto">
            <a:xfrm>
              <a:off x="2022475" y="2900363"/>
              <a:ext cx="1233488" cy="768350"/>
            </a:xfrm>
            <a:custGeom>
              <a:avLst/>
              <a:gdLst>
                <a:gd name="T0" fmla="*/ 262 w 291"/>
                <a:gd name="T1" fmla="*/ 37 h 181"/>
                <a:gd name="T2" fmla="*/ 38 w 291"/>
                <a:gd name="T3" fmla="*/ 0 h 181"/>
                <a:gd name="T4" fmla="*/ 0 w 291"/>
                <a:gd name="T5" fmla="*/ 56 h 181"/>
                <a:gd name="T6" fmla="*/ 74 w 291"/>
                <a:gd name="T7" fmla="*/ 115 h 181"/>
                <a:gd name="T8" fmla="*/ 71 w 291"/>
                <a:gd name="T9" fmla="*/ 181 h 181"/>
                <a:gd name="T10" fmla="*/ 278 w 291"/>
                <a:gd name="T11" fmla="*/ 181 h 181"/>
                <a:gd name="T12" fmla="*/ 262 w 291"/>
                <a:gd name="T13" fmla="*/ 37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1" h="181">
                  <a:moveTo>
                    <a:pt x="262" y="37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42" y="101"/>
                    <a:pt x="74" y="115"/>
                  </a:cubicBezTo>
                  <a:cubicBezTo>
                    <a:pt x="71" y="181"/>
                    <a:pt x="71" y="181"/>
                    <a:pt x="71" y="181"/>
                  </a:cubicBezTo>
                  <a:cubicBezTo>
                    <a:pt x="278" y="181"/>
                    <a:pt x="278" y="181"/>
                    <a:pt x="278" y="181"/>
                  </a:cubicBezTo>
                  <a:cubicBezTo>
                    <a:pt x="278" y="181"/>
                    <a:pt x="291" y="83"/>
                    <a:pt x="262" y="37"/>
                  </a:cubicBezTo>
                  <a:close/>
                </a:path>
              </a:pathLst>
            </a:custGeom>
            <a:solidFill>
              <a:srgbClr val="E5D8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41"/>
            <p:cNvSpPr/>
            <p:nvPr/>
          </p:nvSpPr>
          <p:spPr bwMode="auto">
            <a:xfrm>
              <a:off x="1938338" y="2811463"/>
              <a:ext cx="398463" cy="450850"/>
            </a:xfrm>
            <a:custGeom>
              <a:avLst/>
              <a:gdLst>
                <a:gd name="T0" fmla="*/ 251 w 251"/>
                <a:gd name="T1" fmla="*/ 70 h 284"/>
                <a:gd name="T2" fmla="*/ 99 w 251"/>
                <a:gd name="T3" fmla="*/ 284 h 284"/>
                <a:gd name="T4" fmla="*/ 0 w 251"/>
                <a:gd name="T5" fmla="*/ 214 h 284"/>
                <a:gd name="T6" fmla="*/ 152 w 251"/>
                <a:gd name="T7" fmla="*/ 0 h 284"/>
                <a:gd name="T8" fmla="*/ 251 w 251"/>
                <a:gd name="T9" fmla="*/ 7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1" h="284">
                  <a:moveTo>
                    <a:pt x="251" y="70"/>
                  </a:moveTo>
                  <a:lnTo>
                    <a:pt x="99" y="284"/>
                  </a:lnTo>
                  <a:lnTo>
                    <a:pt x="0" y="214"/>
                  </a:lnTo>
                  <a:lnTo>
                    <a:pt x="152" y="0"/>
                  </a:lnTo>
                  <a:lnTo>
                    <a:pt x="251" y="70"/>
                  </a:lnTo>
                  <a:close/>
                </a:path>
              </a:pathLst>
            </a:custGeom>
            <a:solidFill>
              <a:srgbClr val="F9F0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42"/>
            <p:cNvSpPr/>
            <p:nvPr/>
          </p:nvSpPr>
          <p:spPr bwMode="auto">
            <a:xfrm>
              <a:off x="3111500" y="3328988"/>
              <a:ext cx="393700" cy="255588"/>
            </a:xfrm>
            <a:custGeom>
              <a:avLst/>
              <a:gdLst>
                <a:gd name="T0" fmla="*/ 248 w 248"/>
                <a:gd name="T1" fmla="*/ 118 h 161"/>
                <a:gd name="T2" fmla="*/ 21 w 248"/>
                <a:gd name="T3" fmla="*/ 161 h 161"/>
                <a:gd name="T4" fmla="*/ 0 w 248"/>
                <a:gd name="T5" fmla="*/ 40 h 161"/>
                <a:gd name="T6" fmla="*/ 240 w 248"/>
                <a:gd name="T7" fmla="*/ 0 h 161"/>
                <a:gd name="T8" fmla="*/ 248 w 248"/>
                <a:gd name="T9" fmla="*/ 118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61">
                  <a:moveTo>
                    <a:pt x="248" y="118"/>
                  </a:moveTo>
                  <a:lnTo>
                    <a:pt x="21" y="161"/>
                  </a:lnTo>
                  <a:lnTo>
                    <a:pt x="0" y="40"/>
                  </a:lnTo>
                  <a:lnTo>
                    <a:pt x="240" y="0"/>
                  </a:lnTo>
                  <a:lnTo>
                    <a:pt x="248" y="118"/>
                  </a:lnTo>
                  <a:close/>
                </a:path>
              </a:pathLst>
            </a:custGeom>
            <a:solidFill>
              <a:srgbClr val="E5D8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43"/>
            <p:cNvSpPr/>
            <p:nvPr/>
          </p:nvSpPr>
          <p:spPr bwMode="auto">
            <a:xfrm>
              <a:off x="1755775" y="2311400"/>
              <a:ext cx="368300" cy="322263"/>
            </a:xfrm>
            <a:custGeom>
              <a:avLst/>
              <a:gdLst>
                <a:gd name="T0" fmla="*/ 87 w 87"/>
                <a:gd name="T1" fmla="*/ 26 h 76"/>
                <a:gd name="T2" fmla="*/ 19 w 87"/>
                <a:gd name="T3" fmla="*/ 9 h 76"/>
                <a:gd name="T4" fmla="*/ 15 w 87"/>
                <a:gd name="T5" fmla="*/ 54 h 76"/>
                <a:gd name="T6" fmla="*/ 79 w 87"/>
                <a:gd name="T7" fmla="*/ 76 h 76"/>
                <a:gd name="T8" fmla="*/ 87 w 87"/>
                <a:gd name="T9" fmla="*/ 2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76">
                  <a:moveTo>
                    <a:pt x="87" y="26"/>
                  </a:moveTo>
                  <a:cubicBezTo>
                    <a:pt x="73" y="12"/>
                    <a:pt x="37" y="0"/>
                    <a:pt x="19" y="9"/>
                  </a:cubicBezTo>
                  <a:cubicBezTo>
                    <a:pt x="0" y="18"/>
                    <a:pt x="2" y="41"/>
                    <a:pt x="15" y="54"/>
                  </a:cubicBezTo>
                  <a:cubicBezTo>
                    <a:pt x="31" y="71"/>
                    <a:pt x="58" y="71"/>
                    <a:pt x="79" y="76"/>
                  </a:cubicBezTo>
                  <a:lnTo>
                    <a:pt x="87" y="26"/>
                  </a:lnTo>
                  <a:close/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44"/>
            <p:cNvSpPr/>
            <p:nvPr/>
          </p:nvSpPr>
          <p:spPr bwMode="auto">
            <a:xfrm>
              <a:off x="3378200" y="2549525"/>
              <a:ext cx="411163" cy="411163"/>
            </a:xfrm>
            <a:custGeom>
              <a:avLst/>
              <a:gdLst>
                <a:gd name="T0" fmla="*/ 6 w 97"/>
                <a:gd name="T1" fmla="*/ 22 h 97"/>
                <a:gd name="T2" fmla="*/ 90 w 97"/>
                <a:gd name="T3" fmla="*/ 48 h 97"/>
                <a:gd name="T4" fmla="*/ 0 w 97"/>
                <a:gd name="T5" fmla="*/ 59 h 97"/>
                <a:gd name="T6" fmla="*/ 6 w 97"/>
                <a:gd name="T7" fmla="*/ 2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97">
                  <a:moveTo>
                    <a:pt x="6" y="22"/>
                  </a:moveTo>
                  <a:cubicBezTo>
                    <a:pt x="14" y="0"/>
                    <a:pt x="97" y="11"/>
                    <a:pt x="90" y="48"/>
                  </a:cubicBezTo>
                  <a:cubicBezTo>
                    <a:pt x="81" y="97"/>
                    <a:pt x="3" y="51"/>
                    <a:pt x="0" y="59"/>
                  </a:cubicBezTo>
                  <a:lnTo>
                    <a:pt x="6" y="22"/>
                  </a:lnTo>
                  <a:close/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45"/>
            <p:cNvSpPr/>
            <p:nvPr/>
          </p:nvSpPr>
          <p:spPr bwMode="auto">
            <a:xfrm>
              <a:off x="1895475" y="1831975"/>
              <a:ext cx="1741488" cy="1425575"/>
            </a:xfrm>
            <a:custGeom>
              <a:avLst/>
              <a:gdLst>
                <a:gd name="T0" fmla="*/ 87 w 411"/>
                <a:gd name="T1" fmla="*/ 40 h 336"/>
                <a:gd name="T2" fmla="*/ 235 w 411"/>
                <a:gd name="T3" fmla="*/ 10 h 336"/>
                <a:gd name="T4" fmla="*/ 386 w 411"/>
                <a:gd name="T5" fmla="*/ 118 h 336"/>
                <a:gd name="T6" fmla="*/ 335 w 411"/>
                <a:gd name="T7" fmla="*/ 281 h 336"/>
                <a:gd name="T8" fmla="*/ 35 w 411"/>
                <a:gd name="T9" fmla="*/ 211 h 336"/>
                <a:gd name="T10" fmla="*/ 87 w 411"/>
                <a:gd name="T11" fmla="*/ 4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1" h="336">
                  <a:moveTo>
                    <a:pt x="87" y="40"/>
                  </a:moveTo>
                  <a:cubicBezTo>
                    <a:pt x="127" y="13"/>
                    <a:pt x="180" y="0"/>
                    <a:pt x="235" y="10"/>
                  </a:cubicBezTo>
                  <a:cubicBezTo>
                    <a:pt x="301" y="22"/>
                    <a:pt x="361" y="63"/>
                    <a:pt x="386" y="118"/>
                  </a:cubicBezTo>
                  <a:cubicBezTo>
                    <a:pt x="411" y="174"/>
                    <a:pt x="393" y="247"/>
                    <a:pt x="335" y="281"/>
                  </a:cubicBezTo>
                  <a:cubicBezTo>
                    <a:pt x="241" y="336"/>
                    <a:pt x="83" y="298"/>
                    <a:pt x="35" y="211"/>
                  </a:cubicBezTo>
                  <a:cubicBezTo>
                    <a:pt x="0" y="146"/>
                    <a:pt x="31" y="79"/>
                    <a:pt x="87" y="40"/>
                  </a:cubicBezTo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46"/>
            <p:cNvSpPr/>
            <p:nvPr/>
          </p:nvSpPr>
          <p:spPr bwMode="auto">
            <a:xfrm>
              <a:off x="2281238" y="2268538"/>
              <a:ext cx="393700" cy="339725"/>
            </a:xfrm>
            <a:custGeom>
              <a:avLst/>
              <a:gdLst>
                <a:gd name="T0" fmla="*/ 60 w 93"/>
                <a:gd name="T1" fmla="*/ 15 h 80"/>
                <a:gd name="T2" fmla="*/ 67 w 93"/>
                <a:gd name="T3" fmla="*/ 19 h 80"/>
                <a:gd name="T4" fmla="*/ 34 w 93"/>
                <a:gd name="T5" fmla="*/ 64 h 80"/>
                <a:gd name="T6" fmla="*/ 60 w 93"/>
                <a:gd name="T7" fmla="*/ 1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80">
                  <a:moveTo>
                    <a:pt x="60" y="15"/>
                  </a:moveTo>
                  <a:cubicBezTo>
                    <a:pt x="62" y="16"/>
                    <a:pt x="65" y="17"/>
                    <a:pt x="67" y="19"/>
                  </a:cubicBezTo>
                  <a:cubicBezTo>
                    <a:pt x="93" y="43"/>
                    <a:pt x="64" y="80"/>
                    <a:pt x="34" y="64"/>
                  </a:cubicBezTo>
                  <a:cubicBezTo>
                    <a:pt x="0" y="46"/>
                    <a:pt x="31" y="0"/>
                    <a:pt x="60" y="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47"/>
            <p:cNvSpPr/>
            <p:nvPr/>
          </p:nvSpPr>
          <p:spPr bwMode="auto">
            <a:xfrm>
              <a:off x="2862263" y="2392363"/>
              <a:ext cx="388938" cy="338138"/>
            </a:xfrm>
            <a:custGeom>
              <a:avLst/>
              <a:gdLst>
                <a:gd name="T0" fmla="*/ 60 w 92"/>
                <a:gd name="T1" fmla="*/ 14 h 80"/>
                <a:gd name="T2" fmla="*/ 66 w 92"/>
                <a:gd name="T3" fmla="*/ 19 h 80"/>
                <a:gd name="T4" fmla="*/ 34 w 92"/>
                <a:gd name="T5" fmla="*/ 64 h 80"/>
                <a:gd name="T6" fmla="*/ 60 w 92"/>
                <a:gd name="T7" fmla="*/ 1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80">
                  <a:moveTo>
                    <a:pt x="60" y="14"/>
                  </a:moveTo>
                  <a:cubicBezTo>
                    <a:pt x="62" y="15"/>
                    <a:pt x="64" y="17"/>
                    <a:pt x="66" y="19"/>
                  </a:cubicBezTo>
                  <a:cubicBezTo>
                    <a:pt x="92" y="42"/>
                    <a:pt x="64" y="80"/>
                    <a:pt x="34" y="64"/>
                  </a:cubicBezTo>
                  <a:cubicBezTo>
                    <a:pt x="0" y="46"/>
                    <a:pt x="30" y="0"/>
                    <a:pt x="60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48"/>
            <p:cNvSpPr/>
            <p:nvPr/>
          </p:nvSpPr>
          <p:spPr bwMode="auto">
            <a:xfrm>
              <a:off x="2408238" y="2379663"/>
              <a:ext cx="152400" cy="144463"/>
            </a:xfrm>
            <a:custGeom>
              <a:avLst/>
              <a:gdLst>
                <a:gd name="T0" fmla="*/ 24 w 36"/>
                <a:gd name="T1" fmla="*/ 7 h 34"/>
                <a:gd name="T2" fmla="*/ 12 w 36"/>
                <a:gd name="T3" fmla="*/ 26 h 34"/>
                <a:gd name="T4" fmla="*/ 24 w 36"/>
                <a:gd name="T5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34">
                  <a:moveTo>
                    <a:pt x="24" y="7"/>
                  </a:moveTo>
                  <a:cubicBezTo>
                    <a:pt x="12" y="0"/>
                    <a:pt x="0" y="18"/>
                    <a:pt x="12" y="26"/>
                  </a:cubicBezTo>
                  <a:cubicBezTo>
                    <a:pt x="24" y="34"/>
                    <a:pt x="36" y="15"/>
                    <a:pt x="24" y="7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49"/>
            <p:cNvSpPr/>
            <p:nvPr/>
          </p:nvSpPr>
          <p:spPr bwMode="auto">
            <a:xfrm>
              <a:off x="3001963" y="2489200"/>
              <a:ext cx="147638" cy="144463"/>
            </a:xfrm>
            <a:custGeom>
              <a:avLst/>
              <a:gdLst>
                <a:gd name="T0" fmla="*/ 23 w 35"/>
                <a:gd name="T1" fmla="*/ 8 h 34"/>
                <a:gd name="T2" fmla="*/ 12 w 35"/>
                <a:gd name="T3" fmla="*/ 27 h 34"/>
                <a:gd name="T4" fmla="*/ 23 w 35"/>
                <a:gd name="T5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34">
                  <a:moveTo>
                    <a:pt x="23" y="8"/>
                  </a:moveTo>
                  <a:cubicBezTo>
                    <a:pt x="12" y="0"/>
                    <a:pt x="0" y="19"/>
                    <a:pt x="12" y="27"/>
                  </a:cubicBezTo>
                  <a:cubicBezTo>
                    <a:pt x="24" y="34"/>
                    <a:pt x="35" y="16"/>
                    <a:pt x="23" y="8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50"/>
            <p:cNvSpPr/>
            <p:nvPr/>
          </p:nvSpPr>
          <p:spPr bwMode="auto">
            <a:xfrm>
              <a:off x="2200275" y="2552700"/>
              <a:ext cx="339725" cy="217488"/>
            </a:xfrm>
            <a:custGeom>
              <a:avLst/>
              <a:gdLst>
                <a:gd name="T0" fmla="*/ 44 w 80"/>
                <a:gd name="T1" fmla="*/ 0 h 51"/>
                <a:gd name="T2" fmla="*/ 20 w 80"/>
                <a:gd name="T3" fmla="*/ 44 h 51"/>
                <a:gd name="T4" fmla="*/ 41 w 80"/>
                <a:gd name="T5" fmla="*/ 51 h 51"/>
                <a:gd name="T6" fmla="*/ 67 w 80"/>
                <a:gd name="T7" fmla="*/ 12 h 51"/>
                <a:gd name="T8" fmla="*/ 44 w 80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51">
                  <a:moveTo>
                    <a:pt x="44" y="0"/>
                  </a:moveTo>
                  <a:cubicBezTo>
                    <a:pt x="22" y="0"/>
                    <a:pt x="0" y="24"/>
                    <a:pt x="20" y="44"/>
                  </a:cubicBezTo>
                  <a:cubicBezTo>
                    <a:pt x="26" y="49"/>
                    <a:pt x="33" y="51"/>
                    <a:pt x="41" y="51"/>
                  </a:cubicBezTo>
                  <a:cubicBezTo>
                    <a:pt x="61" y="51"/>
                    <a:pt x="80" y="34"/>
                    <a:pt x="67" y="12"/>
                  </a:cubicBezTo>
                  <a:cubicBezTo>
                    <a:pt x="61" y="3"/>
                    <a:pt x="52" y="0"/>
                    <a:pt x="44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51"/>
            <p:cNvSpPr/>
            <p:nvPr/>
          </p:nvSpPr>
          <p:spPr bwMode="auto">
            <a:xfrm>
              <a:off x="2951163" y="2714625"/>
              <a:ext cx="363538" cy="211138"/>
            </a:xfrm>
            <a:custGeom>
              <a:avLst/>
              <a:gdLst>
                <a:gd name="T0" fmla="*/ 42 w 86"/>
                <a:gd name="T1" fmla="*/ 0 h 50"/>
                <a:gd name="T2" fmla="*/ 30 w 86"/>
                <a:gd name="T3" fmla="*/ 45 h 50"/>
                <a:gd name="T4" fmla="*/ 46 w 86"/>
                <a:gd name="T5" fmla="*/ 50 h 50"/>
                <a:gd name="T6" fmla="*/ 62 w 86"/>
                <a:gd name="T7" fmla="*/ 8 h 50"/>
                <a:gd name="T8" fmla="*/ 42 w 86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50">
                  <a:moveTo>
                    <a:pt x="42" y="0"/>
                  </a:moveTo>
                  <a:cubicBezTo>
                    <a:pt x="18" y="0"/>
                    <a:pt x="0" y="28"/>
                    <a:pt x="30" y="45"/>
                  </a:cubicBezTo>
                  <a:cubicBezTo>
                    <a:pt x="35" y="48"/>
                    <a:pt x="41" y="50"/>
                    <a:pt x="46" y="50"/>
                  </a:cubicBezTo>
                  <a:cubicBezTo>
                    <a:pt x="68" y="50"/>
                    <a:pt x="86" y="26"/>
                    <a:pt x="62" y="8"/>
                  </a:cubicBezTo>
                  <a:cubicBezTo>
                    <a:pt x="56" y="2"/>
                    <a:pt x="49" y="0"/>
                    <a:pt x="42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52"/>
            <p:cNvSpPr/>
            <p:nvPr/>
          </p:nvSpPr>
          <p:spPr bwMode="auto">
            <a:xfrm>
              <a:off x="2633663" y="2430463"/>
              <a:ext cx="211138" cy="190500"/>
            </a:xfrm>
            <a:custGeom>
              <a:avLst/>
              <a:gdLst>
                <a:gd name="T0" fmla="*/ 40 w 50"/>
                <a:gd name="T1" fmla="*/ 5 h 45"/>
                <a:gd name="T2" fmla="*/ 36 w 50"/>
                <a:gd name="T3" fmla="*/ 3 h 45"/>
                <a:gd name="T4" fmla="*/ 28 w 50"/>
                <a:gd name="T5" fmla="*/ 41 h 45"/>
                <a:gd name="T6" fmla="*/ 40 w 50"/>
                <a:gd name="T7" fmla="*/ 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5">
                  <a:moveTo>
                    <a:pt x="40" y="5"/>
                  </a:moveTo>
                  <a:cubicBezTo>
                    <a:pt x="39" y="4"/>
                    <a:pt x="37" y="3"/>
                    <a:pt x="36" y="3"/>
                  </a:cubicBezTo>
                  <a:cubicBezTo>
                    <a:pt x="24" y="0"/>
                    <a:pt x="0" y="36"/>
                    <a:pt x="28" y="41"/>
                  </a:cubicBezTo>
                  <a:cubicBezTo>
                    <a:pt x="50" y="45"/>
                    <a:pt x="49" y="15"/>
                    <a:pt x="40" y="5"/>
                  </a:cubicBezTo>
                  <a:close/>
                </a:path>
              </a:pathLst>
            </a:custGeom>
            <a:solidFill>
              <a:srgbClr val="F28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53"/>
            <p:cNvSpPr/>
            <p:nvPr/>
          </p:nvSpPr>
          <p:spPr bwMode="auto">
            <a:xfrm>
              <a:off x="2408238" y="2171700"/>
              <a:ext cx="136525" cy="109538"/>
            </a:xfrm>
            <a:custGeom>
              <a:avLst/>
              <a:gdLst>
                <a:gd name="T0" fmla="*/ 30 w 32"/>
                <a:gd name="T1" fmla="*/ 14 h 26"/>
                <a:gd name="T2" fmla="*/ 22 w 32"/>
                <a:gd name="T3" fmla="*/ 1 h 26"/>
                <a:gd name="T4" fmla="*/ 13 w 32"/>
                <a:gd name="T5" fmla="*/ 1 h 26"/>
                <a:gd name="T6" fmla="*/ 6 w 32"/>
                <a:gd name="T7" fmla="*/ 5 h 26"/>
                <a:gd name="T8" fmla="*/ 3 w 32"/>
                <a:gd name="T9" fmla="*/ 20 h 26"/>
                <a:gd name="T10" fmla="*/ 18 w 32"/>
                <a:gd name="T11" fmla="*/ 23 h 26"/>
                <a:gd name="T12" fmla="*/ 20 w 32"/>
                <a:gd name="T13" fmla="*/ 22 h 26"/>
                <a:gd name="T14" fmla="*/ 20 w 32"/>
                <a:gd name="T15" fmla="*/ 22 h 26"/>
                <a:gd name="T16" fmla="*/ 30 w 32"/>
                <a:gd name="T17" fmla="*/ 1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26">
                  <a:moveTo>
                    <a:pt x="30" y="14"/>
                  </a:moveTo>
                  <a:cubicBezTo>
                    <a:pt x="32" y="8"/>
                    <a:pt x="28" y="2"/>
                    <a:pt x="22" y="1"/>
                  </a:cubicBezTo>
                  <a:cubicBezTo>
                    <a:pt x="19" y="0"/>
                    <a:pt x="16" y="0"/>
                    <a:pt x="13" y="1"/>
                  </a:cubicBezTo>
                  <a:cubicBezTo>
                    <a:pt x="11" y="2"/>
                    <a:pt x="9" y="3"/>
                    <a:pt x="6" y="5"/>
                  </a:cubicBezTo>
                  <a:cubicBezTo>
                    <a:pt x="1" y="8"/>
                    <a:pt x="0" y="14"/>
                    <a:pt x="3" y="20"/>
                  </a:cubicBezTo>
                  <a:cubicBezTo>
                    <a:pt x="6" y="25"/>
                    <a:pt x="13" y="26"/>
                    <a:pt x="18" y="23"/>
                  </a:cubicBezTo>
                  <a:cubicBezTo>
                    <a:pt x="18" y="23"/>
                    <a:pt x="19" y="22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5" y="22"/>
                    <a:pt x="29" y="19"/>
                    <a:pt x="30" y="14"/>
                  </a:cubicBezTo>
                  <a:close/>
                </a:path>
              </a:pathLst>
            </a:cu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54"/>
            <p:cNvSpPr/>
            <p:nvPr/>
          </p:nvSpPr>
          <p:spPr bwMode="auto">
            <a:xfrm>
              <a:off x="3081338" y="2268538"/>
              <a:ext cx="179388" cy="174625"/>
            </a:xfrm>
            <a:custGeom>
              <a:avLst/>
              <a:gdLst>
                <a:gd name="T0" fmla="*/ 29 w 42"/>
                <a:gd name="T1" fmla="*/ 14 h 41"/>
                <a:gd name="T2" fmla="*/ 24 w 42"/>
                <a:gd name="T3" fmla="*/ 9 h 41"/>
                <a:gd name="T4" fmla="*/ 14 w 42"/>
                <a:gd name="T5" fmla="*/ 4 h 41"/>
                <a:gd name="T6" fmla="*/ 6 w 42"/>
                <a:gd name="T7" fmla="*/ 24 h 41"/>
                <a:gd name="T8" fmla="*/ 29 w 42"/>
                <a:gd name="T9" fmla="*/ 1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1">
                  <a:moveTo>
                    <a:pt x="29" y="14"/>
                  </a:moveTo>
                  <a:cubicBezTo>
                    <a:pt x="27" y="12"/>
                    <a:pt x="26" y="11"/>
                    <a:pt x="24" y="9"/>
                  </a:cubicBezTo>
                  <a:cubicBezTo>
                    <a:pt x="21" y="7"/>
                    <a:pt x="18" y="5"/>
                    <a:pt x="14" y="4"/>
                  </a:cubicBezTo>
                  <a:cubicBezTo>
                    <a:pt x="0" y="0"/>
                    <a:pt x="0" y="16"/>
                    <a:pt x="6" y="24"/>
                  </a:cubicBezTo>
                  <a:cubicBezTo>
                    <a:pt x="18" y="41"/>
                    <a:pt x="42" y="25"/>
                    <a:pt x="29" y="14"/>
                  </a:cubicBezTo>
                  <a:close/>
                </a:path>
              </a:pathLst>
            </a:cu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55"/>
            <p:cNvSpPr/>
            <p:nvPr/>
          </p:nvSpPr>
          <p:spPr bwMode="auto">
            <a:xfrm>
              <a:off x="2476500" y="2709863"/>
              <a:ext cx="439738" cy="288925"/>
            </a:xfrm>
            <a:custGeom>
              <a:avLst/>
              <a:gdLst>
                <a:gd name="T0" fmla="*/ 9 w 104"/>
                <a:gd name="T1" fmla="*/ 43 h 68"/>
                <a:gd name="T2" fmla="*/ 14 w 104"/>
                <a:gd name="T3" fmla="*/ 51 h 68"/>
                <a:gd name="T4" fmla="*/ 44 w 104"/>
                <a:gd name="T5" fmla="*/ 66 h 68"/>
                <a:gd name="T6" fmla="*/ 86 w 104"/>
                <a:gd name="T7" fmla="*/ 58 h 68"/>
                <a:gd name="T8" fmla="*/ 101 w 104"/>
                <a:gd name="T9" fmla="*/ 24 h 68"/>
                <a:gd name="T10" fmla="*/ 87 w 104"/>
                <a:gd name="T11" fmla="*/ 12 h 68"/>
                <a:gd name="T12" fmla="*/ 72 w 104"/>
                <a:gd name="T13" fmla="*/ 13 h 68"/>
                <a:gd name="T14" fmla="*/ 55 w 104"/>
                <a:gd name="T15" fmla="*/ 15 h 68"/>
                <a:gd name="T16" fmla="*/ 42 w 104"/>
                <a:gd name="T17" fmla="*/ 8 h 68"/>
                <a:gd name="T18" fmla="*/ 29 w 104"/>
                <a:gd name="T19" fmla="*/ 2 h 68"/>
                <a:gd name="T20" fmla="*/ 28 w 104"/>
                <a:gd name="T21" fmla="*/ 2 h 68"/>
                <a:gd name="T22" fmla="*/ 7 w 104"/>
                <a:gd name="T23" fmla="*/ 8 h 68"/>
                <a:gd name="T24" fmla="*/ 9 w 104"/>
                <a:gd name="T25" fmla="*/ 4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68">
                  <a:moveTo>
                    <a:pt x="9" y="43"/>
                  </a:moveTo>
                  <a:cubicBezTo>
                    <a:pt x="10" y="46"/>
                    <a:pt x="12" y="49"/>
                    <a:pt x="14" y="51"/>
                  </a:cubicBezTo>
                  <a:cubicBezTo>
                    <a:pt x="21" y="58"/>
                    <a:pt x="32" y="64"/>
                    <a:pt x="44" y="66"/>
                  </a:cubicBezTo>
                  <a:cubicBezTo>
                    <a:pt x="59" y="68"/>
                    <a:pt x="75" y="65"/>
                    <a:pt x="86" y="58"/>
                  </a:cubicBezTo>
                  <a:cubicBezTo>
                    <a:pt x="96" y="51"/>
                    <a:pt x="104" y="35"/>
                    <a:pt x="101" y="24"/>
                  </a:cubicBezTo>
                  <a:cubicBezTo>
                    <a:pt x="100" y="17"/>
                    <a:pt x="95" y="13"/>
                    <a:pt x="87" y="12"/>
                  </a:cubicBezTo>
                  <a:cubicBezTo>
                    <a:pt x="81" y="11"/>
                    <a:pt x="77" y="12"/>
                    <a:pt x="72" y="13"/>
                  </a:cubicBezTo>
                  <a:cubicBezTo>
                    <a:pt x="67" y="15"/>
                    <a:pt x="61" y="16"/>
                    <a:pt x="55" y="15"/>
                  </a:cubicBezTo>
                  <a:cubicBezTo>
                    <a:pt x="50" y="13"/>
                    <a:pt x="46" y="11"/>
                    <a:pt x="42" y="8"/>
                  </a:cubicBezTo>
                  <a:cubicBezTo>
                    <a:pt x="37" y="6"/>
                    <a:pt x="33" y="3"/>
                    <a:pt x="29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18" y="0"/>
                    <a:pt x="11" y="3"/>
                    <a:pt x="7" y="8"/>
                  </a:cubicBezTo>
                  <a:cubicBezTo>
                    <a:pt x="0" y="18"/>
                    <a:pt x="3" y="33"/>
                    <a:pt x="9" y="43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56"/>
            <p:cNvSpPr/>
            <p:nvPr/>
          </p:nvSpPr>
          <p:spPr bwMode="auto">
            <a:xfrm>
              <a:off x="2557463" y="2859088"/>
              <a:ext cx="266700" cy="152400"/>
            </a:xfrm>
            <a:custGeom>
              <a:avLst/>
              <a:gdLst>
                <a:gd name="T0" fmla="*/ 63 w 63"/>
                <a:gd name="T1" fmla="*/ 26 h 36"/>
                <a:gd name="T2" fmla="*/ 26 w 63"/>
                <a:gd name="T3" fmla="*/ 2 h 36"/>
                <a:gd name="T4" fmla="*/ 0 w 63"/>
                <a:gd name="T5" fmla="*/ 21 h 36"/>
                <a:gd name="T6" fmla="*/ 63 w 63"/>
                <a:gd name="T7" fmla="*/ 2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36">
                  <a:moveTo>
                    <a:pt x="63" y="26"/>
                  </a:moveTo>
                  <a:cubicBezTo>
                    <a:pt x="54" y="13"/>
                    <a:pt x="46" y="0"/>
                    <a:pt x="26" y="2"/>
                  </a:cubicBezTo>
                  <a:cubicBezTo>
                    <a:pt x="13" y="4"/>
                    <a:pt x="5" y="11"/>
                    <a:pt x="0" y="21"/>
                  </a:cubicBezTo>
                  <a:cubicBezTo>
                    <a:pt x="17" y="34"/>
                    <a:pt x="44" y="36"/>
                    <a:pt x="63" y="26"/>
                  </a:cubicBezTo>
                  <a:close/>
                </a:path>
              </a:pathLst>
            </a:custGeom>
            <a:solidFill>
              <a:srgbClr val="EF4D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57"/>
            <p:cNvSpPr/>
            <p:nvPr/>
          </p:nvSpPr>
          <p:spPr bwMode="auto">
            <a:xfrm>
              <a:off x="2501900" y="2701925"/>
              <a:ext cx="406400" cy="139700"/>
            </a:xfrm>
            <a:custGeom>
              <a:avLst/>
              <a:gdLst>
                <a:gd name="T0" fmla="*/ 96 w 96"/>
                <a:gd name="T1" fmla="*/ 24 h 33"/>
                <a:gd name="T2" fmla="*/ 95 w 96"/>
                <a:gd name="T3" fmla="*/ 23 h 33"/>
                <a:gd name="T4" fmla="*/ 81 w 96"/>
                <a:gd name="T5" fmla="*/ 11 h 33"/>
                <a:gd name="T6" fmla="*/ 66 w 96"/>
                <a:gd name="T7" fmla="*/ 13 h 33"/>
                <a:gd name="T8" fmla="*/ 49 w 96"/>
                <a:gd name="T9" fmla="*/ 14 h 33"/>
                <a:gd name="T10" fmla="*/ 36 w 96"/>
                <a:gd name="T11" fmla="*/ 7 h 33"/>
                <a:gd name="T12" fmla="*/ 23 w 96"/>
                <a:gd name="T13" fmla="*/ 1 h 33"/>
                <a:gd name="T14" fmla="*/ 22 w 96"/>
                <a:gd name="T15" fmla="*/ 1 h 33"/>
                <a:gd name="T16" fmla="*/ 1 w 96"/>
                <a:gd name="T17" fmla="*/ 8 h 33"/>
                <a:gd name="T18" fmla="*/ 0 w 96"/>
                <a:gd name="T19" fmla="*/ 10 h 33"/>
                <a:gd name="T20" fmla="*/ 11 w 96"/>
                <a:gd name="T21" fmla="*/ 19 h 33"/>
                <a:gd name="T22" fmla="*/ 96 w 96"/>
                <a:gd name="T23" fmla="*/ 2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6" h="33">
                  <a:moveTo>
                    <a:pt x="96" y="24"/>
                  </a:moveTo>
                  <a:cubicBezTo>
                    <a:pt x="95" y="23"/>
                    <a:pt x="95" y="23"/>
                    <a:pt x="95" y="23"/>
                  </a:cubicBezTo>
                  <a:cubicBezTo>
                    <a:pt x="94" y="16"/>
                    <a:pt x="89" y="12"/>
                    <a:pt x="81" y="11"/>
                  </a:cubicBezTo>
                  <a:cubicBezTo>
                    <a:pt x="76" y="10"/>
                    <a:pt x="71" y="11"/>
                    <a:pt x="66" y="13"/>
                  </a:cubicBezTo>
                  <a:cubicBezTo>
                    <a:pt x="61" y="14"/>
                    <a:pt x="55" y="16"/>
                    <a:pt x="49" y="14"/>
                  </a:cubicBezTo>
                  <a:cubicBezTo>
                    <a:pt x="44" y="13"/>
                    <a:pt x="40" y="10"/>
                    <a:pt x="36" y="7"/>
                  </a:cubicBezTo>
                  <a:cubicBezTo>
                    <a:pt x="32" y="5"/>
                    <a:pt x="28" y="2"/>
                    <a:pt x="23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12" y="0"/>
                    <a:pt x="5" y="2"/>
                    <a:pt x="1" y="8"/>
                  </a:cubicBezTo>
                  <a:cubicBezTo>
                    <a:pt x="1" y="8"/>
                    <a:pt x="0" y="9"/>
                    <a:pt x="0" y="10"/>
                  </a:cubicBezTo>
                  <a:cubicBezTo>
                    <a:pt x="3" y="13"/>
                    <a:pt x="7" y="16"/>
                    <a:pt x="11" y="19"/>
                  </a:cubicBezTo>
                  <a:cubicBezTo>
                    <a:pt x="34" y="33"/>
                    <a:pt x="68" y="33"/>
                    <a:pt x="96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58"/>
            <p:cNvSpPr/>
            <p:nvPr/>
          </p:nvSpPr>
          <p:spPr bwMode="auto">
            <a:xfrm>
              <a:off x="1917700" y="1717675"/>
              <a:ext cx="1922463" cy="847725"/>
            </a:xfrm>
            <a:custGeom>
              <a:avLst/>
              <a:gdLst>
                <a:gd name="T0" fmla="*/ 302 w 454"/>
                <a:gd name="T1" fmla="*/ 25 h 200"/>
                <a:gd name="T2" fmla="*/ 139 w 454"/>
                <a:gd name="T3" fmla="*/ 2 h 200"/>
                <a:gd name="T4" fmla="*/ 64 w 454"/>
                <a:gd name="T5" fmla="*/ 20 h 200"/>
                <a:gd name="T6" fmla="*/ 4 w 454"/>
                <a:gd name="T7" fmla="*/ 79 h 200"/>
                <a:gd name="T8" fmla="*/ 2 w 454"/>
                <a:gd name="T9" fmla="*/ 82 h 200"/>
                <a:gd name="T10" fmla="*/ 9 w 454"/>
                <a:gd name="T11" fmla="*/ 79 h 200"/>
                <a:gd name="T12" fmla="*/ 15 w 454"/>
                <a:gd name="T13" fmla="*/ 133 h 200"/>
                <a:gd name="T14" fmla="*/ 46 w 454"/>
                <a:gd name="T15" fmla="*/ 167 h 200"/>
                <a:gd name="T16" fmla="*/ 75 w 454"/>
                <a:gd name="T17" fmla="*/ 98 h 200"/>
                <a:gd name="T18" fmla="*/ 92 w 454"/>
                <a:gd name="T19" fmla="*/ 113 h 200"/>
                <a:gd name="T20" fmla="*/ 107 w 454"/>
                <a:gd name="T21" fmla="*/ 68 h 200"/>
                <a:gd name="T22" fmla="*/ 142 w 454"/>
                <a:gd name="T23" fmla="*/ 96 h 200"/>
                <a:gd name="T24" fmla="*/ 209 w 454"/>
                <a:gd name="T25" fmla="*/ 124 h 200"/>
                <a:gd name="T26" fmla="*/ 259 w 454"/>
                <a:gd name="T27" fmla="*/ 128 h 200"/>
                <a:gd name="T28" fmla="*/ 263 w 454"/>
                <a:gd name="T29" fmla="*/ 97 h 200"/>
                <a:gd name="T30" fmla="*/ 393 w 454"/>
                <a:gd name="T31" fmla="*/ 125 h 200"/>
                <a:gd name="T32" fmla="*/ 302 w 454"/>
                <a:gd name="T33" fmla="*/ 2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4" h="200">
                  <a:moveTo>
                    <a:pt x="302" y="25"/>
                  </a:moveTo>
                  <a:cubicBezTo>
                    <a:pt x="249" y="7"/>
                    <a:pt x="195" y="0"/>
                    <a:pt x="139" y="2"/>
                  </a:cubicBezTo>
                  <a:cubicBezTo>
                    <a:pt x="112" y="3"/>
                    <a:pt x="88" y="7"/>
                    <a:pt x="64" y="20"/>
                  </a:cubicBezTo>
                  <a:cubicBezTo>
                    <a:pt x="51" y="27"/>
                    <a:pt x="0" y="61"/>
                    <a:pt x="4" y="79"/>
                  </a:cubicBezTo>
                  <a:cubicBezTo>
                    <a:pt x="4" y="80"/>
                    <a:pt x="3" y="81"/>
                    <a:pt x="2" y="82"/>
                  </a:cubicBezTo>
                  <a:cubicBezTo>
                    <a:pt x="6" y="82"/>
                    <a:pt x="6" y="80"/>
                    <a:pt x="9" y="79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4" y="160"/>
                    <a:pt x="19" y="200"/>
                    <a:pt x="46" y="167"/>
                  </a:cubicBezTo>
                  <a:cubicBezTo>
                    <a:pt x="61" y="149"/>
                    <a:pt x="72" y="115"/>
                    <a:pt x="75" y="98"/>
                  </a:cubicBezTo>
                  <a:cubicBezTo>
                    <a:pt x="79" y="109"/>
                    <a:pt x="83" y="108"/>
                    <a:pt x="92" y="113"/>
                  </a:cubicBezTo>
                  <a:cubicBezTo>
                    <a:pt x="101" y="100"/>
                    <a:pt x="106" y="83"/>
                    <a:pt x="107" y="68"/>
                  </a:cubicBezTo>
                  <a:cubicBezTo>
                    <a:pt x="121" y="73"/>
                    <a:pt x="130" y="87"/>
                    <a:pt x="142" y="96"/>
                  </a:cubicBezTo>
                  <a:cubicBezTo>
                    <a:pt x="163" y="111"/>
                    <a:pt x="185" y="119"/>
                    <a:pt x="209" y="124"/>
                  </a:cubicBezTo>
                  <a:cubicBezTo>
                    <a:pt x="222" y="127"/>
                    <a:pt x="247" y="136"/>
                    <a:pt x="259" y="128"/>
                  </a:cubicBezTo>
                  <a:cubicBezTo>
                    <a:pt x="269" y="120"/>
                    <a:pt x="268" y="107"/>
                    <a:pt x="263" y="97"/>
                  </a:cubicBezTo>
                  <a:cubicBezTo>
                    <a:pt x="289" y="127"/>
                    <a:pt x="362" y="147"/>
                    <a:pt x="393" y="125"/>
                  </a:cubicBezTo>
                  <a:cubicBezTo>
                    <a:pt x="454" y="83"/>
                    <a:pt x="333" y="36"/>
                    <a:pt x="302" y="25"/>
                  </a:cubicBezTo>
                  <a:close/>
                </a:path>
              </a:pathLst>
            </a:custGeom>
            <a:solidFill>
              <a:srgbClr val="844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59"/>
            <p:cNvSpPr/>
            <p:nvPr/>
          </p:nvSpPr>
          <p:spPr bwMode="auto">
            <a:xfrm>
              <a:off x="2509838" y="3036888"/>
              <a:ext cx="428625" cy="292100"/>
            </a:xfrm>
            <a:custGeom>
              <a:avLst/>
              <a:gdLst>
                <a:gd name="T0" fmla="*/ 142 w 270"/>
                <a:gd name="T1" fmla="*/ 61 h 184"/>
                <a:gd name="T2" fmla="*/ 14 w 270"/>
                <a:gd name="T3" fmla="*/ 0 h 184"/>
                <a:gd name="T4" fmla="*/ 0 w 270"/>
                <a:gd name="T5" fmla="*/ 158 h 184"/>
                <a:gd name="T6" fmla="*/ 131 w 270"/>
                <a:gd name="T7" fmla="*/ 125 h 184"/>
                <a:gd name="T8" fmla="*/ 248 w 270"/>
                <a:gd name="T9" fmla="*/ 184 h 184"/>
                <a:gd name="T10" fmla="*/ 270 w 270"/>
                <a:gd name="T11" fmla="*/ 40 h 184"/>
                <a:gd name="T12" fmla="*/ 142 w 270"/>
                <a:gd name="T13" fmla="*/ 61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0" h="184">
                  <a:moveTo>
                    <a:pt x="142" y="61"/>
                  </a:moveTo>
                  <a:lnTo>
                    <a:pt x="14" y="0"/>
                  </a:lnTo>
                  <a:lnTo>
                    <a:pt x="0" y="158"/>
                  </a:lnTo>
                  <a:lnTo>
                    <a:pt x="131" y="125"/>
                  </a:lnTo>
                  <a:lnTo>
                    <a:pt x="248" y="184"/>
                  </a:lnTo>
                  <a:lnTo>
                    <a:pt x="270" y="40"/>
                  </a:lnTo>
                  <a:lnTo>
                    <a:pt x="142" y="61"/>
                  </a:lnTo>
                  <a:close/>
                </a:path>
              </a:pathLst>
            </a:custGeom>
            <a:solidFill>
              <a:srgbClr val="43AF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60"/>
            <p:cNvSpPr/>
            <p:nvPr/>
          </p:nvSpPr>
          <p:spPr bwMode="auto">
            <a:xfrm>
              <a:off x="2641600" y="3092450"/>
              <a:ext cx="152400" cy="182563"/>
            </a:xfrm>
            <a:custGeom>
              <a:avLst/>
              <a:gdLst>
                <a:gd name="T0" fmla="*/ 83 w 96"/>
                <a:gd name="T1" fmla="*/ 115 h 115"/>
                <a:gd name="T2" fmla="*/ 0 w 96"/>
                <a:gd name="T3" fmla="*/ 107 h 115"/>
                <a:gd name="T4" fmla="*/ 11 w 96"/>
                <a:gd name="T5" fmla="*/ 0 h 115"/>
                <a:gd name="T6" fmla="*/ 96 w 96"/>
                <a:gd name="T7" fmla="*/ 10 h 115"/>
                <a:gd name="T8" fmla="*/ 83 w 96"/>
                <a:gd name="T9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15">
                  <a:moveTo>
                    <a:pt x="83" y="115"/>
                  </a:moveTo>
                  <a:lnTo>
                    <a:pt x="0" y="107"/>
                  </a:lnTo>
                  <a:lnTo>
                    <a:pt x="11" y="0"/>
                  </a:lnTo>
                  <a:lnTo>
                    <a:pt x="96" y="10"/>
                  </a:lnTo>
                  <a:lnTo>
                    <a:pt x="83" y="115"/>
                  </a:lnTo>
                  <a:close/>
                </a:path>
              </a:pathLst>
            </a:custGeom>
            <a:solidFill>
              <a:srgbClr val="56D0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61"/>
            <p:cNvSpPr/>
            <p:nvPr/>
          </p:nvSpPr>
          <p:spPr bwMode="auto">
            <a:xfrm>
              <a:off x="2149475" y="3024188"/>
              <a:ext cx="327025" cy="644525"/>
            </a:xfrm>
            <a:custGeom>
              <a:avLst/>
              <a:gdLst>
                <a:gd name="T0" fmla="*/ 77 w 77"/>
                <a:gd name="T1" fmla="*/ 14 h 152"/>
                <a:gd name="T2" fmla="*/ 41 w 77"/>
                <a:gd name="T3" fmla="*/ 152 h 152"/>
                <a:gd name="T4" fmla="*/ 0 w 77"/>
                <a:gd name="T5" fmla="*/ 150 h 152"/>
                <a:gd name="T6" fmla="*/ 61 w 77"/>
                <a:gd name="T7" fmla="*/ 0 h 152"/>
                <a:gd name="T8" fmla="*/ 77 w 77"/>
                <a:gd name="T9" fmla="*/ 14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52">
                  <a:moveTo>
                    <a:pt x="77" y="14"/>
                  </a:moveTo>
                  <a:cubicBezTo>
                    <a:pt x="77" y="14"/>
                    <a:pt x="50" y="99"/>
                    <a:pt x="41" y="152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10" y="59"/>
                    <a:pt x="61" y="0"/>
                  </a:cubicBezTo>
                  <a:lnTo>
                    <a:pt x="77" y="14"/>
                  </a:lnTo>
                  <a:close/>
                </a:path>
              </a:pathLst>
            </a:custGeom>
            <a:solidFill>
              <a:srgbClr val="329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62"/>
            <p:cNvSpPr/>
            <p:nvPr/>
          </p:nvSpPr>
          <p:spPr bwMode="auto">
            <a:xfrm>
              <a:off x="3065463" y="3100388"/>
              <a:ext cx="211138" cy="568325"/>
            </a:xfrm>
            <a:custGeom>
              <a:avLst/>
              <a:gdLst>
                <a:gd name="T0" fmla="*/ 21 w 50"/>
                <a:gd name="T1" fmla="*/ 0 h 134"/>
                <a:gd name="T2" fmla="*/ 32 w 50"/>
                <a:gd name="T3" fmla="*/ 134 h 134"/>
                <a:gd name="T4" fmla="*/ 0 w 50"/>
                <a:gd name="T5" fmla="*/ 132 h 134"/>
                <a:gd name="T6" fmla="*/ 0 w 50"/>
                <a:gd name="T7" fmla="*/ 4 h 134"/>
                <a:gd name="T8" fmla="*/ 21 w 50"/>
                <a:gd name="T9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134">
                  <a:moveTo>
                    <a:pt x="21" y="0"/>
                  </a:moveTo>
                  <a:cubicBezTo>
                    <a:pt x="21" y="0"/>
                    <a:pt x="50" y="52"/>
                    <a:pt x="32" y="134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0" y="132"/>
                    <a:pt x="16" y="57"/>
                    <a:pt x="0" y="4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rgbClr val="329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Oval 63"/>
            <p:cNvSpPr>
              <a:spLocks noChangeArrowheads="1"/>
            </p:cNvSpPr>
            <p:nvPr/>
          </p:nvSpPr>
          <p:spPr bwMode="auto">
            <a:xfrm>
              <a:off x="2641600" y="3313113"/>
              <a:ext cx="101600" cy="101600"/>
            </a:xfrm>
            <a:prstGeom prst="ellipse">
              <a:avLst/>
            </a:pr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Oval 64"/>
            <p:cNvSpPr>
              <a:spLocks noChangeArrowheads="1"/>
            </p:cNvSpPr>
            <p:nvPr/>
          </p:nvSpPr>
          <p:spPr bwMode="auto">
            <a:xfrm>
              <a:off x="2646363" y="3516313"/>
              <a:ext cx="101600" cy="101600"/>
            </a:xfrm>
            <a:prstGeom prst="ellipse">
              <a:avLst/>
            </a:pr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65"/>
            <p:cNvSpPr/>
            <p:nvPr/>
          </p:nvSpPr>
          <p:spPr bwMode="auto">
            <a:xfrm>
              <a:off x="3806825" y="1187450"/>
              <a:ext cx="1676400" cy="1428750"/>
            </a:xfrm>
            <a:custGeom>
              <a:avLst/>
              <a:gdLst>
                <a:gd name="T0" fmla="*/ 384 w 396"/>
                <a:gd name="T1" fmla="*/ 188 h 337"/>
                <a:gd name="T2" fmla="*/ 375 w 396"/>
                <a:gd name="T3" fmla="*/ 192 h 337"/>
                <a:gd name="T4" fmla="*/ 363 w 396"/>
                <a:gd name="T5" fmla="*/ 132 h 337"/>
                <a:gd name="T6" fmla="*/ 378 w 396"/>
                <a:gd name="T7" fmla="*/ 88 h 337"/>
                <a:gd name="T8" fmla="*/ 339 w 396"/>
                <a:gd name="T9" fmla="*/ 81 h 337"/>
                <a:gd name="T10" fmla="*/ 335 w 396"/>
                <a:gd name="T11" fmla="*/ 45 h 337"/>
                <a:gd name="T12" fmla="*/ 299 w 396"/>
                <a:gd name="T13" fmla="*/ 48 h 337"/>
                <a:gd name="T14" fmla="*/ 283 w 396"/>
                <a:gd name="T15" fmla="*/ 17 h 337"/>
                <a:gd name="T16" fmla="*/ 233 w 396"/>
                <a:gd name="T17" fmla="*/ 28 h 337"/>
                <a:gd name="T18" fmla="*/ 190 w 396"/>
                <a:gd name="T19" fmla="*/ 11 h 337"/>
                <a:gd name="T20" fmla="*/ 125 w 396"/>
                <a:gd name="T21" fmla="*/ 53 h 337"/>
                <a:gd name="T22" fmla="*/ 95 w 396"/>
                <a:gd name="T23" fmla="*/ 46 h 337"/>
                <a:gd name="T24" fmla="*/ 49 w 396"/>
                <a:gd name="T25" fmla="*/ 125 h 337"/>
                <a:gd name="T26" fmla="*/ 26 w 396"/>
                <a:gd name="T27" fmla="*/ 175 h 337"/>
                <a:gd name="T28" fmla="*/ 1 w 396"/>
                <a:gd name="T29" fmla="*/ 187 h 337"/>
                <a:gd name="T30" fmla="*/ 27 w 396"/>
                <a:gd name="T31" fmla="*/ 250 h 337"/>
                <a:gd name="T32" fmla="*/ 14 w 396"/>
                <a:gd name="T33" fmla="*/ 284 h 337"/>
                <a:gd name="T34" fmla="*/ 79 w 396"/>
                <a:gd name="T35" fmla="*/ 337 h 337"/>
                <a:gd name="T36" fmla="*/ 345 w 396"/>
                <a:gd name="T37" fmla="*/ 283 h 337"/>
                <a:gd name="T38" fmla="*/ 384 w 396"/>
                <a:gd name="T39" fmla="*/ 188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96" h="337">
                  <a:moveTo>
                    <a:pt x="384" y="188"/>
                  </a:moveTo>
                  <a:cubicBezTo>
                    <a:pt x="381" y="190"/>
                    <a:pt x="378" y="189"/>
                    <a:pt x="375" y="192"/>
                  </a:cubicBezTo>
                  <a:cubicBezTo>
                    <a:pt x="379" y="180"/>
                    <a:pt x="390" y="121"/>
                    <a:pt x="363" y="132"/>
                  </a:cubicBezTo>
                  <a:cubicBezTo>
                    <a:pt x="369" y="121"/>
                    <a:pt x="386" y="102"/>
                    <a:pt x="378" y="88"/>
                  </a:cubicBezTo>
                  <a:cubicBezTo>
                    <a:pt x="372" y="76"/>
                    <a:pt x="350" y="77"/>
                    <a:pt x="339" y="81"/>
                  </a:cubicBezTo>
                  <a:cubicBezTo>
                    <a:pt x="347" y="69"/>
                    <a:pt x="348" y="53"/>
                    <a:pt x="335" y="45"/>
                  </a:cubicBezTo>
                  <a:cubicBezTo>
                    <a:pt x="323" y="37"/>
                    <a:pt x="311" y="45"/>
                    <a:pt x="299" y="48"/>
                  </a:cubicBezTo>
                  <a:cubicBezTo>
                    <a:pt x="311" y="29"/>
                    <a:pt x="305" y="20"/>
                    <a:pt x="283" y="17"/>
                  </a:cubicBezTo>
                  <a:cubicBezTo>
                    <a:pt x="261" y="13"/>
                    <a:pt x="253" y="23"/>
                    <a:pt x="233" y="28"/>
                  </a:cubicBezTo>
                  <a:cubicBezTo>
                    <a:pt x="245" y="0"/>
                    <a:pt x="206" y="7"/>
                    <a:pt x="190" y="11"/>
                  </a:cubicBezTo>
                  <a:cubicBezTo>
                    <a:pt x="171" y="16"/>
                    <a:pt x="128" y="29"/>
                    <a:pt x="125" y="53"/>
                  </a:cubicBezTo>
                  <a:cubicBezTo>
                    <a:pt x="128" y="27"/>
                    <a:pt x="109" y="36"/>
                    <a:pt x="95" y="46"/>
                  </a:cubicBezTo>
                  <a:cubicBezTo>
                    <a:pt x="67" y="68"/>
                    <a:pt x="63" y="96"/>
                    <a:pt x="49" y="125"/>
                  </a:cubicBezTo>
                  <a:cubicBezTo>
                    <a:pt x="33" y="102"/>
                    <a:pt x="26" y="166"/>
                    <a:pt x="26" y="175"/>
                  </a:cubicBezTo>
                  <a:cubicBezTo>
                    <a:pt x="16" y="160"/>
                    <a:pt x="2" y="175"/>
                    <a:pt x="1" y="187"/>
                  </a:cubicBezTo>
                  <a:cubicBezTo>
                    <a:pt x="0" y="211"/>
                    <a:pt x="13" y="233"/>
                    <a:pt x="27" y="250"/>
                  </a:cubicBezTo>
                  <a:cubicBezTo>
                    <a:pt x="3" y="245"/>
                    <a:pt x="7" y="268"/>
                    <a:pt x="14" y="284"/>
                  </a:cubicBezTo>
                  <a:cubicBezTo>
                    <a:pt x="28" y="310"/>
                    <a:pt x="58" y="321"/>
                    <a:pt x="79" y="337"/>
                  </a:cubicBezTo>
                  <a:cubicBezTo>
                    <a:pt x="345" y="283"/>
                    <a:pt x="345" y="283"/>
                    <a:pt x="345" y="283"/>
                  </a:cubicBezTo>
                  <a:cubicBezTo>
                    <a:pt x="372" y="266"/>
                    <a:pt x="396" y="220"/>
                    <a:pt x="384" y="188"/>
                  </a:cubicBezTo>
                  <a:close/>
                </a:path>
              </a:pathLst>
            </a:custGeom>
            <a:solidFill>
              <a:srgbClr val="B252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66"/>
            <p:cNvSpPr/>
            <p:nvPr/>
          </p:nvSpPr>
          <p:spPr bwMode="auto">
            <a:xfrm>
              <a:off x="4017963" y="1514475"/>
              <a:ext cx="1693863" cy="1042988"/>
            </a:xfrm>
            <a:custGeom>
              <a:avLst/>
              <a:gdLst>
                <a:gd name="T0" fmla="*/ 139 w 400"/>
                <a:gd name="T1" fmla="*/ 41 h 246"/>
                <a:gd name="T2" fmla="*/ 26 w 400"/>
                <a:gd name="T3" fmla="*/ 246 h 246"/>
                <a:gd name="T4" fmla="*/ 377 w 400"/>
                <a:gd name="T5" fmla="*/ 182 h 246"/>
                <a:gd name="T6" fmla="*/ 139 w 400"/>
                <a:gd name="T7" fmla="*/ 41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0" h="246">
                  <a:moveTo>
                    <a:pt x="139" y="41"/>
                  </a:moveTo>
                  <a:cubicBezTo>
                    <a:pt x="17" y="65"/>
                    <a:pt x="0" y="210"/>
                    <a:pt x="26" y="246"/>
                  </a:cubicBezTo>
                  <a:cubicBezTo>
                    <a:pt x="377" y="182"/>
                    <a:pt x="377" y="182"/>
                    <a:pt x="377" y="182"/>
                  </a:cubicBezTo>
                  <a:cubicBezTo>
                    <a:pt x="400" y="155"/>
                    <a:pt x="347" y="0"/>
                    <a:pt x="139" y="41"/>
                  </a:cubicBezTo>
                  <a:close/>
                </a:path>
              </a:pathLst>
            </a:custGeom>
            <a:solidFill>
              <a:srgbClr val="329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67"/>
            <p:cNvSpPr/>
            <p:nvPr/>
          </p:nvSpPr>
          <p:spPr bwMode="auto">
            <a:xfrm>
              <a:off x="5521325" y="2654300"/>
              <a:ext cx="390525" cy="301625"/>
            </a:xfrm>
            <a:custGeom>
              <a:avLst/>
              <a:gdLst>
                <a:gd name="T0" fmla="*/ 5 w 92"/>
                <a:gd name="T1" fmla="*/ 14 h 71"/>
                <a:gd name="T2" fmla="*/ 76 w 92"/>
                <a:gd name="T3" fmla="*/ 13 h 71"/>
                <a:gd name="T4" fmla="*/ 69 w 92"/>
                <a:gd name="T5" fmla="*/ 58 h 71"/>
                <a:gd name="T6" fmla="*/ 0 w 92"/>
                <a:gd name="T7" fmla="*/ 64 h 71"/>
                <a:gd name="T8" fmla="*/ 5 w 92"/>
                <a:gd name="T9" fmla="*/ 1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71">
                  <a:moveTo>
                    <a:pt x="5" y="14"/>
                  </a:moveTo>
                  <a:cubicBezTo>
                    <a:pt x="21" y="3"/>
                    <a:pt x="60" y="0"/>
                    <a:pt x="76" y="13"/>
                  </a:cubicBezTo>
                  <a:cubicBezTo>
                    <a:pt x="92" y="27"/>
                    <a:pt x="85" y="48"/>
                    <a:pt x="69" y="58"/>
                  </a:cubicBezTo>
                  <a:cubicBezTo>
                    <a:pt x="49" y="71"/>
                    <a:pt x="22" y="64"/>
                    <a:pt x="0" y="64"/>
                  </a:cubicBezTo>
                  <a:lnTo>
                    <a:pt x="5" y="14"/>
                  </a:lnTo>
                  <a:close/>
                </a:path>
              </a:pathLst>
            </a:custGeom>
            <a:solidFill>
              <a:srgbClr val="E8A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68"/>
            <p:cNvSpPr/>
            <p:nvPr/>
          </p:nvSpPr>
          <p:spPr bwMode="auto">
            <a:xfrm>
              <a:off x="3908425" y="2501900"/>
              <a:ext cx="385763" cy="373063"/>
            </a:xfrm>
            <a:custGeom>
              <a:avLst/>
              <a:gdLst>
                <a:gd name="T0" fmla="*/ 91 w 91"/>
                <a:gd name="T1" fmla="*/ 34 h 88"/>
                <a:gd name="T2" fmla="*/ 3 w 91"/>
                <a:gd name="T3" fmla="*/ 38 h 88"/>
                <a:gd name="T4" fmla="*/ 88 w 91"/>
                <a:gd name="T5" fmla="*/ 71 h 88"/>
                <a:gd name="T6" fmla="*/ 91 w 91"/>
                <a:gd name="T7" fmla="*/ 3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88">
                  <a:moveTo>
                    <a:pt x="91" y="34"/>
                  </a:moveTo>
                  <a:cubicBezTo>
                    <a:pt x="89" y="10"/>
                    <a:pt x="5" y="0"/>
                    <a:pt x="3" y="38"/>
                  </a:cubicBezTo>
                  <a:cubicBezTo>
                    <a:pt x="0" y="88"/>
                    <a:pt x="87" y="62"/>
                    <a:pt x="88" y="71"/>
                  </a:cubicBezTo>
                  <a:lnTo>
                    <a:pt x="91" y="34"/>
                  </a:lnTo>
                  <a:close/>
                </a:path>
              </a:pathLst>
            </a:custGeom>
            <a:solidFill>
              <a:srgbClr val="E8A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69"/>
            <p:cNvSpPr/>
            <p:nvPr/>
          </p:nvSpPr>
          <p:spPr bwMode="auto">
            <a:xfrm>
              <a:off x="4073525" y="2019300"/>
              <a:ext cx="1739900" cy="1373188"/>
            </a:xfrm>
            <a:custGeom>
              <a:avLst/>
              <a:gdLst>
                <a:gd name="T0" fmla="*/ 351 w 411"/>
                <a:gd name="T1" fmla="*/ 71 h 324"/>
                <a:gd name="T2" fmla="*/ 213 w 411"/>
                <a:gd name="T3" fmla="*/ 5 h 324"/>
                <a:gd name="T4" fmla="*/ 39 w 411"/>
                <a:gd name="T5" fmla="*/ 74 h 324"/>
                <a:gd name="T6" fmla="*/ 49 w 411"/>
                <a:gd name="T7" fmla="*/ 246 h 324"/>
                <a:gd name="T8" fmla="*/ 360 w 411"/>
                <a:gd name="T9" fmla="*/ 251 h 324"/>
                <a:gd name="T10" fmla="*/ 351 w 411"/>
                <a:gd name="T11" fmla="*/ 71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1" h="324">
                  <a:moveTo>
                    <a:pt x="351" y="71"/>
                  </a:moveTo>
                  <a:cubicBezTo>
                    <a:pt x="319" y="34"/>
                    <a:pt x="270" y="8"/>
                    <a:pt x="213" y="5"/>
                  </a:cubicBezTo>
                  <a:cubicBezTo>
                    <a:pt x="146" y="0"/>
                    <a:pt x="77" y="26"/>
                    <a:pt x="39" y="74"/>
                  </a:cubicBezTo>
                  <a:cubicBezTo>
                    <a:pt x="1" y="123"/>
                    <a:pt x="0" y="198"/>
                    <a:pt x="49" y="246"/>
                  </a:cubicBezTo>
                  <a:cubicBezTo>
                    <a:pt x="128" y="323"/>
                    <a:pt x="292" y="324"/>
                    <a:pt x="360" y="251"/>
                  </a:cubicBezTo>
                  <a:cubicBezTo>
                    <a:pt x="411" y="196"/>
                    <a:pt x="397" y="122"/>
                    <a:pt x="351" y="71"/>
                  </a:cubicBezTo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70"/>
            <p:cNvSpPr/>
            <p:nvPr/>
          </p:nvSpPr>
          <p:spPr bwMode="auto">
            <a:xfrm>
              <a:off x="5178425" y="2874963"/>
              <a:ext cx="284163" cy="246063"/>
            </a:xfrm>
            <a:custGeom>
              <a:avLst/>
              <a:gdLst>
                <a:gd name="T0" fmla="*/ 30 w 67"/>
                <a:gd name="T1" fmla="*/ 0 h 58"/>
                <a:gd name="T2" fmla="*/ 8 w 67"/>
                <a:gd name="T3" fmla="*/ 16 h 58"/>
                <a:gd name="T4" fmla="*/ 33 w 67"/>
                <a:gd name="T5" fmla="*/ 58 h 58"/>
                <a:gd name="T6" fmla="*/ 53 w 67"/>
                <a:gd name="T7" fmla="*/ 44 h 58"/>
                <a:gd name="T8" fmla="*/ 30 w 67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58">
                  <a:moveTo>
                    <a:pt x="30" y="0"/>
                  </a:moveTo>
                  <a:cubicBezTo>
                    <a:pt x="22" y="0"/>
                    <a:pt x="13" y="5"/>
                    <a:pt x="8" y="16"/>
                  </a:cubicBezTo>
                  <a:cubicBezTo>
                    <a:pt x="0" y="36"/>
                    <a:pt x="16" y="58"/>
                    <a:pt x="33" y="58"/>
                  </a:cubicBezTo>
                  <a:cubicBezTo>
                    <a:pt x="40" y="58"/>
                    <a:pt x="48" y="54"/>
                    <a:pt x="53" y="44"/>
                  </a:cubicBezTo>
                  <a:cubicBezTo>
                    <a:pt x="67" y="21"/>
                    <a:pt x="48" y="0"/>
                    <a:pt x="30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71"/>
            <p:cNvSpPr/>
            <p:nvPr/>
          </p:nvSpPr>
          <p:spPr bwMode="auto">
            <a:xfrm>
              <a:off x="4398963" y="2854325"/>
              <a:ext cx="360363" cy="296863"/>
            </a:xfrm>
            <a:custGeom>
              <a:avLst/>
              <a:gdLst>
                <a:gd name="T0" fmla="*/ 41 w 85"/>
                <a:gd name="T1" fmla="*/ 0 h 70"/>
                <a:gd name="T2" fmla="*/ 17 w 85"/>
                <a:gd name="T3" fmla="*/ 13 h 70"/>
                <a:gd name="T4" fmla="*/ 39 w 85"/>
                <a:gd name="T5" fmla="*/ 70 h 70"/>
                <a:gd name="T6" fmla="*/ 59 w 85"/>
                <a:gd name="T7" fmla="*/ 60 h 70"/>
                <a:gd name="T8" fmla="*/ 41 w 85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70">
                  <a:moveTo>
                    <a:pt x="41" y="0"/>
                  </a:moveTo>
                  <a:cubicBezTo>
                    <a:pt x="33" y="0"/>
                    <a:pt x="24" y="4"/>
                    <a:pt x="17" y="13"/>
                  </a:cubicBezTo>
                  <a:cubicBezTo>
                    <a:pt x="0" y="35"/>
                    <a:pt x="16" y="70"/>
                    <a:pt x="39" y="70"/>
                  </a:cubicBezTo>
                  <a:cubicBezTo>
                    <a:pt x="45" y="70"/>
                    <a:pt x="52" y="67"/>
                    <a:pt x="59" y="60"/>
                  </a:cubicBezTo>
                  <a:cubicBezTo>
                    <a:pt x="85" y="35"/>
                    <a:pt x="65" y="0"/>
                    <a:pt x="41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72"/>
            <p:cNvSpPr/>
            <p:nvPr/>
          </p:nvSpPr>
          <p:spPr bwMode="auto">
            <a:xfrm>
              <a:off x="4754563" y="2947988"/>
              <a:ext cx="373063" cy="203200"/>
            </a:xfrm>
            <a:custGeom>
              <a:avLst/>
              <a:gdLst>
                <a:gd name="T0" fmla="*/ 17 w 88"/>
                <a:gd name="T1" fmla="*/ 13 h 48"/>
                <a:gd name="T2" fmla="*/ 44 w 88"/>
                <a:gd name="T3" fmla="*/ 31 h 48"/>
                <a:gd name="T4" fmla="*/ 71 w 88"/>
                <a:gd name="T5" fmla="*/ 8 h 48"/>
                <a:gd name="T6" fmla="*/ 83 w 88"/>
                <a:gd name="T7" fmla="*/ 15 h 48"/>
                <a:gd name="T8" fmla="*/ 45 w 88"/>
                <a:gd name="T9" fmla="*/ 45 h 48"/>
                <a:gd name="T10" fmla="*/ 4 w 88"/>
                <a:gd name="T11" fmla="*/ 20 h 48"/>
                <a:gd name="T12" fmla="*/ 17 w 88"/>
                <a:gd name="T13" fmla="*/ 1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48">
                  <a:moveTo>
                    <a:pt x="17" y="13"/>
                  </a:moveTo>
                  <a:cubicBezTo>
                    <a:pt x="23" y="23"/>
                    <a:pt x="31" y="33"/>
                    <a:pt x="44" y="31"/>
                  </a:cubicBezTo>
                  <a:cubicBezTo>
                    <a:pt x="57" y="30"/>
                    <a:pt x="65" y="18"/>
                    <a:pt x="71" y="8"/>
                  </a:cubicBezTo>
                  <a:cubicBezTo>
                    <a:pt x="76" y="0"/>
                    <a:pt x="88" y="7"/>
                    <a:pt x="83" y="15"/>
                  </a:cubicBezTo>
                  <a:cubicBezTo>
                    <a:pt x="75" y="29"/>
                    <a:pt x="63" y="43"/>
                    <a:pt x="45" y="45"/>
                  </a:cubicBezTo>
                  <a:cubicBezTo>
                    <a:pt x="27" y="48"/>
                    <a:pt x="13" y="34"/>
                    <a:pt x="4" y="20"/>
                  </a:cubicBezTo>
                  <a:cubicBezTo>
                    <a:pt x="0" y="12"/>
                    <a:pt x="12" y="5"/>
                    <a:pt x="17" y="13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73"/>
            <p:cNvSpPr/>
            <p:nvPr/>
          </p:nvSpPr>
          <p:spPr bwMode="auto">
            <a:xfrm>
              <a:off x="5051425" y="2600325"/>
              <a:ext cx="177800" cy="169863"/>
            </a:xfrm>
            <a:custGeom>
              <a:avLst/>
              <a:gdLst>
                <a:gd name="T0" fmla="*/ 3 w 42"/>
                <a:gd name="T1" fmla="*/ 15 h 40"/>
                <a:gd name="T2" fmla="*/ 25 w 42"/>
                <a:gd name="T3" fmla="*/ 3 h 40"/>
                <a:gd name="T4" fmla="*/ 28 w 42"/>
                <a:gd name="T5" fmla="*/ 4 h 40"/>
                <a:gd name="T6" fmla="*/ 40 w 42"/>
                <a:gd name="T7" fmla="*/ 25 h 40"/>
                <a:gd name="T8" fmla="*/ 18 w 42"/>
                <a:gd name="T9" fmla="*/ 37 h 40"/>
                <a:gd name="T10" fmla="*/ 15 w 42"/>
                <a:gd name="T11" fmla="*/ 36 h 40"/>
                <a:gd name="T12" fmla="*/ 3 w 42"/>
                <a:gd name="T13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40">
                  <a:moveTo>
                    <a:pt x="3" y="15"/>
                  </a:moveTo>
                  <a:cubicBezTo>
                    <a:pt x="6" y="6"/>
                    <a:pt x="15" y="0"/>
                    <a:pt x="25" y="3"/>
                  </a:cubicBezTo>
                  <a:cubicBezTo>
                    <a:pt x="26" y="3"/>
                    <a:pt x="27" y="3"/>
                    <a:pt x="28" y="4"/>
                  </a:cubicBezTo>
                  <a:cubicBezTo>
                    <a:pt x="37" y="6"/>
                    <a:pt x="42" y="16"/>
                    <a:pt x="40" y="25"/>
                  </a:cubicBezTo>
                  <a:cubicBezTo>
                    <a:pt x="37" y="34"/>
                    <a:pt x="27" y="40"/>
                    <a:pt x="18" y="37"/>
                  </a:cubicBezTo>
                  <a:cubicBezTo>
                    <a:pt x="17" y="37"/>
                    <a:pt x="16" y="37"/>
                    <a:pt x="15" y="36"/>
                  </a:cubicBezTo>
                  <a:cubicBezTo>
                    <a:pt x="6" y="34"/>
                    <a:pt x="0" y="24"/>
                    <a:pt x="3" y="15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74"/>
            <p:cNvSpPr/>
            <p:nvPr/>
          </p:nvSpPr>
          <p:spPr bwMode="auto">
            <a:xfrm>
              <a:off x="4598988" y="2552700"/>
              <a:ext cx="241300" cy="225425"/>
            </a:xfrm>
            <a:custGeom>
              <a:avLst/>
              <a:gdLst>
                <a:gd name="T0" fmla="*/ 20 w 57"/>
                <a:gd name="T1" fmla="*/ 11 h 53"/>
                <a:gd name="T2" fmla="*/ 37 w 57"/>
                <a:gd name="T3" fmla="*/ 42 h 53"/>
                <a:gd name="T4" fmla="*/ 20 w 57"/>
                <a:gd name="T5" fmla="*/ 1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53">
                  <a:moveTo>
                    <a:pt x="20" y="11"/>
                  </a:moveTo>
                  <a:cubicBezTo>
                    <a:pt x="40" y="0"/>
                    <a:pt x="57" y="31"/>
                    <a:pt x="37" y="42"/>
                  </a:cubicBezTo>
                  <a:cubicBezTo>
                    <a:pt x="17" y="53"/>
                    <a:pt x="0" y="22"/>
                    <a:pt x="20" y="11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75"/>
            <p:cNvSpPr/>
            <p:nvPr/>
          </p:nvSpPr>
          <p:spPr bwMode="auto">
            <a:xfrm>
              <a:off x="4814888" y="2671763"/>
              <a:ext cx="211138" cy="228600"/>
            </a:xfrm>
            <a:custGeom>
              <a:avLst/>
              <a:gdLst>
                <a:gd name="T0" fmla="*/ 24 w 50"/>
                <a:gd name="T1" fmla="*/ 1 h 54"/>
                <a:gd name="T2" fmla="*/ 29 w 50"/>
                <a:gd name="T3" fmla="*/ 0 h 54"/>
                <a:gd name="T4" fmla="*/ 22 w 50"/>
                <a:gd name="T5" fmla="*/ 47 h 54"/>
                <a:gd name="T6" fmla="*/ 24 w 50"/>
                <a:gd name="T7" fmla="*/ 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54">
                  <a:moveTo>
                    <a:pt x="24" y="1"/>
                  </a:moveTo>
                  <a:cubicBezTo>
                    <a:pt x="26" y="0"/>
                    <a:pt x="28" y="0"/>
                    <a:pt x="29" y="0"/>
                  </a:cubicBezTo>
                  <a:cubicBezTo>
                    <a:pt x="41" y="3"/>
                    <a:pt x="50" y="54"/>
                    <a:pt x="22" y="47"/>
                  </a:cubicBezTo>
                  <a:cubicBezTo>
                    <a:pt x="0" y="41"/>
                    <a:pt x="12" y="8"/>
                    <a:pt x="24" y="1"/>
                  </a:cubicBezTo>
                  <a:close/>
                </a:path>
              </a:pathLst>
            </a:custGeom>
            <a:solidFill>
              <a:srgbClr val="F28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76"/>
            <p:cNvSpPr/>
            <p:nvPr/>
          </p:nvSpPr>
          <p:spPr bwMode="auto">
            <a:xfrm>
              <a:off x="4081463" y="1773238"/>
              <a:ext cx="1830388" cy="923925"/>
            </a:xfrm>
            <a:custGeom>
              <a:avLst/>
              <a:gdLst>
                <a:gd name="T0" fmla="*/ 13 w 432"/>
                <a:gd name="T1" fmla="*/ 185 h 218"/>
                <a:gd name="T2" fmla="*/ 205 w 432"/>
                <a:gd name="T3" fmla="*/ 83 h 218"/>
                <a:gd name="T4" fmla="*/ 391 w 432"/>
                <a:gd name="T5" fmla="*/ 218 h 218"/>
                <a:gd name="T6" fmla="*/ 216 w 432"/>
                <a:gd name="T7" fmla="*/ 11 h 218"/>
                <a:gd name="T8" fmla="*/ 13 w 432"/>
                <a:gd name="T9" fmla="*/ 185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2" h="218">
                  <a:moveTo>
                    <a:pt x="13" y="185"/>
                  </a:moveTo>
                  <a:cubicBezTo>
                    <a:pt x="13" y="185"/>
                    <a:pt x="150" y="153"/>
                    <a:pt x="205" y="83"/>
                  </a:cubicBezTo>
                  <a:cubicBezTo>
                    <a:pt x="205" y="83"/>
                    <a:pt x="300" y="199"/>
                    <a:pt x="391" y="218"/>
                  </a:cubicBezTo>
                  <a:cubicBezTo>
                    <a:pt x="391" y="218"/>
                    <a:pt x="432" y="22"/>
                    <a:pt x="216" y="11"/>
                  </a:cubicBezTo>
                  <a:cubicBezTo>
                    <a:pt x="0" y="0"/>
                    <a:pt x="13" y="185"/>
                    <a:pt x="13" y="185"/>
                  </a:cubicBezTo>
                  <a:close/>
                </a:path>
              </a:pathLst>
            </a:custGeom>
            <a:solidFill>
              <a:srgbClr val="D8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77"/>
            <p:cNvSpPr>
              <a:spLocks noEditPoints="1"/>
            </p:cNvSpPr>
            <p:nvPr/>
          </p:nvSpPr>
          <p:spPr bwMode="auto">
            <a:xfrm>
              <a:off x="4276725" y="2332038"/>
              <a:ext cx="1295400" cy="577850"/>
            </a:xfrm>
            <a:custGeom>
              <a:avLst/>
              <a:gdLst>
                <a:gd name="T0" fmla="*/ 80 w 306"/>
                <a:gd name="T1" fmla="*/ 134 h 136"/>
                <a:gd name="T2" fmla="*/ 126 w 306"/>
                <a:gd name="T3" fmla="*/ 116 h 136"/>
                <a:gd name="T4" fmla="*/ 141 w 306"/>
                <a:gd name="T5" fmla="*/ 94 h 136"/>
                <a:gd name="T6" fmla="*/ 142 w 306"/>
                <a:gd name="T7" fmla="*/ 79 h 136"/>
                <a:gd name="T8" fmla="*/ 147 w 306"/>
                <a:gd name="T9" fmla="*/ 80 h 136"/>
                <a:gd name="T10" fmla="*/ 162 w 306"/>
                <a:gd name="T11" fmla="*/ 82 h 136"/>
                <a:gd name="T12" fmla="*/ 177 w 306"/>
                <a:gd name="T13" fmla="*/ 112 h 136"/>
                <a:gd name="T14" fmla="*/ 218 w 306"/>
                <a:gd name="T15" fmla="*/ 134 h 136"/>
                <a:gd name="T16" fmla="*/ 262 w 306"/>
                <a:gd name="T17" fmla="*/ 127 h 136"/>
                <a:gd name="T18" fmla="*/ 263 w 306"/>
                <a:gd name="T19" fmla="*/ 126 h 136"/>
                <a:gd name="T20" fmla="*/ 264 w 306"/>
                <a:gd name="T21" fmla="*/ 126 h 136"/>
                <a:gd name="T22" fmla="*/ 264 w 306"/>
                <a:gd name="T23" fmla="*/ 126 h 136"/>
                <a:gd name="T24" fmla="*/ 264 w 306"/>
                <a:gd name="T25" fmla="*/ 126 h 136"/>
                <a:gd name="T26" fmla="*/ 277 w 306"/>
                <a:gd name="T27" fmla="*/ 118 h 136"/>
                <a:gd name="T28" fmla="*/ 281 w 306"/>
                <a:gd name="T29" fmla="*/ 30 h 136"/>
                <a:gd name="T30" fmla="*/ 178 w 306"/>
                <a:gd name="T31" fmla="*/ 27 h 136"/>
                <a:gd name="T32" fmla="*/ 161 w 306"/>
                <a:gd name="T33" fmla="*/ 68 h 136"/>
                <a:gd name="T34" fmla="*/ 147 w 306"/>
                <a:gd name="T35" fmla="*/ 66 h 136"/>
                <a:gd name="T36" fmla="*/ 144 w 306"/>
                <a:gd name="T37" fmla="*/ 67 h 136"/>
                <a:gd name="T38" fmla="*/ 144 w 306"/>
                <a:gd name="T39" fmla="*/ 56 h 136"/>
                <a:gd name="T40" fmla="*/ 68 w 306"/>
                <a:gd name="T41" fmla="*/ 6 h 136"/>
                <a:gd name="T42" fmla="*/ 6 w 306"/>
                <a:gd name="T43" fmla="*/ 82 h 136"/>
                <a:gd name="T44" fmla="*/ 80 w 306"/>
                <a:gd name="T45" fmla="*/ 134 h 136"/>
                <a:gd name="T46" fmla="*/ 188 w 306"/>
                <a:gd name="T47" fmla="*/ 37 h 136"/>
                <a:gd name="T48" fmla="*/ 273 w 306"/>
                <a:gd name="T49" fmla="*/ 42 h 136"/>
                <a:gd name="T50" fmla="*/ 258 w 306"/>
                <a:gd name="T51" fmla="*/ 113 h 136"/>
                <a:gd name="T52" fmla="*/ 190 w 306"/>
                <a:gd name="T53" fmla="*/ 105 h 136"/>
                <a:gd name="T54" fmla="*/ 188 w 306"/>
                <a:gd name="T55" fmla="*/ 37 h 136"/>
                <a:gd name="T56" fmla="*/ 20 w 306"/>
                <a:gd name="T57" fmla="*/ 73 h 136"/>
                <a:gd name="T58" fmla="*/ 81 w 306"/>
                <a:gd name="T59" fmla="*/ 20 h 136"/>
                <a:gd name="T60" fmla="*/ 129 w 306"/>
                <a:gd name="T61" fmla="*/ 72 h 136"/>
                <a:gd name="T62" fmla="*/ 128 w 306"/>
                <a:gd name="T63" fmla="*/ 75 h 136"/>
                <a:gd name="T64" fmla="*/ 128 w 306"/>
                <a:gd name="T65" fmla="*/ 78 h 136"/>
                <a:gd name="T66" fmla="*/ 114 w 306"/>
                <a:gd name="T67" fmla="*/ 108 h 136"/>
                <a:gd name="T68" fmla="*/ 76 w 306"/>
                <a:gd name="T69" fmla="*/ 120 h 136"/>
                <a:gd name="T70" fmla="*/ 20 w 306"/>
                <a:gd name="T71" fmla="*/ 73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6" h="136">
                  <a:moveTo>
                    <a:pt x="80" y="134"/>
                  </a:moveTo>
                  <a:cubicBezTo>
                    <a:pt x="97" y="133"/>
                    <a:pt x="114" y="128"/>
                    <a:pt x="126" y="116"/>
                  </a:cubicBezTo>
                  <a:cubicBezTo>
                    <a:pt x="132" y="110"/>
                    <a:pt x="138" y="103"/>
                    <a:pt x="141" y="94"/>
                  </a:cubicBezTo>
                  <a:cubicBezTo>
                    <a:pt x="143" y="89"/>
                    <a:pt x="142" y="84"/>
                    <a:pt x="142" y="79"/>
                  </a:cubicBezTo>
                  <a:cubicBezTo>
                    <a:pt x="143" y="80"/>
                    <a:pt x="145" y="80"/>
                    <a:pt x="147" y="80"/>
                  </a:cubicBezTo>
                  <a:cubicBezTo>
                    <a:pt x="152" y="80"/>
                    <a:pt x="157" y="82"/>
                    <a:pt x="162" y="82"/>
                  </a:cubicBezTo>
                  <a:cubicBezTo>
                    <a:pt x="164" y="93"/>
                    <a:pt x="170" y="103"/>
                    <a:pt x="177" y="112"/>
                  </a:cubicBezTo>
                  <a:cubicBezTo>
                    <a:pt x="188" y="124"/>
                    <a:pt x="202" y="133"/>
                    <a:pt x="218" y="134"/>
                  </a:cubicBezTo>
                  <a:cubicBezTo>
                    <a:pt x="234" y="136"/>
                    <a:pt x="248" y="130"/>
                    <a:pt x="262" y="127"/>
                  </a:cubicBezTo>
                  <a:cubicBezTo>
                    <a:pt x="263" y="126"/>
                    <a:pt x="263" y="126"/>
                    <a:pt x="263" y="126"/>
                  </a:cubicBezTo>
                  <a:cubicBezTo>
                    <a:pt x="264" y="126"/>
                    <a:pt x="264" y="126"/>
                    <a:pt x="264" y="126"/>
                  </a:cubicBezTo>
                  <a:cubicBezTo>
                    <a:pt x="264" y="126"/>
                    <a:pt x="264" y="126"/>
                    <a:pt x="264" y="126"/>
                  </a:cubicBezTo>
                  <a:cubicBezTo>
                    <a:pt x="264" y="126"/>
                    <a:pt x="264" y="126"/>
                    <a:pt x="264" y="126"/>
                  </a:cubicBezTo>
                  <a:cubicBezTo>
                    <a:pt x="269" y="123"/>
                    <a:pt x="273" y="121"/>
                    <a:pt x="277" y="118"/>
                  </a:cubicBezTo>
                  <a:cubicBezTo>
                    <a:pt x="305" y="95"/>
                    <a:pt x="306" y="55"/>
                    <a:pt x="281" y="30"/>
                  </a:cubicBezTo>
                  <a:cubicBezTo>
                    <a:pt x="254" y="3"/>
                    <a:pt x="206" y="0"/>
                    <a:pt x="178" y="27"/>
                  </a:cubicBezTo>
                  <a:cubicBezTo>
                    <a:pt x="166" y="38"/>
                    <a:pt x="161" y="53"/>
                    <a:pt x="161" y="68"/>
                  </a:cubicBezTo>
                  <a:cubicBezTo>
                    <a:pt x="156" y="67"/>
                    <a:pt x="152" y="66"/>
                    <a:pt x="147" y="66"/>
                  </a:cubicBezTo>
                  <a:cubicBezTo>
                    <a:pt x="146" y="66"/>
                    <a:pt x="145" y="67"/>
                    <a:pt x="144" y="67"/>
                  </a:cubicBezTo>
                  <a:cubicBezTo>
                    <a:pt x="144" y="64"/>
                    <a:pt x="144" y="60"/>
                    <a:pt x="144" y="56"/>
                  </a:cubicBezTo>
                  <a:cubicBezTo>
                    <a:pt x="140" y="20"/>
                    <a:pt x="101" y="3"/>
                    <a:pt x="68" y="6"/>
                  </a:cubicBezTo>
                  <a:cubicBezTo>
                    <a:pt x="31" y="10"/>
                    <a:pt x="0" y="42"/>
                    <a:pt x="6" y="82"/>
                  </a:cubicBezTo>
                  <a:cubicBezTo>
                    <a:pt x="12" y="117"/>
                    <a:pt x="47" y="136"/>
                    <a:pt x="80" y="134"/>
                  </a:cubicBezTo>
                  <a:close/>
                  <a:moveTo>
                    <a:pt x="188" y="37"/>
                  </a:moveTo>
                  <a:cubicBezTo>
                    <a:pt x="212" y="15"/>
                    <a:pt x="252" y="18"/>
                    <a:pt x="273" y="42"/>
                  </a:cubicBezTo>
                  <a:cubicBezTo>
                    <a:pt x="295" y="67"/>
                    <a:pt x="286" y="98"/>
                    <a:pt x="258" y="113"/>
                  </a:cubicBezTo>
                  <a:cubicBezTo>
                    <a:pt x="234" y="120"/>
                    <a:pt x="209" y="127"/>
                    <a:pt x="190" y="105"/>
                  </a:cubicBezTo>
                  <a:cubicBezTo>
                    <a:pt x="173" y="87"/>
                    <a:pt x="167" y="55"/>
                    <a:pt x="188" y="37"/>
                  </a:cubicBezTo>
                  <a:close/>
                  <a:moveTo>
                    <a:pt x="20" y="73"/>
                  </a:moveTo>
                  <a:cubicBezTo>
                    <a:pt x="21" y="39"/>
                    <a:pt x="48" y="17"/>
                    <a:pt x="81" y="20"/>
                  </a:cubicBezTo>
                  <a:cubicBezTo>
                    <a:pt x="111" y="22"/>
                    <a:pt x="135" y="41"/>
                    <a:pt x="129" y="72"/>
                  </a:cubicBezTo>
                  <a:cubicBezTo>
                    <a:pt x="129" y="73"/>
                    <a:pt x="128" y="74"/>
                    <a:pt x="128" y="75"/>
                  </a:cubicBezTo>
                  <a:cubicBezTo>
                    <a:pt x="128" y="76"/>
                    <a:pt x="128" y="77"/>
                    <a:pt x="128" y="78"/>
                  </a:cubicBezTo>
                  <a:cubicBezTo>
                    <a:pt x="128" y="90"/>
                    <a:pt x="125" y="99"/>
                    <a:pt x="114" y="108"/>
                  </a:cubicBezTo>
                  <a:cubicBezTo>
                    <a:pt x="104" y="116"/>
                    <a:pt x="90" y="121"/>
                    <a:pt x="76" y="120"/>
                  </a:cubicBezTo>
                  <a:cubicBezTo>
                    <a:pt x="50" y="119"/>
                    <a:pt x="18" y="104"/>
                    <a:pt x="20" y="7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78"/>
            <p:cNvSpPr/>
            <p:nvPr/>
          </p:nvSpPr>
          <p:spPr bwMode="auto">
            <a:xfrm>
              <a:off x="4543425" y="1331913"/>
              <a:ext cx="1096963" cy="703263"/>
            </a:xfrm>
            <a:custGeom>
              <a:avLst/>
              <a:gdLst>
                <a:gd name="T0" fmla="*/ 216 w 259"/>
                <a:gd name="T1" fmla="*/ 40 h 166"/>
                <a:gd name="T2" fmla="*/ 145 w 259"/>
                <a:gd name="T3" fmla="*/ 77 h 166"/>
                <a:gd name="T4" fmla="*/ 56 w 259"/>
                <a:gd name="T5" fmla="*/ 32 h 166"/>
                <a:gd name="T6" fmla="*/ 145 w 259"/>
                <a:gd name="T7" fmla="*/ 100 h 166"/>
                <a:gd name="T8" fmla="*/ 154 w 259"/>
                <a:gd name="T9" fmla="*/ 102 h 166"/>
                <a:gd name="T10" fmla="*/ 251 w 259"/>
                <a:gd name="T11" fmla="*/ 106 h 166"/>
                <a:gd name="T12" fmla="*/ 216 w 259"/>
                <a:gd name="T13" fmla="*/ 4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9" h="166">
                  <a:moveTo>
                    <a:pt x="216" y="40"/>
                  </a:moveTo>
                  <a:cubicBezTo>
                    <a:pt x="185" y="41"/>
                    <a:pt x="166" y="60"/>
                    <a:pt x="145" y="77"/>
                  </a:cubicBezTo>
                  <a:cubicBezTo>
                    <a:pt x="142" y="35"/>
                    <a:pt x="93" y="0"/>
                    <a:pt x="56" y="32"/>
                  </a:cubicBezTo>
                  <a:cubicBezTo>
                    <a:pt x="0" y="81"/>
                    <a:pt x="58" y="157"/>
                    <a:pt x="145" y="100"/>
                  </a:cubicBezTo>
                  <a:cubicBezTo>
                    <a:pt x="154" y="102"/>
                    <a:pt x="154" y="102"/>
                    <a:pt x="154" y="102"/>
                  </a:cubicBezTo>
                  <a:cubicBezTo>
                    <a:pt x="166" y="157"/>
                    <a:pt x="236" y="166"/>
                    <a:pt x="251" y="106"/>
                  </a:cubicBezTo>
                  <a:cubicBezTo>
                    <a:pt x="259" y="76"/>
                    <a:pt x="248" y="40"/>
                    <a:pt x="216" y="40"/>
                  </a:cubicBezTo>
                  <a:close/>
                </a:path>
              </a:pathLst>
            </a:custGeom>
            <a:solidFill>
              <a:srgbClr val="56D0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79"/>
            <p:cNvSpPr/>
            <p:nvPr/>
          </p:nvSpPr>
          <p:spPr bwMode="auto">
            <a:xfrm>
              <a:off x="5060950" y="1585913"/>
              <a:ext cx="193675" cy="233363"/>
            </a:xfrm>
            <a:custGeom>
              <a:avLst/>
              <a:gdLst>
                <a:gd name="T0" fmla="*/ 40 w 46"/>
                <a:gd name="T1" fmla="*/ 38 h 55"/>
                <a:gd name="T2" fmla="*/ 17 w 46"/>
                <a:gd name="T3" fmla="*/ 52 h 55"/>
                <a:gd name="T4" fmla="*/ 3 w 46"/>
                <a:gd name="T5" fmla="*/ 29 h 55"/>
                <a:gd name="T6" fmla="*/ 6 w 46"/>
                <a:gd name="T7" fmla="*/ 16 h 55"/>
                <a:gd name="T8" fmla="*/ 29 w 46"/>
                <a:gd name="T9" fmla="*/ 3 h 55"/>
                <a:gd name="T10" fmla="*/ 43 w 46"/>
                <a:gd name="T11" fmla="*/ 26 h 55"/>
                <a:gd name="T12" fmla="*/ 40 w 46"/>
                <a:gd name="T13" fmla="*/ 3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55">
                  <a:moveTo>
                    <a:pt x="40" y="38"/>
                  </a:moveTo>
                  <a:cubicBezTo>
                    <a:pt x="37" y="49"/>
                    <a:pt x="27" y="55"/>
                    <a:pt x="17" y="52"/>
                  </a:cubicBezTo>
                  <a:cubicBezTo>
                    <a:pt x="7" y="49"/>
                    <a:pt x="0" y="39"/>
                    <a:pt x="3" y="29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9" y="6"/>
                    <a:pt x="19" y="0"/>
                    <a:pt x="29" y="3"/>
                  </a:cubicBezTo>
                  <a:cubicBezTo>
                    <a:pt x="40" y="5"/>
                    <a:pt x="46" y="16"/>
                    <a:pt x="43" y="26"/>
                  </a:cubicBezTo>
                  <a:lnTo>
                    <a:pt x="40" y="38"/>
                  </a:lnTo>
                  <a:close/>
                </a:path>
              </a:pathLst>
            </a:custGeom>
            <a:solidFill>
              <a:srgbClr val="329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Oval 80"/>
            <p:cNvSpPr>
              <a:spLocks noChangeArrowheads="1"/>
            </p:cNvSpPr>
            <p:nvPr/>
          </p:nvSpPr>
          <p:spPr bwMode="auto">
            <a:xfrm>
              <a:off x="6750050" y="3405188"/>
              <a:ext cx="101600" cy="103188"/>
            </a:xfrm>
            <a:prstGeom prst="ellipse">
              <a:avLst/>
            </a:pr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81"/>
            <p:cNvSpPr/>
            <p:nvPr/>
          </p:nvSpPr>
          <p:spPr bwMode="auto">
            <a:xfrm>
              <a:off x="5729288" y="1395413"/>
              <a:ext cx="2089150" cy="1595438"/>
            </a:xfrm>
            <a:custGeom>
              <a:avLst/>
              <a:gdLst>
                <a:gd name="T0" fmla="*/ 486 w 493"/>
                <a:gd name="T1" fmla="*/ 252 h 376"/>
                <a:gd name="T2" fmla="*/ 436 w 493"/>
                <a:gd name="T3" fmla="*/ 30 h 376"/>
                <a:gd name="T4" fmla="*/ 406 w 493"/>
                <a:gd name="T5" fmla="*/ 45 h 376"/>
                <a:gd name="T6" fmla="*/ 401 w 493"/>
                <a:gd name="T7" fmla="*/ 0 h 376"/>
                <a:gd name="T8" fmla="*/ 281 w 493"/>
                <a:gd name="T9" fmla="*/ 27 h 376"/>
                <a:gd name="T10" fmla="*/ 63 w 493"/>
                <a:gd name="T11" fmla="*/ 101 h 376"/>
                <a:gd name="T12" fmla="*/ 62 w 493"/>
                <a:gd name="T13" fmla="*/ 320 h 376"/>
                <a:gd name="T14" fmla="*/ 281 w 493"/>
                <a:gd name="T15" fmla="*/ 374 h 376"/>
                <a:gd name="T16" fmla="*/ 486 w 493"/>
                <a:gd name="T17" fmla="*/ 252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3" h="376">
                  <a:moveTo>
                    <a:pt x="486" y="252"/>
                  </a:moveTo>
                  <a:cubicBezTo>
                    <a:pt x="483" y="177"/>
                    <a:pt x="434" y="107"/>
                    <a:pt x="436" y="30"/>
                  </a:cubicBezTo>
                  <a:cubicBezTo>
                    <a:pt x="429" y="38"/>
                    <a:pt x="416" y="45"/>
                    <a:pt x="406" y="45"/>
                  </a:cubicBezTo>
                  <a:cubicBezTo>
                    <a:pt x="405" y="31"/>
                    <a:pt x="409" y="12"/>
                    <a:pt x="401" y="0"/>
                  </a:cubicBezTo>
                  <a:cubicBezTo>
                    <a:pt x="367" y="20"/>
                    <a:pt x="320" y="24"/>
                    <a:pt x="281" y="27"/>
                  </a:cubicBezTo>
                  <a:cubicBezTo>
                    <a:pt x="203" y="34"/>
                    <a:pt x="117" y="39"/>
                    <a:pt x="63" y="101"/>
                  </a:cubicBezTo>
                  <a:cubicBezTo>
                    <a:pt x="15" y="157"/>
                    <a:pt x="0" y="248"/>
                    <a:pt x="62" y="320"/>
                  </a:cubicBezTo>
                  <a:cubicBezTo>
                    <a:pt x="110" y="375"/>
                    <a:pt x="200" y="372"/>
                    <a:pt x="281" y="374"/>
                  </a:cubicBezTo>
                  <a:cubicBezTo>
                    <a:pt x="371" y="376"/>
                    <a:pt x="493" y="374"/>
                    <a:pt x="486" y="252"/>
                  </a:cubicBezTo>
                </a:path>
              </a:pathLst>
            </a:custGeom>
            <a:solidFill>
              <a:srgbClr val="A36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82"/>
            <p:cNvSpPr/>
            <p:nvPr/>
          </p:nvSpPr>
          <p:spPr bwMode="auto">
            <a:xfrm>
              <a:off x="6351588" y="2981325"/>
              <a:ext cx="928688" cy="666750"/>
            </a:xfrm>
            <a:custGeom>
              <a:avLst/>
              <a:gdLst>
                <a:gd name="T0" fmla="*/ 219 w 219"/>
                <a:gd name="T1" fmla="*/ 157 h 157"/>
                <a:gd name="T2" fmla="*/ 90 w 219"/>
                <a:gd name="T3" fmla="*/ 13 h 157"/>
                <a:gd name="T4" fmla="*/ 0 w 219"/>
                <a:gd name="T5" fmla="*/ 157 h 157"/>
                <a:gd name="T6" fmla="*/ 219 w 219"/>
                <a:gd name="T7" fmla="*/ 15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9" h="157">
                  <a:moveTo>
                    <a:pt x="219" y="157"/>
                  </a:moveTo>
                  <a:cubicBezTo>
                    <a:pt x="204" y="80"/>
                    <a:pt x="172" y="0"/>
                    <a:pt x="90" y="13"/>
                  </a:cubicBezTo>
                  <a:cubicBezTo>
                    <a:pt x="21" y="24"/>
                    <a:pt x="6" y="97"/>
                    <a:pt x="0" y="157"/>
                  </a:cubicBezTo>
                  <a:lnTo>
                    <a:pt x="219" y="157"/>
                  </a:lnTo>
                  <a:close/>
                </a:path>
              </a:pathLst>
            </a:custGeom>
            <a:solidFill>
              <a:srgbClr val="E5D8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83"/>
            <p:cNvSpPr/>
            <p:nvPr/>
          </p:nvSpPr>
          <p:spPr bwMode="auto">
            <a:xfrm>
              <a:off x="5856288" y="2303463"/>
              <a:ext cx="347663" cy="342900"/>
            </a:xfrm>
            <a:custGeom>
              <a:avLst/>
              <a:gdLst>
                <a:gd name="T0" fmla="*/ 82 w 82"/>
                <a:gd name="T1" fmla="*/ 38 h 81"/>
                <a:gd name="T2" fmla="*/ 25 w 82"/>
                <a:gd name="T3" fmla="*/ 2 h 81"/>
                <a:gd name="T4" fmla="*/ 8 w 82"/>
                <a:gd name="T5" fmla="*/ 43 h 81"/>
                <a:gd name="T6" fmla="*/ 60 w 82"/>
                <a:gd name="T7" fmla="*/ 81 h 81"/>
                <a:gd name="T8" fmla="*/ 82 w 82"/>
                <a:gd name="T9" fmla="*/ 3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81">
                  <a:moveTo>
                    <a:pt x="82" y="38"/>
                  </a:moveTo>
                  <a:cubicBezTo>
                    <a:pt x="74" y="21"/>
                    <a:pt x="44" y="0"/>
                    <a:pt x="25" y="2"/>
                  </a:cubicBezTo>
                  <a:cubicBezTo>
                    <a:pt x="4" y="5"/>
                    <a:pt x="0" y="26"/>
                    <a:pt x="8" y="43"/>
                  </a:cubicBezTo>
                  <a:cubicBezTo>
                    <a:pt x="17" y="62"/>
                    <a:pt x="42" y="71"/>
                    <a:pt x="60" y="81"/>
                  </a:cubicBezTo>
                  <a:lnTo>
                    <a:pt x="82" y="38"/>
                  </a:lnTo>
                  <a:close/>
                </a:path>
              </a:pathLst>
            </a:custGeom>
            <a:solidFill>
              <a:srgbClr val="E8A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84"/>
            <p:cNvSpPr/>
            <p:nvPr/>
          </p:nvSpPr>
          <p:spPr bwMode="auto">
            <a:xfrm>
              <a:off x="7377113" y="2230438"/>
              <a:ext cx="474663" cy="423863"/>
            </a:xfrm>
            <a:custGeom>
              <a:avLst/>
              <a:gdLst>
                <a:gd name="T0" fmla="*/ 11 w 112"/>
                <a:gd name="T1" fmla="*/ 72 h 100"/>
                <a:gd name="T2" fmla="*/ 83 w 112"/>
                <a:gd name="T3" fmla="*/ 28 h 100"/>
                <a:gd name="T4" fmla="*/ 34 w 112"/>
                <a:gd name="T5" fmla="*/ 100 h 100"/>
                <a:gd name="T6" fmla="*/ 11 w 112"/>
                <a:gd name="T7" fmla="*/ 7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" h="100">
                  <a:moveTo>
                    <a:pt x="11" y="72"/>
                  </a:moveTo>
                  <a:cubicBezTo>
                    <a:pt x="0" y="52"/>
                    <a:pt x="61" y="0"/>
                    <a:pt x="83" y="28"/>
                  </a:cubicBezTo>
                  <a:cubicBezTo>
                    <a:pt x="112" y="66"/>
                    <a:pt x="30" y="92"/>
                    <a:pt x="34" y="100"/>
                  </a:cubicBezTo>
                  <a:lnTo>
                    <a:pt x="11" y="72"/>
                  </a:lnTo>
                  <a:close/>
                </a:path>
              </a:pathLst>
            </a:custGeom>
            <a:solidFill>
              <a:srgbClr val="E8A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85"/>
            <p:cNvSpPr/>
            <p:nvPr/>
          </p:nvSpPr>
          <p:spPr bwMode="auto">
            <a:xfrm>
              <a:off x="5983288" y="1857375"/>
              <a:ext cx="1665288" cy="1311275"/>
            </a:xfrm>
            <a:custGeom>
              <a:avLst/>
              <a:gdLst>
                <a:gd name="T0" fmla="*/ 67 w 393"/>
                <a:gd name="T1" fmla="*/ 52 h 309"/>
                <a:gd name="T2" fmla="*/ 202 w 393"/>
                <a:gd name="T3" fmla="*/ 1 h 309"/>
                <a:gd name="T4" fmla="*/ 361 w 393"/>
                <a:gd name="T5" fmla="*/ 81 h 309"/>
                <a:gd name="T6" fmla="*/ 337 w 393"/>
                <a:gd name="T7" fmla="*/ 243 h 309"/>
                <a:gd name="T8" fmla="*/ 43 w 393"/>
                <a:gd name="T9" fmla="*/ 221 h 309"/>
                <a:gd name="T10" fmla="*/ 67 w 393"/>
                <a:gd name="T11" fmla="*/ 52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3" h="309">
                  <a:moveTo>
                    <a:pt x="67" y="52"/>
                  </a:moveTo>
                  <a:cubicBezTo>
                    <a:pt x="100" y="20"/>
                    <a:pt x="149" y="0"/>
                    <a:pt x="202" y="1"/>
                  </a:cubicBezTo>
                  <a:cubicBezTo>
                    <a:pt x="266" y="3"/>
                    <a:pt x="329" y="33"/>
                    <a:pt x="361" y="81"/>
                  </a:cubicBezTo>
                  <a:cubicBezTo>
                    <a:pt x="393" y="130"/>
                    <a:pt x="387" y="202"/>
                    <a:pt x="337" y="243"/>
                  </a:cubicBezTo>
                  <a:cubicBezTo>
                    <a:pt x="256" y="309"/>
                    <a:pt x="101" y="296"/>
                    <a:pt x="43" y="221"/>
                  </a:cubicBezTo>
                  <a:cubicBezTo>
                    <a:pt x="0" y="165"/>
                    <a:pt x="19" y="96"/>
                    <a:pt x="67" y="52"/>
                  </a:cubicBezTo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86"/>
            <p:cNvSpPr/>
            <p:nvPr/>
          </p:nvSpPr>
          <p:spPr bwMode="auto">
            <a:xfrm>
              <a:off x="6351588" y="2281238"/>
              <a:ext cx="369888" cy="301625"/>
            </a:xfrm>
            <a:custGeom>
              <a:avLst/>
              <a:gdLst>
                <a:gd name="T0" fmla="*/ 52 w 87"/>
                <a:gd name="T1" fmla="*/ 10 h 71"/>
                <a:gd name="T2" fmla="*/ 59 w 87"/>
                <a:gd name="T3" fmla="*/ 13 h 71"/>
                <a:gd name="T4" fmla="*/ 34 w 87"/>
                <a:gd name="T5" fmla="*/ 60 h 71"/>
                <a:gd name="T6" fmla="*/ 52 w 87"/>
                <a:gd name="T7" fmla="*/ 1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" h="71">
                  <a:moveTo>
                    <a:pt x="52" y="10"/>
                  </a:moveTo>
                  <a:cubicBezTo>
                    <a:pt x="54" y="10"/>
                    <a:pt x="56" y="11"/>
                    <a:pt x="59" y="13"/>
                  </a:cubicBezTo>
                  <a:cubicBezTo>
                    <a:pt x="87" y="31"/>
                    <a:pt x="65" y="71"/>
                    <a:pt x="34" y="60"/>
                  </a:cubicBezTo>
                  <a:cubicBezTo>
                    <a:pt x="0" y="48"/>
                    <a:pt x="22" y="0"/>
                    <a:pt x="52" y="1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87"/>
            <p:cNvSpPr/>
            <p:nvPr/>
          </p:nvSpPr>
          <p:spPr bwMode="auto">
            <a:xfrm>
              <a:off x="6915150" y="2286000"/>
              <a:ext cx="368300" cy="301625"/>
            </a:xfrm>
            <a:custGeom>
              <a:avLst/>
              <a:gdLst>
                <a:gd name="T0" fmla="*/ 52 w 87"/>
                <a:gd name="T1" fmla="*/ 10 h 71"/>
                <a:gd name="T2" fmla="*/ 59 w 87"/>
                <a:gd name="T3" fmla="*/ 13 h 71"/>
                <a:gd name="T4" fmla="*/ 35 w 87"/>
                <a:gd name="T5" fmla="*/ 60 h 71"/>
                <a:gd name="T6" fmla="*/ 52 w 87"/>
                <a:gd name="T7" fmla="*/ 1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" h="71">
                  <a:moveTo>
                    <a:pt x="52" y="10"/>
                  </a:moveTo>
                  <a:cubicBezTo>
                    <a:pt x="54" y="10"/>
                    <a:pt x="57" y="11"/>
                    <a:pt x="59" y="13"/>
                  </a:cubicBezTo>
                  <a:cubicBezTo>
                    <a:pt x="87" y="31"/>
                    <a:pt x="65" y="71"/>
                    <a:pt x="35" y="60"/>
                  </a:cubicBezTo>
                  <a:cubicBezTo>
                    <a:pt x="0" y="48"/>
                    <a:pt x="22" y="0"/>
                    <a:pt x="52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88"/>
            <p:cNvSpPr/>
            <p:nvPr/>
          </p:nvSpPr>
          <p:spPr bwMode="auto">
            <a:xfrm>
              <a:off x="6661150" y="2701925"/>
              <a:ext cx="330200" cy="173038"/>
            </a:xfrm>
            <a:custGeom>
              <a:avLst/>
              <a:gdLst>
                <a:gd name="T0" fmla="*/ 63 w 78"/>
                <a:gd name="T1" fmla="*/ 7 h 41"/>
                <a:gd name="T2" fmla="*/ 15 w 78"/>
                <a:gd name="T3" fmla="*/ 8 h 41"/>
                <a:gd name="T4" fmla="*/ 5 w 78"/>
                <a:gd name="T5" fmla="*/ 15 h 41"/>
                <a:gd name="T6" fmla="*/ 74 w 78"/>
                <a:gd name="T7" fmla="*/ 12 h 41"/>
                <a:gd name="T8" fmla="*/ 63 w 78"/>
                <a:gd name="T9" fmla="*/ 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41">
                  <a:moveTo>
                    <a:pt x="63" y="7"/>
                  </a:moveTo>
                  <a:cubicBezTo>
                    <a:pt x="52" y="27"/>
                    <a:pt x="29" y="22"/>
                    <a:pt x="15" y="8"/>
                  </a:cubicBezTo>
                  <a:cubicBezTo>
                    <a:pt x="10" y="2"/>
                    <a:pt x="0" y="10"/>
                    <a:pt x="5" y="15"/>
                  </a:cubicBezTo>
                  <a:cubicBezTo>
                    <a:pt x="26" y="37"/>
                    <a:pt x="59" y="41"/>
                    <a:pt x="74" y="12"/>
                  </a:cubicBezTo>
                  <a:cubicBezTo>
                    <a:pt x="78" y="5"/>
                    <a:pt x="66" y="0"/>
                    <a:pt x="63" y="7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89"/>
            <p:cNvSpPr/>
            <p:nvPr/>
          </p:nvSpPr>
          <p:spPr bwMode="auto">
            <a:xfrm>
              <a:off x="6470650" y="2366963"/>
              <a:ext cx="139700" cy="127000"/>
            </a:xfrm>
            <a:custGeom>
              <a:avLst/>
              <a:gdLst>
                <a:gd name="T0" fmla="*/ 21 w 33"/>
                <a:gd name="T1" fmla="*/ 5 h 30"/>
                <a:gd name="T2" fmla="*/ 12 w 33"/>
                <a:gd name="T3" fmla="*/ 24 h 30"/>
                <a:gd name="T4" fmla="*/ 21 w 33"/>
                <a:gd name="T5" fmla="*/ 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30">
                  <a:moveTo>
                    <a:pt x="21" y="5"/>
                  </a:moveTo>
                  <a:cubicBezTo>
                    <a:pt x="8" y="0"/>
                    <a:pt x="0" y="19"/>
                    <a:pt x="12" y="24"/>
                  </a:cubicBezTo>
                  <a:cubicBezTo>
                    <a:pt x="24" y="30"/>
                    <a:pt x="33" y="11"/>
                    <a:pt x="21" y="5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90"/>
            <p:cNvSpPr/>
            <p:nvPr/>
          </p:nvSpPr>
          <p:spPr bwMode="auto">
            <a:xfrm>
              <a:off x="7016750" y="2357438"/>
              <a:ext cx="144463" cy="131763"/>
            </a:xfrm>
            <a:custGeom>
              <a:avLst/>
              <a:gdLst>
                <a:gd name="T0" fmla="*/ 21 w 34"/>
                <a:gd name="T1" fmla="*/ 6 h 31"/>
                <a:gd name="T2" fmla="*/ 13 w 34"/>
                <a:gd name="T3" fmla="*/ 25 h 31"/>
                <a:gd name="T4" fmla="*/ 21 w 34"/>
                <a:gd name="T5" fmla="*/ 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31">
                  <a:moveTo>
                    <a:pt x="21" y="6"/>
                  </a:moveTo>
                  <a:cubicBezTo>
                    <a:pt x="9" y="0"/>
                    <a:pt x="0" y="20"/>
                    <a:pt x="13" y="25"/>
                  </a:cubicBezTo>
                  <a:cubicBezTo>
                    <a:pt x="25" y="31"/>
                    <a:pt x="34" y="11"/>
                    <a:pt x="21" y="6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Rectangle 91"/>
            <p:cNvSpPr>
              <a:spLocks noChangeArrowheads="1"/>
            </p:cNvSpPr>
            <p:nvPr/>
          </p:nvSpPr>
          <p:spPr bwMode="auto">
            <a:xfrm>
              <a:off x="6267450" y="2540000"/>
              <a:ext cx="342900" cy="212725"/>
            </a:xfrm>
            <a:prstGeom prst="rect">
              <a:avLst/>
            </a:pr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92"/>
            <p:cNvSpPr/>
            <p:nvPr/>
          </p:nvSpPr>
          <p:spPr bwMode="auto">
            <a:xfrm>
              <a:off x="7026275" y="2613025"/>
              <a:ext cx="358775" cy="198438"/>
            </a:xfrm>
            <a:custGeom>
              <a:avLst/>
              <a:gdLst>
                <a:gd name="T0" fmla="*/ 42 w 85"/>
                <a:gd name="T1" fmla="*/ 0 h 47"/>
                <a:gd name="T2" fmla="*/ 33 w 85"/>
                <a:gd name="T3" fmla="*/ 44 h 47"/>
                <a:gd name="T4" fmla="*/ 45 w 85"/>
                <a:gd name="T5" fmla="*/ 47 h 47"/>
                <a:gd name="T6" fmla="*/ 58 w 85"/>
                <a:gd name="T7" fmla="*/ 4 h 47"/>
                <a:gd name="T8" fmla="*/ 42 w 85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47">
                  <a:moveTo>
                    <a:pt x="42" y="0"/>
                  </a:moveTo>
                  <a:cubicBezTo>
                    <a:pt x="17" y="0"/>
                    <a:pt x="0" y="32"/>
                    <a:pt x="33" y="44"/>
                  </a:cubicBezTo>
                  <a:cubicBezTo>
                    <a:pt x="37" y="46"/>
                    <a:pt x="41" y="47"/>
                    <a:pt x="45" y="47"/>
                  </a:cubicBezTo>
                  <a:cubicBezTo>
                    <a:pt x="68" y="47"/>
                    <a:pt x="85" y="19"/>
                    <a:pt x="58" y="4"/>
                  </a:cubicBezTo>
                  <a:cubicBezTo>
                    <a:pt x="53" y="1"/>
                    <a:pt x="48" y="0"/>
                    <a:pt x="42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93"/>
            <p:cNvSpPr/>
            <p:nvPr/>
          </p:nvSpPr>
          <p:spPr bwMode="auto">
            <a:xfrm>
              <a:off x="6711950" y="2413000"/>
              <a:ext cx="207963" cy="271463"/>
            </a:xfrm>
            <a:custGeom>
              <a:avLst/>
              <a:gdLst>
                <a:gd name="T0" fmla="*/ 30 w 49"/>
                <a:gd name="T1" fmla="*/ 2 h 64"/>
                <a:gd name="T2" fmla="*/ 25 w 49"/>
                <a:gd name="T3" fmla="*/ 1 h 64"/>
                <a:gd name="T4" fmla="*/ 28 w 49"/>
                <a:gd name="T5" fmla="*/ 57 h 64"/>
                <a:gd name="T6" fmla="*/ 30 w 49"/>
                <a:gd name="T7" fmla="*/ 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64">
                  <a:moveTo>
                    <a:pt x="30" y="2"/>
                  </a:moveTo>
                  <a:cubicBezTo>
                    <a:pt x="28" y="1"/>
                    <a:pt x="27" y="0"/>
                    <a:pt x="25" y="1"/>
                  </a:cubicBezTo>
                  <a:cubicBezTo>
                    <a:pt x="14" y="3"/>
                    <a:pt x="0" y="64"/>
                    <a:pt x="28" y="57"/>
                  </a:cubicBezTo>
                  <a:cubicBezTo>
                    <a:pt x="49" y="52"/>
                    <a:pt x="41" y="11"/>
                    <a:pt x="30" y="2"/>
                  </a:cubicBezTo>
                  <a:close/>
                </a:path>
              </a:pathLst>
            </a:custGeom>
            <a:solidFill>
              <a:srgbClr val="F28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94"/>
            <p:cNvSpPr/>
            <p:nvPr/>
          </p:nvSpPr>
          <p:spPr bwMode="auto">
            <a:xfrm>
              <a:off x="6432550" y="2166938"/>
              <a:ext cx="127000" cy="106363"/>
            </a:xfrm>
            <a:custGeom>
              <a:avLst/>
              <a:gdLst>
                <a:gd name="T0" fmla="*/ 29 w 30"/>
                <a:gd name="T1" fmla="*/ 11 h 25"/>
                <a:gd name="T2" fmla="*/ 20 w 30"/>
                <a:gd name="T3" fmla="*/ 0 h 25"/>
                <a:gd name="T4" fmla="*/ 11 w 30"/>
                <a:gd name="T5" fmla="*/ 2 h 25"/>
                <a:gd name="T6" fmla="*/ 5 w 30"/>
                <a:gd name="T7" fmla="*/ 6 h 25"/>
                <a:gd name="T8" fmla="*/ 4 w 30"/>
                <a:gd name="T9" fmla="*/ 20 h 25"/>
                <a:gd name="T10" fmla="*/ 19 w 30"/>
                <a:gd name="T11" fmla="*/ 22 h 25"/>
                <a:gd name="T12" fmla="*/ 21 w 30"/>
                <a:gd name="T13" fmla="*/ 20 h 25"/>
                <a:gd name="T14" fmla="*/ 21 w 30"/>
                <a:gd name="T15" fmla="*/ 20 h 25"/>
                <a:gd name="T16" fmla="*/ 29 w 30"/>
                <a:gd name="T17" fmla="*/ 1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25">
                  <a:moveTo>
                    <a:pt x="29" y="11"/>
                  </a:moveTo>
                  <a:cubicBezTo>
                    <a:pt x="30" y="6"/>
                    <a:pt x="25" y="0"/>
                    <a:pt x="20" y="0"/>
                  </a:cubicBezTo>
                  <a:cubicBezTo>
                    <a:pt x="17" y="0"/>
                    <a:pt x="14" y="0"/>
                    <a:pt x="11" y="2"/>
                  </a:cubicBezTo>
                  <a:cubicBezTo>
                    <a:pt x="9" y="3"/>
                    <a:pt x="7" y="4"/>
                    <a:pt x="5" y="6"/>
                  </a:cubicBezTo>
                  <a:cubicBezTo>
                    <a:pt x="1" y="9"/>
                    <a:pt x="0" y="16"/>
                    <a:pt x="4" y="20"/>
                  </a:cubicBezTo>
                  <a:cubicBezTo>
                    <a:pt x="8" y="25"/>
                    <a:pt x="14" y="25"/>
                    <a:pt x="19" y="22"/>
                  </a:cubicBezTo>
                  <a:cubicBezTo>
                    <a:pt x="19" y="21"/>
                    <a:pt x="20" y="21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5" y="19"/>
                    <a:pt x="29" y="16"/>
                    <a:pt x="29" y="11"/>
                  </a:cubicBezTo>
                  <a:close/>
                </a:path>
              </a:pathLst>
            </a:cu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95"/>
            <p:cNvSpPr/>
            <p:nvPr/>
          </p:nvSpPr>
          <p:spPr bwMode="auto">
            <a:xfrm>
              <a:off x="7077075" y="2159000"/>
              <a:ext cx="185738" cy="152400"/>
            </a:xfrm>
            <a:custGeom>
              <a:avLst/>
              <a:gdLst>
                <a:gd name="T0" fmla="*/ 30 w 44"/>
                <a:gd name="T1" fmla="*/ 8 h 36"/>
                <a:gd name="T2" fmla="*/ 24 w 44"/>
                <a:gd name="T3" fmla="*/ 5 h 36"/>
                <a:gd name="T4" fmla="*/ 14 w 44"/>
                <a:gd name="T5" fmla="*/ 1 h 36"/>
                <a:gd name="T6" fmla="*/ 10 w 44"/>
                <a:gd name="T7" fmla="*/ 22 h 36"/>
                <a:gd name="T8" fmla="*/ 30 w 44"/>
                <a:gd name="T9" fmla="*/ 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36">
                  <a:moveTo>
                    <a:pt x="30" y="8"/>
                  </a:moveTo>
                  <a:cubicBezTo>
                    <a:pt x="28" y="7"/>
                    <a:pt x="26" y="6"/>
                    <a:pt x="24" y="5"/>
                  </a:cubicBezTo>
                  <a:cubicBezTo>
                    <a:pt x="21" y="3"/>
                    <a:pt x="18" y="2"/>
                    <a:pt x="14" y="1"/>
                  </a:cubicBezTo>
                  <a:cubicBezTo>
                    <a:pt x="0" y="0"/>
                    <a:pt x="3" y="14"/>
                    <a:pt x="10" y="22"/>
                  </a:cubicBezTo>
                  <a:cubicBezTo>
                    <a:pt x="23" y="36"/>
                    <a:pt x="44" y="18"/>
                    <a:pt x="30" y="8"/>
                  </a:cubicBezTo>
                  <a:close/>
                </a:path>
              </a:pathLst>
            </a:cu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96"/>
            <p:cNvSpPr/>
            <p:nvPr/>
          </p:nvSpPr>
          <p:spPr bwMode="auto">
            <a:xfrm>
              <a:off x="6097588" y="1670050"/>
              <a:ext cx="1304925" cy="522288"/>
            </a:xfrm>
            <a:custGeom>
              <a:avLst/>
              <a:gdLst>
                <a:gd name="T0" fmla="*/ 299 w 308"/>
                <a:gd name="T1" fmla="*/ 26 h 123"/>
                <a:gd name="T2" fmla="*/ 181 w 308"/>
                <a:gd name="T3" fmla="*/ 4 h 123"/>
                <a:gd name="T4" fmla="*/ 19 w 308"/>
                <a:gd name="T5" fmla="*/ 56 h 123"/>
                <a:gd name="T6" fmla="*/ 14 w 308"/>
                <a:gd name="T7" fmla="*/ 53 h 123"/>
                <a:gd name="T8" fmla="*/ 0 w 308"/>
                <a:gd name="T9" fmla="*/ 123 h 123"/>
                <a:gd name="T10" fmla="*/ 127 w 308"/>
                <a:gd name="T11" fmla="*/ 110 h 123"/>
                <a:gd name="T12" fmla="*/ 238 w 308"/>
                <a:gd name="T13" fmla="*/ 99 h 123"/>
                <a:gd name="T14" fmla="*/ 299 w 308"/>
                <a:gd name="T15" fmla="*/ 26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8" h="123">
                  <a:moveTo>
                    <a:pt x="299" y="26"/>
                  </a:moveTo>
                  <a:cubicBezTo>
                    <a:pt x="291" y="0"/>
                    <a:pt x="203" y="5"/>
                    <a:pt x="181" y="4"/>
                  </a:cubicBezTo>
                  <a:cubicBezTo>
                    <a:pt x="132" y="2"/>
                    <a:pt x="55" y="20"/>
                    <a:pt x="19" y="56"/>
                  </a:cubicBezTo>
                  <a:cubicBezTo>
                    <a:pt x="18" y="54"/>
                    <a:pt x="16" y="53"/>
                    <a:pt x="14" y="5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22" y="77"/>
                    <a:pt x="91" y="105"/>
                    <a:pt x="127" y="110"/>
                  </a:cubicBezTo>
                  <a:cubicBezTo>
                    <a:pt x="164" y="115"/>
                    <a:pt x="203" y="115"/>
                    <a:pt x="238" y="99"/>
                  </a:cubicBezTo>
                  <a:cubicBezTo>
                    <a:pt x="258" y="90"/>
                    <a:pt x="308" y="55"/>
                    <a:pt x="299" y="26"/>
                  </a:cubicBezTo>
                  <a:close/>
                </a:path>
              </a:pathLst>
            </a:custGeom>
            <a:solidFill>
              <a:srgbClr val="A36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97"/>
            <p:cNvSpPr/>
            <p:nvPr/>
          </p:nvSpPr>
          <p:spPr bwMode="auto">
            <a:xfrm>
              <a:off x="6115050" y="3036888"/>
              <a:ext cx="449263" cy="611188"/>
            </a:xfrm>
            <a:custGeom>
              <a:avLst/>
              <a:gdLst>
                <a:gd name="T0" fmla="*/ 106 w 106"/>
                <a:gd name="T1" fmla="*/ 0 h 144"/>
                <a:gd name="T2" fmla="*/ 57 w 106"/>
                <a:gd name="T3" fmla="*/ 144 h 144"/>
                <a:gd name="T4" fmla="*/ 0 w 106"/>
                <a:gd name="T5" fmla="*/ 144 h 144"/>
                <a:gd name="T6" fmla="*/ 106 w 106"/>
                <a:gd name="T7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" h="144">
                  <a:moveTo>
                    <a:pt x="106" y="0"/>
                  </a:moveTo>
                  <a:cubicBezTo>
                    <a:pt x="106" y="0"/>
                    <a:pt x="68" y="67"/>
                    <a:pt x="57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144"/>
                    <a:pt x="18" y="32"/>
                    <a:pt x="106" y="0"/>
                  </a:cubicBezTo>
                  <a:close/>
                </a:path>
              </a:pathLst>
            </a:custGeom>
            <a:solidFill>
              <a:srgbClr val="C9B6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98"/>
            <p:cNvSpPr/>
            <p:nvPr/>
          </p:nvSpPr>
          <p:spPr bwMode="auto">
            <a:xfrm>
              <a:off x="6996113" y="3057525"/>
              <a:ext cx="461963" cy="590550"/>
            </a:xfrm>
            <a:custGeom>
              <a:avLst/>
              <a:gdLst>
                <a:gd name="T0" fmla="*/ 0 w 109"/>
                <a:gd name="T1" fmla="*/ 0 h 139"/>
                <a:gd name="T2" fmla="*/ 67 w 109"/>
                <a:gd name="T3" fmla="*/ 139 h 139"/>
                <a:gd name="T4" fmla="*/ 109 w 109"/>
                <a:gd name="T5" fmla="*/ 111 h 139"/>
                <a:gd name="T6" fmla="*/ 0 w 109"/>
                <a:gd name="T7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39">
                  <a:moveTo>
                    <a:pt x="0" y="0"/>
                  </a:moveTo>
                  <a:cubicBezTo>
                    <a:pt x="0" y="0"/>
                    <a:pt x="59" y="51"/>
                    <a:pt x="67" y="139"/>
                  </a:cubicBezTo>
                  <a:cubicBezTo>
                    <a:pt x="67" y="139"/>
                    <a:pt x="93" y="135"/>
                    <a:pt x="109" y="111"/>
                  </a:cubicBezTo>
                  <a:cubicBezTo>
                    <a:pt x="109" y="111"/>
                    <a:pt x="98" y="22"/>
                    <a:pt x="0" y="0"/>
                  </a:cubicBezTo>
                  <a:close/>
                </a:path>
              </a:pathLst>
            </a:custGeom>
            <a:solidFill>
              <a:srgbClr val="C9B6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99"/>
            <p:cNvSpPr/>
            <p:nvPr/>
          </p:nvSpPr>
          <p:spPr bwMode="auto">
            <a:xfrm>
              <a:off x="6351588" y="3024188"/>
              <a:ext cx="923925" cy="296863"/>
            </a:xfrm>
            <a:custGeom>
              <a:avLst/>
              <a:gdLst>
                <a:gd name="T0" fmla="*/ 454 w 582"/>
                <a:gd name="T1" fmla="*/ 16 h 187"/>
                <a:gd name="T2" fmla="*/ 99 w 582"/>
                <a:gd name="T3" fmla="*/ 0 h 187"/>
                <a:gd name="T4" fmla="*/ 0 w 582"/>
                <a:gd name="T5" fmla="*/ 80 h 187"/>
                <a:gd name="T6" fmla="*/ 198 w 582"/>
                <a:gd name="T7" fmla="*/ 182 h 187"/>
                <a:gd name="T8" fmla="*/ 281 w 582"/>
                <a:gd name="T9" fmla="*/ 19 h 187"/>
                <a:gd name="T10" fmla="*/ 374 w 582"/>
                <a:gd name="T11" fmla="*/ 187 h 187"/>
                <a:gd name="T12" fmla="*/ 582 w 582"/>
                <a:gd name="T13" fmla="*/ 93 h 187"/>
                <a:gd name="T14" fmla="*/ 454 w 582"/>
                <a:gd name="T15" fmla="*/ 1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2" h="187">
                  <a:moveTo>
                    <a:pt x="454" y="16"/>
                  </a:moveTo>
                  <a:lnTo>
                    <a:pt x="99" y="0"/>
                  </a:lnTo>
                  <a:lnTo>
                    <a:pt x="0" y="80"/>
                  </a:lnTo>
                  <a:lnTo>
                    <a:pt x="198" y="182"/>
                  </a:lnTo>
                  <a:lnTo>
                    <a:pt x="281" y="19"/>
                  </a:lnTo>
                  <a:lnTo>
                    <a:pt x="374" y="187"/>
                  </a:lnTo>
                  <a:lnTo>
                    <a:pt x="582" y="93"/>
                  </a:lnTo>
                  <a:lnTo>
                    <a:pt x="454" y="16"/>
                  </a:lnTo>
                  <a:close/>
                </a:path>
              </a:pathLst>
            </a:custGeom>
            <a:solidFill>
              <a:srgbClr val="F9F0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Oval 100"/>
            <p:cNvSpPr>
              <a:spLocks noChangeArrowheads="1"/>
            </p:cNvSpPr>
            <p:nvPr/>
          </p:nvSpPr>
          <p:spPr bwMode="auto">
            <a:xfrm>
              <a:off x="6750050" y="3189288"/>
              <a:ext cx="101600" cy="101600"/>
            </a:xfrm>
            <a:prstGeom prst="ellipse">
              <a:avLst/>
            </a:pr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Oval 101"/>
            <p:cNvSpPr>
              <a:spLocks noChangeArrowheads="1"/>
            </p:cNvSpPr>
            <p:nvPr/>
          </p:nvSpPr>
          <p:spPr bwMode="auto">
            <a:xfrm>
              <a:off x="6750050" y="3392488"/>
              <a:ext cx="101600" cy="101600"/>
            </a:xfrm>
            <a:prstGeom prst="ellipse">
              <a:avLst/>
            </a:pr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102"/>
            <p:cNvSpPr/>
            <p:nvPr/>
          </p:nvSpPr>
          <p:spPr bwMode="auto">
            <a:xfrm>
              <a:off x="6605588" y="2986088"/>
              <a:ext cx="411163" cy="258763"/>
            </a:xfrm>
            <a:custGeom>
              <a:avLst/>
              <a:gdLst>
                <a:gd name="T0" fmla="*/ 134 w 259"/>
                <a:gd name="T1" fmla="*/ 51 h 163"/>
                <a:gd name="T2" fmla="*/ 0 w 259"/>
                <a:gd name="T3" fmla="*/ 0 h 163"/>
                <a:gd name="T4" fmla="*/ 0 w 259"/>
                <a:gd name="T5" fmla="*/ 157 h 163"/>
                <a:gd name="T6" fmla="*/ 129 w 259"/>
                <a:gd name="T7" fmla="*/ 115 h 163"/>
                <a:gd name="T8" fmla="*/ 251 w 259"/>
                <a:gd name="T9" fmla="*/ 163 h 163"/>
                <a:gd name="T10" fmla="*/ 259 w 259"/>
                <a:gd name="T11" fmla="*/ 16 h 163"/>
                <a:gd name="T12" fmla="*/ 134 w 259"/>
                <a:gd name="T13" fmla="*/ 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9" h="163">
                  <a:moveTo>
                    <a:pt x="134" y="51"/>
                  </a:moveTo>
                  <a:lnTo>
                    <a:pt x="0" y="0"/>
                  </a:lnTo>
                  <a:lnTo>
                    <a:pt x="0" y="157"/>
                  </a:lnTo>
                  <a:lnTo>
                    <a:pt x="129" y="115"/>
                  </a:lnTo>
                  <a:lnTo>
                    <a:pt x="251" y="163"/>
                  </a:lnTo>
                  <a:lnTo>
                    <a:pt x="259" y="16"/>
                  </a:lnTo>
                  <a:lnTo>
                    <a:pt x="134" y="51"/>
                  </a:lnTo>
                  <a:close/>
                </a:path>
              </a:pathLst>
            </a:custGeom>
            <a:solidFill>
              <a:srgbClr val="43AF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103"/>
            <p:cNvSpPr/>
            <p:nvPr/>
          </p:nvSpPr>
          <p:spPr bwMode="auto">
            <a:xfrm>
              <a:off x="6734175" y="3032125"/>
              <a:ext cx="139700" cy="169863"/>
            </a:xfrm>
            <a:custGeom>
              <a:avLst/>
              <a:gdLst>
                <a:gd name="T0" fmla="*/ 85 w 88"/>
                <a:gd name="T1" fmla="*/ 107 h 107"/>
                <a:gd name="T2" fmla="*/ 0 w 88"/>
                <a:gd name="T3" fmla="*/ 107 h 107"/>
                <a:gd name="T4" fmla="*/ 2 w 88"/>
                <a:gd name="T5" fmla="*/ 0 h 107"/>
                <a:gd name="T6" fmla="*/ 88 w 88"/>
                <a:gd name="T7" fmla="*/ 0 h 107"/>
                <a:gd name="T8" fmla="*/ 85 w 88"/>
                <a:gd name="T9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07">
                  <a:moveTo>
                    <a:pt x="85" y="107"/>
                  </a:moveTo>
                  <a:lnTo>
                    <a:pt x="0" y="107"/>
                  </a:lnTo>
                  <a:lnTo>
                    <a:pt x="2" y="0"/>
                  </a:lnTo>
                  <a:lnTo>
                    <a:pt x="88" y="0"/>
                  </a:lnTo>
                  <a:lnTo>
                    <a:pt x="85" y="107"/>
                  </a:lnTo>
                  <a:close/>
                </a:path>
              </a:pathLst>
            </a:custGeom>
            <a:solidFill>
              <a:srgbClr val="56D0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104"/>
            <p:cNvSpPr/>
            <p:nvPr/>
          </p:nvSpPr>
          <p:spPr bwMode="auto">
            <a:xfrm>
              <a:off x="9618663" y="2154238"/>
              <a:ext cx="292100" cy="339725"/>
            </a:xfrm>
            <a:custGeom>
              <a:avLst/>
              <a:gdLst>
                <a:gd name="T0" fmla="*/ 27 w 69"/>
                <a:gd name="T1" fmla="*/ 0 h 80"/>
                <a:gd name="T2" fmla="*/ 0 w 69"/>
                <a:gd name="T3" fmla="*/ 80 h 80"/>
                <a:gd name="T4" fmla="*/ 27 w 69"/>
                <a:gd name="T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80">
                  <a:moveTo>
                    <a:pt x="27" y="0"/>
                  </a:moveTo>
                  <a:cubicBezTo>
                    <a:pt x="69" y="6"/>
                    <a:pt x="33" y="79"/>
                    <a:pt x="0" y="80"/>
                  </a:cubicBezTo>
                  <a:lnTo>
                    <a:pt x="27" y="0"/>
                  </a:lnTo>
                  <a:close/>
                </a:path>
              </a:pathLst>
            </a:custGeom>
            <a:solidFill>
              <a:srgbClr val="E8A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105"/>
            <p:cNvSpPr/>
            <p:nvPr/>
          </p:nvSpPr>
          <p:spPr bwMode="auto">
            <a:xfrm>
              <a:off x="9334500" y="1593850"/>
              <a:ext cx="584200" cy="781050"/>
            </a:xfrm>
            <a:custGeom>
              <a:avLst/>
              <a:gdLst>
                <a:gd name="T0" fmla="*/ 42 w 138"/>
                <a:gd name="T1" fmla="*/ 18 h 184"/>
                <a:gd name="T2" fmla="*/ 66 w 138"/>
                <a:gd name="T3" fmla="*/ 90 h 184"/>
                <a:gd name="T4" fmla="*/ 97 w 138"/>
                <a:gd name="T5" fmla="*/ 89 h 184"/>
                <a:gd name="T6" fmla="*/ 61 w 138"/>
                <a:gd name="T7" fmla="*/ 184 h 184"/>
                <a:gd name="T8" fmla="*/ 0 w 138"/>
                <a:gd name="T9" fmla="*/ 41 h 184"/>
                <a:gd name="T10" fmla="*/ 42 w 138"/>
                <a:gd name="T11" fmla="*/ 1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8" h="184">
                  <a:moveTo>
                    <a:pt x="42" y="18"/>
                  </a:moveTo>
                  <a:cubicBezTo>
                    <a:pt x="65" y="31"/>
                    <a:pt x="76" y="66"/>
                    <a:pt x="66" y="90"/>
                  </a:cubicBezTo>
                  <a:cubicBezTo>
                    <a:pt x="75" y="84"/>
                    <a:pt x="87" y="83"/>
                    <a:pt x="97" y="89"/>
                  </a:cubicBezTo>
                  <a:cubicBezTo>
                    <a:pt x="138" y="115"/>
                    <a:pt x="76" y="167"/>
                    <a:pt x="61" y="184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1" y="22"/>
                    <a:pt x="12" y="0"/>
                    <a:pt x="42" y="18"/>
                  </a:cubicBezTo>
                  <a:close/>
                </a:path>
              </a:pathLst>
            </a:custGeom>
            <a:solidFill>
              <a:srgbClr val="B252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106"/>
            <p:cNvSpPr/>
            <p:nvPr/>
          </p:nvSpPr>
          <p:spPr bwMode="auto">
            <a:xfrm>
              <a:off x="8016875" y="1692275"/>
              <a:ext cx="1754188" cy="1400175"/>
            </a:xfrm>
            <a:custGeom>
              <a:avLst/>
              <a:gdLst>
                <a:gd name="T0" fmla="*/ 327 w 414"/>
                <a:gd name="T1" fmla="*/ 42 h 330"/>
                <a:gd name="T2" fmla="*/ 179 w 414"/>
                <a:gd name="T3" fmla="*/ 9 h 330"/>
                <a:gd name="T4" fmla="*/ 26 w 414"/>
                <a:gd name="T5" fmla="*/ 116 h 330"/>
                <a:gd name="T6" fmla="*/ 64 w 414"/>
                <a:gd name="T7" fmla="*/ 273 h 330"/>
                <a:gd name="T8" fmla="*/ 377 w 414"/>
                <a:gd name="T9" fmla="*/ 215 h 330"/>
                <a:gd name="T10" fmla="*/ 327 w 414"/>
                <a:gd name="T11" fmla="*/ 42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4" h="330">
                  <a:moveTo>
                    <a:pt x="327" y="42"/>
                  </a:moveTo>
                  <a:cubicBezTo>
                    <a:pt x="288" y="14"/>
                    <a:pt x="235" y="0"/>
                    <a:pt x="179" y="9"/>
                  </a:cubicBezTo>
                  <a:cubicBezTo>
                    <a:pt x="112" y="21"/>
                    <a:pt x="52" y="61"/>
                    <a:pt x="26" y="116"/>
                  </a:cubicBezTo>
                  <a:cubicBezTo>
                    <a:pt x="0" y="172"/>
                    <a:pt x="6" y="238"/>
                    <a:pt x="64" y="273"/>
                  </a:cubicBezTo>
                  <a:cubicBezTo>
                    <a:pt x="158" y="330"/>
                    <a:pt x="321" y="315"/>
                    <a:pt x="377" y="215"/>
                  </a:cubicBezTo>
                  <a:cubicBezTo>
                    <a:pt x="414" y="150"/>
                    <a:pt x="383" y="81"/>
                    <a:pt x="327" y="42"/>
                  </a:cubicBezTo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107"/>
            <p:cNvSpPr/>
            <p:nvPr/>
          </p:nvSpPr>
          <p:spPr bwMode="auto">
            <a:xfrm>
              <a:off x="8796338" y="2506663"/>
              <a:ext cx="487363" cy="309563"/>
            </a:xfrm>
            <a:custGeom>
              <a:avLst/>
              <a:gdLst>
                <a:gd name="T0" fmla="*/ 104 w 115"/>
                <a:gd name="T1" fmla="*/ 49 h 73"/>
                <a:gd name="T2" fmla="*/ 97 w 115"/>
                <a:gd name="T3" fmla="*/ 56 h 73"/>
                <a:gd name="T4" fmla="*/ 64 w 115"/>
                <a:gd name="T5" fmla="*/ 71 h 73"/>
                <a:gd name="T6" fmla="*/ 18 w 115"/>
                <a:gd name="T7" fmla="*/ 60 h 73"/>
                <a:gd name="T8" fmla="*/ 3 w 115"/>
                <a:gd name="T9" fmla="*/ 21 h 73"/>
                <a:gd name="T10" fmla="*/ 20 w 115"/>
                <a:gd name="T11" fmla="*/ 8 h 73"/>
                <a:gd name="T12" fmla="*/ 36 w 115"/>
                <a:gd name="T13" fmla="*/ 11 h 73"/>
                <a:gd name="T14" fmla="*/ 55 w 115"/>
                <a:gd name="T15" fmla="*/ 14 h 73"/>
                <a:gd name="T16" fmla="*/ 70 w 115"/>
                <a:gd name="T17" fmla="*/ 8 h 73"/>
                <a:gd name="T18" fmla="*/ 84 w 115"/>
                <a:gd name="T19" fmla="*/ 2 h 73"/>
                <a:gd name="T20" fmla="*/ 86 w 115"/>
                <a:gd name="T21" fmla="*/ 2 h 73"/>
                <a:gd name="T22" fmla="*/ 108 w 115"/>
                <a:gd name="T23" fmla="*/ 10 h 73"/>
                <a:gd name="T24" fmla="*/ 104 w 115"/>
                <a:gd name="T25" fmla="*/ 4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5" h="73">
                  <a:moveTo>
                    <a:pt x="104" y="49"/>
                  </a:moveTo>
                  <a:cubicBezTo>
                    <a:pt x="102" y="52"/>
                    <a:pt x="100" y="54"/>
                    <a:pt x="97" y="56"/>
                  </a:cubicBezTo>
                  <a:cubicBezTo>
                    <a:pt x="89" y="64"/>
                    <a:pt x="77" y="69"/>
                    <a:pt x="64" y="71"/>
                  </a:cubicBezTo>
                  <a:cubicBezTo>
                    <a:pt x="47" y="73"/>
                    <a:pt x="30" y="68"/>
                    <a:pt x="18" y="60"/>
                  </a:cubicBezTo>
                  <a:cubicBezTo>
                    <a:pt x="7" y="51"/>
                    <a:pt x="0" y="34"/>
                    <a:pt x="3" y="21"/>
                  </a:cubicBezTo>
                  <a:cubicBezTo>
                    <a:pt x="5" y="14"/>
                    <a:pt x="11" y="9"/>
                    <a:pt x="20" y="8"/>
                  </a:cubicBezTo>
                  <a:cubicBezTo>
                    <a:pt x="26" y="8"/>
                    <a:pt x="31" y="10"/>
                    <a:pt x="36" y="11"/>
                  </a:cubicBezTo>
                  <a:cubicBezTo>
                    <a:pt x="42" y="13"/>
                    <a:pt x="48" y="15"/>
                    <a:pt x="55" y="14"/>
                  </a:cubicBezTo>
                  <a:cubicBezTo>
                    <a:pt x="60" y="13"/>
                    <a:pt x="65" y="10"/>
                    <a:pt x="70" y="8"/>
                  </a:cubicBezTo>
                  <a:cubicBezTo>
                    <a:pt x="75" y="5"/>
                    <a:pt x="79" y="2"/>
                    <a:pt x="84" y="2"/>
                  </a:cubicBezTo>
                  <a:cubicBezTo>
                    <a:pt x="85" y="2"/>
                    <a:pt x="85" y="2"/>
                    <a:pt x="86" y="2"/>
                  </a:cubicBezTo>
                  <a:cubicBezTo>
                    <a:pt x="96" y="0"/>
                    <a:pt x="104" y="3"/>
                    <a:pt x="108" y="10"/>
                  </a:cubicBezTo>
                  <a:cubicBezTo>
                    <a:pt x="115" y="21"/>
                    <a:pt x="111" y="37"/>
                    <a:pt x="104" y="49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108"/>
            <p:cNvSpPr/>
            <p:nvPr/>
          </p:nvSpPr>
          <p:spPr bwMode="auto">
            <a:xfrm>
              <a:off x="8890000" y="2659063"/>
              <a:ext cx="295275" cy="165100"/>
            </a:xfrm>
            <a:custGeom>
              <a:avLst/>
              <a:gdLst>
                <a:gd name="T0" fmla="*/ 0 w 70"/>
                <a:gd name="T1" fmla="*/ 27 h 39"/>
                <a:gd name="T2" fmla="*/ 42 w 70"/>
                <a:gd name="T3" fmla="*/ 3 h 39"/>
                <a:gd name="T4" fmla="*/ 70 w 70"/>
                <a:gd name="T5" fmla="*/ 26 h 39"/>
                <a:gd name="T6" fmla="*/ 0 w 70"/>
                <a:gd name="T7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39">
                  <a:moveTo>
                    <a:pt x="0" y="27"/>
                  </a:moveTo>
                  <a:cubicBezTo>
                    <a:pt x="10" y="13"/>
                    <a:pt x="20" y="0"/>
                    <a:pt x="42" y="3"/>
                  </a:cubicBezTo>
                  <a:cubicBezTo>
                    <a:pt x="57" y="6"/>
                    <a:pt x="65" y="15"/>
                    <a:pt x="70" y="26"/>
                  </a:cubicBezTo>
                  <a:cubicBezTo>
                    <a:pt x="50" y="39"/>
                    <a:pt x="20" y="39"/>
                    <a:pt x="0" y="27"/>
                  </a:cubicBezTo>
                  <a:close/>
                </a:path>
              </a:pathLst>
            </a:custGeom>
            <a:solidFill>
              <a:srgbClr val="EF4D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109"/>
            <p:cNvSpPr/>
            <p:nvPr/>
          </p:nvSpPr>
          <p:spPr bwMode="auto">
            <a:xfrm>
              <a:off x="8809038" y="2493963"/>
              <a:ext cx="449263" cy="152400"/>
            </a:xfrm>
            <a:custGeom>
              <a:avLst/>
              <a:gdLst>
                <a:gd name="T0" fmla="*/ 0 w 106"/>
                <a:gd name="T1" fmla="*/ 22 h 36"/>
                <a:gd name="T2" fmla="*/ 0 w 106"/>
                <a:gd name="T3" fmla="*/ 21 h 36"/>
                <a:gd name="T4" fmla="*/ 17 w 106"/>
                <a:gd name="T5" fmla="*/ 8 h 36"/>
                <a:gd name="T6" fmla="*/ 33 w 106"/>
                <a:gd name="T7" fmla="*/ 11 h 36"/>
                <a:gd name="T8" fmla="*/ 52 w 106"/>
                <a:gd name="T9" fmla="*/ 14 h 36"/>
                <a:gd name="T10" fmla="*/ 67 w 106"/>
                <a:gd name="T11" fmla="*/ 7 h 36"/>
                <a:gd name="T12" fmla="*/ 81 w 106"/>
                <a:gd name="T13" fmla="*/ 2 h 36"/>
                <a:gd name="T14" fmla="*/ 83 w 106"/>
                <a:gd name="T15" fmla="*/ 1 h 36"/>
                <a:gd name="T16" fmla="*/ 105 w 106"/>
                <a:gd name="T17" fmla="*/ 10 h 36"/>
                <a:gd name="T18" fmla="*/ 106 w 106"/>
                <a:gd name="T19" fmla="*/ 12 h 36"/>
                <a:gd name="T20" fmla="*/ 94 w 106"/>
                <a:gd name="T21" fmla="*/ 21 h 36"/>
                <a:gd name="T22" fmla="*/ 0 w 106"/>
                <a:gd name="T23" fmla="*/ 2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6" h="36">
                  <a:moveTo>
                    <a:pt x="0" y="22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2" y="13"/>
                    <a:pt x="8" y="9"/>
                    <a:pt x="17" y="8"/>
                  </a:cubicBezTo>
                  <a:cubicBezTo>
                    <a:pt x="23" y="8"/>
                    <a:pt x="28" y="9"/>
                    <a:pt x="33" y="11"/>
                  </a:cubicBezTo>
                  <a:cubicBezTo>
                    <a:pt x="39" y="13"/>
                    <a:pt x="45" y="15"/>
                    <a:pt x="52" y="14"/>
                  </a:cubicBezTo>
                  <a:cubicBezTo>
                    <a:pt x="57" y="13"/>
                    <a:pt x="62" y="10"/>
                    <a:pt x="67" y="7"/>
                  </a:cubicBezTo>
                  <a:cubicBezTo>
                    <a:pt x="72" y="5"/>
                    <a:pt x="76" y="2"/>
                    <a:pt x="81" y="2"/>
                  </a:cubicBezTo>
                  <a:cubicBezTo>
                    <a:pt x="82" y="2"/>
                    <a:pt x="82" y="1"/>
                    <a:pt x="83" y="1"/>
                  </a:cubicBezTo>
                  <a:cubicBezTo>
                    <a:pt x="93" y="0"/>
                    <a:pt x="101" y="3"/>
                    <a:pt x="105" y="10"/>
                  </a:cubicBezTo>
                  <a:cubicBezTo>
                    <a:pt x="106" y="11"/>
                    <a:pt x="106" y="11"/>
                    <a:pt x="106" y="12"/>
                  </a:cubicBezTo>
                  <a:cubicBezTo>
                    <a:pt x="103" y="16"/>
                    <a:pt x="98" y="19"/>
                    <a:pt x="94" y="21"/>
                  </a:cubicBezTo>
                  <a:cubicBezTo>
                    <a:pt x="67" y="36"/>
                    <a:pt x="30" y="34"/>
                    <a:pt x="0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110"/>
            <p:cNvSpPr/>
            <p:nvPr/>
          </p:nvSpPr>
          <p:spPr bwMode="auto">
            <a:xfrm>
              <a:off x="9050338" y="1997075"/>
              <a:ext cx="411163" cy="446088"/>
            </a:xfrm>
            <a:custGeom>
              <a:avLst/>
              <a:gdLst>
                <a:gd name="T0" fmla="*/ 33 w 97"/>
                <a:gd name="T1" fmla="*/ 24 h 105"/>
                <a:gd name="T2" fmla="*/ 68 w 97"/>
                <a:gd name="T3" fmla="*/ 78 h 105"/>
                <a:gd name="T4" fmla="*/ 33 w 97"/>
                <a:gd name="T5" fmla="*/ 24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7" h="105">
                  <a:moveTo>
                    <a:pt x="33" y="24"/>
                  </a:moveTo>
                  <a:cubicBezTo>
                    <a:pt x="0" y="47"/>
                    <a:pt x="31" y="105"/>
                    <a:pt x="68" y="78"/>
                  </a:cubicBezTo>
                  <a:cubicBezTo>
                    <a:pt x="97" y="55"/>
                    <a:pt x="68" y="0"/>
                    <a:pt x="33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111"/>
            <p:cNvSpPr/>
            <p:nvPr/>
          </p:nvSpPr>
          <p:spPr bwMode="auto">
            <a:xfrm>
              <a:off x="9232900" y="2108200"/>
              <a:ext cx="144463" cy="165100"/>
            </a:xfrm>
            <a:custGeom>
              <a:avLst/>
              <a:gdLst>
                <a:gd name="T0" fmla="*/ 11 w 34"/>
                <a:gd name="T1" fmla="*/ 8 h 39"/>
                <a:gd name="T2" fmla="*/ 23 w 34"/>
                <a:gd name="T3" fmla="*/ 29 h 39"/>
                <a:gd name="T4" fmla="*/ 11 w 34"/>
                <a:gd name="T5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39">
                  <a:moveTo>
                    <a:pt x="11" y="8"/>
                  </a:moveTo>
                  <a:cubicBezTo>
                    <a:pt x="0" y="14"/>
                    <a:pt x="10" y="39"/>
                    <a:pt x="23" y="29"/>
                  </a:cubicBezTo>
                  <a:cubicBezTo>
                    <a:pt x="34" y="21"/>
                    <a:pt x="24" y="0"/>
                    <a:pt x="11" y="8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112"/>
            <p:cNvSpPr/>
            <p:nvPr/>
          </p:nvSpPr>
          <p:spPr bwMode="auto">
            <a:xfrm>
              <a:off x="8601075" y="2052638"/>
              <a:ext cx="411163" cy="406400"/>
            </a:xfrm>
            <a:custGeom>
              <a:avLst/>
              <a:gdLst>
                <a:gd name="T0" fmla="*/ 32 w 97"/>
                <a:gd name="T1" fmla="*/ 20 h 96"/>
                <a:gd name="T2" fmla="*/ 59 w 97"/>
                <a:gd name="T3" fmla="*/ 78 h 96"/>
                <a:gd name="T4" fmla="*/ 32 w 97"/>
                <a:gd name="T5" fmla="*/ 2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7" h="96">
                  <a:moveTo>
                    <a:pt x="32" y="20"/>
                  </a:moveTo>
                  <a:cubicBezTo>
                    <a:pt x="0" y="37"/>
                    <a:pt x="23" y="96"/>
                    <a:pt x="59" y="78"/>
                  </a:cubicBezTo>
                  <a:cubicBezTo>
                    <a:pt x="97" y="59"/>
                    <a:pt x="69" y="0"/>
                    <a:pt x="32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113"/>
            <p:cNvSpPr/>
            <p:nvPr/>
          </p:nvSpPr>
          <p:spPr bwMode="auto">
            <a:xfrm>
              <a:off x="8775700" y="2174875"/>
              <a:ext cx="155575" cy="119063"/>
            </a:xfrm>
            <a:custGeom>
              <a:avLst/>
              <a:gdLst>
                <a:gd name="T0" fmla="*/ 15 w 37"/>
                <a:gd name="T1" fmla="*/ 0 h 28"/>
                <a:gd name="T2" fmla="*/ 19 w 37"/>
                <a:gd name="T3" fmla="*/ 28 h 28"/>
                <a:gd name="T4" fmla="*/ 15 w 3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8">
                  <a:moveTo>
                    <a:pt x="15" y="0"/>
                  </a:moveTo>
                  <a:cubicBezTo>
                    <a:pt x="0" y="0"/>
                    <a:pt x="3" y="28"/>
                    <a:pt x="19" y="28"/>
                  </a:cubicBezTo>
                  <a:cubicBezTo>
                    <a:pt x="37" y="28"/>
                    <a:pt x="30" y="1"/>
                    <a:pt x="15" y="0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114"/>
            <p:cNvSpPr/>
            <p:nvPr/>
          </p:nvSpPr>
          <p:spPr bwMode="auto">
            <a:xfrm>
              <a:off x="9032875" y="2166938"/>
              <a:ext cx="284163" cy="309563"/>
            </a:xfrm>
            <a:custGeom>
              <a:avLst/>
              <a:gdLst>
                <a:gd name="T0" fmla="*/ 4 w 67"/>
                <a:gd name="T1" fmla="*/ 30 h 73"/>
                <a:gd name="T2" fmla="*/ 37 w 67"/>
                <a:gd name="T3" fmla="*/ 29 h 73"/>
                <a:gd name="T4" fmla="*/ 4 w 67"/>
                <a:gd name="T5" fmla="*/ 3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7" h="73">
                  <a:moveTo>
                    <a:pt x="4" y="30"/>
                  </a:moveTo>
                  <a:cubicBezTo>
                    <a:pt x="8" y="0"/>
                    <a:pt x="15" y="6"/>
                    <a:pt x="37" y="29"/>
                  </a:cubicBezTo>
                  <a:cubicBezTo>
                    <a:pt x="67" y="59"/>
                    <a:pt x="0" y="73"/>
                    <a:pt x="4" y="30"/>
                  </a:cubicBezTo>
                  <a:close/>
                </a:path>
              </a:pathLst>
            </a:custGeom>
            <a:solidFill>
              <a:srgbClr val="F28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115"/>
            <p:cNvSpPr/>
            <p:nvPr/>
          </p:nvSpPr>
          <p:spPr bwMode="auto">
            <a:xfrm>
              <a:off x="9261475" y="2362200"/>
              <a:ext cx="238125" cy="212725"/>
            </a:xfrm>
            <a:custGeom>
              <a:avLst/>
              <a:gdLst>
                <a:gd name="T0" fmla="*/ 32 w 56"/>
                <a:gd name="T1" fmla="*/ 0 h 50"/>
                <a:gd name="T2" fmla="*/ 22 w 56"/>
                <a:gd name="T3" fmla="*/ 3 h 50"/>
                <a:gd name="T4" fmla="*/ 36 w 56"/>
                <a:gd name="T5" fmla="*/ 50 h 50"/>
                <a:gd name="T6" fmla="*/ 38 w 56"/>
                <a:gd name="T7" fmla="*/ 50 h 50"/>
                <a:gd name="T8" fmla="*/ 54 w 56"/>
                <a:gd name="T9" fmla="*/ 25 h 50"/>
                <a:gd name="T10" fmla="*/ 32 w 56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50">
                  <a:moveTo>
                    <a:pt x="32" y="0"/>
                  </a:moveTo>
                  <a:cubicBezTo>
                    <a:pt x="29" y="0"/>
                    <a:pt x="26" y="1"/>
                    <a:pt x="22" y="3"/>
                  </a:cubicBezTo>
                  <a:cubicBezTo>
                    <a:pt x="0" y="16"/>
                    <a:pt x="17" y="48"/>
                    <a:pt x="36" y="50"/>
                  </a:cubicBezTo>
                  <a:cubicBezTo>
                    <a:pt x="37" y="50"/>
                    <a:pt x="38" y="50"/>
                    <a:pt x="38" y="50"/>
                  </a:cubicBezTo>
                  <a:cubicBezTo>
                    <a:pt x="52" y="50"/>
                    <a:pt x="56" y="38"/>
                    <a:pt x="54" y="25"/>
                  </a:cubicBezTo>
                  <a:cubicBezTo>
                    <a:pt x="52" y="13"/>
                    <a:pt x="44" y="0"/>
                    <a:pt x="32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116"/>
            <p:cNvSpPr/>
            <p:nvPr/>
          </p:nvSpPr>
          <p:spPr bwMode="auto">
            <a:xfrm>
              <a:off x="8534400" y="2481263"/>
              <a:ext cx="254000" cy="215900"/>
            </a:xfrm>
            <a:custGeom>
              <a:avLst/>
              <a:gdLst>
                <a:gd name="T0" fmla="*/ 27 w 60"/>
                <a:gd name="T1" fmla="*/ 0 h 51"/>
                <a:gd name="T2" fmla="*/ 13 w 60"/>
                <a:gd name="T3" fmla="*/ 46 h 51"/>
                <a:gd name="T4" fmla="*/ 25 w 60"/>
                <a:gd name="T5" fmla="*/ 51 h 51"/>
                <a:gd name="T6" fmla="*/ 30 w 60"/>
                <a:gd name="T7" fmla="*/ 0 h 51"/>
                <a:gd name="T8" fmla="*/ 27 w 60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51">
                  <a:moveTo>
                    <a:pt x="27" y="0"/>
                  </a:moveTo>
                  <a:cubicBezTo>
                    <a:pt x="5" y="0"/>
                    <a:pt x="0" y="33"/>
                    <a:pt x="13" y="46"/>
                  </a:cubicBezTo>
                  <a:cubicBezTo>
                    <a:pt x="17" y="50"/>
                    <a:pt x="21" y="51"/>
                    <a:pt x="25" y="51"/>
                  </a:cubicBezTo>
                  <a:cubicBezTo>
                    <a:pt x="45" y="51"/>
                    <a:pt x="60" y="4"/>
                    <a:pt x="30" y="0"/>
                  </a:cubicBezTo>
                  <a:cubicBezTo>
                    <a:pt x="29" y="0"/>
                    <a:pt x="28" y="0"/>
                    <a:pt x="27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117"/>
            <p:cNvSpPr/>
            <p:nvPr/>
          </p:nvSpPr>
          <p:spPr bwMode="auto">
            <a:xfrm>
              <a:off x="8113713" y="2633663"/>
              <a:ext cx="0" cy="4763"/>
            </a:xfrm>
            <a:custGeom>
              <a:avLst/>
              <a:gdLst>
                <a:gd name="T0" fmla="*/ 3 h 3"/>
                <a:gd name="T1" fmla="*/ 0 h 3"/>
                <a:gd name="T2" fmla="*/ 3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D8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118"/>
            <p:cNvSpPr/>
            <p:nvPr/>
          </p:nvSpPr>
          <p:spPr bwMode="auto">
            <a:xfrm>
              <a:off x="7356475" y="1281113"/>
              <a:ext cx="2270125" cy="1352550"/>
            </a:xfrm>
            <a:custGeom>
              <a:avLst/>
              <a:gdLst>
                <a:gd name="T0" fmla="*/ 382 w 536"/>
                <a:gd name="T1" fmla="*/ 31 h 319"/>
                <a:gd name="T2" fmla="*/ 380 w 536"/>
                <a:gd name="T3" fmla="*/ 36 h 319"/>
                <a:gd name="T4" fmla="*/ 379 w 536"/>
                <a:gd name="T5" fmla="*/ 36 h 319"/>
                <a:gd name="T6" fmla="*/ 328 w 536"/>
                <a:gd name="T7" fmla="*/ 42 h 319"/>
                <a:gd name="T8" fmla="*/ 152 w 536"/>
                <a:gd name="T9" fmla="*/ 44 h 319"/>
                <a:gd name="T10" fmla="*/ 179 w 536"/>
                <a:gd name="T11" fmla="*/ 319 h 319"/>
                <a:gd name="T12" fmla="*/ 283 w 536"/>
                <a:gd name="T13" fmla="*/ 185 h 319"/>
                <a:gd name="T14" fmla="*/ 483 w 536"/>
                <a:gd name="T15" fmla="*/ 153 h 319"/>
                <a:gd name="T16" fmla="*/ 519 w 536"/>
                <a:gd name="T17" fmla="*/ 118 h 319"/>
                <a:gd name="T18" fmla="*/ 382 w 536"/>
                <a:gd name="T19" fmla="*/ 31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6" h="319">
                  <a:moveTo>
                    <a:pt x="382" y="31"/>
                  </a:moveTo>
                  <a:cubicBezTo>
                    <a:pt x="381" y="33"/>
                    <a:pt x="381" y="35"/>
                    <a:pt x="380" y="36"/>
                  </a:cubicBezTo>
                  <a:cubicBezTo>
                    <a:pt x="379" y="36"/>
                    <a:pt x="379" y="36"/>
                    <a:pt x="379" y="36"/>
                  </a:cubicBezTo>
                  <a:cubicBezTo>
                    <a:pt x="353" y="7"/>
                    <a:pt x="334" y="19"/>
                    <a:pt x="328" y="42"/>
                  </a:cubicBezTo>
                  <a:cubicBezTo>
                    <a:pt x="257" y="54"/>
                    <a:pt x="198" y="0"/>
                    <a:pt x="152" y="44"/>
                  </a:cubicBezTo>
                  <a:cubicBezTo>
                    <a:pt x="0" y="192"/>
                    <a:pt x="178" y="312"/>
                    <a:pt x="179" y="319"/>
                  </a:cubicBezTo>
                  <a:cubicBezTo>
                    <a:pt x="188" y="240"/>
                    <a:pt x="255" y="187"/>
                    <a:pt x="283" y="185"/>
                  </a:cubicBezTo>
                  <a:cubicBezTo>
                    <a:pt x="345" y="180"/>
                    <a:pt x="430" y="187"/>
                    <a:pt x="483" y="153"/>
                  </a:cubicBezTo>
                  <a:cubicBezTo>
                    <a:pt x="495" y="146"/>
                    <a:pt x="507" y="133"/>
                    <a:pt x="519" y="118"/>
                  </a:cubicBezTo>
                  <a:cubicBezTo>
                    <a:pt x="536" y="40"/>
                    <a:pt x="436" y="8"/>
                    <a:pt x="382" y="31"/>
                  </a:cubicBezTo>
                  <a:close/>
                </a:path>
              </a:pathLst>
            </a:custGeom>
            <a:solidFill>
              <a:srgbClr val="D8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119"/>
            <p:cNvSpPr/>
            <p:nvPr/>
          </p:nvSpPr>
          <p:spPr bwMode="auto">
            <a:xfrm>
              <a:off x="7945438" y="2209800"/>
              <a:ext cx="368300" cy="415925"/>
            </a:xfrm>
            <a:custGeom>
              <a:avLst/>
              <a:gdLst>
                <a:gd name="T0" fmla="*/ 20 w 87"/>
                <a:gd name="T1" fmla="*/ 8 h 98"/>
                <a:gd name="T2" fmla="*/ 87 w 87"/>
                <a:gd name="T3" fmla="*/ 29 h 98"/>
                <a:gd name="T4" fmla="*/ 79 w 87"/>
                <a:gd name="T5" fmla="*/ 84 h 98"/>
                <a:gd name="T6" fmla="*/ 13 w 87"/>
                <a:gd name="T7" fmla="*/ 48 h 98"/>
                <a:gd name="T8" fmla="*/ 20 w 87"/>
                <a:gd name="T9" fmla="*/ 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98">
                  <a:moveTo>
                    <a:pt x="20" y="8"/>
                  </a:moveTo>
                  <a:cubicBezTo>
                    <a:pt x="39" y="0"/>
                    <a:pt x="74" y="15"/>
                    <a:pt x="87" y="29"/>
                  </a:cubicBezTo>
                  <a:cubicBezTo>
                    <a:pt x="79" y="84"/>
                    <a:pt x="79" y="84"/>
                    <a:pt x="79" y="84"/>
                  </a:cubicBezTo>
                  <a:cubicBezTo>
                    <a:pt x="77" y="98"/>
                    <a:pt x="17" y="54"/>
                    <a:pt x="13" y="48"/>
                  </a:cubicBezTo>
                  <a:cubicBezTo>
                    <a:pt x="0" y="30"/>
                    <a:pt x="8" y="12"/>
                    <a:pt x="20" y="8"/>
                  </a:cubicBezTo>
                  <a:close/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120"/>
            <p:cNvSpPr/>
            <p:nvPr/>
          </p:nvSpPr>
          <p:spPr bwMode="auto">
            <a:xfrm>
              <a:off x="9172575" y="1984375"/>
              <a:ext cx="204788" cy="68263"/>
            </a:xfrm>
            <a:custGeom>
              <a:avLst/>
              <a:gdLst>
                <a:gd name="T0" fmla="*/ 10 w 48"/>
                <a:gd name="T1" fmla="*/ 0 h 16"/>
                <a:gd name="T2" fmla="*/ 38 w 48"/>
                <a:gd name="T3" fmla="*/ 0 h 16"/>
                <a:gd name="T4" fmla="*/ 38 w 48"/>
                <a:gd name="T5" fmla="*/ 16 h 16"/>
                <a:gd name="T6" fmla="*/ 10 w 48"/>
                <a:gd name="T7" fmla="*/ 16 h 16"/>
                <a:gd name="T8" fmla="*/ 10 w 48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6">
                  <a:moveTo>
                    <a:pt x="10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48" y="0"/>
                    <a:pt x="48" y="16"/>
                    <a:pt x="38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0" y="16"/>
                    <a:pt x="0" y="0"/>
                    <a:pt x="10" y="0"/>
                  </a:cubicBezTo>
                  <a:close/>
                </a:path>
              </a:pathLst>
            </a:custGeom>
            <a:solidFill>
              <a:srgbClr val="B252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121"/>
            <p:cNvSpPr/>
            <p:nvPr/>
          </p:nvSpPr>
          <p:spPr bwMode="auto">
            <a:xfrm>
              <a:off x="8674100" y="2022475"/>
              <a:ext cx="219075" cy="63500"/>
            </a:xfrm>
            <a:custGeom>
              <a:avLst/>
              <a:gdLst>
                <a:gd name="T0" fmla="*/ 10 w 52"/>
                <a:gd name="T1" fmla="*/ 0 h 15"/>
                <a:gd name="T2" fmla="*/ 42 w 52"/>
                <a:gd name="T3" fmla="*/ 0 h 15"/>
                <a:gd name="T4" fmla="*/ 42 w 52"/>
                <a:gd name="T5" fmla="*/ 15 h 15"/>
                <a:gd name="T6" fmla="*/ 10 w 52"/>
                <a:gd name="T7" fmla="*/ 15 h 15"/>
                <a:gd name="T8" fmla="*/ 10 w 52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15">
                  <a:moveTo>
                    <a:pt x="10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52" y="0"/>
                    <a:pt x="52" y="15"/>
                    <a:pt x="42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0" y="15"/>
                    <a:pt x="0" y="0"/>
                    <a:pt x="10" y="0"/>
                  </a:cubicBezTo>
                  <a:close/>
                </a:path>
              </a:pathLst>
            </a:custGeom>
            <a:solidFill>
              <a:srgbClr val="B252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122"/>
            <p:cNvSpPr/>
            <p:nvPr/>
          </p:nvSpPr>
          <p:spPr bwMode="auto">
            <a:xfrm>
              <a:off x="7750175" y="792163"/>
              <a:ext cx="1508125" cy="900113"/>
            </a:xfrm>
            <a:custGeom>
              <a:avLst/>
              <a:gdLst>
                <a:gd name="T0" fmla="*/ 103 w 356"/>
                <a:gd name="T1" fmla="*/ 186 h 212"/>
                <a:gd name="T2" fmla="*/ 36 w 356"/>
                <a:gd name="T3" fmla="*/ 91 h 212"/>
                <a:gd name="T4" fmla="*/ 332 w 356"/>
                <a:gd name="T5" fmla="*/ 23 h 212"/>
                <a:gd name="T6" fmla="*/ 319 w 356"/>
                <a:gd name="T7" fmla="*/ 166 h 212"/>
                <a:gd name="T8" fmla="*/ 103 w 356"/>
                <a:gd name="T9" fmla="*/ 186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6" h="212">
                  <a:moveTo>
                    <a:pt x="103" y="186"/>
                  </a:moveTo>
                  <a:cubicBezTo>
                    <a:pt x="103" y="186"/>
                    <a:pt x="0" y="124"/>
                    <a:pt x="36" y="91"/>
                  </a:cubicBezTo>
                  <a:cubicBezTo>
                    <a:pt x="73" y="58"/>
                    <a:pt x="308" y="0"/>
                    <a:pt x="332" y="23"/>
                  </a:cubicBezTo>
                  <a:cubicBezTo>
                    <a:pt x="356" y="46"/>
                    <a:pt x="333" y="144"/>
                    <a:pt x="319" y="166"/>
                  </a:cubicBezTo>
                  <a:cubicBezTo>
                    <a:pt x="319" y="166"/>
                    <a:pt x="175" y="212"/>
                    <a:pt x="103" y="186"/>
                  </a:cubicBezTo>
                  <a:close/>
                </a:path>
              </a:pathLst>
            </a:custGeom>
            <a:solidFill>
              <a:srgbClr val="43AF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123"/>
            <p:cNvSpPr/>
            <p:nvPr/>
          </p:nvSpPr>
          <p:spPr bwMode="auto">
            <a:xfrm>
              <a:off x="8156575" y="1322388"/>
              <a:ext cx="1630363" cy="615950"/>
            </a:xfrm>
            <a:custGeom>
              <a:avLst/>
              <a:gdLst>
                <a:gd name="T0" fmla="*/ 7 w 385"/>
                <a:gd name="T1" fmla="*/ 59 h 145"/>
                <a:gd name="T2" fmla="*/ 309 w 385"/>
                <a:gd name="T3" fmla="*/ 91 h 145"/>
                <a:gd name="T4" fmla="*/ 239 w 385"/>
                <a:gd name="T5" fmla="*/ 2 h 145"/>
                <a:gd name="T6" fmla="*/ 7 w 385"/>
                <a:gd name="T7" fmla="*/ 59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5" h="145">
                  <a:moveTo>
                    <a:pt x="7" y="59"/>
                  </a:moveTo>
                  <a:cubicBezTo>
                    <a:pt x="0" y="59"/>
                    <a:pt x="128" y="145"/>
                    <a:pt x="309" y="91"/>
                  </a:cubicBezTo>
                  <a:cubicBezTo>
                    <a:pt x="385" y="68"/>
                    <a:pt x="270" y="0"/>
                    <a:pt x="239" y="2"/>
                  </a:cubicBezTo>
                  <a:cubicBezTo>
                    <a:pt x="239" y="2"/>
                    <a:pt x="159" y="45"/>
                    <a:pt x="7" y="59"/>
                  </a:cubicBezTo>
                  <a:close/>
                </a:path>
              </a:pathLst>
            </a:custGeom>
            <a:solidFill>
              <a:srgbClr val="7668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124"/>
            <p:cNvSpPr/>
            <p:nvPr/>
          </p:nvSpPr>
          <p:spPr bwMode="auto">
            <a:xfrm>
              <a:off x="8877300" y="987425"/>
              <a:ext cx="219075" cy="466725"/>
            </a:xfrm>
            <a:custGeom>
              <a:avLst/>
              <a:gdLst>
                <a:gd name="T0" fmla="*/ 51 w 52"/>
                <a:gd name="T1" fmla="*/ 54 h 110"/>
                <a:gd name="T2" fmla="*/ 29 w 52"/>
                <a:gd name="T3" fmla="*/ 109 h 110"/>
                <a:gd name="T4" fmla="*/ 1 w 52"/>
                <a:gd name="T5" fmla="*/ 56 h 110"/>
                <a:gd name="T6" fmla="*/ 23 w 52"/>
                <a:gd name="T7" fmla="*/ 1 h 110"/>
                <a:gd name="T8" fmla="*/ 51 w 52"/>
                <a:gd name="T9" fmla="*/ 5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110">
                  <a:moveTo>
                    <a:pt x="51" y="54"/>
                  </a:moveTo>
                  <a:cubicBezTo>
                    <a:pt x="52" y="84"/>
                    <a:pt x="42" y="108"/>
                    <a:pt x="29" y="109"/>
                  </a:cubicBezTo>
                  <a:cubicBezTo>
                    <a:pt x="15" y="110"/>
                    <a:pt x="3" y="86"/>
                    <a:pt x="1" y="56"/>
                  </a:cubicBezTo>
                  <a:cubicBezTo>
                    <a:pt x="0" y="27"/>
                    <a:pt x="10" y="2"/>
                    <a:pt x="23" y="1"/>
                  </a:cubicBezTo>
                  <a:cubicBezTo>
                    <a:pt x="37" y="0"/>
                    <a:pt x="49" y="24"/>
                    <a:pt x="51" y="54"/>
                  </a:cubicBezTo>
                  <a:close/>
                </a:path>
              </a:pathLst>
            </a:custGeom>
            <a:solidFill>
              <a:srgbClr val="F4D4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125"/>
            <p:cNvSpPr/>
            <p:nvPr/>
          </p:nvSpPr>
          <p:spPr bwMode="auto">
            <a:xfrm>
              <a:off x="9004300" y="3197225"/>
              <a:ext cx="808038" cy="454025"/>
            </a:xfrm>
            <a:custGeom>
              <a:avLst/>
              <a:gdLst>
                <a:gd name="T0" fmla="*/ 166 w 191"/>
                <a:gd name="T1" fmla="*/ 21 h 107"/>
                <a:gd name="T2" fmla="*/ 151 w 191"/>
                <a:gd name="T3" fmla="*/ 29 h 107"/>
                <a:gd name="T4" fmla="*/ 93 w 191"/>
                <a:gd name="T5" fmla="*/ 25 h 107"/>
                <a:gd name="T6" fmla="*/ 20 w 191"/>
                <a:gd name="T7" fmla="*/ 0 h 107"/>
                <a:gd name="T8" fmla="*/ 0 w 191"/>
                <a:gd name="T9" fmla="*/ 58 h 107"/>
                <a:gd name="T10" fmla="*/ 49 w 191"/>
                <a:gd name="T11" fmla="*/ 70 h 107"/>
                <a:gd name="T12" fmla="*/ 48 w 191"/>
                <a:gd name="T13" fmla="*/ 71 h 107"/>
                <a:gd name="T14" fmla="*/ 110 w 191"/>
                <a:gd name="T15" fmla="*/ 95 h 107"/>
                <a:gd name="T16" fmla="*/ 110 w 191"/>
                <a:gd name="T17" fmla="*/ 98 h 107"/>
                <a:gd name="T18" fmla="*/ 150 w 191"/>
                <a:gd name="T19" fmla="*/ 80 h 107"/>
                <a:gd name="T20" fmla="*/ 158 w 191"/>
                <a:gd name="T21" fmla="*/ 51 h 107"/>
                <a:gd name="T22" fmla="*/ 172 w 191"/>
                <a:gd name="T23" fmla="*/ 23 h 107"/>
                <a:gd name="T24" fmla="*/ 166 w 191"/>
                <a:gd name="T25" fmla="*/ 2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1" h="107">
                  <a:moveTo>
                    <a:pt x="166" y="21"/>
                  </a:moveTo>
                  <a:cubicBezTo>
                    <a:pt x="161" y="22"/>
                    <a:pt x="157" y="29"/>
                    <a:pt x="151" y="29"/>
                  </a:cubicBezTo>
                  <a:cubicBezTo>
                    <a:pt x="130" y="27"/>
                    <a:pt x="115" y="20"/>
                    <a:pt x="93" y="25"/>
                  </a:cubicBezTo>
                  <a:cubicBezTo>
                    <a:pt x="55" y="3"/>
                    <a:pt x="20" y="0"/>
                    <a:pt x="20" y="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10" y="62"/>
                    <a:pt x="49" y="70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71" y="69"/>
                    <a:pt x="92" y="91"/>
                    <a:pt x="110" y="95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22" y="97"/>
                    <a:pt x="155" y="107"/>
                    <a:pt x="150" y="80"/>
                  </a:cubicBezTo>
                  <a:cubicBezTo>
                    <a:pt x="174" y="85"/>
                    <a:pt x="170" y="62"/>
                    <a:pt x="158" y="51"/>
                  </a:cubicBezTo>
                  <a:cubicBezTo>
                    <a:pt x="164" y="56"/>
                    <a:pt x="191" y="33"/>
                    <a:pt x="172" y="23"/>
                  </a:cubicBezTo>
                  <a:cubicBezTo>
                    <a:pt x="170" y="21"/>
                    <a:pt x="168" y="21"/>
                    <a:pt x="166" y="21"/>
                  </a:cubicBezTo>
                  <a:close/>
                </a:path>
              </a:pathLst>
            </a:custGeom>
            <a:solidFill>
              <a:srgbClr val="E8AA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126"/>
            <p:cNvSpPr/>
            <p:nvPr/>
          </p:nvSpPr>
          <p:spPr bwMode="auto">
            <a:xfrm>
              <a:off x="828675" y="4500563"/>
              <a:ext cx="6530975" cy="127000"/>
            </a:xfrm>
            <a:custGeom>
              <a:avLst/>
              <a:gdLst>
                <a:gd name="T0" fmla="*/ 1542 w 1542"/>
                <a:gd name="T1" fmla="*/ 15 h 30"/>
                <a:gd name="T2" fmla="*/ 1527 w 1542"/>
                <a:gd name="T3" fmla="*/ 30 h 30"/>
                <a:gd name="T4" fmla="*/ 15 w 1542"/>
                <a:gd name="T5" fmla="*/ 30 h 30"/>
                <a:gd name="T6" fmla="*/ 0 w 1542"/>
                <a:gd name="T7" fmla="*/ 15 h 30"/>
                <a:gd name="T8" fmla="*/ 15 w 1542"/>
                <a:gd name="T9" fmla="*/ 0 h 30"/>
                <a:gd name="T10" fmla="*/ 1527 w 1542"/>
                <a:gd name="T11" fmla="*/ 0 h 30"/>
                <a:gd name="T12" fmla="*/ 1542 w 1542"/>
                <a:gd name="T13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42" h="30">
                  <a:moveTo>
                    <a:pt x="1542" y="15"/>
                  </a:moveTo>
                  <a:cubicBezTo>
                    <a:pt x="1542" y="23"/>
                    <a:pt x="1535" y="30"/>
                    <a:pt x="1527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6" y="30"/>
                    <a:pt x="0" y="23"/>
                    <a:pt x="0" y="15"/>
                  </a:cubicBezTo>
                  <a:cubicBezTo>
                    <a:pt x="0" y="7"/>
                    <a:pt x="6" y="0"/>
                    <a:pt x="15" y="0"/>
                  </a:cubicBezTo>
                  <a:cubicBezTo>
                    <a:pt x="1527" y="0"/>
                    <a:pt x="1527" y="0"/>
                    <a:pt x="1527" y="0"/>
                  </a:cubicBezTo>
                  <a:cubicBezTo>
                    <a:pt x="1535" y="0"/>
                    <a:pt x="1542" y="7"/>
                    <a:pt x="1542" y="15"/>
                  </a:cubicBezTo>
                  <a:close/>
                </a:path>
              </a:pathLst>
            </a:custGeom>
            <a:solidFill>
              <a:srgbClr val="E5C0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127"/>
            <p:cNvSpPr/>
            <p:nvPr/>
          </p:nvSpPr>
          <p:spPr bwMode="auto">
            <a:xfrm>
              <a:off x="828675" y="4414838"/>
              <a:ext cx="6530975" cy="128588"/>
            </a:xfrm>
            <a:custGeom>
              <a:avLst/>
              <a:gdLst>
                <a:gd name="T0" fmla="*/ 1542 w 1542"/>
                <a:gd name="T1" fmla="*/ 15 h 30"/>
                <a:gd name="T2" fmla="*/ 1527 w 1542"/>
                <a:gd name="T3" fmla="*/ 30 h 30"/>
                <a:gd name="T4" fmla="*/ 15 w 1542"/>
                <a:gd name="T5" fmla="*/ 30 h 30"/>
                <a:gd name="T6" fmla="*/ 0 w 1542"/>
                <a:gd name="T7" fmla="*/ 15 h 30"/>
                <a:gd name="T8" fmla="*/ 15 w 1542"/>
                <a:gd name="T9" fmla="*/ 0 h 30"/>
                <a:gd name="T10" fmla="*/ 1527 w 1542"/>
                <a:gd name="T11" fmla="*/ 0 h 30"/>
                <a:gd name="T12" fmla="*/ 1542 w 1542"/>
                <a:gd name="T13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42" h="30">
                  <a:moveTo>
                    <a:pt x="1542" y="15"/>
                  </a:moveTo>
                  <a:cubicBezTo>
                    <a:pt x="1542" y="23"/>
                    <a:pt x="1535" y="30"/>
                    <a:pt x="1527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6" y="30"/>
                    <a:pt x="0" y="23"/>
                    <a:pt x="0" y="15"/>
                  </a:cubicBezTo>
                  <a:cubicBezTo>
                    <a:pt x="0" y="7"/>
                    <a:pt x="6" y="0"/>
                    <a:pt x="15" y="0"/>
                  </a:cubicBezTo>
                  <a:cubicBezTo>
                    <a:pt x="1527" y="0"/>
                    <a:pt x="1527" y="0"/>
                    <a:pt x="1527" y="0"/>
                  </a:cubicBezTo>
                  <a:cubicBezTo>
                    <a:pt x="1535" y="0"/>
                    <a:pt x="1542" y="7"/>
                    <a:pt x="1542" y="15"/>
                  </a:cubicBezTo>
                  <a:close/>
                </a:path>
              </a:pathLst>
            </a:custGeom>
            <a:solidFill>
              <a:srgbClr val="9681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31" name="文本框 130"/>
          <p:cNvSpPr txBox="1"/>
          <p:nvPr/>
        </p:nvSpPr>
        <p:spPr>
          <a:xfrm>
            <a:off x="3911628" y="2831821"/>
            <a:ext cx="44262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n w="19050">
                  <a:solidFill>
                    <a:schemeClr val="bg1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Part 1  </a:t>
            </a:r>
            <a:r>
              <a:rPr lang="zh-CN" altLang="en-US" sz="3600" b="1" dirty="0">
                <a:ln w="19050">
                  <a:solidFill>
                    <a:schemeClr val="bg1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在此添加标题</a:t>
            </a:r>
            <a:endParaRPr lang="zh-CN" altLang="en-US" sz="3600" b="1" dirty="0">
              <a:ln w="19050">
                <a:solidFill>
                  <a:schemeClr val="bg1"/>
                </a:solidFill>
                <a:prstDash val="solid"/>
              </a:ln>
              <a:solidFill>
                <a:srgbClr val="92D05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grpSp>
        <p:nvGrpSpPr>
          <p:cNvPr id="132" name="组合 131"/>
          <p:cNvGrpSpPr/>
          <p:nvPr/>
        </p:nvGrpSpPr>
        <p:grpSpPr>
          <a:xfrm>
            <a:off x="2118669" y="6270452"/>
            <a:ext cx="931863" cy="911225"/>
            <a:chOff x="5824538" y="2973388"/>
            <a:chExt cx="931863" cy="911225"/>
          </a:xfrm>
        </p:grpSpPr>
        <p:sp>
          <p:nvSpPr>
            <p:cNvPr id="133" name="Freeform 40662"/>
            <p:cNvSpPr/>
            <p:nvPr/>
          </p:nvSpPr>
          <p:spPr bwMode="auto">
            <a:xfrm>
              <a:off x="6453188" y="2973388"/>
              <a:ext cx="50800" cy="382588"/>
            </a:xfrm>
            <a:custGeom>
              <a:avLst/>
              <a:gdLst>
                <a:gd name="T0" fmla="*/ 2 w 12"/>
                <a:gd name="T1" fmla="*/ 85 h 89"/>
                <a:gd name="T2" fmla="*/ 9 w 12"/>
                <a:gd name="T3" fmla="*/ 89 h 89"/>
                <a:gd name="T4" fmla="*/ 12 w 12"/>
                <a:gd name="T5" fmla="*/ 0 h 89"/>
                <a:gd name="T6" fmla="*/ 2 w 12"/>
                <a:gd name="T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9">
                  <a:moveTo>
                    <a:pt x="2" y="85"/>
                  </a:moveTo>
                  <a:cubicBezTo>
                    <a:pt x="9" y="89"/>
                    <a:pt x="9" y="89"/>
                    <a:pt x="9" y="89"/>
                  </a:cubicBezTo>
                  <a:cubicBezTo>
                    <a:pt x="9" y="89"/>
                    <a:pt x="8" y="18"/>
                    <a:pt x="12" y="0"/>
                  </a:cubicBezTo>
                  <a:cubicBezTo>
                    <a:pt x="12" y="0"/>
                    <a:pt x="0" y="35"/>
                    <a:pt x="2" y="8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40663"/>
            <p:cNvSpPr/>
            <p:nvPr/>
          </p:nvSpPr>
          <p:spPr bwMode="auto">
            <a:xfrm>
              <a:off x="6521450" y="3051175"/>
              <a:ext cx="38100" cy="282575"/>
            </a:xfrm>
            <a:custGeom>
              <a:avLst/>
              <a:gdLst>
                <a:gd name="T0" fmla="*/ 2 w 9"/>
                <a:gd name="T1" fmla="*/ 66 h 66"/>
                <a:gd name="T2" fmla="*/ 8 w 9"/>
                <a:gd name="T3" fmla="*/ 62 h 66"/>
                <a:gd name="T4" fmla="*/ 9 w 9"/>
                <a:gd name="T5" fmla="*/ 0 h 66"/>
                <a:gd name="T6" fmla="*/ 2 w 9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66">
                  <a:moveTo>
                    <a:pt x="2" y="66"/>
                  </a:move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6" y="6"/>
                    <a:pt x="9" y="0"/>
                  </a:cubicBezTo>
                  <a:cubicBezTo>
                    <a:pt x="9" y="0"/>
                    <a:pt x="0" y="42"/>
                    <a:pt x="2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40664"/>
            <p:cNvSpPr/>
            <p:nvPr/>
          </p:nvSpPr>
          <p:spPr bwMode="auto">
            <a:xfrm>
              <a:off x="6281738" y="3162300"/>
              <a:ext cx="42863" cy="284163"/>
            </a:xfrm>
            <a:custGeom>
              <a:avLst/>
              <a:gdLst>
                <a:gd name="T0" fmla="*/ 8 w 10"/>
                <a:gd name="T1" fmla="*/ 66 h 66"/>
                <a:gd name="T2" fmla="*/ 2 w 10"/>
                <a:gd name="T3" fmla="*/ 62 h 66"/>
                <a:gd name="T4" fmla="*/ 0 w 10"/>
                <a:gd name="T5" fmla="*/ 0 h 66"/>
                <a:gd name="T6" fmla="*/ 8 w 10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6">
                  <a:moveTo>
                    <a:pt x="8" y="66"/>
                  </a:move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3" y="5"/>
                    <a:pt x="0" y="0"/>
                  </a:cubicBezTo>
                  <a:cubicBezTo>
                    <a:pt x="0" y="0"/>
                    <a:pt x="10" y="42"/>
                    <a:pt x="8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40665"/>
            <p:cNvSpPr/>
            <p:nvPr/>
          </p:nvSpPr>
          <p:spPr bwMode="auto">
            <a:xfrm>
              <a:off x="6602413" y="3124200"/>
              <a:ext cx="25400" cy="219075"/>
            </a:xfrm>
            <a:custGeom>
              <a:avLst/>
              <a:gdLst>
                <a:gd name="T0" fmla="*/ 2 w 6"/>
                <a:gd name="T1" fmla="*/ 51 h 51"/>
                <a:gd name="T2" fmla="*/ 6 w 6"/>
                <a:gd name="T3" fmla="*/ 47 h 51"/>
                <a:gd name="T4" fmla="*/ 6 w 6"/>
                <a:gd name="T5" fmla="*/ 0 h 51"/>
                <a:gd name="T6" fmla="*/ 2 w 6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1">
                  <a:moveTo>
                    <a:pt x="2" y="51"/>
                  </a:moveTo>
                  <a:cubicBezTo>
                    <a:pt x="6" y="47"/>
                    <a:pt x="6" y="47"/>
                    <a:pt x="6" y="4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37"/>
                    <a:pt x="2" y="51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40666"/>
            <p:cNvSpPr/>
            <p:nvPr/>
          </p:nvSpPr>
          <p:spPr bwMode="auto">
            <a:xfrm>
              <a:off x="6397625" y="3094038"/>
              <a:ext cx="25400" cy="249238"/>
            </a:xfrm>
            <a:custGeom>
              <a:avLst/>
              <a:gdLst>
                <a:gd name="T0" fmla="*/ 6 w 6"/>
                <a:gd name="T1" fmla="*/ 58 h 58"/>
                <a:gd name="T2" fmla="*/ 1 w 6"/>
                <a:gd name="T3" fmla="*/ 0 h 58"/>
                <a:gd name="T4" fmla="*/ 0 w 6"/>
                <a:gd name="T5" fmla="*/ 52 h 58"/>
                <a:gd name="T6" fmla="*/ 6 w 6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8">
                  <a:moveTo>
                    <a:pt x="6" y="58"/>
                  </a:moveTo>
                  <a:cubicBezTo>
                    <a:pt x="6" y="58"/>
                    <a:pt x="6" y="11"/>
                    <a:pt x="1" y="0"/>
                  </a:cubicBezTo>
                  <a:cubicBezTo>
                    <a:pt x="1" y="0"/>
                    <a:pt x="1" y="44"/>
                    <a:pt x="0" y="52"/>
                  </a:cubicBezTo>
                  <a:cubicBezTo>
                    <a:pt x="6" y="58"/>
                    <a:pt x="6" y="58"/>
                    <a:pt x="6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40667"/>
            <p:cNvSpPr/>
            <p:nvPr/>
          </p:nvSpPr>
          <p:spPr bwMode="auto">
            <a:xfrm>
              <a:off x="6726238" y="3175000"/>
              <a:ext cx="30163" cy="249238"/>
            </a:xfrm>
            <a:custGeom>
              <a:avLst/>
              <a:gdLst>
                <a:gd name="T0" fmla="*/ 7 w 7"/>
                <a:gd name="T1" fmla="*/ 58 h 58"/>
                <a:gd name="T2" fmla="*/ 2 w 7"/>
                <a:gd name="T3" fmla="*/ 0 h 58"/>
                <a:gd name="T4" fmla="*/ 0 w 7"/>
                <a:gd name="T5" fmla="*/ 52 h 58"/>
                <a:gd name="T6" fmla="*/ 7 w 7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8">
                  <a:moveTo>
                    <a:pt x="7" y="58"/>
                  </a:moveTo>
                  <a:cubicBezTo>
                    <a:pt x="7" y="58"/>
                    <a:pt x="7" y="11"/>
                    <a:pt x="2" y="0"/>
                  </a:cubicBezTo>
                  <a:cubicBezTo>
                    <a:pt x="2" y="0"/>
                    <a:pt x="2" y="44"/>
                    <a:pt x="0" y="52"/>
                  </a:cubicBezTo>
                  <a:lnTo>
                    <a:pt x="7" y="58"/>
                  </a:lnTo>
                  <a:close/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40668"/>
            <p:cNvSpPr/>
            <p:nvPr/>
          </p:nvSpPr>
          <p:spPr bwMode="auto">
            <a:xfrm>
              <a:off x="6564313" y="3192463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6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6" y="9"/>
                    <a:pt x="19" y="0"/>
                  </a:cubicBezTo>
                  <a:cubicBezTo>
                    <a:pt x="19" y="0"/>
                    <a:pt x="4" y="30"/>
                    <a:pt x="6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40669"/>
            <p:cNvSpPr/>
            <p:nvPr/>
          </p:nvSpPr>
          <p:spPr bwMode="auto">
            <a:xfrm>
              <a:off x="6564313" y="3201988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5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5" y="9"/>
                    <a:pt x="19" y="0"/>
                  </a:cubicBezTo>
                  <a:cubicBezTo>
                    <a:pt x="19" y="0"/>
                    <a:pt x="4" y="30"/>
                    <a:pt x="5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Freeform 40670"/>
            <p:cNvSpPr/>
            <p:nvPr/>
          </p:nvSpPr>
          <p:spPr bwMode="auto">
            <a:xfrm>
              <a:off x="6478588" y="3119438"/>
              <a:ext cx="50800" cy="249238"/>
            </a:xfrm>
            <a:custGeom>
              <a:avLst/>
              <a:gdLst>
                <a:gd name="T0" fmla="*/ 11 w 12"/>
                <a:gd name="T1" fmla="*/ 50 h 58"/>
                <a:gd name="T2" fmla="*/ 0 w 12"/>
                <a:gd name="T3" fmla="*/ 0 h 58"/>
                <a:gd name="T4" fmla="*/ 6 w 12"/>
                <a:gd name="T5" fmla="*/ 58 h 58"/>
                <a:gd name="T6" fmla="*/ 11 w 12"/>
                <a:gd name="T7" fmla="*/ 5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8">
                  <a:moveTo>
                    <a:pt x="11" y="50"/>
                  </a:moveTo>
                  <a:cubicBezTo>
                    <a:pt x="11" y="50"/>
                    <a:pt x="12" y="10"/>
                    <a:pt x="0" y="0"/>
                  </a:cubicBezTo>
                  <a:cubicBezTo>
                    <a:pt x="0" y="0"/>
                    <a:pt x="8" y="39"/>
                    <a:pt x="6" y="58"/>
                  </a:cubicBezTo>
                  <a:cubicBezTo>
                    <a:pt x="11" y="50"/>
                    <a:pt x="11" y="50"/>
                    <a:pt x="11" y="50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Freeform 40671"/>
            <p:cNvSpPr/>
            <p:nvPr/>
          </p:nvSpPr>
          <p:spPr bwMode="auto">
            <a:xfrm>
              <a:off x="6413500" y="3111500"/>
              <a:ext cx="30163" cy="312738"/>
            </a:xfrm>
            <a:custGeom>
              <a:avLst/>
              <a:gdLst>
                <a:gd name="T0" fmla="*/ 1 w 7"/>
                <a:gd name="T1" fmla="*/ 65 h 73"/>
                <a:gd name="T2" fmla="*/ 7 w 7"/>
                <a:gd name="T3" fmla="*/ 0 h 73"/>
                <a:gd name="T4" fmla="*/ 7 w 7"/>
                <a:gd name="T5" fmla="*/ 73 h 73"/>
                <a:gd name="T6" fmla="*/ 1 w 7"/>
                <a:gd name="T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3">
                  <a:moveTo>
                    <a:pt x="1" y="65"/>
                  </a:moveTo>
                  <a:cubicBezTo>
                    <a:pt x="1" y="65"/>
                    <a:pt x="0" y="19"/>
                    <a:pt x="7" y="0"/>
                  </a:cubicBezTo>
                  <a:cubicBezTo>
                    <a:pt x="7" y="0"/>
                    <a:pt x="4" y="62"/>
                    <a:pt x="7" y="73"/>
                  </a:cubicBezTo>
                  <a:cubicBezTo>
                    <a:pt x="1" y="65"/>
                    <a:pt x="1" y="65"/>
                    <a:pt x="1" y="6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Freeform 40672"/>
            <p:cNvSpPr/>
            <p:nvPr/>
          </p:nvSpPr>
          <p:spPr bwMode="auto">
            <a:xfrm>
              <a:off x="6345238" y="3116263"/>
              <a:ext cx="34925" cy="265113"/>
            </a:xfrm>
            <a:custGeom>
              <a:avLst/>
              <a:gdLst>
                <a:gd name="T0" fmla="*/ 7 w 8"/>
                <a:gd name="T1" fmla="*/ 45 h 62"/>
                <a:gd name="T2" fmla="*/ 4 w 8"/>
                <a:gd name="T3" fmla="*/ 0 h 62"/>
                <a:gd name="T4" fmla="*/ 0 w 8"/>
                <a:gd name="T5" fmla="*/ 62 h 62"/>
                <a:gd name="T6" fmla="*/ 7 w 8"/>
                <a:gd name="T7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2">
                  <a:moveTo>
                    <a:pt x="7" y="45"/>
                  </a:moveTo>
                  <a:cubicBezTo>
                    <a:pt x="7" y="45"/>
                    <a:pt x="8" y="13"/>
                    <a:pt x="4" y="0"/>
                  </a:cubicBezTo>
                  <a:cubicBezTo>
                    <a:pt x="4" y="0"/>
                    <a:pt x="4" y="49"/>
                    <a:pt x="0" y="62"/>
                  </a:cubicBezTo>
                  <a:cubicBezTo>
                    <a:pt x="7" y="45"/>
                    <a:pt x="7" y="45"/>
                    <a:pt x="7" y="4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Freeform 40673"/>
            <p:cNvSpPr/>
            <p:nvPr/>
          </p:nvSpPr>
          <p:spPr bwMode="auto">
            <a:xfrm>
              <a:off x="6316663" y="3192463"/>
              <a:ext cx="76200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3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1"/>
                    <a:pt x="13" y="54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Freeform 40674"/>
            <p:cNvSpPr/>
            <p:nvPr/>
          </p:nvSpPr>
          <p:spPr bwMode="auto">
            <a:xfrm>
              <a:off x="6645275" y="3159125"/>
              <a:ext cx="76200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4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1"/>
                    <a:pt x="14" y="54"/>
                  </a:cubicBezTo>
                  <a:lnTo>
                    <a:pt x="18" y="45"/>
                  </a:lnTo>
                  <a:close/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40675"/>
            <p:cNvSpPr/>
            <p:nvPr/>
          </p:nvSpPr>
          <p:spPr bwMode="auto">
            <a:xfrm>
              <a:off x="6632575" y="3270250"/>
              <a:ext cx="33338" cy="158750"/>
            </a:xfrm>
            <a:custGeom>
              <a:avLst/>
              <a:gdLst>
                <a:gd name="T0" fmla="*/ 1 w 8"/>
                <a:gd name="T1" fmla="*/ 24 h 37"/>
                <a:gd name="T2" fmla="*/ 8 w 8"/>
                <a:gd name="T3" fmla="*/ 0 h 37"/>
                <a:gd name="T4" fmla="*/ 7 w 8"/>
                <a:gd name="T5" fmla="*/ 37 h 37"/>
                <a:gd name="T6" fmla="*/ 1 w 8"/>
                <a:gd name="T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7">
                  <a:moveTo>
                    <a:pt x="1" y="24"/>
                  </a:moveTo>
                  <a:cubicBezTo>
                    <a:pt x="1" y="24"/>
                    <a:pt x="0" y="11"/>
                    <a:pt x="8" y="0"/>
                  </a:cubicBezTo>
                  <a:cubicBezTo>
                    <a:pt x="8" y="0"/>
                    <a:pt x="4" y="28"/>
                    <a:pt x="7" y="37"/>
                  </a:cubicBezTo>
                  <a:cubicBezTo>
                    <a:pt x="1" y="24"/>
                    <a:pt x="1" y="24"/>
                    <a:pt x="1" y="24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40676"/>
            <p:cNvSpPr/>
            <p:nvPr/>
          </p:nvSpPr>
          <p:spPr bwMode="auto">
            <a:xfrm>
              <a:off x="6623050" y="3189288"/>
              <a:ext cx="42863" cy="274638"/>
            </a:xfrm>
            <a:custGeom>
              <a:avLst/>
              <a:gdLst>
                <a:gd name="T0" fmla="*/ 0 w 10"/>
                <a:gd name="T1" fmla="*/ 50 h 64"/>
                <a:gd name="T2" fmla="*/ 10 w 10"/>
                <a:gd name="T3" fmla="*/ 0 h 64"/>
                <a:gd name="T4" fmla="*/ 5 w 10"/>
                <a:gd name="T5" fmla="*/ 64 h 64"/>
                <a:gd name="T6" fmla="*/ 0 w 10"/>
                <a:gd name="T7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4">
                  <a:moveTo>
                    <a:pt x="0" y="50"/>
                  </a:moveTo>
                  <a:cubicBezTo>
                    <a:pt x="0" y="50"/>
                    <a:pt x="0" y="13"/>
                    <a:pt x="10" y="0"/>
                  </a:cubicBezTo>
                  <a:cubicBezTo>
                    <a:pt x="10" y="0"/>
                    <a:pt x="2" y="46"/>
                    <a:pt x="5" y="64"/>
                  </a:cubicBezTo>
                  <a:cubicBezTo>
                    <a:pt x="0" y="50"/>
                    <a:pt x="0" y="50"/>
                    <a:pt x="0" y="50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40677"/>
            <p:cNvSpPr/>
            <p:nvPr/>
          </p:nvSpPr>
          <p:spPr bwMode="auto">
            <a:xfrm>
              <a:off x="6307138" y="3116263"/>
              <a:ext cx="42863" cy="269875"/>
            </a:xfrm>
            <a:custGeom>
              <a:avLst/>
              <a:gdLst>
                <a:gd name="T0" fmla="*/ 10 w 10"/>
                <a:gd name="T1" fmla="*/ 56 h 63"/>
                <a:gd name="T2" fmla="*/ 0 w 10"/>
                <a:gd name="T3" fmla="*/ 0 h 63"/>
                <a:gd name="T4" fmla="*/ 2 w 10"/>
                <a:gd name="T5" fmla="*/ 63 h 63"/>
                <a:gd name="T6" fmla="*/ 10 w 10"/>
                <a:gd name="T7" fmla="*/ 5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3">
                  <a:moveTo>
                    <a:pt x="10" y="56"/>
                  </a:moveTo>
                  <a:cubicBezTo>
                    <a:pt x="10" y="56"/>
                    <a:pt x="4" y="5"/>
                    <a:pt x="0" y="0"/>
                  </a:cubicBezTo>
                  <a:cubicBezTo>
                    <a:pt x="0" y="0"/>
                    <a:pt x="4" y="53"/>
                    <a:pt x="2" y="63"/>
                  </a:cubicBezTo>
                  <a:cubicBezTo>
                    <a:pt x="10" y="56"/>
                    <a:pt x="10" y="56"/>
                    <a:pt x="1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Freeform 40678"/>
            <p:cNvSpPr/>
            <p:nvPr/>
          </p:nvSpPr>
          <p:spPr bwMode="auto">
            <a:xfrm>
              <a:off x="6542088" y="3149600"/>
              <a:ext cx="42863" cy="236538"/>
            </a:xfrm>
            <a:custGeom>
              <a:avLst/>
              <a:gdLst>
                <a:gd name="T0" fmla="*/ 0 w 10"/>
                <a:gd name="T1" fmla="*/ 55 h 55"/>
                <a:gd name="T2" fmla="*/ 10 w 10"/>
                <a:gd name="T3" fmla="*/ 0 h 55"/>
                <a:gd name="T4" fmla="*/ 7 w 10"/>
                <a:gd name="T5" fmla="*/ 44 h 55"/>
                <a:gd name="T6" fmla="*/ 0 w 10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5">
                  <a:moveTo>
                    <a:pt x="0" y="55"/>
                  </a:moveTo>
                  <a:cubicBezTo>
                    <a:pt x="0" y="55"/>
                    <a:pt x="4" y="12"/>
                    <a:pt x="10" y="0"/>
                  </a:cubicBezTo>
                  <a:cubicBezTo>
                    <a:pt x="10" y="0"/>
                    <a:pt x="7" y="35"/>
                    <a:pt x="7" y="44"/>
                  </a:cubicBezTo>
                  <a:cubicBezTo>
                    <a:pt x="0" y="55"/>
                    <a:pt x="0" y="55"/>
                    <a:pt x="0" y="5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40679"/>
            <p:cNvSpPr/>
            <p:nvPr/>
          </p:nvSpPr>
          <p:spPr bwMode="auto">
            <a:xfrm>
              <a:off x="6670675" y="3159125"/>
              <a:ext cx="42863" cy="239713"/>
            </a:xfrm>
            <a:custGeom>
              <a:avLst/>
              <a:gdLst>
                <a:gd name="T0" fmla="*/ 0 w 10"/>
                <a:gd name="T1" fmla="*/ 56 h 56"/>
                <a:gd name="T2" fmla="*/ 10 w 10"/>
                <a:gd name="T3" fmla="*/ 0 h 56"/>
                <a:gd name="T4" fmla="*/ 7 w 10"/>
                <a:gd name="T5" fmla="*/ 45 h 56"/>
                <a:gd name="T6" fmla="*/ 0 w 10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6">
                  <a:moveTo>
                    <a:pt x="0" y="56"/>
                  </a:moveTo>
                  <a:cubicBezTo>
                    <a:pt x="0" y="56"/>
                    <a:pt x="4" y="13"/>
                    <a:pt x="10" y="0"/>
                  </a:cubicBezTo>
                  <a:cubicBezTo>
                    <a:pt x="10" y="0"/>
                    <a:pt x="7" y="35"/>
                    <a:pt x="7" y="45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40680"/>
            <p:cNvSpPr/>
            <p:nvPr/>
          </p:nvSpPr>
          <p:spPr bwMode="auto">
            <a:xfrm>
              <a:off x="6443663" y="3059113"/>
              <a:ext cx="47625" cy="322263"/>
            </a:xfrm>
            <a:custGeom>
              <a:avLst/>
              <a:gdLst>
                <a:gd name="T0" fmla="*/ 0 w 11"/>
                <a:gd name="T1" fmla="*/ 66 h 75"/>
                <a:gd name="T2" fmla="*/ 1 w 11"/>
                <a:gd name="T3" fmla="*/ 0 h 75"/>
                <a:gd name="T4" fmla="*/ 6 w 11"/>
                <a:gd name="T5" fmla="*/ 75 h 75"/>
                <a:gd name="T6" fmla="*/ 0 w 11"/>
                <a:gd name="T7" fmla="*/ 6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5">
                  <a:moveTo>
                    <a:pt x="0" y="66"/>
                  </a:moveTo>
                  <a:cubicBezTo>
                    <a:pt x="0" y="66"/>
                    <a:pt x="6" y="16"/>
                    <a:pt x="1" y="0"/>
                  </a:cubicBezTo>
                  <a:cubicBezTo>
                    <a:pt x="1" y="0"/>
                    <a:pt x="11" y="49"/>
                    <a:pt x="6" y="75"/>
                  </a:cubicBezTo>
                  <a:cubicBezTo>
                    <a:pt x="0" y="66"/>
                    <a:pt x="0" y="66"/>
                    <a:pt x="0" y="6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40681"/>
            <p:cNvSpPr/>
            <p:nvPr/>
          </p:nvSpPr>
          <p:spPr bwMode="auto">
            <a:xfrm>
              <a:off x="5849938" y="3051175"/>
              <a:ext cx="50800" cy="312738"/>
            </a:xfrm>
            <a:custGeom>
              <a:avLst/>
              <a:gdLst>
                <a:gd name="T0" fmla="*/ 10 w 12"/>
                <a:gd name="T1" fmla="*/ 70 h 73"/>
                <a:gd name="T2" fmla="*/ 3 w 12"/>
                <a:gd name="T3" fmla="*/ 73 h 73"/>
                <a:gd name="T4" fmla="*/ 0 w 12"/>
                <a:gd name="T5" fmla="*/ 0 h 73"/>
                <a:gd name="T6" fmla="*/ 10 w 12"/>
                <a:gd name="T7" fmla="*/ 7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3">
                  <a:moveTo>
                    <a:pt x="10" y="70"/>
                  </a:move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4" y="15"/>
                    <a:pt x="0" y="0"/>
                  </a:cubicBezTo>
                  <a:cubicBezTo>
                    <a:pt x="0" y="0"/>
                    <a:pt x="12" y="29"/>
                    <a:pt x="10" y="70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Freeform 40682"/>
            <p:cNvSpPr/>
            <p:nvPr/>
          </p:nvSpPr>
          <p:spPr bwMode="auto">
            <a:xfrm>
              <a:off x="6059488" y="2978150"/>
              <a:ext cx="34925" cy="365125"/>
            </a:xfrm>
            <a:custGeom>
              <a:avLst/>
              <a:gdLst>
                <a:gd name="T0" fmla="*/ 2 w 8"/>
                <a:gd name="T1" fmla="*/ 85 h 85"/>
                <a:gd name="T2" fmla="*/ 7 w 8"/>
                <a:gd name="T3" fmla="*/ 80 h 85"/>
                <a:gd name="T4" fmla="*/ 8 w 8"/>
                <a:gd name="T5" fmla="*/ 0 h 85"/>
                <a:gd name="T6" fmla="*/ 2 w 8"/>
                <a:gd name="T7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5">
                  <a:moveTo>
                    <a:pt x="2" y="85"/>
                  </a:moveTo>
                  <a:cubicBezTo>
                    <a:pt x="7" y="80"/>
                    <a:pt x="7" y="80"/>
                    <a:pt x="7" y="80"/>
                  </a:cubicBezTo>
                  <a:cubicBezTo>
                    <a:pt x="7" y="80"/>
                    <a:pt x="6" y="8"/>
                    <a:pt x="8" y="0"/>
                  </a:cubicBezTo>
                  <a:cubicBezTo>
                    <a:pt x="8" y="0"/>
                    <a:pt x="0" y="54"/>
                    <a:pt x="2" y="8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Freeform 40683"/>
            <p:cNvSpPr/>
            <p:nvPr/>
          </p:nvSpPr>
          <p:spPr bwMode="auto">
            <a:xfrm>
              <a:off x="6029325" y="3171825"/>
              <a:ext cx="42863" cy="282575"/>
            </a:xfrm>
            <a:custGeom>
              <a:avLst/>
              <a:gdLst>
                <a:gd name="T0" fmla="*/ 2 w 10"/>
                <a:gd name="T1" fmla="*/ 66 h 66"/>
                <a:gd name="T2" fmla="*/ 8 w 10"/>
                <a:gd name="T3" fmla="*/ 62 h 66"/>
                <a:gd name="T4" fmla="*/ 10 w 10"/>
                <a:gd name="T5" fmla="*/ 0 h 66"/>
                <a:gd name="T6" fmla="*/ 2 w 10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6">
                  <a:moveTo>
                    <a:pt x="2" y="66"/>
                  </a:move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7" y="5"/>
                    <a:pt x="10" y="0"/>
                  </a:cubicBezTo>
                  <a:cubicBezTo>
                    <a:pt x="10" y="0"/>
                    <a:pt x="0" y="42"/>
                    <a:pt x="2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40684"/>
            <p:cNvSpPr/>
            <p:nvPr/>
          </p:nvSpPr>
          <p:spPr bwMode="auto">
            <a:xfrm>
              <a:off x="6140450" y="3132138"/>
              <a:ext cx="25400" cy="219075"/>
            </a:xfrm>
            <a:custGeom>
              <a:avLst/>
              <a:gdLst>
                <a:gd name="T0" fmla="*/ 1 w 6"/>
                <a:gd name="T1" fmla="*/ 51 h 51"/>
                <a:gd name="T2" fmla="*/ 5 w 6"/>
                <a:gd name="T3" fmla="*/ 47 h 51"/>
                <a:gd name="T4" fmla="*/ 6 w 6"/>
                <a:gd name="T5" fmla="*/ 0 h 51"/>
                <a:gd name="T6" fmla="*/ 1 w 6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1">
                  <a:moveTo>
                    <a:pt x="1" y="51"/>
                  </a:moveTo>
                  <a:cubicBezTo>
                    <a:pt x="5" y="47"/>
                    <a:pt x="5" y="47"/>
                    <a:pt x="5" y="4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37"/>
                    <a:pt x="1" y="51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40685"/>
            <p:cNvSpPr/>
            <p:nvPr/>
          </p:nvSpPr>
          <p:spPr bwMode="auto">
            <a:xfrm>
              <a:off x="5930900" y="3101975"/>
              <a:ext cx="25400" cy="249238"/>
            </a:xfrm>
            <a:custGeom>
              <a:avLst/>
              <a:gdLst>
                <a:gd name="T0" fmla="*/ 0 w 6"/>
                <a:gd name="T1" fmla="*/ 58 h 58"/>
                <a:gd name="T2" fmla="*/ 5 w 6"/>
                <a:gd name="T3" fmla="*/ 0 h 58"/>
                <a:gd name="T4" fmla="*/ 6 w 6"/>
                <a:gd name="T5" fmla="*/ 52 h 58"/>
                <a:gd name="T6" fmla="*/ 0 w 6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8">
                  <a:moveTo>
                    <a:pt x="0" y="58"/>
                  </a:moveTo>
                  <a:cubicBezTo>
                    <a:pt x="0" y="58"/>
                    <a:pt x="0" y="11"/>
                    <a:pt x="5" y="0"/>
                  </a:cubicBezTo>
                  <a:cubicBezTo>
                    <a:pt x="5" y="0"/>
                    <a:pt x="5" y="44"/>
                    <a:pt x="6" y="52"/>
                  </a:cubicBezTo>
                  <a:cubicBezTo>
                    <a:pt x="0" y="58"/>
                    <a:pt x="0" y="58"/>
                    <a:pt x="0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" name="Freeform 40686"/>
            <p:cNvSpPr/>
            <p:nvPr/>
          </p:nvSpPr>
          <p:spPr bwMode="auto">
            <a:xfrm>
              <a:off x="6264275" y="3184525"/>
              <a:ext cx="30163" cy="249238"/>
            </a:xfrm>
            <a:custGeom>
              <a:avLst/>
              <a:gdLst>
                <a:gd name="T0" fmla="*/ 7 w 7"/>
                <a:gd name="T1" fmla="*/ 58 h 58"/>
                <a:gd name="T2" fmla="*/ 2 w 7"/>
                <a:gd name="T3" fmla="*/ 0 h 58"/>
                <a:gd name="T4" fmla="*/ 0 w 7"/>
                <a:gd name="T5" fmla="*/ 52 h 58"/>
                <a:gd name="T6" fmla="*/ 7 w 7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8">
                  <a:moveTo>
                    <a:pt x="7" y="58"/>
                  </a:moveTo>
                  <a:cubicBezTo>
                    <a:pt x="7" y="58"/>
                    <a:pt x="7" y="11"/>
                    <a:pt x="2" y="0"/>
                  </a:cubicBezTo>
                  <a:cubicBezTo>
                    <a:pt x="2" y="0"/>
                    <a:pt x="2" y="44"/>
                    <a:pt x="0" y="52"/>
                  </a:cubicBezTo>
                  <a:cubicBezTo>
                    <a:pt x="7" y="58"/>
                    <a:pt x="7" y="58"/>
                    <a:pt x="7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Freeform 40687"/>
            <p:cNvSpPr/>
            <p:nvPr/>
          </p:nvSpPr>
          <p:spPr bwMode="auto">
            <a:xfrm>
              <a:off x="6102350" y="3201988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6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5" y="9"/>
                    <a:pt x="19" y="0"/>
                  </a:cubicBezTo>
                  <a:cubicBezTo>
                    <a:pt x="19" y="0"/>
                    <a:pt x="4" y="30"/>
                    <a:pt x="6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Freeform 40688"/>
            <p:cNvSpPr/>
            <p:nvPr/>
          </p:nvSpPr>
          <p:spPr bwMode="auto">
            <a:xfrm>
              <a:off x="5824538" y="3128963"/>
              <a:ext cx="50800" cy="249238"/>
            </a:xfrm>
            <a:custGeom>
              <a:avLst/>
              <a:gdLst>
                <a:gd name="T0" fmla="*/ 1 w 12"/>
                <a:gd name="T1" fmla="*/ 50 h 58"/>
                <a:gd name="T2" fmla="*/ 12 w 12"/>
                <a:gd name="T3" fmla="*/ 0 h 58"/>
                <a:gd name="T4" fmla="*/ 6 w 12"/>
                <a:gd name="T5" fmla="*/ 58 h 58"/>
                <a:gd name="T6" fmla="*/ 1 w 12"/>
                <a:gd name="T7" fmla="*/ 5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8">
                  <a:moveTo>
                    <a:pt x="1" y="50"/>
                  </a:moveTo>
                  <a:cubicBezTo>
                    <a:pt x="1" y="50"/>
                    <a:pt x="0" y="10"/>
                    <a:pt x="12" y="0"/>
                  </a:cubicBezTo>
                  <a:cubicBezTo>
                    <a:pt x="12" y="0"/>
                    <a:pt x="4" y="39"/>
                    <a:pt x="6" y="58"/>
                  </a:cubicBezTo>
                  <a:cubicBezTo>
                    <a:pt x="1" y="50"/>
                    <a:pt x="1" y="50"/>
                    <a:pt x="1" y="50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0" name="Freeform 40689"/>
            <p:cNvSpPr/>
            <p:nvPr/>
          </p:nvSpPr>
          <p:spPr bwMode="auto">
            <a:xfrm>
              <a:off x="5910263" y="3119438"/>
              <a:ext cx="30163" cy="314325"/>
            </a:xfrm>
            <a:custGeom>
              <a:avLst/>
              <a:gdLst>
                <a:gd name="T0" fmla="*/ 6 w 7"/>
                <a:gd name="T1" fmla="*/ 65 h 73"/>
                <a:gd name="T2" fmla="*/ 0 w 7"/>
                <a:gd name="T3" fmla="*/ 0 h 73"/>
                <a:gd name="T4" fmla="*/ 0 w 7"/>
                <a:gd name="T5" fmla="*/ 73 h 73"/>
                <a:gd name="T6" fmla="*/ 6 w 7"/>
                <a:gd name="T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3">
                  <a:moveTo>
                    <a:pt x="6" y="65"/>
                  </a:moveTo>
                  <a:cubicBezTo>
                    <a:pt x="6" y="65"/>
                    <a:pt x="7" y="19"/>
                    <a:pt x="0" y="0"/>
                  </a:cubicBezTo>
                  <a:cubicBezTo>
                    <a:pt x="0" y="0"/>
                    <a:pt x="3" y="62"/>
                    <a:pt x="0" y="73"/>
                  </a:cubicBezTo>
                  <a:cubicBezTo>
                    <a:pt x="6" y="65"/>
                    <a:pt x="6" y="65"/>
                    <a:pt x="6" y="6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Freeform 40690"/>
            <p:cNvSpPr/>
            <p:nvPr/>
          </p:nvSpPr>
          <p:spPr bwMode="auto">
            <a:xfrm>
              <a:off x="5973763" y="3124200"/>
              <a:ext cx="34925" cy="266700"/>
            </a:xfrm>
            <a:custGeom>
              <a:avLst/>
              <a:gdLst>
                <a:gd name="T0" fmla="*/ 1 w 8"/>
                <a:gd name="T1" fmla="*/ 45 h 62"/>
                <a:gd name="T2" fmla="*/ 4 w 8"/>
                <a:gd name="T3" fmla="*/ 0 h 62"/>
                <a:gd name="T4" fmla="*/ 8 w 8"/>
                <a:gd name="T5" fmla="*/ 62 h 62"/>
                <a:gd name="T6" fmla="*/ 1 w 8"/>
                <a:gd name="T7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2">
                  <a:moveTo>
                    <a:pt x="1" y="45"/>
                  </a:moveTo>
                  <a:cubicBezTo>
                    <a:pt x="1" y="45"/>
                    <a:pt x="0" y="13"/>
                    <a:pt x="4" y="0"/>
                  </a:cubicBezTo>
                  <a:cubicBezTo>
                    <a:pt x="4" y="0"/>
                    <a:pt x="4" y="49"/>
                    <a:pt x="8" y="62"/>
                  </a:cubicBezTo>
                  <a:cubicBezTo>
                    <a:pt x="1" y="45"/>
                    <a:pt x="1" y="45"/>
                    <a:pt x="1" y="4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Freeform 40691"/>
            <p:cNvSpPr/>
            <p:nvPr/>
          </p:nvSpPr>
          <p:spPr bwMode="auto">
            <a:xfrm>
              <a:off x="6183313" y="3167063"/>
              <a:ext cx="77788" cy="227013"/>
            </a:xfrm>
            <a:custGeom>
              <a:avLst/>
              <a:gdLst>
                <a:gd name="T0" fmla="*/ 18 w 18"/>
                <a:gd name="T1" fmla="*/ 45 h 53"/>
                <a:gd name="T2" fmla="*/ 0 w 18"/>
                <a:gd name="T3" fmla="*/ 0 h 53"/>
                <a:gd name="T4" fmla="*/ 13 w 18"/>
                <a:gd name="T5" fmla="*/ 53 h 53"/>
                <a:gd name="T6" fmla="*/ 18 w 18"/>
                <a:gd name="T7" fmla="*/ 4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3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0"/>
                    <a:pt x="13" y="53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Freeform 40692"/>
            <p:cNvSpPr/>
            <p:nvPr/>
          </p:nvSpPr>
          <p:spPr bwMode="auto">
            <a:xfrm>
              <a:off x="6170613" y="3278188"/>
              <a:ext cx="34925" cy="158750"/>
            </a:xfrm>
            <a:custGeom>
              <a:avLst/>
              <a:gdLst>
                <a:gd name="T0" fmla="*/ 1 w 8"/>
                <a:gd name="T1" fmla="*/ 24 h 37"/>
                <a:gd name="T2" fmla="*/ 8 w 8"/>
                <a:gd name="T3" fmla="*/ 0 h 37"/>
                <a:gd name="T4" fmla="*/ 6 w 8"/>
                <a:gd name="T5" fmla="*/ 37 h 37"/>
                <a:gd name="T6" fmla="*/ 1 w 8"/>
                <a:gd name="T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7">
                  <a:moveTo>
                    <a:pt x="1" y="24"/>
                  </a:moveTo>
                  <a:cubicBezTo>
                    <a:pt x="1" y="24"/>
                    <a:pt x="0" y="11"/>
                    <a:pt x="8" y="0"/>
                  </a:cubicBezTo>
                  <a:cubicBezTo>
                    <a:pt x="8" y="0"/>
                    <a:pt x="4" y="28"/>
                    <a:pt x="6" y="37"/>
                  </a:cubicBezTo>
                  <a:cubicBezTo>
                    <a:pt x="1" y="24"/>
                    <a:pt x="1" y="24"/>
                    <a:pt x="1" y="24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4" name="Freeform 40693"/>
            <p:cNvSpPr/>
            <p:nvPr/>
          </p:nvSpPr>
          <p:spPr bwMode="auto">
            <a:xfrm>
              <a:off x="6162675" y="3197225"/>
              <a:ext cx="42863" cy="274638"/>
            </a:xfrm>
            <a:custGeom>
              <a:avLst/>
              <a:gdLst>
                <a:gd name="T0" fmla="*/ 0 w 10"/>
                <a:gd name="T1" fmla="*/ 50 h 64"/>
                <a:gd name="T2" fmla="*/ 10 w 10"/>
                <a:gd name="T3" fmla="*/ 0 h 64"/>
                <a:gd name="T4" fmla="*/ 4 w 10"/>
                <a:gd name="T5" fmla="*/ 64 h 64"/>
                <a:gd name="T6" fmla="*/ 0 w 10"/>
                <a:gd name="T7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4">
                  <a:moveTo>
                    <a:pt x="0" y="50"/>
                  </a:moveTo>
                  <a:cubicBezTo>
                    <a:pt x="0" y="50"/>
                    <a:pt x="0" y="13"/>
                    <a:pt x="10" y="0"/>
                  </a:cubicBezTo>
                  <a:cubicBezTo>
                    <a:pt x="10" y="0"/>
                    <a:pt x="2" y="46"/>
                    <a:pt x="4" y="64"/>
                  </a:cubicBezTo>
                  <a:cubicBezTo>
                    <a:pt x="0" y="50"/>
                    <a:pt x="0" y="50"/>
                    <a:pt x="0" y="50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Freeform 40694"/>
            <p:cNvSpPr/>
            <p:nvPr/>
          </p:nvSpPr>
          <p:spPr bwMode="auto">
            <a:xfrm>
              <a:off x="6003925" y="3124200"/>
              <a:ext cx="42863" cy="269875"/>
            </a:xfrm>
            <a:custGeom>
              <a:avLst/>
              <a:gdLst>
                <a:gd name="T0" fmla="*/ 0 w 10"/>
                <a:gd name="T1" fmla="*/ 56 h 63"/>
                <a:gd name="T2" fmla="*/ 10 w 10"/>
                <a:gd name="T3" fmla="*/ 0 h 63"/>
                <a:gd name="T4" fmla="*/ 8 w 10"/>
                <a:gd name="T5" fmla="*/ 63 h 63"/>
                <a:gd name="T6" fmla="*/ 0 w 10"/>
                <a:gd name="T7" fmla="*/ 5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3">
                  <a:moveTo>
                    <a:pt x="0" y="56"/>
                  </a:moveTo>
                  <a:cubicBezTo>
                    <a:pt x="0" y="56"/>
                    <a:pt x="6" y="5"/>
                    <a:pt x="10" y="0"/>
                  </a:cubicBezTo>
                  <a:cubicBezTo>
                    <a:pt x="10" y="0"/>
                    <a:pt x="6" y="53"/>
                    <a:pt x="8" y="63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6" name="Freeform 40695"/>
            <p:cNvSpPr/>
            <p:nvPr/>
          </p:nvSpPr>
          <p:spPr bwMode="auto">
            <a:xfrm>
              <a:off x="6076950" y="3159125"/>
              <a:ext cx="42863" cy="234950"/>
            </a:xfrm>
            <a:custGeom>
              <a:avLst/>
              <a:gdLst>
                <a:gd name="T0" fmla="*/ 0 w 10"/>
                <a:gd name="T1" fmla="*/ 55 h 55"/>
                <a:gd name="T2" fmla="*/ 10 w 10"/>
                <a:gd name="T3" fmla="*/ 0 h 55"/>
                <a:gd name="T4" fmla="*/ 8 w 10"/>
                <a:gd name="T5" fmla="*/ 44 h 55"/>
                <a:gd name="T6" fmla="*/ 0 w 10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5">
                  <a:moveTo>
                    <a:pt x="0" y="55"/>
                  </a:moveTo>
                  <a:cubicBezTo>
                    <a:pt x="0" y="55"/>
                    <a:pt x="4" y="12"/>
                    <a:pt x="10" y="0"/>
                  </a:cubicBezTo>
                  <a:cubicBezTo>
                    <a:pt x="10" y="0"/>
                    <a:pt x="8" y="35"/>
                    <a:pt x="8" y="44"/>
                  </a:cubicBezTo>
                  <a:cubicBezTo>
                    <a:pt x="0" y="55"/>
                    <a:pt x="0" y="55"/>
                    <a:pt x="0" y="5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7" name="Freeform 40696"/>
            <p:cNvSpPr/>
            <p:nvPr/>
          </p:nvSpPr>
          <p:spPr bwMode="auto">
            <a:xfrm>
              <a:off x="6205538" y="3167063"/>
              <a:ext cx="41275" cy="239713"/>
            </a:xfrm>
            <a:custGeom>
              <a:avLst/>
              <a:gdLst>
                <a:gd name="T0" fmla="*/ 0 w 10"/>
                <a:gd name="T1" fmla="*/ 56 h 56"/>
                <a:gd name="T2" fmla="*/ 10 w 10"/>
                <a:gd name="T3" fmla="*/ 0 h 56"/>
                <a:gd name="T4" fmla="*/ 8 w 10"/>
                <a:gd name="T5" fmla="*/ 44 h 56"/>
                <a:gd name="T6" fmla="*/ 0 w 10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6">
                  <a:moveTo>
                    <a:pt x="0" y="56"/>
                  </a:moveTo>
                  <a:cubicBezTo>
                    <a:pt x="0" y="56"/>
                    <a:pt x="4" y="13"/>
                    <a:pt x="10" y="0"/>
                  </a:cubicBezTo>
                  <a:cubicBezTo>
                    <a:pt x="10" y="0"/>
                    <a:pt x="8" y="35"/>
                    <a:pt x="8" y="44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Freeform 40697"/>
            <p:cNvSpPr/>
            <p:nvPr/>
          </p:nvSpPr>
          <p:spPr bwMode="auto">
            <a:xfrm>
              <a:off x="5862638" y="3068638"/>
              <a:ext cx="47625" cy="322263"/>
            </a:xfrm>
            <a:custGeom>
              <a:avLst/>
              <a:gdLst>
                <a:gd name="T0" fmla="*/ 11 w 11"/>
                <a:gd name="T1" fmla="*/ 66 h 75"/>
                <a:gd name="T2" fmla="*/ 10 w 11"/>
                <a:gd name="T3" fmla="*/ 0 h 75"/>
                <a:gd name="T4" fmla="*/ 5 w 11"/>
                <a:gd name="T5" fmla="*/ 75 h 75"/>
                <a:gd name="T6" fmla="*/ 11 w 11"/>
                <a:gd name="T7" fmla="*/ 6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5">
                  <a:moveTo>
                    <a:pt x="11" y="66"/>
                  </a:moveTo>
                  <a:cubicBezTo>
                    <a:pt x="11" y="66"/>
                    <a:pt x="5" y="16"/>
                    <a:pt x="10" y="0"/>
                  </a:cubicBezTo>
                  <a:cubicBezTo>
                    <a:pt x="10" y="0"/>
                    <a:pt x="0" y="49"/>
                    <a:pt x="5" y="75"/>
                  </a:cubicBezTo>
                  <a:cubicBezTo>
                    <a:pt x="11" y="66"/>
                    <a:pt x="11" y="66"/>
                    <a:pt x="11" y="6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9" name="Freeform 40698"/>
            <p:cNvSpPr/>
            <p:nvPr/>
          </p:nvSpPr>
          <p:spPr bwMode="auto">
            <a:xfrm>
              <a:off x="5956300" y="3209925"/>
              <a:ext cx="82550" cy="201613"/>
            </a:xfrm>
            <a:custGeom>
              <a:avLst/>
              <a:gdLst>
                <a:gd name="T0" fmla="*/ 19 w 19"/>
                <a:gd name="T1" fmla="*/ 42 h 47"/>
                <a:gd name="T2" fmla="*/ 0 w 19"/>
                <a:gd name="T3" fmla="*/ 0 h 47"/>
                <a:gd name="T4" fmla="*/ 13 w 19"/>
                <a:gd name="T5" fmla="*/ 47 h 47"/>
                <a:gd name="T6" fmla="*/ 19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19" y="42"/>
                  </a:moveTo>
                  <a:cubicBezTo>
                    <a:pt x="19" y="42"/>
                    <a:pt x="14" y="9"/>
                    <a:pt x="0" y="0"/>
                  </a:cubicBezTo>
                  <a:cubicBezTo>
                    <a:pt x="0" y="0"/>
                    <a:pt x="15" y="30"/>
                    <a:pt x="13" y="47"/>
                  </a:cubicBezTo>
                  <a:cubicBezTo>
                    <a:pt x="19" y="42"/>
                    <a:pt x="19" y="42"/>
                    <a:pt x="19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0" name="Freeform 40699"/>
            <p:cNvSpPr/>
            <p:nvPr/>
          </p:nvSpPr>
          <p:spPr bwMode="auto">
            <a:xfrm>
              <a:off x="6097588" y="3201988"/>
              <a:ext cx="77788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4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6" y="14"/>
                    <a:pt x="0" y="0"/>
                  </a:cubicBezTo>
                  <a:cubicBezTo>
                    <a:pt x="0" y="0"/>
                    <a:pt x="16" y="41"/>
                    <a:pt x="14" y="54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1" name="Freeform 40702"/>
            <p:cNvSpPr>
              <a:spLocks noEditPoints="1"/>
            </p:cNvSpPr>
            <p:nvPr/>
          </p:nvSpPr>
          <p:spPr bwMode="auto">
            <a:xfrm>
              <a:off x="6196013" y="3857625"/>
              <a:ext cx="492125" cy="26988"/>
            </a:xfrm>
            <a:custGeom>
              <a:avLst/>
              <a:gdLst>
                <a:gd name="T0" fmla="*/ 115 w 115"/>
                <a:gd name="T1" fmla="*/ 5 h 6"/>
                <a:gd name="T2" fmla="*/ 109 w 115"/>
                <a:gd name="T3" fmla="*/ 5 h 6"/>
                <a:gd name="T4" fmla="*/ 110 w 115"/>
                <a:gd name="T5" fmla="*/ 5 h 6"/>
                <a:gd name="T6" fmla="*/ 114 w 115"/>
                <a:gd name="T7" fmla="*/ 6 h 6"/>
                <a:gd name="T8" fmla="*/ 115 w 115"/>
                <a:gd name="T9" fmla="*/ 5 h 6"/>
                <a:gd name="T10" fmla="*/ 2 w 115"/>
                <a:gd name="T11" fmla="*/ 0 h 6"/>
                <a:gd name="T12" fmla="*/ 0 w 115"/>
                <a:gd name="T13" fmla="*/ 0 h 6"/>
                <a:gd name="T14" fmla="*/ 2 w 115"/>
                <a:gd name="T15" fmla="*/ 1 h 6"/>
                <a:gd name="T16" fmla="*/ 59 w 115"/>
                <a:gd name="T17" fmla="*/ 3 h 6"/>
                <a:gd name="T18" fmla="*/ 8 w 115"/>
                <a:gd name="T19" fmla="*/ 0 h 6"/>
                <a:gd name="T20" fmla="*/ 2 w 115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6">
                  <a:moveTo>
                    <a:pt x="115" y="5"/>
                  </a:moveTo>
                  <a:cubicBezTo>
                    <a:pt x="114" y="5"/>
                    <a:pt x="111" y="5"/>
                    <a:pt x="109" y="5"/>
                  </a:cubicBezTo>
                  <a:cubicBezTo>
                    <a:pt x="109" y="5"/>
                    <a:pt x="110" y="5"/>
                    <a:pt x="110" y="5"/>
                  </a:cubicBezTo>
                  <a:cubicBezTo>
                    <a:pt x="112" y="6"/>
                    <a:pt x="113" y="6"/>
                    <a:pt x="114" y="6"/>
                  </a:cubicBezTo>
                  <a:cubicBezTo>
                    <a:pt x="114" y="6"/>
                    <a:pt x="115" y="6"/>
                    <a:pt x="115" y="5"/>
                  </a:cubicBezTo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2" y="2"/>
                    <a:pt x="59" y="3"/>
                  </a:cubicBezTo>
                  <a:cubicBezTo>
                    <a:pt x="39" y="2"/>
                    <a:pt x="19" y="1"/>
                    <a:pt x="8" y="0"/>
                  </a:cubicBezTo>
                  <a:cubicBezTo>
                    <a:pt x="6" y="0"/>
                    <a:pt x="4" y="0"/>
                    <a:pt x="2" y="0"/>
                  </a:cubicBezTo>
                </a:path>
              </a:pathLst>
            </a:custGeom>
            <a:solidFill>
              <a:srgbClr val="C5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72" name="组合 171"/>
          <p:cNvGrpSpPr/>
          <p:nvPr/>
        </p:nvGrpSpPr>
        <p:grpSpPr>
          <a:xfrm>
            <a:off x="9010153" y="5980017"/>
            <a:ext cx="679344" cy="1019017"/>
            <a:chOff x="5843588" y="3048000"/>
            <a:chExt cx="504825" cy="757238"/>
          </a:xfrm>
        </p:grpSpPr>
        <p:sp>
          <p:nvSpPr>
            <p:cNvPr id="173" name="Freeform 40763"/>
            <p:cNvSpPr/>
            <p:nvPr/>
          </p:nvSpPr>
          <p:spPr bwMode="auto">
            <a:xfrm>
              <a:off x="6043613" y="3048000"/>
              <a:ext cx="212725" cy="701675"/>
            </a:xfrm>
            <a:custGeom>
              <a:avLst/>
              <a:gdLst>
                <a:gd name="T0" fmla="*/ 0 w 49"/>
                <a:gd name="T1" fmla="*/ 0 h 163"/>
                <a:gd name="T2" fmla="*/ 8 w 49"/>
                <a:gd name="T3" fmla="*/ 163 h 163"/>
                <a:gd name="T4" fmla="*/ 0 w 49"/>
                <a:gd name="T5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" h="163">
                  <a:moveTo>
                    <a:pt x="0" y="0"/>
                  </a:moveTo>
                  <a:cubicBezTo>
                    <a:pt x="27" y="100"/>
                    <a:pt x="8" y="163"/>
                    <a:pt x="8" y="163"/>
                  </a:cubicBezTo>
                  <a:cubicBezTo>
                    <a:pt x="18" y="143"/>
                    <a:pt x="49" y="89"/>
                    <a:pt x="0" y="0"/>
                  </a:cubicBezTo>
                </a:path>
              </a:pathLst>
            </a:custGeom>
            <a:solidFill>
              <a:srgbClr val="9AC8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4" name="Freeform 40764"/>
            <p:cNvSpPr/>
            <p:nvPr/>
          </p:nvSpPr>
          <p:spPr bwMode="auto">
            <a:xfrm>
              <a:off x="5843588" y="3340100"/>
              <a:ext cx="217488" cy="465138"/>
            </a:xfrm>
            <a:custGeom>
              <a:avLst/>
              <a:gdLst>
                <a:gd name="T0" fmla="*/ 0 w 50"/>
                <a:gd name="T1" fmla="*/ 0 h 108"/>
                <a:gd name="T2" fmla="*/ 41 w 50"/>
                <a:gd name="T3" fmla="*/ 108 h 108"/>
                <a:gd name="T4" fmla="*/ 45 w 50"/>
                <a:gd name="T5" fmla="*/ 82 h 108"/>
                <a:gd name="T6" fmla="*/ 0 w 50"/>
                <a:gd name="T7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08">
                  <a:moveTo>
                    <a:pt x="0" y="0"/>
                  </a:moveTo>
                  <a:cubicBezTo>
                    <a:pt x="43" y="46"/>
                    <a:pt x="36" y="84"/>
                    <a:pt x="41" y="108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50" y="36"/>
                    <a:pt x="0" y="0"/>
                  </a:cubicBezTo>
                </a:path>
              </a:pathLst>
            </a:custGeom>
            <a:solidFill>
              <a:srgbClr val="6FB6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5" name="Freeform 40765"/>
            <p:cNvSpPr/>
            <p:nvPr/>
          </p:nvSpPr>
          <p:spPr bwMode="auto">
            <a:xfrm>
              <a:off x="6143625" y="3440113"/>
              <a:ext cx="139700" cy="292100"/>
            </a:xfrm>
            <a:custGeom>
              <a:avLst/>
              <a:gdLst>
                <a:gd name="T0" fmla="*/ 32 w 32"/>
                <a:gd name="T1" fmla="*/ 0 h 68"/>
                <a:gd name="T2" fmla="*/ 10 w 32"/>
                <a:gd name="T3" fmla="*/ 68 h 68"/>
                <a:gd name="T4" fmla="*/ 32 w 32"/>
                <a:gd name="T5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68">
                  <a:moveTo>
                    <a:pt x="32" y="0"/>
                  </a:moveTo>
                  <a:cubicBezTo>
                    <a:pt x="0" y="22"/>
                    <a:pt x="10" y="68"/>
                    <a:pt x="10" y="68"/>
                  </a:cubicBezTo>
                  <a:cubicBezTo>
                    <a:pt x="16" y="38"/>
                    <a:pt x="26" y="16"/>
                    <a:pt x="32" y="0"/>
                  </a:cubicBezTo>
                </a:path>
              </a:pathLst>
            </a:custGeom>
            <a:solidFill>
              <a:srgbClr val="61A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6" name="Freeform 40766"/>
            <p:cNvSpPr/>
            <p:nvPr/>
          </p:nvSpPr>
          <p:spPr bwMode="auto">
            <a:xfrm>
              <a:off x="6226175" y="3568700"/>
              <a:ext cx="100013" cy="168275"/>
            </a:xfrm>
            <a:custGeom>
              <a:avLst/>
              <a:gdLst>
                <a:gd name="T0" fmla="*/ 21 w 23"/>
                <a:gd name="T1" fmla="*/ 0 h 39"/>
                <a:gd name="T2" fmla="*/ 20 w 23"/>
                <a:gd name="T3" fmla="*/ 0 h 39"/>
                <a:gd name="T4" fmla="*/ 1 w 23"/>
                <a:gd name="T5" fmla="*/ 39 h 39"/>
                <a:gd name="T6" fmla="*/ 21 w 23"/>
                <a:gd name="T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39">
                  <a:moveTo>
                    <a:pt x="21" y="0"/>
                  </a:moveTo>
                  <a:cubicBezTo>
                    <a:pt x="21" y="0"/>
                    <a:pt x="20" y="0"/>
                    <a:pt x="20" y="0"/>
                  </a:cubicBezTo>
                  <a:cubicBezTo>
                    <a:pt x="0" y="8"/>
                    <a:pt x="1" y="39"/>
                    <a:pt x="1" y="39"/>
                  </a:cubicBezTo>
                  <a:cubicBezTo>
                    <a:pt x="13" y="20"/>
                    <a:pt x="23" y="0"/>
                    <a:pt x="21" y="0"/>
                  </a:cubicBezTo>
                </a:path>
              </a:pathLst>
            </a:custGeom>
            <a:solidFill>
              <a:srgbClr val="2F91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7" name="Freeform 40767"/>
            <p:cNvSpPr/>
            <p:nvPr/>
          </p:nvSpPr>
          <p:spPr bwMode="auto">
            <a:xfrm>
              <a:off x="5908675" y="3173413"/>
              <a:ext cx="187325" cy="374650"/>
            </a:xfrm>
            <a:custGeom>
              <a:avLst/>
              <a:gdLst>
                <a:gd name="T0" fmla="*/ 0 w 43"/>
                <a:gd name="T1" fmla="*/ 0 h 87"/>
                <a:gd name="T2" fmla="*/ 28 w 43"/>
                <a:gd name="T3" fmla="*/ 87 h 87"/>
                <a:gd name="T4" fmla="*/ 0 w 43"/>
                <a:gd name="T5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87">
                  <a:moveTo>
                    <a:pt x="0" y="0"/>
                  </a:moveTo>
                  <a:cubicBezTo>
                    <a:pt x="11" y="24"/>
                    <a:pt x="24" y="56"/>
                    <a:pt x="28" y="87"/>
                  </a:cubicBezTo>
                  <a:cubicBezTo>
                    <a:pt x="28" y="87"/>
                    <a:pt x="43" y="55"/>
                    <a:pt x="0" y="0"/>
                  </a:cubicBezTo>
                </a:path>
              </a:pathLst>
            </a:custGeom>
            <a:solidFill>
              <a:srgbClr val="61A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8" name="Freeform 40768"/>
            <p:cNvSpPr/>
            <p:nvPr/>
          </p:nvSpPr>
          <p:spPr bwMode="auto">
            <a:xfrm>
              <a:off x="6183313" y="3108325"/>
              <a:ext cx="165100" cy="382588"/>
            </a:xfrm>
            <a:custGeom>
              <a:avLst/>
              <a:gdLst>
                <a:gd name="T0" fmla="*/ 38 w 38"/>
                <a:gd name="T1" fmla="*/ 0 h 89"/>
                <a:gd name="T2" fmla="*/ 0 w 38"/>
                <a:gd name="T3" fmla="*/ 89 h 89"/>
                <a:gd name="T4" fmla="*/ 38 w 38"/>
                <a:gd name="T5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89">
                  <a:moveTo>
                    <a:pt x="38" y="0"/>
                  </a:moveTo>
                  <a:cubicBezTo>
                    <a:pt x="3" y="11"/>
                    <a:pt x="0" y="89"/>
                    <a:pt x="0" y="89"/>
                  </a:cubicBezTo>
                  <a:cubicBezTo>
                    <a:pt x="12" y="51"/>
                    <a:pt x="17" y="32"/>
                    <a:pt x="38" y="0"/>
                  </a:cubicBezTo>
                </a:path>
              </a:pathLst>
            </a:custGeom>
            <a:solidFill>
              <a:srgbClr val="6FB6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79" name="组合 178"/>
          <p:cNvGrpSpPr/>
          <p:nvPr/>
        </p:nvGrpSpPr>
        <p:grpSpPr>
          <a:xfrm>
            <a:off x="395581" y="5841032"/>
            <a:ext cx="871039" cy="851748"/>
            <a:chOff x="5824538" y="2973388"/>
            <a:chExt cx="931863" cy="911225"/>
          </a:xfrm>
        </p:grpSpPr>
        <p:sp>
          <p:nvSpPr>
            <p:cNvPr id="180" name="Freeform 40662"/>
            <p:cNvSpPr/>
            <p:nvPr/>
          </p:nvSpPr>
          <p:spPr bwMode="auto">
            <a:xfrm>
              <a:off x="6453188" y="2973388"/>
              <a:ext cx="50800" cy="382588"/>
            </a:xfrm>
            <a:custGeom>
              <a:avLst/>
              <a:gdLst>
                <a:gd name="T0" fmla="*/ 2 w 12"/>
                <a:gd name="T1" fmla="*/ 85 h 89"/>
                <a:gd name="T2" fmla="*/ 9 w 12"/>
                <a:gd name="T3" fmla="*/ 89 h 89"/>
                <a:gd name="T4" fmla="*/ 12 w 12"/>
                <a:gd name="T5" fmla="*/ 0 h 89"/>
                <a:gd name="T6" fmla="*/ 2 w 12"/>
                <a:gd name="T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9">
                  <a:moveTo>
                    <a:pt x="2" y="85"/>
                  </a:moveTo>
                  <a:cubicBezTo>
                    <a:pt x="9" y="89"/>
                    <a:pt x="9" y="89"/>
                    <a:pt x="9" y="89"/>
                  </a:cubicBezTo>
                  <a:cubicBezTo>
                    <a:pt x="9" y="89"/>
                    <a:pt x="8" y="18"/>
                    <a:pt x="12" y="0"/>
                  </a:cubicBezTo>
                  <a:cubicBezTo>
                    <a:pt x="12" y="0"/>
                    <a:pt x="0" y="35"/>
                    <a:pt x="2" y="8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1" name="Freeform 40663"/>
            <p:cNvSpPr/>
            <p:nvPr/>
          </p:nvSpPr>
          <p:spPr bwMode="auto">
            <a:xfrm>
              <a:off x="6521450" y="3051175"/>
              <a:ext cx="38100" cy="282575"/>
            </a:xfrm>
            <a:custGeom>
              <a:avLst/>
              <a:gdLst>
                <a:gd name="T0" fmla="*/ 2 w 9"/>
                <a:gd name="T1" fmla="*/ 66 h 66"/>
                <a:gd name="T2" fmla="*/ 8 w 9"/>
                <a:gd name="T3" fmla="*/ 62 h 66"/>
                <a:gd name="T4" fmla="*/ 9 w 9"/>
                <a:gd name="T5" fmla="*/ 0 h 66"/>
                <a:gd name="T6" fmla="*/ 2 w 9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66">
                  <a:moveTo>
                    <a:pt x="2" y="66"/>
                  </a:move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6" y="6"/>
                    <a:pt x="9" y="0"/>
                  </a:cubicBezTo>
                  <a:cubicBezTo>
                    <a:pt x="9" y="0"/>
                    <a:pt x="0" y="42"/>
                    <a:pt x="2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2" name="Freeform 40664"/>
            <p:cNvSpPr/>
            <p:nvPr/>
          </p:nvSpPr>
          <p:spPr bwMode="auto">
            <a:xfrm>
              <a:off x="6281738" y="3162300"/>
              <a:ext cx="42863" cy="284163"/>
            </a:xfrm>
            <a:custGeom>
              <a:avLst/>
              <a:gdLst>
                <a:gd name="T0" fmla="*/ 8 w 10"/>
                <a:gd name="T1" fmla="*/ 66 h 66"/>
                <a:gd name="T2" fmla="*/ 2 w 10"/>
                <a:gd name="T3" fmla="*/ 62 h 66"/>
                <a:gd name="T4" fmla="*/ 0 w 10"/>
                <a:gd name="T5" fmla="*/ 0 h 66"/>
                <a:gd name="T6" fmla="*/ 8 w 10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6">
                  <a:moveTo>
                    <a:pt x="8" y="66"/>
                  </a:move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3" y="5"/>
                    <a:pt x="0" y="0"/>
                  </a:cubicBezTo>
                  <a:cubicBezTo>
                    <a:pt x="0" y="0"/>
                    <a:pt x="10" y="42"/>
                    <a:pt x="8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3" name="Freeform 40665"/>
            <p:cNvSpPr/>
            <p:nvPr/>
          </p:nvSpPr>
          <p:spPr bwMode="auto">
            <a:xfrm>
              <a:off x="6602413" y="3124200"/>
              <a:ext cx="25400" cy="219075"/>
            </a:xfrm>
            <a:custGeom>
              <a:avLst/>
              <a:gdLst>
                <a:gd name="T0" fmla="*/ 2 w 6"/>
                <a:gd name="T1" fmla="*/ 51 h 51"/>
                <a:gd name="T2" fmla="*/ 6 w 6"/>
                <a:gd name="T3" fmla="*/ 47 h 51"/>
                <a:gd name="T4" fmla="*/ 6 w 6"/>
                <a:gd name="T5" fmla="*/ 0 h 51"/>
                <a:gd name="T6" fmla="*/ 2 w 6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1">
                  <a:moveTo>
                    <a:pt x="2" y="51"/>
                  </a:moveTo>
                  <a:cubicBezTo>
                    <a:pt x="6" y="47"/>
                    <a:pt x="6" y="47"/>
                    <a:pt x="6" y="4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37"/>
                    <a:pt x="2" y="51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4" name="Freeform 40666"/>
            <p:cNvSpPr/>
            <p:nvPr/>
          </p:nvSpPr>
          <p:spPr bwMode="auto">
            <a:xfrm>
              <a:off x="6397625" y="3094038"/>
              <a:ext cx="25400" cy="249238"/>
            </a:xfrm>
            <a:custGeom>
              <a:avLst/>
              <a:gdLst>
                <a:gd name="T0" fmla="*/ 6 w 6"/>
                <a:gd name="T1" fmla="*/ 58 h 58"/>
                <a:gd name="T2" fmla="*/ 1 w 6"/>
                <a:gd name="T3" fmla="*/ 0 h 58"/>
                <a:gd name="T4" fmla="*/ 0 w 6"/>
                <a:gd name="T5" fmla="*/ 52 h 58"/>
                <a:gd name="T6" fmla="*/ 6 w 6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8">
                  <a:moveTo>
                    <a:pt x="6" y="58"/>
                  </a:moveTo>
                  <a:cubicBezTo>
                    <a:pt x="6" y="58"/>
                    <a:pt x="6" y="11"/>
                    <a:pt x="1" y="0"/>
                  </a:cubicBezTo>
                  <a:cubicBezTo>
                    <a:pt x="1" y="0"/>
                    <a:pt x="1" y="44"/>
                    <a:pt x="0" y="52"/>
                  </a:cubicBezTo>
                  <a:cubicBezTo>
                    <a:pt x="6" y="58"/>
                    <a:pt x="6" y="58"/>
                    <a:pt x="6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5" name="Freeform 40667"/>
            <p:cNvSpPr/>
            <p:nvPr/>
          </p:nvSpPr>
          <p:spPr bwMode="auto">
            <a:xfrm>
              <a:off x="6726238" y="3175000"/>
              <a:ext cx="30163" cy="249238"/>
            </a:xfrm>
            <a:custGeom>
              <a:avLst/>
              <a:gdLst>
                <a:gd name="T0" fmla="*/ 7 w 7"/>
                <a:gd name="T1" fmla="*/ 58 h 58"/>
                <a:gd name="T2" fmla="*/ 2 w 7"/>
                <a:gd name="T3" fmla="*/ 0 h 58"/>
                <a:gd name="T4" fmla="*/ 0 w 7"/>
                <a:gd name="T5" fmla="*/ 52 h 58"/>
                <a:gd name="T6" fmla="*/ 7 w 7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8">
                  <a:moveTo>
                    <a:pt x="7" y="58"/>
                  </a:moveTo>
                  <a:cubicBezTo>
                    <a:pt x="7" y="58"/>
                    <a:pt x="7" y="11"/>
                    <a:pt x="2" y="0"/>
                  </a:cubicBezTo>
                  <a:cubicBezTo>
                    <a:pt x="2" y="0"/>
                    <a:pt x="2" y="44"/>
                    <a:pt x="0" y="52"/>
                  </a:cubicBezTo>
                  <a:lnTo>
                    <a:pt x="7" y="58"/>
                  </a:lnTo>
                  <a:close/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6" name="Freeform 40668"/>
            <p:cNvSpPr/>
            <p:nvPr/>
          </p:nvSpPr>
          <p:spPr bwMode="auto">
            <a:xfrm>
              <a:off x="6564313" y="3192463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6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6" y="9"/>
                    <a:pt x="19" y="0"/>
                  </a:cubicBezTo>
                  <a:cubicBezTo>
                    <a:pt x="19" y="0"/>
                    <a:pt x="4" y="30"/>
                    <a:pt x="6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7" name="Freeform 40669"/>
            <p:cNvSpPr/>
            <p:nvPr/>
          </p:nvSpPr>
          <p:spPr bwMode="auto">
            <a:xfrm>
              <a:off x="6564313" y="3201988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5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5" y="9"/>
                    <a:pt x="19" y="0"/>
                  </a:cubicBezTo>
                  <a:cubicBezTo>
                    <a:pt x="19" y="0"/>
                    <a:pt x="4" y="30"/>
                    <a:pt x="5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8" name="Freeform 40670"/>
            <p:cNvSpPr/>
            <p:nvPr/>
          </p:nvSpPr>
          <p:spPr bwMode="auto">
            <a:xfrm>
              <a:off x="6478588" y="3119438"/>
              <a:ext cx="50800" cy="249238"/>
            </a:xfrm>
            <a:custGeom>
              <a:avLst/>
              <a:gdLst>
                <a:gd name="T0" fmla="*/ 11 w 12"/>
                <a:gd name="T1" fmla="*/ 50 h 58"/>
                <a:gd name="T2" fmla="*/ 0 w 12"/>
                <a:gd name="T3" fmla="*/ 0 h 58"/>
                <a:gd name="T4" fmla="*/ 6 w 12"/>
                <a:gd name="T5" fmla="*/ 58 h 58"/>
                <a:gd name="T6" fmla="*/ 11 w 12"/>
                <a:gd name="T7" fmla="*/ 5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8">
                  <a:moveTo>
                    <a:pt x="11" y="50"/>
                  </a:moveTo>
                  <a:cubicBezTo>
                    <a:pt x="11" y="50"/>
                    <a:pt x="12" y="10"/>
                    <a:pt x="0" y="0"/>
                  </a:cubicBezTo>
                  <a:cubicBezTo>
                    <a:pt x="0" y="0"/>
                    <a:pt x="8" y="39"/>
                    <a:pt x="6" y="58"/>
                  </a:cubicBezTo>
                  <a:cubicBezTo>
                    <a:pt x="11" y="50"/>
                    <a:pt x="11" y="50"/>
                    <a:pt x="11" y="50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" name="Freeform 40671"/>
            <p:cNvSpPr/>
            <p:nvPr/>
          </p:nvSpPr>
          <p:spPr bwMode="auto">
            <a:xfrm>
              <a:off x="6413500" y="3111500"/>
              <a:ext cx="30163" cy="312738"/>
            </a:xfrm>
            <a:custGeom>
              <a:avLst/>
              <a:gdLst>
                <a:gd name="T0" fmla="*/ 1 w 7"/>
                <a:gd name="T1" fmla="*/ 65 h 73"/>
                <a:gd name="T2" fmla="*/ 7 w 7"/>
                <a:gd name="T3" fmla="*/ 0 h 73"/>
                <a:gd name="T4" fmla="*/ 7 w 7"/>
                <a:gd name="T5" fmla="*/ 73 h 73"/>
                <a:gd name="T6" fmla="*/ 1 w 7"/>
                <a:gd name="T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3">
                  <a:moveTo>
                    <a:pt x="1" y="65"/>
                  </a:moveTo>
                  <a:cubicBezTo>
                    <a:pt x="1" y="65"/>
                    <a:pt x="0" y="19"/>
                    <a:pt x="7" y="0"/>
                  </a:cubicBezTo>
                  <a:cubicBezTo>
                    <a:pt x="7" y="0"/>
                    <a:pt x="4" y="62"/>
                    <a:pt x="7" y="73"/>
                  </a:cubicBezTo>
                  <a:cubicBezTo>
                    <a:pt x="1" y="65"/>
                    <a:pt x="1" y="65"/>
                    <a:pt x="1" y="6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" name="Freeform 40672"/>
            <p:cNvSpPr/>
            <p:nvPr/>
          </p:nvSpPr>
          <p:spPr bwMode="auto">
            <a:xfrm>
              <a:off x="6345238" y="3116263"/>
              <a:ext cx="34925" cy="265113"/>
            </a:xfrm>
            <a:custGeom>
              <a:avLst/>
              <a:gdLst>
                <a:gd name="T0" fmla="*/ 7 w 8"/>
                <a:gd name="T1" fmla="*/ 45 h 62"/>
                <a:gd name="T2" fmla="*/ 4 w 8"/>
                <a:gd name="T3" fmla="*/ 0 h 62"/>
                <a:gd name="T4" fmla="*/ 0 w 8"/>
                <a:gd name="T5" fmla="*/ 62 h 62"/>
                <a:gd name="T6" fmla="*/ 7 w 8"/>
                <a:gd name="T7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2">
                  <a:moveTo>
                    <a:pt x="7" y="45"/>
                  </a:moveTo>
                  <a:cubicBezTo>
                    <a:pt x="7" y="45"/>
                    <a:pt x="8" y="13"/>
                    <a:pt x="4" y="0"/>
                  </a:cubicBezTo>
                  <a:cubicBezTo>
                    <a:pt x="4" y="0"/>
                    <a:pt x="4" y="49"/>
                    <a:pt x="0" y="62"/>
                  </a:cubicBezTo>
                  <a:cubicBezTo>
                    <a:pt x="7" y="45"/>
                    <a:pt x="7" y="45"/>
                    <a:pt x="7" y="4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1" name="Freeform 40673"/>
            <p:cNvSpPr/>
            <p:nvPr/>
          </p:nvSpPr>
          <p:spPr bwMode="auto">
            <a:xfrm>
              <a:off x="6316663" y="3192463"/>
              <a:ext cx="76200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3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1"/>
                    <a:pt x="13" y="54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2" name="Freeform 40674"/>
            <p:cNvSpPr/>
            <p:nvPr/>
          </p:nvSpPr>
          <p:spPr bwMode="auto">
            <a:xfrm>
              <a:off x="6645275" y="3159125"/>
              <a:ext cx="76200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4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1"/>
                    <a:pt x="14" y="54"/>
                  </a:cubicBezTo>
                  <a:lnTo>
                    <a:pt x="18" y="45"/>
                  </a:lnTo>
                  <a:close/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3" name="Freeform 40675"/>
            <p:cNvSpPr/>
            <p:nvPr/>
          </p:nvSpPr>
          <p:spPr bwMode="auto">
            <a:xfrm>
              <a:off x="6632575" y="3270250"/>
              <a:ext cx="33338" cy="158750"/>
            </a:xfrm>
            <a:custGeom>
              <a:avLst/>
              <a:gdLst>
                <a:gd name="T0" fmla="*/ 1 w 8"/>
                <a:gd name="T1" fmla="*/ 24 h 37"/>
                <a:gd name="T2" fmla="*/ 8 w 8"/>
                <a:gd name="T3" fmla="*/ 0 h 37"/>
                <a:gd name="T4" fmla="*/ 7 w 8"/>
                <a:gd name="T5" fmla="*/ 37 h 37"/>
                <a:gd name="T6" fmla="*/ 1 w 8"/>
                <a:gd name="T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7">
                  <a:moveTo>
                    <a:pt x="1" y="24"/>
                  </a:moveTo>
                  <a:cubicBezTo>
                    <a:pt x="1" y="24"/>
                    <a:pt x="0" y="11"/>
                    <a:pt x="8" y="0"/>
                  </a:cubicBezTo>
                  <a:cubicBezTo>
                    <a:pt x="8" y="0"/>
                    <a:pt x="4" y="28"/>
                    <a:pt x="7" y="37"/>
                  </a:cubicBezTo>
                  <a:cubicBezTo>
                    <a:pt x="1" y="24"/>
                    <a:pt x="1" y="24"/>
                    <a:pt x="1" y="24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4" name="Freeform 40676"/>
            <p:cNvSpPr/>
            <p:nvPr/>
          </p:nvSpPr>
          <p:spPr bwMode="auto">
            <a:xfrm>
              <a:off x="6623050" y="3189288"/>
              <a:ext cx="42863" cy="274638"/>
            </a:xfrm>
            <a:custGeom>
              <a:avLst/>
              <a:gdLst>
                <a:gd name="T0" fmla="*/ 0 w 10"/>
                <a:gd name="T1" fmla="*/ 50 h 64"/>
                <a:gd name="T2" fmla="*/ 10 w 10"/>
                <a:gd name="T3" fmla="*/ 0 h 64"/>
                <a:gd name="T4" fmla="*/ 5 w 10"/>
                <a:gd name="T5" fmla="*/ 64 h 64"/>
                <a:gd name="T6" fmla="*/ 0 w 10"/>
                <a:gd name="T7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4">
                  <a:moveTo>
                    <a:pt x="0" y="50"/>
                  </a:moveTo>
                  <a:cubicBezTo>
                    <a:pt x="0" y="50"/>
                    <a:pt x="0" y="13"/>
                    <a:pt x="10" y="0"/>
                  </a:cubicBezTo>
                  <a:cubicBezTo>
                    <a:pt x="10" y="0"/>
                    <a:pt x="2" y="46"/>
                    <a:pt x="5" y="64"/>
                  </a:cubicBezTo>
                  <a:cubicBezTo>
                    <a:pt x="0" y="50"/>
                    <a:pt x="0" y="50"/>
                    <a:pt x="0" y="50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5" name="Freeform 40677"/>
            <p:cNvSpPr/>
            <p:nvPr/>
          </p:nvSpPr>
          <p:spPr bwMode="auto">
            <a:xfrm>
              <a:off x="6307138" y="3116263"/>
              <a:ext cx="42863" cy="269875"/>
            </a:xfrm>
            <a:custGeom>
              <a:avLst/>
              <a:gdLst>
                <a:gd name="T0" fmla="*/ 10 w 10"/>
                <a:gd name="T1" fmla="*/ 56 h 63"/>
                <a:gd name="T2" fmla="*/ 0 w 10"/>
                <a:gd name="T3" fmla="*/ 0 h 63"/>
                <a:gd name="T4" fmla="*/ 2 w 10"/>
                <a:gd name="T5" fmla="*/ 63 h 63"/>
                <a:gd name="T6" fmla="*/ 10 w 10"/>
                <a:gd name="T7" fmla="*/ 5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3">
                  <a:moveTo>
                    <a:pt x="10" y="56"/>
                  </a:moveTo>
                  <a:cubicBezTo>
                    <a:pt x="10" y="56"/>
                    <a:pt x="4" y="5"/>
                    <a:pt x="0" y="0"/>
                  </a:cubicBezTo>
                  <a:cubicBezTo>
                    <a:pt x="0" y="0"/>
                    <a:pt x="4" y="53"/>
                    <a:pt x="2" y="63"/>
                  </a:cubicBezTo>
                  <a:cubicBezTo>
                    <a:pt x="10" y="56"/>
                    <a:pt x="10" y="56"/>
                    <a:pt x="1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6" name="Freeform 40678"/>
            <p:cNvSpPr/>
            <p:nvPr/>
          </p:nvSpPr>
          <p:spPr bwMode="auto">
            <a:xfrm>
              <a:off x="6542088" y="3149600"/>
              <a:ext cx="42863" cy="236538"/>
            </a:xfrm>
            <a:custGeom>
              <a:avLst/>
              <a:gdLst>
                <a:gd name="T0" fmla="*/ 0 w 10"/>
                <a:gd name="T1" fmla="*/ 55 h 55"/>
                <a:gd name="T2" fmla="*/ 10 w 10"/>
                <a:gd name="T3" fmla="*/ 0 h 55"/>
                <a:gd name="T4" fmla="*/ 7 w 10"/>
                <a:gd name="T5" fmla="*/ 44 h 55"/>
                <a:gd name="T6" fmla="*/ 0 w 10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5">
                  <a:moveTo>
                    <a:pt x="0" y="55"/>
                  </a:moveTo>
                  <a:cubicBezTo>
                    <a:pt x="0" y="55"/>
                    <a:pt x="4" y="12"/>
                    <a:pt x="10" y="0"/>
                  </a:cubicBezTo>
                  <a:cubicBezTo>
                    <a:pt x="10" y="0"/>
                    <a:pt x="7" y="35"/>
                    <a:pt x="7" y="44"/>
                  </a:cubicBezTo>
                  <a:cubicBezTo>
                    <a:pt x="0" y="55"/>
                    <a:pt x="0" y="55"/>
                    <a:pt x="0" y="5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7" name="Freeform 40679"/>
            <p:cNvSpPr/>
            <p:nvPr/>
          </p:nvSpPr>
          <p:spPr bwMode="auto">
            <a:xfrm>
              <a:off x="6670675" y="3159125"/>
              <a:ext cx="42863" cy="239713"/>
            </a:xfrm>
            <a:custGeom>
              <a:avLst/>
              <a:gdLst>
                <a:gd name="T0" fmla="*/ 0 w 10"/>
                <a:gd name="T1" fmla="*/ 56 h 56"/>
                <a:gd name="T2" fmla="*/ 10 w 10"/>
                <a:gd name="T3" fmla="*/ 0 h 56"/>
                <a:gd name="T4" fmla="*/ 7 w 10"/>
                <a:gd name="T5" fmla="*/ 45 h 56"/>
                <a:gd name="T6" fmla="*/ 0 w 10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6">
                  <a:moveTo>
                    <a:pt x="0" y="56"/>
                  </a:moveTo>
                  <a:cubicBezTo>
                    <a:pt x="0" y="56"/>
                    <a:pt x="4" y="13"/>
                    <a:pt x="10" y="0"/>
                  </a:cubicBezTo>
                  <a:cubicBezTo>
                    <a:pt x="10" y="0"/>
                    <a:pt x="7" y="35"/>
                    <a:pt x="7" y="45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8" name="Freeform 40680"/>
            <p:cNvSpPr/>
            <p:nvPr/>
          </p:nvSpPr>
          <p:spPr bwMode="auto">
            <a:xfrm>
              <a:off x="6443663" y="3059113"/>
              <a:ext cx="47625" cy="322263"/>
            </a:xfrm>
            <a:custGeom>
              <a:avLst/>
              <a:gdLst>
                <a:gd name="T0" fmla="*/ 0 w 11"/>
                <a:gd name="T1" fmla="*/ 66 h 75"/>
                <a:gd name="T2" fmla="*/ 1 w 11"/>
                <a:gd name="T3" fmla="*/ 0 h 75"/>
                <a:gd name="T4" fmla="*/ 6 w 11"/>
                <a:gd name="T5" fmla="*/ 75 h 75"/>
                <a:gd name="T6" fmla="*/ 0 w 11"/>
                <a:gd name="T7" fmla="*/ 6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5">
                  <a:moveTo>
                    <a:pt x="0" y="66"/>
                  </a:moveTo>
                  <a:cubicBezTo>
                    <a:pt x="0" y="66"/>
                    <a:pt x="6" y="16"/>
                    <a:pt x="1" y="0"/>
                  </a:cubicBezTo>
                  <a:cubicBezTo>
                    <a:pt x="1" y="0"/>
                    <a:pt x="11" y="49"/>
                    <a:pt x="6" y="75"/>
                  </a:cubicBezTo>
                  <a:cubicBezTo>
                    <a:pt x="0" y="66"/>
                    <a:pt x="0" y="66"/>
                    <a:pt x="0" y="6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9" name="Freeform 40681"/>
            <p:cNvSpPr/>
            <p:nvPr/>
          </p:nvSpPr>
          <p:spPr bwMode="auto">
            <a:xfrm>
              <a:off x="5849938" y="3051175"/>
              <a:ext cx="50800" cy="312738"/>
            </a:xfrm>
            <a:custGeom>
              <a:avLst/>
              <a:gdLst>
                <a:gd name="T0" fmla="*/ 10 w 12"/>
                <a:gd name="T1" fmla="*/ 70 h 73"/>
                <a:gd name="T2" fmla="*/ 3 w 12"/>
                <a:gd name="T3" fmla="*/ 73 h 73"/>
                <a:gd name="T4" fmla="*/ 0 w 12"/>
                <a:gd name="T5" fmla="*/ 0 h 73"/>
                <a:gd name="T6" fmla="*/ 10 w 12"/>
                <a:gd name="T7" fmla="*/ 7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3">
                  <a:moveTo>
                    <a:pt x="10" y="70"/>
                  </a:move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4" y="15"/>
                    <a:pt x="0" y="0"/>
                  </a:cubicBezTo>
                  <a:cubicBezTo>
                    <a:pt x="0" y="0"/>
                    <a:pt x="12" y="29"/>
                    <a:pt x="10" y="70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0" name="Freeform 40682"/>
            <p:cNvSpPr/>
            <p:nvPr/>
          </p:nvSpPr>
          <p:spPr bwMode="auto">
            <a:xfrm>
              <a:off x="6059488" y="2978150"/>
              <a:ext cx="34925" cy="365125"/>
            </a:xfrm>
            <a:custGeom>
              <a:avLst/>
              <a:gdLst>
                <a:gd name="T0" fmla="*/ 2 w 8"/>
                <a:gd name="T1" fmla="*/ 85 h 85"/>
                <a:gd name="T2" fmla="*/ 7 w 8"/>
                <a:gd name="T3" fmla="*/ 80 h 85"/>
                <a:gd name="T4" fmla="*/ 8 w 8"/>
                <a:gd name="T5" fmla="*/ 0 h 85"/>
                <a:gd name="T6" fmla="*/ 2 w 8"/>
                <a:gd name="T7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5">
                  <a:moveTo>
                    <a:pt x="2" y="85"/>
                  </a:moveTo>
                  <a:cubicBezTo>
                    <a:pt x="7" y="80"/>
                    <a:pt x="7" y="80"/>
                    <a:pt x="7" y="80"/>
                  </a:cubicBezTo>
                  <a:cubicBezTo>
                    <a:pt x="7" y="80"/>
                    <a:pt x="6" y="8"/>
                    <a:pt x="8" y="0"/>
                  </a:cubicBezTo>
                  <a:cubicBezTo>
                    <a:pt x="8" y="0"/>
                    <a:pt x="0" y="54"/>
                    <a:pt x="2" y="8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1" name="Freeform 40683"/>
            <p:cNvSpPr/>
            <p:nvPr/>
          </p:nvSpPr>
          <p:spPr bwMode="auto">
            <a:xfrm>
              <a:off x="6029325" y="3171825"/>
              <a:ext cx="42863" cy="282575"/>
            </a:xfrm>
            <a:custGeom>
              <a:avLst/>
              <a:gdLst>
                <a:gd name="T0" fmla="*/ 2 w 10"/>
                <a:gd name="T1" fmla="*/ 66 h 66"/>
                <a:gd name="T2" fmla="*/ 8 w 10"/>
                <a:gd name="T3" fmla="*/ 62 h 66"/>
                <a:gd name="T4" fmla="*/ 10 w 10"/>
                <a:gd name="T5" fmla="*/ 0 h 66"/>
                <a:gd name="T6" fmla="*/ 2 w 10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6">
                  <a:moveTo>
                    <a:pt x="2" y="66"/>
                  </a:move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7" y="5"/>
                    <a:pt x="10" y="0"/>
                  </a:cubicBezTo>
                  <a:cubicBezTo>
                    <a:pt x="10" y="0"/>
                    <a:pt x="0" y="42"/>
                    <a:pt x="2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2" name="Freeform 40684"/>
            <p:cNvSpPr/>
            <p:nvPr/>
          </p:nvSpPr>
          <p:spPr bwMode="auto">
            <a:xfrm>
              <a:off x="6140450" y="3132138"/>
              <a:ext cx="25400" cy="219075"/>
            </a:xfrm>
            <a:custGeom>
              <a:avLst/>
              <a:gdLst>
                <a:gd name="T0" fmla="*/ 1 w 6"/>
                <a:gd name="T1" fmla="*/ 51 h 51"/>
                <a:gd name="T2" fmla="*/ 5 w 6"/>
                <a:gd name="T3" fmla="*/ 47 h 51"/>
                <a:gd name="T4" fmla="*/ 6 w 6"/>
                <a:gd name="T5" fmla="*/ 0 h 51"/>
                <a:gd name="T6" fmla="*/ 1 w 6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1">
                  <a:moveTo>
                    <a:pt x="1" y="51"/>
                  </a:moveTo>
                  <a:cubicBezTo>
                    <a:pt x="5" y="47"/>
                    <a:pt x="5" y="47"/>
                    <a:pt x="5" y="4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37"/>
                    <a:pt x="1" y="51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3" name="Freeform 40685"/>
            <p:cNvSpPr/>
            <p:nvPr/>
          </p:nvSpPr>
          <p:spPr bwMode="auto">
            <a:xfrm>
              <a:off x="5930900" y="3101975"/>
              <a:ext cx="25400" cy="249238"/>
            </a:xfrm>
            <a:custGeom>
              <a:avLst/>
              <a:gdLst>
                <a:gd name="T0" fmla="*/ 0 w 6"/>
                <a:gd name="T1" fmla="*/ 58 h 58"/>
                <a:gd name="T2" fmla="*/ 5 w 6"/>
                <a:gd name="T3" fmla="*/ 0 h 58"/>
                <a:gd name="T4" fmla="*/ 6 w 6"/>
                <a:gd name="T5" fmla="*/ 52 h 58"/>
                <a:gd name="T6" fmla="*/ 0 w 6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8">
                  <a:moveTo>
                    <a:pt x="0" y="58"/>
                  </a:moveTo>
                  <a:cubicBezTo>
                    <a:pt x="0" y="58"/>
                    <a:pt x="0" y="11"/>
                    <a:pt x="5" y="0"/>
                  </a:cubicBezTo>
                  <a:cubicBezTo>
                    <a:pt x="5" y="0"/>
                    <a:pt x="5" y="44"/>
                    <a:pt x="6" y="52"/>
                  </a:cubicBezTo>
                  <a:cubicBezTo>
                    <a:pt x="0" y="58"/>
                    <a:pt x="0" y="58"/>
                    <a:pt x="0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4" name="Freeform 40686"/>
            <p:cNvSpPr/>
            <p:nvPr/>
          </p:nvSpPr>
          <p:spPr bwMode="auto">
            <a:xfrm>
              <a:off x="6264275" y="3184525"/>
              <a:ext cx="30163" cy="249238"/>
            </a:xfrm>
            <a:custGeom>
              <a:avLst/>
              <a:gdLst>
                <a:gd name="T0" fmla="*/ 7 w 7"/>
                <a:gd name="T1" fmla="*/ 58 h 58"/>
                <a:gd name="T2" fmla="*/ 2 w 7"/>
                <a:gd name="T3" fmla="*/ 0 h 58"/>
                <a:gd name="T4" fmla="*/ 0 w 7"/>
                <a:gd name="T5" fmla="*/ 52 h 58"/>
                <a:gd name="T6" fmla="*/ 7 w 7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8">
                  <a:moveTo>
                    <a:pt x="7" y="58"/>
                  </a:moveTo>
                  <a:cubicBezTo>
                    <a:pt x="7" y="58"/>
                    <a:pt x="7" y="11"/>
                    <a:pt x="2" y="0"/>
                  </a:cubicBezTo>
                  <a:cubicBezTo>
                    <a:pt x="2" y="0"/>
                    <a:pt x="2" y="44"/>
                    <a:pt x="0" y="52"/>
                  </a:cubicBezTo>
                  <a:cubicBezTo>
                    <a:pt x="7" y="58"/>
                    <a:pt x="7" y="58"/>
                    <a:pt x="7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5" name="Freeform 40687"/>
            <p:cNvSpPr/>
            <p:nvPr/>
          </p:nvSpPr>
          <p:spPr bwMode="auto">
            <a:xfrm>
              <a:off x="6102350" y="3201988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6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5" y="9"/>
                    <a:pt x="19" y="0"/>
                  </a:cubicBezTo>
                  <a:cubicBezTo>
                    <a:pt x="19" y="0"/>
                    <a:pt x="4" y="30"/>
                    <a:pt x="6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6" name="Freeform 40688"/>
            <p:cNvSpPr/>
            <p:nvPr/>
          </p:nvSpPr>
          <p:spPr bwMode="auto">
            <a:xfrm>
              <a:off x="5824538" y="3128963"/>
              <a:ext cx="50800" cy="249238"/>
            </a:xfrm>
            <a:custGeom>
              <a:avLst/>
              <a:gdLst>
                <a:gd name="T0" fmla="*/ 1 w 12"/>
                <a:gd name="T1" fmla="*/ 50 h 58"/>
                <a:gd name="T2" fmla="*/ 12 w 12"/>
                <a:gd name="T3" fmla="*/ 0 h 58"/>
                <a:gd name="T4" fmla="*/ 6 w 12"/>
                <a:gd name="T5" fmla="*/ 58 h 58"/>
                <a:gd name="T6" fmla="*/ 1 w 12"/>
                <a:gd name="T7" fmla="*/ 5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8">
                  <a:moveTo>
                    <a:pt x="1" y="50"/>
                  </a:moveTo>
                  <a:cubicBezTo>
                    <a:pt x="1" y="50"/>
                    <a:pt x="0" y="10"/>
                    <a:pt x="12" y="0"/>
                  </a:cubicBezTo>
                  <a:cubicBezTo>
                    <a:pt x="12" y="0"/>
                    <a:pt x="4" y="39"/>
                    <a:pt x="6" y="58"/>
                  </a:cubicBezTo>
                  <a:cubicBezTo>
                    <a:pt x="1" y="50"/>
                    <a:pt x="1" y="50"/>
                    <a:pt x="1" y="50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7" name="Freeform 40689"/>
            <p:cNvSpPr/>
            <p:nvPr/>
          </p:nvSpPr>
          <p:spPr bwMode="auto">
            <a:xfrm>
              <a:off x="5910263" y="3119438"/>
              <a:ext cx="30163" cy="314325"/>
            </a:xfrm>
            <a:custGeom>
              <a:avLst/>
              <a:gdLst>
                <a:gd name="T0" fmla="*/ 6 w 7"/>
                <a:gd name="T1" fmla="*/ 65 h 73"/>
                <a:gd name="T2" fmla="*/ 0 w 7"/>
                <a:gd name="T3" fmla="*/ 0 h 73"/>
                <a:gd name="T4" fmla="*/ 0 w 7"/>
                <a:gd name="T5" fmla="*/ 73 h 73"/>
                <a:gd name="T6" fmla="*/ 6 w 7"/>
                <a:gd name="T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3">
                  <a:moveTo>
                    <a:pt x="6" y="65"/>
                  </a:moveTo>
                  <a:cubicBezTo>
                    <a:pt x="6" y="65"/>
                    <a:pt x="7" y="19"/>
                    <a:pt x="0" y="0"/>
                  </a:cubicBezTo>
                  <a:cubicBezTo>
                    <a:pt x="0" y="0"/>
                    <a:pt x="3" y="62"/>
                    <a:pt x="0" y="73"/>
                  </a:cubicBezTo>
                  <a:cubicBezTo>
                    <a:pt x="6" y="65"/>
                    <a:pt x="6" y="65"/>
                    <a:pt x="6" y="6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8" name="Freeform 40690"/>
            <p:cNvSpPr/>
            <p:nvPr/>
          </p:nvSpPr>
          <p:spPr bwMode="auto">
            <a:xfrm>
              <a:off x="5973763" y="3124200"/>
              <a:ext cx="34925" cy="266700"/>
            </a:xfrm>
            <a:custGeom>
              <a:avLst/>
              <a:gdLst>
                <a:gd name="T0" fmla="*/ 1 w 8"/>
                <a:gd name="T1" fmla="*/ 45 h 62"/>
                <a:gd name="T2" fmla="*/ 4 w 8"/>
                <a:gd name="T3" fmla="*/ 0 h 62"/>
                <a:gd name="T4" fmla="*/ 8 w 8"/>
                <a:gd name="T5" fmla="*/ 62 h 62"/>
                <a:gd name="T6" fmla="*/ 1 w 8"/>
                <a:gd name="T7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2">
                  <a:moveTo>
                    <a:pt x="1" y="45"/>
                  </a:moveTo>
                  <a:cubicBezTo>
                    <a:pt x="1" y="45"/>
                    <a:pt x="0" y="13"/>
                    <a:pt x="4" y="0"/>
                  </a:cubicBezTo>
                  <a:cubicBezTo>
                    <a:pt x="4" y="0"/>
                    <a:pt x="4" y="49"/>
                    <a:pt x="8" y="62"/>
                  </a:cubicBezTo>
                  <a:cubicBezTo>
                    <a:pt x="1" y="45"/>
                    <a:pt x="1" y="45"/>
                    <a:pt x="1" y="4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9" name="Freeform 40691"/>
            <p:cNvSpPr/>
            <p:nvPr/>
          </p:nvSpPr>
          <p:spPr bwMode="auto">
            <a:xfrm>
              <a:off x="6183313" y="3167063"/>
              <a:ext cx="77788" cy="227013"/>
            </a:xfrm>
            <a:custGeom>
              <a:avLst/>
              <a:gdLst>
                <a:gd name="T0" fmla="*/ 18 w 18"/>
                <a:gd name="T1" fmla="*/ 45 h 53"/>
                <a:gd name="T2" fmla="*/ 0 w 18"/>
                <a:gd name="T3" fmla="*/ 0 h 53"/>
                <a:gd name="T4" fmla="*/ 13 w 18"/>
                <a:gd name="T5" fmla="*/ 53 h 53"/>
                <a:gd name="T6" fmla="*/ 18 w 18"/>
                <a:gd name="T7" fmla="*/ 4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3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0"/>
                    <a:pt x="13" y="53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0" name="Freeform 40692"/>
            <p:cNvSpPr/>
            <p:nvPr/>
          </p:nvSpPr>
          <p:spPr bwMode="auto">
            <a:xfrm>
              <a:off x="6170613" y="3278188"/>
              <a:ext cx="34925" cy="158750"/>
            </a:xfrm>
            <a:custGeom>
              <a:avLst/>
              <a:gdLst>
                <a:gd name="T0" fmla="*/ 1 w 8"/>
                <a:gd name="T1" fmla="*/ 24 h 37"/>
                <a:gd name="T2" fmla="*/ 8 w 8"/>
                <a:gd name="T3" fmla="*/ 0 h 37"/>
                <a:gd name="T4" fmla="*/ 6 w 8"/>
                <a:gd name="T5" fmla="*/ 37 h 37"/>
                <a:gd name="T6" fmla="*/ 1 w 8"/>
                <a:gd name="T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7">
                  <a:moveTo>
                    <a:pt x="1" y="24"/>
                  </a:moveTo>
                  <a:cubicBezTo>
                    <a:pt x="1" y="24"/>
                    <a:pt x="0" y="11"/>
                    <a:pt x="8" y="0"/>
                  </a:cubicBezTo>
                  <a:cubicBezTo>
                    <a:pt x="8" y="0"/>
                    <a:pt x="4" y="28"/>
                    <a:pt x="6" y="37"/>
                  </a:cubicBezTo>
                  <a:cubicBezTo>
                    <a:pt x="1" y="24"/>
                    <a:pt x="1" y="24"/>
                    <a:pt x="1" y="24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1" name="Freeform 40693"/>
            <p:cNvSpPr/>
            <p:nvPr/>
          </p:nvSpPr>
          <p:spPr bwMode="auto">
            <a:xfrm>
              <a:off x="6162675" y="3197225"/>
              <a:ext cx="42863" cy="274638"/>
            </a:xfrm>
            <a:custGeom>
              <a:avLst/>
              <a:gdLst>
                <a:gd name="T0" fmla="*/ 0 w 10"/>
                <a:gd name="T1" fmla="*/ 50 h 64"/>
                <a:gd name="T2" fmla="*/ 10 w 10"/>
                <a:gd name="T3" fmla="*/ 0 h 64"/>
                <a:gd name="T4" fmla="*/ 4 w 10"/>
                <a:gd name="T5" fmla="*/ 64 h 64"/>
                <a:gd name="T6" fmla="*/ 0 w 10"/>
                <a:gd name="T7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4">
                  <a:moveTo>
                    <a:pt x="0" y="50"/>
                  </a:moveTo>
                  <a:cubicBezTo>
                    <a:pt x="0" y="50"/>
                    <a:pt x="0" y="13"/>
                    <a:pt x="10" y="0"/>
                  </a:cubicBezTo>
                  <a:cubicBezTo>
                    <a:pt x="10" y="0"/>
                    <a:pt x="2" y="46"/>
                    <a:pt x="4" y="64"/>
                  </a:cubicBezTo>
                  <a:cubicBezTo>
                    <a:pt x="0" y="50"/>
                    <a:pt x="0" y="50"/>
                    <a:pt x="0" y="50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2" name="Freeform 40694"/>
            <p:cNvSpPr/>
            <p:nvPr/>
          </p:nvSpPr>
          <p:spPr bwMode="auto">
            <a:xfrm>
              <a:off x="6003925" y="3124200"/>
              <a:ext cx="42863" cy="269875"/>
            </a:xfrm>
            <a:custGeom>
              <a:avLst/>
              <a:gdLst>
                <a:gd name="T0" fmla="*/ 0 w 10"/>
                <a:gd name="T1" fmla="*/ 56 h 63"/>
                <a:gd name="T2" fmla="*/ 10 w 10"/>
                <a:gd name="T3" fmla="*/ 0 h 63"/>
                <a:gd name="T4" fmla="*/ 8 w 10"/>
                <a:gd name="T5" fmla="*/ 63 h 63"/>
                <a:gd name="T6" fmla="*/ 0 w 10"/>
                <a:gd name="T7" fmla="*/ 5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3">
                  <a:moveTo>
                    <a:pt x="0" y="56"/>
                  </a:moveTo>
                  <a:cubicBezTo>
                    <a:pt x="0" y="56"/>
                    <a:pt x="6" y="5"/>
                    <a:pt x="10" y="0"/>
                  </a:cubicBezTo>
                  <a:cubicBezTo>
                    <a:pt x="10" y="0"/>
                    <a:pt x="6" y="53"/>
                    <a:pt x="8" y="63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3" name="Freeform 40695"/>
            <p:cNvSpPr/>
            <p:nvPr/>
          </p:nvSpPr>
          <p:spPr bwMode="auto">
            <a:xfrm>
              <a:off x="6076950" y="3159125"/>
              <a:ext cx="42863" cy="234950"/>
            </a:xfrm>
            <a:custGeom>
              <a:avLst/>
              <a:gdLst>
                <a:gd name="T0" fmla="*/ 0 w 10"/>
                <a:gd name="T1" fmla="*/ 55 h 55"/>
                <a:gd name="T2" fmla="*/ 10 w 10"/>
                <a:gd name="T3" fmla="*/ 0 h 55"/>
                <a:gd name="T4" fmla="*/ 8 w 10"/>
                <a:gd name="T5" fmla="*/ 44 h 55"/>
                <a:gd name="T6" fmla="*/ 0 w 10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5">
                  <a:moveTo>
                    <a:pt x="0" y="55"/>
                  </a:moveTo>
                  <a:cubicBezTo>
                    <a:pt x="0" y="55"/>
                    <a:pt x="4" y="12"/>
                    <a:pt x="10" y="0"/>
                  </a:cubicBezTo>
                  <a:cubicBezTo>
                    <a:pt x="10" y="0"/>
                    <a:pt x="8" y="35"/>
                    <a:pt x="8" y="44"/>
                  </a:cubicBezTo>
                  <a:cubicBezTo>
                    <a:pt x="0" y="55"/>
                    <a:pt x="0" y="55"/>
                    <a:pt x="0" y="5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4" name="Freeform 40696"/>
            <p:cNvSpPr/>
            <p:nvPr/>
          </p:nvSpPr>
          <p:spPr bwMode="auto">
            <a:xfrm>
              <a:off x="6205538" y="3167063"/>
              <a:ext cx="41275" cy="239713"/>
            </a:xfrm>
            <a:custGeom>
              <a:avLst/>
              <a:gdLst>
                <a:gd name="T0" fmla="*/ 0 w 10"/>
                <a:gd name="T1" fmla="*/ 56 h 56"/>
                <a:gd name="T2" fmla="*/ 10 w 10"/>
                <a:gd name="T3" fmla="*/ 0 h 56"/>
                <a:gd name="T4" fmla="*/ 8 w 10"/>
                <a:gd name="T5" fmla="*/ 44 h 56"/>
                <a:gd name="T6" fmla="*/ 0 w 10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6">
                  <a:moveTo>
                    <a:pt x="0" y="56"/>
                  </a:moveTo>
                  <a:cubicBezTo>
                    <a:pt x="0" y="56"/>
                    <a:pt x="4" y="13"/>
                    <a:pt x="10" y="0"/>
                  </a:cubicBezTo>
                  <a:cubicBezTo>
                    <a:pt x="10" y="0"/>
                    <a:pt x="8" y="35"/>
                    <a:pt x="8" y="44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5" name="Freeform 40697"/>
            <p:cNvSpPr/>
            <p:nvPr/>
          </p:nvSpPr>
          <p:spPr bwMode="auto">
            <a:xfrm>
              <a:off x="5862638" y="3068638"/>
              <a:ext cx="47625" cy="322263"/>
            </a:xfrm>
            <a:custGeom>
              <a:avLst/>
              <a:gdLst>
                <a:gd name="T0" fmla="*/ 11 w 11"/>
                <a:gd name="T1" fmla="*/ 66 h 75"/>
                <a:gd name="T2" fmla="*/ 10 w 11"/>
                <a:gd name="T3" fmla="*/ 0 h 75"/>
                <a:gd name="T4" fmla="*/ 5 w 11"/>
                <a:gd name="T5" fmla="*/ 75 h 75"/>
                <a:gd name="T6" fmla="*/ 11 w 11"/>
                <a:gd name="T7" fmla="*/ 6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5">
                  <a:moveTo>
                    <a:pt x="11" y="66"/>
                  </a:moveTo>
                  <a:cubicBezTo>
                    <a:pt x="11" y="66"/>
                    <a:pt x="5" y="16"/>
                    <a:pt x="10" y="0"/>
                  </a:cubicBezTo>
                  <a:cubicBezTo>
                    <a:pt x="10" y="0"/>
                    <a:pt x="0" y="49"/>
                    <a:pt x="5" y="75"/>
                  </a:cubicBezTo>
                  <a:cubicBezTo>
                    <a:pt x="11" y="66"/>
                    <a:pt x="11" y="66"/>
                    <a:pt x="11" y="6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6" name="Freeform 40698"/>
            <p:cNvSpPr/>
            <p:nvPr/>
          </p:nvSpPr>
          <p:spPr bwMode="auto">
            <a:xfrm>
              <a:off x="5956300" y="3209925"/>
              <a:ext cx="82550" cy="201613"/>
            </a:xfrm>
            <a:custGeom>
              <a:avLst/>
              <a:gdLst>
                <a:gd name="T0" fmla="*/ 19 w 19"/>
                <a:gd name="T1" fmla="*/ 42 h 47"/>
                <a:gd name="T2" fmla="*/ 0 w 19"/>
                <a:gd name="T3" fmla="*/ 0 h 47"/>
                <a:gd name="T4" fmla="*/ 13 w 19"/>
                <a:gd name="T5" fmla="*/ 47 h 47"/>
                <a:gd name="T6" fmla="*/ 19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19" y="42"/>
                  </a:moveTo>
                  <a:cubicBezTo>
                    <a:pt x="19" y="42"/>
                    <a:pt x="14" y="9"/>
                    <a:pt x="0" y="0"/>
                  </a:cubicBezTo>
                  <a:cubicBezTo>
                    <a:pt x="0" y="0"/>
                    <a:pt x="15" y="30"/>
                    <a:pt x="13" y="47"/>
                  </a:cubicBezTo>
                  <a:cubicBezTo>
                    <a:pt x="19" y="42"/>
                    <a:pt x="19" y="42"/>
                    <a:pt x="19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7" name="Freeform 40699"/>
            <p:cNvSpPr/>
            <p:nvPr/>
          </p:nvSpPr>
          <p:spPr bwMode="auto">
            <a:xfrm>
              <a:off x="6097588" y="3201988"/>
              <a:ext cx="77788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4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6" y="14"/>
                    <a:pt x="0" y="0"/>
                  </a:cubicBezTo>
                  <a:cubicBezTo>
                    <a:pt x="0" y="0"/>
                    <a:pt x="16" y="41"/>
                    <a:pt x="14" y="54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8" name="Freeform 40702"/>
            <p:cNvSpPr>
              <a:spLocks noEditPoints="1"/>
            </p:cNvSpPr>
            <p:nvPr/>
          </p:nvSpPr>
          <p:spPr bwMode="auto">
            <a:xfrm>
              <a:off x="6196013" y="3857625"/>
              <a:ext cx="492125" cy="26988"/>
            </a:xfrm>
            <a:custGeom>
              <a:avLst/>
              <a:gdLst>
                <a:gd name="T0" fmla="*/ 115 w 115"/>
                <a:gd name="T1" fmla="*/ 5 h 6"/>
                <a:gd name="T2" fmla="*/ 109 w 115"/>
                <a:gd name="T3" fmla="*/ 5 h 6"/>
                <a:gd name="T4" fmla="*/ 110 w 115"/>
                <a:gd name="T5" fmla="*/ 5 h 6"/>
                <a:gd name="T6" fmla="*/ 114 w 115"/>
                <a:gd name="T7" fmla="*/ 6 h 6"/>
                <a:gd name="T8" fmla="*/ 115 w 115"/>
                <a:gd name="T9" fmla="*/ 5 h 6"/>
                <a:gd name="T10" fmla="*/ 2 w 115"/>
                <a:gd name="T11" fmla="*/ 0 h 6"/>
                <a:gd name="T12" fmla="*/ 0 w 115"/>
                <a:gd name="T13" fmla="*/ 0 h 6"/>
                <a:gd name="T14" fmla="*/ 2 w 115"/>
                <a:gd name="T15" fmla="*/ 1 h 6"/>
                <a:gd name="T16" fmla="*/ 59 w 115"/>
                <a:gd name="T17" fmla="*/ 3 h 6"/>
                <a:gd name="T18" fmla="*/ 8 w 115"/>
                <a:gd name="T19" fmla="*/ 0 h 6"/>
                <a:gd name="T20" fmla="*/ 2 w 115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6">
                  <a:moveTo>
                    <a:pt x="115" y="5"/>
                  </a:moveTo>
                  <a:cubicBezTo>
                    <a:pt x="114" y="5"/>
                    <a:pt x="111" y="5"/>
                    <a:pt x="109" y="5"/>
                  </a:cubicBezTo>
                  <a:cubicBezTo>
                    <a:pt x="109" y="5"/>
                    <a:pt x="110" y="5"/>
                    <a:pt x="110" y="5"/>
                  </a:cubicBezTo>
                  <a:cubicBezTo>
                    <a:pt x="112" y="6"/>
                    <a:pt x="113" y="6"/>
                    <a:pt x="114" y="6"/>
                  </a:cubicBezTo>
                  <a:cubicBezTo>
                    <a:pt x="114" y="6"/>
                    <a:pt x="115" y="6"/>
                    <a:pt x="115" y="5"/>
                  </a:cubicBezTo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2" y="2"/>
                    <a:pt x="59" y="3"/>
                  </a:cubicBezTo>
                  <a:cubicBezTo>
                    <a:pt x="39" y="2"/>
                    <a:pt x="19" y="1"/>
                    <a:pt x="8" y="0"/>
                  </a:cubicBezTo>
                  <a:cubicBezTo>
                    <a:pt x="6" y="0"/>
                    <a:pt x="4" y="0"/>
                    <a:pt x="2" y="0"/>
                  </a:cubicBezTo>
                </a:path>
              </a:pathLst>
            </a:custGeom>
            <a:solidFill>
              <a:srgbClr val="C5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19" name="组合 218"/>
          <p:cNvGrpSpPr/>
          <p:nvPr/>
        </p:nvGrpSpPr>
        <p:grpSpPr>
          <a:xfrm>
            <a:off x="2888566" y="5215702"/>
            <a:ext cx="663895" cy="649192"/>
            <a:chOff x="5824538" y="2973388"/>
            <a:chExt cx="931863" cy="911225"/>
          </a:xfrm>
        </p:grpSpPr>
        <p:sp>
          <p:nvSpPr>
            <p:cNvPr id="220" name="Freeform 40662"/>
            <p:cNvSpPr/>
            <p:nvPr/>
          </p:nvSpPr>
          <p:spPr bwMode="auto">
            <a:xfrm>
              <a:off x="6453188" y="2973388"/>
              <a:ext cx="50800" cy="382588"/>
            </a:xfrm>
            <a:custGeom>
              <a:avLst/>
              <a:gdLst>
                <a:gd name="T0" fmla="*/ 2 w 12"/>
                <a:gd name="T1" fmla="*/ 85 h 89"/>
                <a:gd name="T2" fmla="*/ 9 w 12"/>
                <a:gd name="T3" fmla="*/ 89 h 89"/>
                <a:gd name="T4" fmla="*/ 12 w 12"/>
                <a:gd name="T5" fmla="*/ 0 h 89"/>
                <a:gd name="T6" fmla="*/ 2 w 12"/>
                <a:gd name="T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9">
                  <a:moveTo>
                    <a:pt x="2" y="85"/>
                  </a:moveTo>
                  <a:cubicBezTo>
                    <a:pt x="9" y="89"/>
                    <a:pt x="9" y="89"/>
                    <a:pt x="9" y="89"/>
                  </a:cubicBezTo>
                  <a:cubicBezTo>
                    <a:pt x="9" y="89"/>
                    <a:pt x="8" y="18"/>
                    <a:pt x="12" y="0"/>
                  </a:cubicBezTo>
                  <a:cubicBezTo>
                    <a:pt x="12" y="0"/>
                    <a:pt x="0" y="35"/>
                    <a:pt x="2" y="8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1" name="Freeform 40663"/>
            <p:cNvSpPr/>
            <p:nvPr/>
          </p:nvSpPr>
          <p:spPr bwMode="auto">
            <a:xfrm>
              <a:off x="6521450" y="3051175"/>
              <a:ext cx="38100" cy="282575"/>
            </a:xfrm>
            <a:custGeom>
              <a:avLst/>
              <a:gdLst>
                <a:gd name="T0" fmla="*/ 2 w 9"/>
                <a:gd name="T1" fmla="*/ 66 h 66"/>
                <a:gd name="T2" fmla="*/ 8 w 9"/>
                <a:gd name="T3" fmla="*/ 62 h 66"/>
                <a:gd name="T4" fmla="*/ 9 w 9"/>
                <a:gd name="T5" fmla="*/ 0 h 66"/>
                <a:gd name="T6" fmla="*/ 2 w 9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66">
                  <a:moveTo>
                    <a:pt x="2" y="66"/>
                  </a:move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6" y="6"/>
                    <a:pt x="9" y="0"/>
                  </a:cubicBezTo>
                  <a:cubicBezTo>
                    <a:pt x="9" y="0"/>
                    <a:pt x="0" y="42"/>
                    <a:pt x="2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2" name="Freeform 40664"/>
            <p:cNvSpPr/>
            <p:nvPr/>
          </p:nvSpPr>
          <p:spPr bwMode="auto">
            <a:xfrm>
              <a:off x="6281738" y="3162300"/>
              <a:ext cx="42863" cy="284163"/>
            </a:xfrm>
            <a:custGeom>
              <a:avLst/>
              <a:gdLst>
                <a:gd name="T0" fmla="*/ 8 w 10"/>
                <a:gd name="T1" fmla="*/ 66 h 66"/>
                <a:gd name="T2" fmla="*/ 2 w 10"/>
                <a:gd name="T3" fmla="*/ 62 h 66"/>
                <a:gd name="T4" fmla="*/ 0 w 10"/>
                <a:gd name="T5" fmla="*/ 0 h 66"/>
                <a:gd name="T6" fmla="*/ 8 w 10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6">
                  <a:moveTo>
                    <a:pt x="8" y="66"/>
                  </a:move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3" y="5"/>
                    <a:pt x="0" y="0"/>
                  </a:cubicBezTo>
                  <a:cubicBezTo>
                    <a:pt x="0" y="0"/>
                    <a:pt x="10" y="42"/>
                    <a:pt x="8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3" name="Freeform 40665"/>
            <p:cNvSpPr/>
            <p:nvPr/>
          </p:nvSpPr>
          <p:spPr bwMode="auto">
            <a:xfrm>
              <a:off x="6602413" y="3124200"/>
              <a:ext cx="25400" cy="219075"/>
            </a:xfrm>
            <a:custGeom>
              <a:avLst/>
              <a:gdLst>
                <a:gd name="T0" fmla="*/ 2 w 6"/>
                <a:gd name="T1" fmla="*/ 51 h 51"/>
                <a:gd name="T2" fmla="*/ 6 w 6"/>
                <a:gd name="T3" fmla="*/ 47 h 51"/>
                <a:gd name="T4" fmla="*/ 6 w 6"/>
                <a:gd name="T5" fmla="*/ 0 h 51"/>
                <a:gd name="T6" fmla="*/ 2 w 6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1">
                  <a:moveTo>
                    <a:pt x="2" y="51"/>
                  </a:moveTo>
                  <a:cubicBezTo>
                    <a:pt x="6" y="47"/>
                    <a:pt x="6" y="47"/>
                    <a:pt x="6" y="4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37"/>
                    <a:pt x="2" y="51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4" name="Freeform 40666"/>
            <p:cNvSpPr/>
            <p:nvPr/>
          </p:nvSpPr>
          <p:spPr bwMode="auto">
            <a:xfrm>
              <a:off x="6397625" y="3094038"/>
              <a:ext cx="25400" cy="249238"/>
            </a:xfrm>
            <a:custGeom>
              <a:avLst/>
              <a:gdLst>
                <a:gd name="T0" fmla="*/ 6 w 6"/>
                <a:gd name="T1" fmla="*/ 58 h 58"/>
                <a:gd name="T2" fmla="*/ 1 w 6"/>
                <a:gd name="T3" fmla="*/ 0 h 58"/>
                <a:gd name="T4" fmla="*/ 0 w 6"/>
                <a:gd name="T5" fmla="*/ 52 h 58"/>
                <a:gd name="T6" fmla="*/ 6 w 6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8">
                  <a:moveTo>
                    <a:pt x="6" y="58"/>
                  </a:moveTo>
                  <a:cubicBezTo>
                    <a:pt x="6" y="58"/>
                    <a:pt x="6" y="11"/>
                    <a:pt x="1" y="0"/>
                  </a:cubicBezTo>
                  <a:cubicBezTo>
                    <a:pt x="1" y="0"/>
                    <a:pt x="1" y="44"/>
                    <a:pt x="0" y="52"/>
                  </a:cubicBezTo>
                  <a:cubicBezTo>
                    <a:pt x="6" y="58"/>
                    <a:pt x="6" y="58"/>
                    <a:pt x="6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5" name="Freeform 40667"/>
            <p:cNvSpPr/>
            <p:nvPr/>
          </p:nvSpPr>
          <p:spPr bwMode="auto">
            <a:xfrm>
              <a:off x="6726238" y="3175000"/>
              <a:ext cx="30163" cy="249238"/>
            </a:xfrm>
            <a:custGeom>
              <a:avLst/>
              <a:gdLst>
                <a:gd name="T0" fmla="*/ 7 w 7"/>
                <a:gd name="T1" fmla="*/ 58 h 58"/>
                <a:gd name="T2" fmla="*/ 2 w 7"/>
                <a:gd name="T3" fmla="*/ 0 h 58"/>
                <a:gd name="T4" fmla="*/ 0 w 7"/>
                <a:gd name="T5" fmla="*/ 52 h 58"/>
                <a:gd name="T6" fmla="*/ 7 w 7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8">
                  <a:moveTo>
                    <a:pt x="7" y="58"/>
                  </a:moveTo>
                  <a:cubicBezTo>
                    <a:pt x="7" y="58"/>
                    <a:pt x="7" y="11"/>
                    <a:pt x="2" y="0"/>
                  </a:cubicBezTo>
                  <a:cubicBezTo>
                    <a:pt x="2" y="0"/>
                    <a:pt x="2" y="44"/>
                    <a:pt x="0" y="52"/>
                  </a:cubicBezTo>
                  <a:lnTo>
                    <a:pt x="7" y="58"/>
                  </a:lnTo>
                  <a:close/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6" name="Freeform 40668"/>
            <p:cNvSpPr/>
            <p:nvPr/>
          </p:nvSpPr>
          <p:spPr bwMode="auto">
            <a:xfrm>
              <a:off x="6564313" y="3192463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6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6" y="9"/>
                    <a:pt x="19" y="0"/>
                  </a:cubicBezTo>
                  <a:cubicBezTo>
                    <a:pt x="19" y="0"/>
                    <a:pt x="4" y="30"/>
                    <a:pt x="6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7" name="Freeform 40669"/>
            <p:cNvSpPr/>
            <p:nvPr/>
          </p:nvSpPr>
          <p:spPr bwMode="auto">
            <a:xfrm>
              <a:off x="6564313" y="3201988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5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5" y="9"/>
                    <a:pt x="19" y="0"/>
                  </a:cubicBezTo>
                  <a:cubicBezTo>
                    <a:pt x="19" y="0"/>
                    <a:pt x="4" y="30"/>
                    <a:pt x="5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8" name="Freeform 40670"/>
            <p:cNvSpPr/>
            <p:nvPr/>
          </p:nvSpPr>
          <p:spPr bwMode="auto">
            <a:xfrm>
              <a:off x="6478588" y="3119438"/>
              <a:ext cx="50800" cy="249238"/>
            </a:xfrm>
            <a:custGeom>
              <a:avLst/>
              <a:gdLst>
                <a:gd name="T0" fmla="*/ 11 w 12"/>
                <a:gd name="T1" fmla="*/ 50 h 58"/>
                <a:gd name="T2" fmla="*/ 0 w 12"/>
                <a:gd name="T3" fmla="*/ 0 h 58"/>
                <a:gd name="T4" fmla="*/ 6 w 12"/>
                <a:gd name="T5" fmla="*/ 58 h 58"/>
                <a:gd name="T6" fmla="*/ 11 w 12"/>
                <a:gd name="T7" fmla="*/ 5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8">
                  <a:moveTo>
                    <a:pt x="11" y="50"/>
                  </a:moveTo>
                  <a:cubicBezTo>
                    <a:pt x="11" y="50"/>
                    <a:pt x="12" y="10"/>
                    <a:pt x="0" y="0"/>
                  </a:cubicBezTo>
                  <a:cubicBezTo>
                    <a:pt x="0" y="0"/>
                    <a:pt x="8" y="39"/>
                    <a:pt x="6" y="58"/>
                  </a:cubicBezTo>
                  <a:cubicBezTo>
                    <a:pt x="11" y="50"/>
                    <a:pt x="11" y="50"/>
                    <a:pt x="11" y="50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9" name="Freeform 40671"/>
            <p:cNvSpPr/>
            <p:nvPr/>
          </p:nvSpPr>
          <p:spPr bwMode="auto">
            <a:xfrm>
              <a:off x="6413500" y="3111500"/>
              <a:ext cx="30163" cy="312738"/>
            </a:xfrm>
            <a:custGeom>
              <a:avLst/>
              <a:gdLst>
                <a:gd name="T0" fmla="*/ 1 w 7"/>
                <a:gd name="T1" fmla="*/ 65 h 73"/>
                <a:gd name="T2" fmla="*/ 7 w 7"/>
                <a:gd name="T3" fmla="*/ 0 h 73"/>
                <a:gd name="T4" fmla="*/ 7 w 7"/>
                <a:gd name="T5" fmla="*/ 73 h 73"/>
                <a:gd name="T6" fmla="*/ 1 w 7"/>
                <a:gd name="T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3">
                  <a:moveTo>
                    <a:pt x="1" y="65"/>
                  </a:moveTo>
                  <a:cubicBezTo>
                    <a:pt x="1" y="65"/>
                    <a:pt x="0" y="19"/>
                    <a:pt x="7" y="0"/>
                  </a:cubicBezTo>
                  <a:cubicBezTo>
                    <a:pt x="7" y="0"/>
                    <a:pt x="4" y="62"/>
                    <a:pt x="7" y="73"/>
                  </a:cubicBezTo>
                  <a:cubicBezTo>
                    <a:pt x="1" y="65"/>
                    <a:pt x="1" y="65"/>
                    <a:pt x="1" y="6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0" name="Freeform 40672"/>
            <p:cNvSpPr/>
            <p:nvPr/>
          </p:nvSpPr>
          <p:spPr bwMode="auto">
            <a:xfrm>
              <a:off x="6345238" y="3116263"/>
              <a:ext cx="34925" cy="265113"/>
            </a:xfrm>
            <a:custGeom>
              <a:avLst/>
              <a:gdLst>
                <a:gd name="T0" fmla="*/ 7 w 8"/>
                <a:gd name="T1" fmla="*/ 45 h 62"/>
                <a:gd name="T2" fmla="*/ 4 w 8"/>
                <a:gd name="T3" fmla="*/ 0 h 62"/>
                <a:gd name="T4" fmla="*/ 0 w 8"/>
                <a:gd name="T5" fmla="*/ 62 h 62"/>
                <a:gd name="T6" fmla="*/ 7 w 8"/>
                <a:gd name="T7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2">
                  <a:moveTo>
                    <a:pt x="7" y="45"/>
                  </a:moveTo>
                  <a:cubicBezTo>
                    <a:pt x="7" y="45"/>
                    <a:pt x="8" y="13"/>
                    <a:pt x="4" y="0"/>
                  </a:cubicBezTo>
                  <a:cubicBezTo>
                    <a:pt x="4" y="0"/>
                    <a:pt x="4" y="49"/>
                    <a:pt x="0" y="62"/>
                  </a:cubicBezTo>
                  <a:cubicBezTo>
                    <a:pt x="7" y="45"/>
                    <a:pt x="7" y="45"/>
                    <a:pt x="7" y="4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1" name="Freeform 40673"/>
            <p:cNvSpPr/>
            <p:nvPr/>
          </p:nvSpPr>
          <p:spPr bwMode="auto">
            <a:xfrm>
              <a:off x="6316663" y="3192463"/>
              <a:ext cx="76200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3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1"/>
                    <a:pt x="13" y="54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2" name="Freeform 40674"/>
            <p:cNvSpPr/>
            <p:nvPr/>
          </p:nvSpPr>
          <p:spPr bwMode="auto">
            <a:xfrm>
              <a:off x="6645275" y="3159125"/>
              <a:ext cx="76200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4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1"/>
                    <a:pt x="14" y="54"/>
                  </a:cubicBezTo>
                  <a:lnTo>
                    <a:pt x="18" y="45"/>
                  </a:lnTo>
                  <a:close/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3" name="Freeform 40675"/>
            <p:cNvSpPr/>
            <p:nvPr/>
          </p:nvSpPr>
          <p:spPr bwMode="auto">
            <a:xfrm>
              <a:off x="6632575" y="3270250"/>
              <a:ext cx="33338" cy="158750"/>
            </a:xfrm>
            <a:custGeom>
              <a:avLst/>
              <a:gdLst>
                <a:gd name="T0" fmla="*/ 1 w 8"/>
                <a:gd name="T1" fmla="*/ 24 h 37"/>
                <a:gd name="T2" fmla="*/ 8 w 8"/>
                <a:gd name="T3" fmla="*/ 0 h 37"/>
                <a:gd name="T4" fmla="*/ 7 w 8"/>
                <a:gd name="T5" fmla="*/ 37 h 37"/>
                <a:gd name="T6" fmla="*/ 1 w 8"/>
                <a:gd name="T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7">
                  <a:moveTo>
                    <a:pt x="1" y="24"/>
                  </a:moveTo>
                  <a:cubicBezTo>
                    <a:pt x="1" y="24"/>
                    <a:pt x="0" y="11"/>
                    <a:pt x="8" y="0"/>
                  </a:cubicBezTo>
                  <a:cubicBezTo>
                    <a:pt x="8" y="0"/>
                    <a:pt x="4" y="28"/>
                    <a:pt x="7" y="37"/>
                  </a:cubicBezTo>
                  <a:cubicBezTo>
                    <a:pt x="1" y="24"/>
                    <a:pt x="1" y="24"/>
                    <a:pt x="1" y="24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4" name="Freeform 40676"/>
            <p:cNvSpPr/>
            <p:nvPr/>
          </p:nvSpPr>
          <p:spPr bwMode="auto">
            <a:xfrm>
              <a:off x="6623050" y="3189288"/>
              <a:ext cx="42863" cy="274638"/>
            </a:xfrm>
            <a:custGeom>
              <a:avLst/>
              <a:gdLst>
                <a:gd name="T0" fmla="*/ 0 w 10"/>
                <a:gd name="T1" fmla="*/ 50 h 64"/>
                <a:gd name="T2" fmla="*/ 10 w 10"/>
                <a:gd name="T3" fmla="*/ 0 h 64"/>
                <a:gd name="T4" fmla="*/ 5 w 10"/>
                <a:gd name="T5" fmla="*/ 64 h 64"/>
                <a:gd name="T6" fmla="*/ 0 w 10"/>
                <a:gd name="T7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4">
                  <a:moveTo>
                    <a:pt x="0" y="50"/>
                  </a:moveTo>
                  <a:cubicBezTo>
                    <a:pt x="0" y="50"/>
                    <a:pt x="0" y="13"/>
                    <a:pt x="10" y="0"/>
                  </a:cubicBezTo>
                  <a:cubicBezTo>
                    <a:pt x="10" y="0"/>
                    <a:pt x="2" y="46"/>
                    <a:pt x="5" y="64"/>
                  </a:cubicBezTo>
                  <a:cubicBezTo>
                    <a:pt x="0" y="50"/>
                    <a:pt x="0" y="50"/>
                    <a:pt x="0" y="50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5" name="Freeform 40677"/>
            <p:cNvSpPr/>
            <p:nvPr/>
          </p:nvSpPr>
          <p:spPr bwMode="auto">
            <a:xfrm>
              <a:off x="6307138" y="3116263"/>
              <a:ext cx="42863" cy="269875"/>
            </a:xfrm>
            <a:custGeom>
              <a:avLst/>
              <a:gdLst>
                <a:gd name="T0" fmla="*/ 10 w 10"/>
                <a:gd name="T1" fmla="*/ 56 h 63"/>
                <a:gd name="T2" fmla="*/ 0 w 10"/>
                <a:gd name="T3" fmla="*/ 0 h 63"/>
                <a:gd name="T4" fmla="*/ 2 w 10"/>
                <a:gd name="T5" fmla="*/ 63 h 63"/>
                <a:gd name="T6" fmla="*/ 10 w 10"/>
                <a:gd name="T7" fmla="*/ 5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3">
                  <a:moveTo>
                    <a:pt x="10" y="56"/>
                  </a:moveTo>
                  <a:cubicBezTo>
                    <a:pt x="10" y="56"/>
                    <a:pt x="4" y="5"/>
                    <a:pt x="0" y="0"/>
                  </a:cubicBezTo>
                  <a:cubicBezTo>
                    <a:pt x="0" y="0"/>
                    <a:pt x="4" y="53"/>
                    <a:pt x="2" y="63"/>
                  </a:cubicBezTo>
                  <a:cubicBezTo>
                    <a:pt x="10" y="56"/>
                    <a:pt x="10" y="56"/>
                    <a:pt x="1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6" name="Freeform 40678"/>
            <p:cNvSpPr/>
            <p:nvPr/>
          </p:nvSpPr>
          <p:spPr bwMode="auto">
            <a:xfrm>
              <a:off x="6542088" y="3149600"/>
              <a:ext cx="42863" cy="236538"/>
            </a:xfrm>
            <a:custGeom>
              <a:avLst/>
              <a:gdLst>
                <a:gd name="T0" fmla="*/ 0 w 10"/>
                <a:gd name="T1" fmla="*/ 55 h 55"/>
                <a:gd name="T2" fmla="*/ 10 w 10"/>
                <a:gd name="T3" fmla="*/ 0 h 55"/>
                <a:gd name="T4" fmla="*/ 7 w 10"/>
                <a:gd name="T5" fmla="*/ 44 h 55"/>
                <a:gd name="T6" fmla="*/ 0 w 10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5">
                  <a:moveTo>
                    <a:pt x="0" y="55"/>
                  </a:moveTo>
                  <a:cubicBezTo>
                    <a:pt x="0" y="55"/>
                    <a:pt x="4" y="12"/>
                    <a:pt x="10" y="0"/>
                  </a:cubicBezTo>
                  <a:cubicBezTo>
                    <a:pt x="10" y="0"/>
                    <a:pt x="7" y="35"/>
                    <a:pt x="7" y="44"/>
                  </a:cubicBezTo>
                  <a:cubicBezTo>
                    <a:pt x="0" y="55"/>
                    <a:pt x="0" y="55"/>
                    <a:pt x="0" y="5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7" name="Freeform 40679"/>
            <p:cNvSpPr/>
            <p:nvPr/>
          </p:nvSpPr>
          <p:spPr bwMode="auto">
            <a:xfrm>
              <a:off x="6670675" y="3159125"/>
              <a:ext cx="42863" cy="239713"/>
            </a:xfrm>
            <a:custGeom>
              <a:avLst/>
              <a:gdLst>
                <a:gd name="T0" fmla="*/ 0 w 10"/>
                <a:gd name="T1" fmla="*/ 56 h 56"/>
                <a:gd name="T2" fmla="*/ 10 w 10"/>
                <a:gd name="T3" fmla="*/ 0 h 56"/>
                <a:gd name="T4" fmla="*/ 7 w 10"/>
                <a:gd name="T5" fmla="*/ 45 h 56"/>
                <a:gd name="T6" fmla="*/ 0 w 10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6">
                  <a:moveTo>
                    <a:pt x="0" y="56"/>
                  </a:moveTo>
                  <a:cubicBezTo>
                    <a:pt x="0" y="56"/>
                    <a:pt x="4" y="13"/>
                    <a:pt x="10" y="0"/>
                  </a:cubicBezTo>
                  <a:cubicBezTo>
                    <a:pt x="10" y="0"/>
                    <a:pt x="7" y="35"/>
                    <a:pt x="7" y="45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8" name="Freeform 40680"/>
            <p:cNvSpPr/>
            <p:nvPr/>
          </p:nvSpPr>
          <p:spPr bwMode="auto">
            <a:xfrm>
              <a:off x="6443663" y="3059113"/>
              <a:ext cx="47625" cy="322263"/>
            </a:xfrm>
            <a:custGeom>
              <a:avLst/>
              <a:gdLst>
                <a:gd name="T0" fmla="*/ 0 w 11"/>
                <a:gd name="T1" fmla="*/ 66 h 75"/>
                <a:gd name="T2" fmla="*/ 1 w 11"/>
                <a:gd name="T3" fmla="*/ 0 h 75"/>
                <a:gd name="T4" fmla="*/ 6 w 11"/>
                <a:gd name="T5" fmla="*/ 75 h 75"/>
                <a:gd name="T6" fmla="*/ 0 w 11"/>
                <a:gd name="T7" fmla="*/ 6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5">
                  <a:moveTo>
                    <a:pt x="0" y="66"/>
                  </a:moveTo>
                  <a:cubicBezTo>
                    <a:pt x="0" y="66"/>
                    <a:pt x="6" y="16"/>
                    <a:pt x="1" y="0"/>
                  </a:cubicBezTo>
                  <a:cubicBezTo>
                    <a:pt x="1" y="0"/>
                    <a:pt x="11" y="49"/>
                    <a:pt x="6" y="75"/>
                  </a:cubicBezTo>
                  <a:cubicBezTo>
                    <a:pt x="0" y="66"/>
                    <a:pt x="0" y="66"/>
                    <a:pt x="0" y="6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9" name="Freeform 40681"/>
            <p:cNvSpPr/>
            <p:nvPr/>
          </p:nvSpPr>
          <p:spPr bwMode="auto">
            <a:xfrm>
              <a:off x="5849938" y="3051175"/>
              <a:ext cx="50800" cy="312738"/>
            </a:xfrm>
            <a:custGeom>
              <a:avLst/>
              <a:gdLst>
                <a:gd name="T0" fmla="*/ 10 w 12"/>
                <a:gd name="T1" fmla="*/ 70 h 73"/>
                <a:gd name="T2" fmla="*/ 3 w 12"/>
                <a:gd name="T3" fmla="*/ 73 h 73"/>
                <a:gd name="T4" fmla="*/ 0 w 12"/>
                <a:gd name="T5" fmla="*/ 0 h 73"/>
                <a:gd name="T6" fmla="*/ 10 w 12"/>
                <a:gd name="T7" fmla="*/ 7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3">
                  <a:moveTo>
                    <a:pt x="10" y="70"/>
                  </a:move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4" y="15"/>
                    <a:pt x="0" y="0"/>
                  </a:cubicBezTo>
                  <a:cubicBezTo>
                    <a:pt x="0" y="0"/>
                    <a:pt x="12" y="29"/>
                    <a:pt x="10" y="70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0" name="Freeform 40682"/>
            <p:cNvSpPr/>
            <p:nvPr/>
          </p:nvSpPr>
          <p:spPr bwMode="auto">
            <a:xfrm>
              <a:off x="6059488" y="2978150"/>
              <a:ext cx="34925" cy="365125"/>
            </a:xfrm>
            <a:custGeom>
              <a:avLst/>
              <a:gdLst>
                <a:gd name="T0" fmla="*/ 2 w 8"/>
                <a:gd name="T1" fmla="*/ 85 h 85"/>
                <a:gd name="T2" fmla="*/ 7 w 8"/>
                <a:gd name="T3" fmla="*/ 80 h 85"/>
                <a:gd name="T4" fmla="*/ 8 w 8"/>
                <a:gd name="T5" fmla="*/ 0 h 85"/>
                <a:gd name="T6" fmla="*/ 2 w 8"/>
                <a:gd name="T7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5">
                  <a:moveTo>
                    <a:pt x="2" y="85"/>
                  </a:moveTo>
                  <a:cubicBezTo>
                    <a:pt x="7" y="80"/>
                    <a:pt x="7" y="80"/>
                    <a:pt x="7" y="80"/>
                  </a:cubicBezTo>
                  <a:cubicBezTo>
                    <a:pt x="7" y="80"/>
                    <a:pt x="6" y="8"/>
                    <a:pt x="8" y="0"/>
                  </a:cubicBezTo>
                  <a:cubicBezTo>
                    <a:pt x="8" y="0"/>
                    <a:pt x="0" y="54"/>
                    <a:pt x="2" y="8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1" name="Freeform 40683"/>
            <p:cNvSpPr/>
            <p:nvPr/>
          </p:nvSpPr>
          <p:spPr bwMode="auto">
            <a:xfrm>
              <a:off x="6029325" y="3171825"/>
              <a:ext cx="42863" cy="282575"/>
            </a:xfrm>
            <a:custGeom>
              <a:avLst/>
              <a:gdLst>
                <a:gd name="T0" fmla="*/ 2 w 10"/>
                <a:gd name="T1" fmla="*/ 66 h 66"/>
                <a:gd name="T2" fmla="*/ 8 w 10"/>
                <a:gd name="T3" fmla="*/ 62 h 66"/>
                <a:gd name="T4" fmla="*/ 10 w 10"/>
                <a:gd name="T5" fmla="*/ 0 h 66"/>
                <a:gd name="T6" fmla="*/ 2 w 10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6">
                  <a:moveTo>
                    <a:pt x="2" y="66"/>
                  </a:move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7" y="5"/>
                    <a:pt x="10" y="0"/>
                  </a:cubicBezTo>
                  <a:cubicBezTo>
                    <a:pt x="10" y="0"/>
                    <a:pt x="0" y="42"/>
                    <a:pt x="2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2" name="Freeform 40684"/>
            <p:cNvSpPr/>
            <p:nvPr/>
          </p:nvSpPr>
          <p:spPr bwMode="auto">
            <a:xfrm>
              <a:off x="6140450" y="3132138"/>
              <a:ext cx="25400" cy="219075"/>
            </a:xfrm>
            <a:custGeom>
              <a:avLst/>
              <a:gdLst>
                <a:gd name="T0" fmla="*/ 1 w 6"/>
                <a:gd name="T1" fmla="*/ 51 h 51"/>
                <a:gd name="T2" fmla="*/ 5 w 6"/>
                <a:gd name="T3" fmla="*/ 47 h 51"/>
                <a:gd name="T4" fmla="*/ 6 w 6"/>
                <a:gd name="T5" fmla="*/ 0 h 51"/>
                <a:gd name="T6" fmla="*/ 1 w 6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1">
                  <a:moveTo>
                    <a:pt x="1" y="51"/>
                  </a:moveTo>
                  <a:cubicBezTo>
                    <a:pt x="5" y="47"/>
                    <a:pt x="5" y="47"/>
                    <a:pt x="5" y="4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37"/>
                    <a:pt x="1" y="51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3" name="Freeform 40685"/>
            <p:cNvSpPr/>
            <p:nvPr/>
          </p:nvSpPr>
          <p:spPr bwMode="auto">
            <a:xfrm>
              <a:off x="5930900" y="3101975"/>
              <a:ext cx="25400" cy="249238"/>
            </a:xfrm>
            <a:custGeom>
              <a:avLst/>
              <a:gdLst>
                <a:gd name="T0" fmla="*/ 0 w 6"/>
                <a:gd name="T1" fmla="*/ 58 h 58"/>
                <a:gd name="T2" fmla="*/ 5 w 6"/>
                <a:gd name="T3" fmla="*/ 0 h 58"/>
                <a:gd name="T4" fmla="*/ 6 w 6"/>
                <a:gd name="T5" fmla="*/ 52 h 58"/>
                <a:gd name="T6" fmla="*/ 0 w 6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8">
                  <a:moveTo>
                    <a:pt x="0" y="58"/>
                  </a:moveTo>
                  <a:cubicBezTo>
                    <a:pt x="0" y="58"/>
                    <a:pt x="0" y="11"/>
                    <a:pt x="5" y="0"/>
                  </a:cubicBezTo>
                  <a:cubicBezTo>
                    <a:pt x="5" y="0"/>
                    <a:pt x="5" y="44"/>
                    <a:pt x="6" y="52"/>
                  </a:cubicBezTo>
                  <a:cubicBezTo>
                    <a:pt x="0" y="58"/>
                    <a:pt x="0" y="58"/>
                    <a:pt x="0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4" name="Freeform 40686"/>
            <p:cNvSpPr/>
            <p:nvPr/>
          </p:nvSpPr>
          <p:spPr bwMode="auto">
            <a:xfrm>
              <a:off x="6264275" y="3184525"/>
              <a:ext cx="30163" cy="249238"/>
            </a:xfrm>
            <a:custGeom>
              <a:avLst/>
              <a:gdLst>
                <a:gd name="T0" fmla="*/ 7 w 7"/>
                <a:gd name="T1" fmla="*/ 58 h 58"/>
                <a:gd name="T2" fmla="*/ 2 w 7"/>
                <a:gd name="T3" fmla="*/ 0 h 58"/>
                <a:gd name="T4" fmla="*/ 0 w 7"/>
                <a:gd name="T5" fmla="*/ 52 h 58"/>
                <a:gd name="T6" fmla="*/ 7 w 7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8">
                  <a:moveTo>
                    <a:pt x="7" y="58"/>
                  </a:moveTo>
                  <a:cubicBezTo>
                    <a:pt x="7" y="58"/>
                    <a:pt x="7" y="11"/>
                    <a:pt x="2" y="0"/>
                  </a:cubicBezTo>
                  <a:cubicBezTo>
                    <a:pt x="2" y="0"/>
                    <a:pt x="2" y="44"/>
                    <a:pt x="0" y="52"/>
                  </a:cubicBezTo>
                  <a:cubicBezTo>
                    <a:pt x="7" y="58"/>
                    <a:pt x="7" y="58"/>
                    <a:pt x="7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5" name="Freeform 40687"/>
            <p:cNvSpPr/>
            <p:nvPr/>
          </p:nvSpPr>
          <p:spPr bwMode="auto">
            <a:xfrm>
              <a:off x="6102350" y="3201988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6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5" y="9"/>
                    <a:pt x="19" y="0"/>
                  </a:cubicBezTo>
                  <a:cubicBezTo>
                    <a:pt x="19" y="0"/>
                    <a:pt x="4" y="30"/>
                    <a:pt x="6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6" name="Freeform 40688"/>
            <p:cNvSpPr/>
            <p:nvPr/>
          </p:nvSpPr>
          <p:spPr bwMode="auto">
            <a:xfrm>
              <a:off x="5824538" y="3128963"/>
              <a:ext cx="50800" cy="249238"/>
            </a:xfrm>
            <a:custGeom>
              <a:avLst/>
              <a:gdLst>
                <a:gd name="T0" fmla="*/ 1 w 12"/>
                <a:gd name="T1" fmla="*/ 50 h 58"/>
                <a:gd name="T2" fmla="*/ 12 w 12"/>
                <a:gd name="T3" fmla="*/ 0 h 58"/>
                <a:gd name="T4" fmla="*/ 6 w 12"/>
                <a:gd name="T5" fmla="*/ 58 h 58"/>
                <a:gd name="T6" fmla="*/ 1 w 12"/>
                <a:gd name="T7" fmla="*/ 5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8">
                  <a:moveTo>
                    <a:pt x="1" y="50"/>
                  </a:moveTo>
                  <a:cubicBezTo>
                    <a:pt x="1" y="50"/>
                    <a:pt x="0" y="10"/>
                    <a:pt x="12" y="0"/>
                  </a:cubicBezTo>
                  <a:cubicBezTo>
                    <a:pt x="12" y="0"/>
                    <a:pt x="4" y="39"/>
                    <a:pt x="6" y="58"/>
                  </a:cubicBezTo>
                  <a:cubicBezTo>
                    <a:pt x="1" y="50"/>
                    <a:pt x="1" y="50"/>
                    <a:pt x="1" y="50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7" name="Freeform 40689"/>
            <p:cNvSpPr/>
            <p:nvPr/>
          </p:nvSpPr>
          <p:spPr bwMode="auto">
            <a:xfrm>
              <a:off x="5910263" y="3119438"/>
              <a:ext cx="30163" cy="314325"/>
            </a:xfrm>
            <a:custGeom>
              <a:avLst/>
              <a:gdLst>
                <a:gd name="T0" fmla="*/ 6 w 7"/>
                <a:gd name="T1" fmla="*/ 65 h 73"/>
                <a:gd name="T2" fmla="*/ 0 w 7"/>
                <a:gd name="T3" fmla="*/ 0 h 73"/>
                <a:gd name="T4" fmla="*/ 0 w 7"/>
                <a:gd name="T5" fmla="*/ 73 h 73"/>
                <a:gd name="T6" fmla="*/ 6 w 7"/>
                <a:gd name="T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3">
                  <a:moveTo>
                    <a:pt x="6" y="65"/>
                  </a:moveTo>
                  <a:cubicBezTo>
                    <a:pt x="6" y="65"/>
                    <a:pt x="7" y="19"/>
                    <a:pt x="0" y="0"/>
                  </a:cubicBezTo>
                  <a:cubicBezTo>
                    <a:pt x="0" y="0"/>
                    <a:pt x="3" y="62"/>
                    <a:pt x="0" y="73"/>
                  </a:cubicBezTo>
                  <a:cubicBezTo>
                    <a:pt x="6" y="65"/>
                    <a:pt x="6" y="65"/>
                    <a:pt x="6" y="6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8" name="Freeform 40690"/>
            <p:cNvSpPr/>
            <p:nvPr/>
          </p:nvSpPr>
          <p:spPr bwMode="auto">
            <a:xfrm>
              <a:off x="5973763" y="3124200"/>
              <a:ext cx="34925" cy="266700"/>
            </a:xfrm>
            <a:custGeom>
              <a:avLst/>
              <a:gdLst>
                <a:gd name="T0" fmla="*/ 1 w 8"/>
                <a:gd name="T1" fmla="*/ 45 h 62"/>
                <a:gd name="T2" fmla="*/ 4 w 8"/>
                <a:gd name="T3" fmla="*/ 0 h 62"/>
                <a:gd name="T4" fmla="*/ 8 w 8"/>
                <a:gd name="T5" fmla="*/ 62 h 62"/>
                <a:gd name="T6" fmla="*/ 1 w 8"/>
                <a:gd name="T7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2">
                  <a:moveTo>
                    <a:pt x="1" y="45"/>
                  </a:moveTo>
                  <a:cubicBezTo>
                    <a:pt x="1" y="45"/>
                    <a:pt x="0" y="13"/>
                    <a:pt x="4" y="0"/>
                  </a:cubicBezTo>
                  <a:cubicBezTo>
                    <a:pt x="4" y="0"/>
                    <a:pt x="4" y="49"/>
                    <a:pt x="8" y="62"/>
                  </a:cubicBezTo>
                  <a:cubicBezTo>
                    <a:pt x="1" y="45"/>
                    <a:pt x="1" y="45"/>
                    <a:pt x="1" y="4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9" name="Freeform 40691"/>
            <p:cNvSpPr/>
            <p:nvPr/>
          </p:nvSpPr>
          <p:spPr bwMode="auto">
            <a:xfrm>
              <a:off x="6183313" y="3167063"/>
              <a:ext cx="77788" cy="227013"/>
            </a:xfrm>
            <a:custGeom>
              <a:avLst/>
              <a:gdLst>
                <a:gd name="T0" fmla="*/ 18 w 18"/>
                <a:gd name="T1" fmla="*/ 45 h 53"/>
                <a:gd name="T2" fmla="*/ 0 w 18"/>
                <a:gd name="T3" fmla="*/ 0 h 53"/>
                <a:gd name="T4" fmla="*/ 13 w 18"/>
                <a:gd name="T5" fmla="*/ 53 h 53"/>
                <a:gd name="T6" fmla="*/ 18 w 18"/>
                <a:gd name="T7" fmla="*/ 4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3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0"/>
                    <a:pt x="13" y="53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0" name="Freeform 40692"/>
            <p:cNvSpPr/>
            <p:nvPr/>
          </p:nvSpPr>
          <p:spPr bwMode="auto">
            <a:xfrm>
              <a:off x="6170613" y="3278188"/>
              <a:ext cx="34925" cy="158750"/>
            </a:xfrm>
            <a:custGeom>
              <a:avLst/>
              <a:gdLst>
                <a:gd name="T0" fmla="*/ 1 w 8"/>
                <a:gd name="T1" fmla="*/ 24 h 37"/>
                <a:gd name="T2" fmla="*/ 8 w 8"/>
                <a:gd name="T3" fmla="*/ 0 h 37"/>
                <a:gd name="T4" fmla="*/ 6 w 8"/>
                <a:gd name="T5" fmla="*/ 37 h 37"/>
                <a:gd name="T6" fmla="*/ 1 w 8"/>
                <a:gd name="T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7">
                  <a:moveTo>
                    <a:pt x="1" y="24"/>
                  </a:moveTo>
                  <a:cubicBezTo>
                    <a:pt x="1" y="24"/>
                    <a:pt x="0" y="11"/>
                    <a:pt x="8" y="0"/>
                  </a:cubicBezTo>
                  <a:cubicBezTo>
                    <a:pt x="8" y="0"/>
                    <a:pt x="4" y="28"/>
                    <a:pt x="6" y="37"/>
                  </a:cubicBezTo>
                  <a:cubicBezTo>
                    <a:pt x="1" y="24"/>
                    <a:pt x="1" y="24"/>
                    <a:pt x="1" y="24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1" name="Freeform 40693"/>
            <p:cNvSpPr/>
            <p:nvPr/>
          </p:nvSpPr>
          <p:spPr bwMode="auto">
            <a:xfrm>
              <a:off x="6162675" y="3197225"/>
              <a:ext cx="42863" cy="274638"/>
            </a:xfrm>
            <a:custGeom>
              <a:avLst/>
              <a:gdLst>
                <a:gd name="T0" fmla="*/ 0 w 10"/>
                <a:gd name="T1" fmla="*/ 50 h 64"/>
                <a:gd name="T2" fmla="*/ 10 w 10"/>
                <a:gd name="T3" fmla="*/ 0 h 64"/>
                <a:gd name="T4" fmla="*/ 4 w 10"/>
                <a:gd name="T5" fmla="*/ 64 h 64"/>
                <a:gd name="T6" fmla="*/ 0 w 10"/>
                <a:gd name="T7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4">
                  <a:moveTo>
                    <a:pt x="0" y="50"/>
                  </a:moveTo>
                  <a:cubicBezTo>
                    <a:pt x="0" y="50"/>
                    <a:pt x="0" y="13"/>
                    <a:pt x="10" y="0"/>
                  </a:cubicBezTo>
                  <a:cubicBezTo>
                    <a:pt x="10" y="0"/>
                    <a:pt x="2" y="46"/>
                    <a:pt x="4" y="64"/>
                  </a:cubicBezTo>
                  <a:cubicBezTo>
                    <a:pt x="0" y="50"/>
                    <a:pt x="0" y="50"/>
                    <a:pt x="0" y="50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2" name="Freeform 40694"/>
            <p:cNvSpPr/>
            <p:nvPr/>
          </p:nvSpPr>
          <p:spPr bwMode="auto">
            <a:xfrm>
              <a:off x="6003925" y="3124200"/>
              <a:ext cx="42863" cy="269875"/>
            </a:xfrm>
            <a:custGeom>
              <a:avLst/>
              <a:gdLst>
                <a:gd name="T0" fmla="*/ 0 w 10"/>
                <a:gd name="T1" fmla="*/ 56 h 63"/>
                <a:gd name="T2" fmla="*/ 10 w 10"/>
                <a:gd name="T3" fmla="*/ 0 h 63"/>
                <a:gd name="T4" fmla="*/ 8 w 10"/>
                <a:gd name="T5" fmla="*/ 63 h 63"/>
                <a:gd name="T6" fmla="*/ 0 w 10"/>
                <a:gd name="T7" fmla="*/ 5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3">
                  <a:moveTo>
                    <a:pt x="0" y="56"/>
                  </a:moveTo>
                  <a:cubicBezTo>
                    <a:pt x="0" y="56"/>
                    <a:pt x="6" y="5"/>
                    <a:pt x="10" y="0"/>
                  </a:cubicBezTo>
                  <a:cubicBezTo>
                    <a:pt x="10" y="0"/>
                    <a:pt x="6" y="53"/>
                    <a:pt x="8" y="63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3" name="Freeform 40695"/>
            <p:cNvSpPr/>
            <p:nvPr/>
          </p:nvSpPr>
          <p:spPr bwMode="auto">
            <a:xfrm>
              <a:off x="6076950" y="3159125"/>
              <a:ext cx="42863" cy="234950"/>
            </a:xfrm>
            <a:custGeom>
              <a:avLst/>
              <a:gdLst>
                <a:gd name="T0" fmla="*/ 0 w 10"/>
                <a:gd name="T1" fmla="*/ 55 h 55"/>
                <a:gd name="T2" fmla="*/ 10 w 10"/>
                <a:gd name="T3" fmla="*/ 0 h 55"/>
                <a:gd name="T4" fmla="*/ 8 w 10"/>
                <a:gd name="T5" fmla="*/ 44 h 55"/>
                <a:gd name="T6" fmla="*/ 0 w 10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5">
                  <a:moveTo>
                    <a:pt x="0" y="55"/>
                  </a:moveTo>
                  <a:cubicBezTo>
                    <a:pt x="0" y="55"/>
                    <a:pt x="4" y="12"/>
                    <a:pt x="10" y="0"/>
                  </a:cubicBezTo>
                  <a:cubicBezTo>
                    <a:pt x="10" y="0"/>
                    <a:pt x="8" y="35"/>
                    <a:pt x="8" y="44"/>
                  </a:cubicBezTo>
                  <a:cubicBezTo>
                    <a:pt x="0" y="55"/>
                    <a:pt x="0" y="55"/>
                    <a:pt x="0" y="5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4" name="Freeform 40696"/>
            <p:cNvSpPr/>
            <p:nvPr/>
          </p:nvSpPr>
          <p:spPr bwMode="auto">
            <a:xfrm>
              <a:off x="6205538" y="3167063"/>
              <a:ext cx="41275" cy="239713"/>
            </a:xfrm>
            <a:custGeom>
              <a:avLst/>
              <a:gdLst>
                <a:gd name="T0" fmla="*/ 0 w 10"/>
                <a:gd name="T1" fmla="*/ 56 h 56"/>
                <a:gd name="T2" fmla="*/ 10 w 10"/>
                <a:gd name="T3" fmla="*/ 0 h 56"/>
                <a:gd name="T4" fmla="*/ 8 w 10"/>
                <a:gd name="T5" fmla="*/ 44 h 56"/>
                <a:gd name="T6" fmla="*/ 0 w 10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6">
                  <a:moveTo>
                    <a:pt x="0" y="56"/>
                  </a:moveTo>
                  <a:cubicBezTo>
                    <a:pt x="0" y="56"/>
                    <a:pt x="4" y="13"/>
                    <a:pt x="10" y="0"/>
                  </a:cubicBezTo>
                  <a:cubicBezTo>
                    <a:pt x="10" y="0"/>
                    <a:pt x="8" y="35"/>
                    <a:pt x="8" y="44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5" name="Freeform 40697"/>
            <p:cNvSpPr/>
            <p:nvPr/>
          </p:nvSpPr>
          <p:spPr bwMode="auto">
            <a:xfrm>
              <a:off x="5862638" y="3068638"/>
              <a:ext cx="47625" cy="322263"/>
            </a:xfrm>
            <a:custGeom>
              <a:avLst/>
              <a:gdLst>
                <a:gd name="T0" fmla="*/ 11 w 11"/>
                <a:gd name="T1" fmla="*/ 66 h 75"/>
                <a:gd name="T2" fmla="*/ 10 w 11"/>
                <a:gd name="T3" fmla="*/ 0 h 75"/>
                <a:gd name="T4" fmla="*/ 5 w 11"/>
                <a:gd name="T5" fmla="*/ 75 h 75"/>
                <a:gd name="T6" fmla="*/ 11 w 11"/>
                <a:gd name="T7" fmla="*/ 6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5">
                  <a:moveTo>
                    <a:pt x="11" y="66"/>
                  </a:moveTo>
                  <a:cubicBezTo>
                    <a:pt x="11" y="66"/>
                    <a:pt x="5" y="16"/>
                    <a:pt x="10" y="0"/>
                  </a:cubicBezTo>
                  <a:cubicBezTo>
                    <a:pt x="10" y="0"/>
                    <a:pt x="0" y="49"/>
                    <a:pt x="5" y="75"/>
                  </a:cubicBezTo>
                  <a:cubicBezTo>
                    <a:pt x="11" y="66"/>
                    <a:pt x="11" y="66"/>
                    <a:pt x="11" y="6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6" name="Freeform 40698"/>
            <p:cNvSpPr/>
            <p:nvPr/>
          </p:nvSpPr>
          <p:spPr bwMode="auto">
            <a:xfrm>
              <a:off x="5956300" y="3209925"/>
              <a:ext cx="82550" cy="201613"/>
            </a:xfrm>
            <a:custGeom>
              <a:avLst/>
              <a:gdLst>
                <a:gd name="T0" fmla="*/ 19 w 19"/>
                <a:gd name="T1" fmla="*/ 42 h 47"/>
                <a:gd name="T2" fmla="*/ 0 w 19"/>
                <a:gd name="T3" fmla="*/ 0 h 47"/>
                <a:gd name="T4" fmla="*/ 13 w 19"/>
                <a:gd name="T5" fmla="*/ 47 h 47"/>
                <a:gd name="T6" fmla="*/ 19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19" y="42"/>
                  </a:moveTo>
                  <a:cubicBezTo>
                    <a:pt x="19" y="42"/>
                    <a:pt x="14" y="9"/>
                    <a:pt x="0" y="0"/>
                  </a:cubicBezTo>
                  <a:cubicBezTo>
                    <a:pt x="0" y="0"/>
                    <a:pt x="15" y="30"/>
                    <a:pt x="13" y="47"/>
                  </a:cubicBezTo>
                  <a:cubicBezTo>
                    <a:pt x="19" y="42"/>
                    <a:pt x="19" y="42"/>
                    <a:pt x="19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7" name="Freeform 40699"/>
            <p:cNvSpPr/>
            <p:nvPr/>
          </p:nvSpPr>
          <p:spPr bwMode="auto">
            <a:xfrm>
              <a:off x="6097588" y="3201988"/>
              <a:ext cx="77788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4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6" y="14"/>
                    <a:pt x="0" y="0"/>
                  </a:cubicBezTo>
                  <a:cubicBezTo>
                    <a:pt x="0" y="0"/>
                    <a:pt x="16" y="41"/>
                    <a:pt x="14" y="54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8" name="Freeform 40702"/>
            <p:cNvSpPr>
              <a:spLocks noEditPoints="1"/>
            </p:cNvSpPr>
            <p:nvPr/>
          </p:nvSpPr>
          <p:spPr bwMode="auto">
            <a:xfrm>
              <a:off x="6196013" y="3857625"/>
              <a:ext cx="492125" cy="26988"/>
            </a:xfrm>
            <a:custGeom>
              <a:avLst/>
              <a:gdLst>
                <a:gd name="T0" fmla="*/ 115 w 115"/>
                <a:gd name="T1" fmla="*/ 5 h 6"/>
                <a:gd name="T2" fmla="*/ 109 w 115"/>
                <a:gd name="T3" fmla="*/ 5 h 6"/>
                <a:gd name="T4" fmla="*/ 110 w 115"/>
                <a:gd name="T5" fmla="*/ 5 h 6"/>
                <a:gd name="T6" fmla="*/ 114 w 115"/>
                <a:gd name="T7" fmla="*/ 6 h 6"/>
                <a:gd name="T8" fmla="*/ 115 w 115"/>
                <a:gd name="T9" fmla="*/ 5 h 6"/>
                <a:gd name="T10" fmla="*/ 2 w 115"/>
                <a:gd name="T11" fmla="*/ 0 h 6"/>
                <a:gd name="T12" fmla="*/ 0 w 115"/>
                <a:gd name="T13" fmla="*/ 0 h 6"/>
                <a:gd name="T14" fmla="*/ 2 w 115"/>
                <a:gd name="T15" fmla="*/ 1 h 6"/>
                <a:gd name="T16" fmla="*/ 59 w 115"/>
                <a:gd name="T17" fmla="*/ 3 h 6"/>
                <a:gd name="T18" fmla="*/ 8 w 115"/>
                <a:gd name="T19" fmla="*/ 0 h 6"/>
                <a:gd name="T20" fmla="*/ 2 w 115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6">
                  <a:moveTo>
                    <a:pt x="115" y="5"/>
                  </a:moveTo>
                  <a:cubicBezTo>
                    <a:pt x="114" y="5"/>
                    <a:pt x="111" y="5"/>
                    <a:pt x="109" y="5"/>
                  </a:cubicBezTo>
                  <a:cubicBezTo>
                    <a:pt x="109" y="5"/>
                    <a:pt x="110" y="5"/>
                    <a:pt x="110" y="5"/>
                  </a:cubicBezTo>
                  <a:cubicBezTo>
                    <a:pt x="112" y="6"/>
                    <a:pt x="113" y="6"/>
                    <a:pt x="114" y="6"/>
                  </a:cubicBezTo>
                  <a:cubicBezTo>
                    <a:pt x="114" y="6"/>
                    <a:pt x="115" y="6"/>
                    <a:pt x="115" y="5"/>
                  </a:cubicBezTo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2" y="2"/>
                    <a:pt x="59" y="3"/>
                  </a:cubicBezTo>
                  <a:cubicBezTo>
                    <a:pt x="39" y="2"/>
                    <a:pt x="19" y="1"/>
                    <a:pt x="8" y="0"/>
                  </a:cubicBezTo>
                  <a:cubicBezTo>
                    <a:pt x="6" y="0"/>
                    <a:pt x="4" y="0"/>
                    <a:pt x="2" y="0"/>
                  </a:cubicBezTo>
                </a:path>
              </a:pathLst>
            </a:custGeom>
            <a:solidFill>
              <a:srgbClr val="C5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59" name="组合 258"/>
          <p:cNvGrpSpPr/>
          <p:nvPr/>
        </p:nvGrpSpPr>
        <p:grpSpPr>
          <a:xfrm>
            <a:off x="10400366" y="5450507"/>
            <a:ext cx="931863" cy="911225"/>
            <a:chOff x="5824538" y="2973388"/>
            <a:chExt cx="931863" cy="911225"/>
          </a:xfrm>
        </p:grpSpPr>
        <p:sp>
          <p:nvSpPr>
            <p:cNvPr id="260" name="Freeform 40662"/>
            <p:cNvSpPr/>
            <p:nvPr/>
          </p:nvSpPr>
          <p:spPr bwMode="auto">
            <a:xfrm>
              <a:off x="6453188" y="2973388"/>
              <a:ext cx="50800" cy="382588"/>
            </a:xfrm>
            <a:custGeom>
              <a:avLst/>
              <a:gdLst>
                <a:gd name="T0" fmla="*/ 2 w 12"/>
                <a:gd name="T1" fmla="*/ 85 h 89"/>
                <a:gd name="T2" fmla="*/ 9 w 12"/>
                <a:gd name="T3" fmla="*/ 89 h 89"/>
                <a:gd name="T4" fmla="*/ 12 w 12"/>
                <a:gd name="T5" fmla="*/ 0 h 89"/>
                <a:gd name="T6" fmla="*/ 2 w 12"/>
                <a:gd name="T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9">
                  <a:moveTo>
                    <a:pt x="2" y="85"/>
                  </a:moveTo>
                  <a:cubicBezTo>
                    <a:pt x="9" y="89"/>
                    <a:pt x="9" y="89"/>
                    <a:pt x="9" y="89"/>
                  </a:cubicBezTo>
                  <a:cubicBezTo>
                    <a:pt x="9" y="89"/>
                    <a:pt x="8" y="18"/>
                    <a:pt x="12" y="0"/>
                  </a:cubicBezTo>
                  <a:cubicBezTo>
                    <a:pt x="12" y="0"/>
                    <a:pt x="0" y="35"/>
                    <a:pt x="2" y="8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1" name="Freeform 40663"/>
            <p:cNvSpPr/>
            <p:nvPr/>
          </p:nvSpPr>
          <p:spPr bwMode="auto">
            <a:xfrm>
              <a:off x="6521450" y="3051175"/>
              <a:ext cx="38100" cy="282575"/>
            </a:xfrm>
            <a:custGeom>
              <a:avLst/>
              <a:gdLst>
                <a:gd name="T0" fmla="*/ 2 w 9"/>
                <a:gd name="T1" fmla="*/ 66 h 66"/>
                <a:gd name="T2" fmla="*/ 8 w 9"/>
                <a:gd name="T3" fmla="*/ 62 h 66"/>
                <a:gd name="T4" fmla="*/ 9 w 9"/>
                <a:gd name="T5" fmla="*/ 0 h 66"/>
                <a:gd name="T6" fmla="*/ 2 w 9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66">
                  <a:moveTo>
                    <a:pt x="2" y="66"/>
                  </a:move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6" y="6"/>
                    <a:pt x="9" y="0"/>
                  </a:cubicBezTo>
                  <a:cubicBezTo>
                    <a:pt x="9" y="0"/>
                    <a:pt x="0" y="42"/>
                    <a:pt x="2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2" name="Freeform 40664"/>
            <p:cNvSpPr/>
            <p:nvPr/>
          </p:nvSpPr>
          <p:spPr bwMode="auto">
            <a:xfrm>
              <a:off x="6281738" y="3162300"/>
              <a:ext cx="42863" cy="284163"/>
            </a:xfrm>
            <a:custGeom>
              <a:avLst/>
              <a:gdLst>
                <a:gd name="T0" fmla="*/ 8 w 10"/>
                <a:gd name="T1" fmla="*/ 66 h 66"/>
                <a:gd name="T2" fmla="*/ 2 w 10"/>
                <a:gd name="T3" fmla="*/ 62 h 66"/>
                <a:gd name="T4" fmla="*/ 0 w 10"/>
                <a:gd name="T5" fmla="*/ 0 h 66"/>
                <a:gd name="T6" fmla="*/ 8 w 10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6">
                  <a:moveTo>
                    <a:pt x="8" y="66"/>
                  </a:move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3" y="5"/>
                    <a:pt x="0" y="0"/>
                  </a:cubicBezTo>
                  <a:cubicBezTo>
                    <a:pt x="0" y="0"/>
                    <a:pt x="10" y="42"/>
                    <a:pt x="8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3" name="Freeform 40665"/>
            <p:cNvSpPr/>
            <p:nvPr/>
          </p:nvSpPr>
          <p:spPr bwMode="auto">
            <a:xfrm>
              <a:off x="6602413" y="3124200"/>
              <a:ext cx="25400" cy="219075"/>
            </a:xfrm>
            <a:custGeom>
              <a:avLst/>
              <a:gdLst>
                <a:gd name="T0" fmla="*/ 2 w 6"/>
                <a:gd name="T1" fmla="*/ 51 h 51"/>
                <a:gd name="T2" fmla="*/ 6 w 6"/>
                <a:gd name="T3" fmla="*/ 47 h 51"/>
                <a:gd name="T4" fmla="*/ 6 w 6"/>
                <a:gd name="T5" fmla="*/ 0 h 51"/>
                <a:gd name="T6" fmla="*/ 2 w 6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1">
                  <a:moveTo>
                    <a:pt x="2" y="51"/>
                  </a:moveTo>
                  <a:cubicBezTo>
                    <a:pt x="6" y="47"/>
                    <a:pt x="6" y="47"/>
                    <a:pt x="6" y="4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37"/>
                    <a:pt x="2" y="51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4" name="Freeform 40666"/>
            <p:cNvSpPr/>
            <p:nvPr/>
          </p:nvSpPr>
          <p:spPr bwMode="auto">
            <a:xfrm>
              <a:off x="6397625" y="3094038"/>
              <a:ext cx="25400" cy="249238"/>
            </a:xfrm>
            <a:custGeom>
              <a:avLst/>
              <a:gdLst>
                <a:gd name="T0" fmla="*/ 6 w 6"/>
                <a:gd name="T1" fmla="*/ 58 h 58"/>
                <a:gd name="T2" fmla="*/ 1 w 6"/>
                <a:gd name="T3" fmla="*/ 0 h 58"/>
                <a:gd name="T4" fmla="*/ 0 w 6"/>
                <a:gd name="T5" fmla="*/ 52 h 58"/>
                <a:gd name="T6" fmla="*/ 6 w 6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8">
                  <a:moveTo>
                    <a:pt x="6" y="58"/>
                  </a:moveTo>
                  <a:cubicBezTo>
                    <a:pt x="6" y="58"/>
                    <a:pt x="6" y="11"/>
                    <a:pt x="1" y="0"/>
                  </a:cubicBezTo>
                  <a:cubicBezTo>
                    <a:pt x="1" y="0"/>
                    <a:pt x="1" y="44"/>
                    <a:pt x="0" y="52"/>
                  </a:cubicBezTo>
                  <a:cubicBezTo>
                    <a:pt x="6" y="58"/>
                    <a:pt x="6" y="58"/>
                    <a:pt x="6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5" name="Freeform 40667"/>
            <p:cNvSpPr/>
            <p:nvPr/>
          </p:nvSpPr>
          <p:spPr bwMode="auto">
            <a:xfrm>
              <a:off x="6726238" y="3175000"/>
              <a:ext cx="30163" cy="249238"/>
            </a:xfrm>
            <a:custGeom>
              <a:avLst/>
              <a:gdLst>
                <a:gd name="T0" fmla="*/ 7 w 7"/>
                <a:gd name="T1" fmla="*/ 58 h 58"/>
                <a:gd name="T2" fmla="*/ 2 w 7"/>
                <a:gd name="T3" fmla="*/ 0 h 58"/>
                <a:gd name="T4" fmla="*/ 0 w 7"/>
                <a:gd name="T5" fmla="*/ 52 h 58"/>
                <a:gd name="T6" fmla="*/ 7 w 7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8">
                  <a:moveTo>
                    <a:pt x="7" y="58"/>
                  </a:moveTo>
                  <a:cubicBezTo>
                    <a:pt x="7" y="58"/>
                    <a:pt x="7" y="11"/>
                    <a:pt x="2" y="0"/>
                  </a:cubicBezTo>
                  <a:cubicBezTo>
                    <a:pt x="2" y="0"/>
                    <a:pt x="2" y="44"/>
                    <a:pt x="0" y="52"/>
                  </a:cubicBezTo>
                  <a:lnTo>
                    <a:pt x="7" y="58"/>
                  </a:lnTo>
                  <a:close/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6" name="Freeform 40668"/>
            <p:cNvSpPr/>
            <p:nvPr/>
          </p:nvSpPr>
          <p:spPr bwMode="auto">
            <a:xfrm>
              <a:off x="6564313" y="3192463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6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6" y="9"/>
                    <a:pt x="19" y="0"/>
                  </a:cubicBezTo>
                  <a:cubicBezTo>
                    <a:pt x="19" y="0"/>
                    <a:pt x="4" y="30"/>
                    <a:pt x="6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7" name="Freeform 40669"/>
            <p:cNvSpPr/>
            <p:nvPr/>
          </p:nvSpPr>
          <p:spPr bwMode="auto">
            <a:xfrm>
              <a:off x="6564313" y="3201988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5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5" y="9"/>
                    <a:pt x="19" y="0"/>
                  </a:cubicBezTo>
                  <a:cubicBezTo>
                    <a:pt x="19" y="0"/>
                    <a:pt x="4" y="30"/>
                    <a:pt x="5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8" name="Freeform 40670"/>
            <p:cNvSpPr/>
            <p:nvPr/>
          </p:nvSpPr>
          <p:spPr bwMode="auto">
            <a:xfrm>
              <a:off x="6478588" y="3119438"/>
              <a:ext cx="50800" cy="249238"/>
            </a:xfrm>
            <a:custGeom>
              <a:avLst/>
              <a:gdLst>
                <a:gd name="T0" fmla="*/ 11 w 12"/>
                <a:gd name="T1" fmla="*/ 50 h 58"/>
                <a:gd name="T2" fmla="*/ 0 w 12"/>
                <a:gd name="T3" fmla="*/ 0 h 58"/>
                <a:gd name="T4" fmla="*/ 6 w 12"/>
                <a:gd name="T5" fmla="*/ 58 h 58"/>
                <a:gd name="T6" fmla="*/ 11 w 12"/>
                <a:gd name="T7" fmla="*/ 5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8">
                  <a:moveTo>
                    <a:pt x="11" y="50"/>
                  </a:moveTo>
                  <a:cubicBezTo>
                    <a:pt x="11" y="50"/>
                    <a:pt x="12" y="10"/>
                    <a:pt x="0" y="0"/>
                  </a:cubicBezTo>
                  <a:cubicBezTo>
                    <a:pt x="0" y="0"/>
                    <a:pt x="8" y="39"/>
                    <a:pt x="6" y="58"/>
                  </a:cubicBezTo>
                  <a:cubicBezTo>
                    <a:pt x="11" y="50"/>
                    <a:pt x="11" y="50"/>
                    <a:pt x="11" y="50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9" name="Freeform 40671"/>
            <p:cNvSpPr/>
            <p:nvPr/>
          </p:nvSpPr>
          <p:spPr bwMode="auto">
            <a:xfrm>
              <a:off x="6413500" y="3111500"/>
              <a:ext cx="30163" cy="312738"/>
            </a:xfrm>
            <a:custGeom>
              <a:avLst/>
              <a:gdLst>
                <a:gd name="T0" fmla="*/ 1 w 7"/>
                <a:gd name="T1" fmla="*/ 65 h 73"/>
                <a:gd name="T2" fmla="*/ 7 w 7"/>
                <a:gd name="T3" fmla="*/ 0 h 73"/>
                <a:gd name="T4" fmla="*/ 7 w 7"/>
                <a:gd name="T5" fmla="*/ 73 h 73"/>
                <a:gd name="T6" fmla="*/ 1 w 7"/>
                <a:gd name="T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3">
                  <a:moveTo>
                    <a:pt x="1" y="65"/>
                  </a:moveTo>
                  <a:cubicBezTo>
                    <a:pt x="1" y="65"/>
                    <a:pt x="0" y="19"/>
                    <a:pt x="7" y="0"/>
                  </a:cubicBezTo>
                  <a:cubicBezTo>
                    <a:pt x="7" y="0"/>
                    <a:pt x="4" y="62"/>
                    <a:pt x="7" y="73"/>
                  </a:cubicBezTo>
                  <a:cubicBezTo>
                    <a:pt x="1" y="65"/>
                    <a:pt x="1" y="65"/>
                    <a:pt x="1" y="6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0" name="Freeform 40672"/>
            <p:cNvSpPr/>
            <p:nvPr/>
          </p:nvSpPr>
          <p:spPr bwMode="auto">
            <a:xfrm>
              <a:off x="6345238" y="3116263"/>
              <a:ext cx="34925" cy="265113"/>
            </a:xfrm>
            <a:custGeom>
              <a:avLst/>
              <a:gdLst>
                <a:gd name="T0" fmla="*/ 7 w 8"/>
                <a:gd name="T1" fmla="*/ 45 h 62"/>
                <a:gd name="T2" fmla="*/ 4 w 8"/>
                <a:gd name="T3" fmla="*/ 0 h 62"/>
                <a:gd name="T4" fmla="*/ 0 w 8"/>
                <a:gd name="T5" fmla="*/ 62 h 62"/>
                <a:gd name="T6" fmla="*/ 7 w 8"/>
                <a:gd name="T7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2">
                  <a:moveTo>
                    <a:pt x="7" y="45"/>
                  </a:moveTo>
                  <a:cubicBezTo>
                    <a:pt x="7" y="45"/>
                    <a:pt x="8" y="13"/>
                    <a:pt x="4" y="0"/>
                  </a:cubicBezTo>
                  <a:cubicBezTo>
                    <a:pt x="4" y="0"/>
                    <a:pt x="4" y="49"/>
                    <a:pt x="0" y="62"/>
                  </a:cubicBezTo>
                  <a:cubicBezTo>
                    <a:pt x="7" y="45"/>
                    <a:pt x="7" y="45"/>
                    <a:pt x="7" y="4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1" name="Freeform 40673"/>
            <p:cNvSpPr/>
            <p:nvPr/>
          </p:nvSpPr>
          <p:spPr bwMode="auto">
            <a:xfrm>
              <a:off x="6316663" y="3192463"/>
              <a:ext cx="76200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3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1"/>
                    <a:pt x="13" y="54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2" name="Freeform 40674"/>
            <p:cNvSpPr/>
            <p:nvPr/>
          </p:nvSpPr>
          <p:spPr bwMode="auto">
            <a:xfrm>
              <a:off x="6645275" y="3159125"/>
              <a:ext cx="76200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4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1"/>
                    <a:pt x="14" y="54"/>
                  </a:cubicBezTo>
                  <a:lnTo>
                    <a:pt x="18" y="45"/>
                  </a:lnTo>
                  <a:close/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3" name="Freeform 40675"/>
            <p:cNvSpPr/>
            <p:nvPr/>
          </p:nvSpPr>
          <p:spPr bwMode="auto">
            <a:xfrm>
              <a:off x="6632575" y="3270250"/>
              <a:ext cx="33338" cy="158750"/>
            </a:xfrm>
            <a:custGeom>
              <a:avLst/>
              <a:gdLst>
                <a:gd name="T0" fmla="*/ 1 w 8"/>
                <a:gd name="T1" fmla="*/ 24 h 37"/>
                <a:gd name="T2" fmla="*/ 8 w 8"/>
                <a:gd name="T3" fmla="*/ 0 h 37"/>
                <a:gd name="T4" fmla="*/ 7 w 8"/>
                <a:gd name="T5" fmla="*/ 37 h 37"/>
                <a:gd name="T6" fmla="*/ 1 w 8"/>
                <a:gd name="T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7">
                  <a:moveTo>
                    <a:pt x="1" y="24"/>
                  </a:moveTo>
                  <a:cubicBezTo>
                    <a:pt x="1" y="24"/>
                    <a:pt x="0" y="11"/>
                    <a:pt x="8" y="0"/>
                  </a:cubicBezTo>
                  <a:cubicBezTo>
                    <a:pt x="8" y="0"/>
                    <a:pt x="4" y="28"/>
                    <a:pt x="7" y="37"/>
                  </a:cubicBezTo>
                  <a:cubicBezTo>
                    <a:pt x="1" y="24"/>
                    <a:pt x="1" y="24"/>
                    <a:pt x="1" y="24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4" name="Freeform 40676"/>
            <p:cNvSpPr/>
            <p:nvPr/>
          </p:nvSpPr>
          <p:spPr bwMode="auto">
            <a:xfrm>
              <a:off x="6623050" y="3189288"/>
              <a:ext cx="42863" cy="274638"/>
            </a:xfrm>
            <a:custGeom>
              <a:avLst/>
              <a:gdLst>
                <a:gd name="T0" fmla="*/ 0 w 10"/>
                <a:gd name="T1" fmla="*/ 50 h 64"/>
                <a:gd name="T2" fmla="*/ 10 w 10"/>
                <a:gd name="T3" fmla="*/ 0 h 64"/>
                <a:gd name="T4" fmla="*/ 5 w 10"/>
                <a:gd name="T5" fmla="*/ 64 h 64"/>
                <a:gd name="T6" fmla="*/ 0 w 10"/>
                <a:gd name="T7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4">
                  <a:moveTo>
                    <a:pt x="0" y="50"/>
                  </a:moveTo>
                  <a:cubicBezTo>
                    <a:pt x="0" y="50"/>
                    <a:pt x="0" y="13"/>
                    <a:pt x="10" y="0"/>
                  </a:cubicBezTo>
                  <a:cubicBezTo>
                    <a:pt x="10" y="0"/>
                    <a:pt x="2" y="46"/>
                    <a:pt x="5" y="64"/>
                  </a:cubicBezTo>
                  <a:cubicBezTo>
                    <a:pt x="0" y="50"/>
                    <a:pt x="0" y="50"/>
                    <a:pt x="0" y="50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5" name="Freeform 40677"/>
            <p:cNvSpPr/>
            <p:nvPr/>
          </p:nvSpPr>
          <p:spPr bwMode="auto">
            <a:xfrm>
              <a:off x="6307138" y="3116263"/>
              <a:ext cx="42863" cy="269875"/>
            </a:xfrm>
            <a:custGeom>
              <a:avLst/>
              <a:gdLst>
                <a:gd name="T0" fmla="*/ 10 w 10"/>
                <a:gd name="T1" fmla="*/ 56 h 63"/>
                <a:gd name="T2" fmla="*/ 0 w 10"/>
                <a:gd name="T3" fmla="*/ 0 h 63"/>
                <a:gd name="T4" fmla="*/ 2 w 10"/>
                <a:gd name="T5" fmla="*/ 63 h 63"/>
                <a:gd name="T6" fmla="*/ 10 w 10"/>
                <a:gd name="T7" fmla="*/ 5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3">
                  <a:moveTo>
                    <a:pt x="10" y="56"/>
                  </a:moveTo>
                  <a:cubicBezTo>
                    <a:pt x="10" y="56"/>
                    <a:pt x="4" y="5"/>
                    <a:pt x="0" y="0"/>
                  </a:cubicBezTo>
                  <a:cubicBezTo>
                    <a:pt x="0" y="0"/>
                    <a:pt x="4" y="53"/>
                    <a:pt x="2" y="63"/>
                  </a:cubicBezTo>
                  <a:cubicBezTo>
                    <a:pt x="10" y="56"/>
                    <a:pt x="10" y="56"/>
                    <a:pt x="1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6" name="Freeform 40678"/>
            <p:cNvSpPr/>
            <p:nvPr/>
          </p:nvSpPr>
          <p:spPr bwMode="auto">
            <a:xfrm>
              <a:off x="6542088" y="3149600"/>
              <a:ext cx="42863" cy="236538"/>
            </a:xfrm>
            <a:custGeom>
              <a:avLst/>
              <a:gdLst>
                <a:gd name="T0" fmla="*/ 0 w 10"/>
                <a:gd name="T1" fmla="*/ 55 h 55"/>
                <a:gd name="T2" fmla="*/ 10 w 10"/>
                <a:gd name="T3" fmla="*/ 0 h 55"/>
                <a:gd name="T4" fmla="*/ 7 w 10"/>
                <a:gd name="T5" fmla="*/ 44 h 55"/>
                <a:gd name="T6" fmla="*/ 0 w 10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5">
                  <a:moveTo>
                    <a:pt x="0" y="55"/>
                  </a:moveTo>
                  <a:cubicBezTo>
                    <a:pt x="0" y="55"/>
                    <a:pt x="4" y="12"/>
                    <a:pt x="10" y="0"/>
                  </a:cubicBezTo>
                  <a:cubicBezTo>
                    <a:pt x="10" y="0"/>
                    <a:pt x="7" y="35"/>
                    <a:pt x="7" y="44"/>
                  </a:cubicBezTo>
                  <a:cubicBezTo>
                    <a:pt x="0" y="55"/>
                    <a:pt x="0" y="55"/>
                    <a:pt x="0" y="5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7" name="Freeform 40679"/>
            <p:cNvSpPr/>
            <p:nvPr/>
          </p:nvSpPr>
          <p:spPr bwMode="auto">
            <a:xfrm>
              <a:off x="6670675" y="3159125"/>
              <a:ext cx="42863" cy="239713"/>
            </a:xfrm>
            <a:custGeom>
              <a:avLst/>
              <a:gdLst>
                <a:gd name="T0" fmla="*/ 0 w 10"/>
                <a:gd name="T1" fmla="*/ 56 h 56"/>
                <a:gd name="T2" fmla="*/ 10 w 10"/>
                <a:gd name="T3" fmla="*/ 0 h 56"/>
                <a:gd name="T4" fmla="*/ 7 w 10"/>
                <a:gd name="T5" fmla="*/ 45 h 56"/>
                <a:gd name="T6" fmla="*/ 0 w 10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6">
                  <a:moveTo>
                    <a:pt x="0" y="56"/>
                  </a:moveTo>
                  <a:cubicBezTo>
                    <a:pt x="0" y="56"/>
                    <a:pt x="4" y="13"/>
                    <a:pt x="10" y="0"/>
                  </a:cubicBezTo>
                  <a:cubicBezTo>
                    <a:pt x="10" y="0"/>
                    <a:pt x="7" y="35"/>
                    <a:pt x="7" y="45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8" name="Freeform 40680"/>
            <p:cNvSpPr/>
            <p:nvPr/>
          </p:nvSpPr>
          <p:spPr bwMode="auto">
            <a:xfrm>
              <a:off x="6443663" y="3059113"/>
              <a:ext cx="47625" cy="322263"/>
            </a:xfrm>
            <a:custGeom>
              <a:avLst/>
              <a:gdLst>
                <a:gd name="T0" fmla="*/ 0 w 11"/>
                <a:gd name="T1" fmla="*/ 66 h 75"/>
                <a:gd name="T2" fmla="*/ 1 w 11"/>
                <a:gd name="T3" fmla="*/ 0 h 75"/>
                <a:gd name="T4" fmla="*/ 6 w 11"/>
                <a:gd name="T5" fmla="*/ 75 h 75"/>
                <a:gd name="T6" fmla="*/ 0 w 11"/>
                <a:gd name="T7" fmla="*/ 6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5">
                  <a:moveTo>
                    <a:pt x="0" y="66"/>
                  </a:moveTo>
                  <a:cubicBezTo>
                    <a:pt x="0" y="66"/>
                    <a:pt x="6" y="16"/>
                    <a:pt x="1" y="0"/>
                  </a:cubicBezTo>
                  <a:cubicBezTo>
                    <a:pt x="1" y="0"/>
                    <a:pt x="11" y="49"/>
                    <a:pt x="6" y="75"/>
                  </a:cubicBezTo>
                  <a:cubicBezTo>
                    <a:pt x="0" y="66"/>
                    <a:pt x="0" y="66"/>
                    <a:pt x="0" y="6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9" name="Freeform 40681"/>
            <p:cNvSpPr/>
            <p:nvPr/>
          </p:nvSpPr>
          <p:spPr bwMode="auto">
            <a:xfrm>
              <a:off x="5849938" y="3051175"/>
              <a:ext cx="50800" cy="312738"/>
            </a:xfrm>
            <a:custGeom>
              <a:avLst/>
              <a:gdLst>
                <a:gd name="T0" fmla="*/ 10 w 12"/>
                <a:gd name="T1" fmla="*/ 70 h 73"/>
                <a:gd name="T2" fmla="*/ 3 w 12"/>
                <a:gd name="T3" fmla="*/ 73 h 73"/>
                <a:gd name="T4" fmla="*/ 0 w 12"/>
                <a:gd name="T5" fmla="*/ 0 h 73"/>
                <a:gd name="T6" fmla="*/ 10 w 12"/>
                <a:gd name="T7" fmla="*/ 7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3">
                  <a:moveTo>
                    <a:pt x="10" y="70"/>
                  </a:move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4" y="15"/>
                    <a:pt x="0" y="0"/>
                  </a:cubicBezTo>
                  <a:cubicBezTo>
                    <a:pt x="0" y="0"/>
                    <a:pt x="12" y="29"/>
                    <a:pt x="10" y="70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0" name="Freeform 40682"/>
            <p:cNvSpPr/>
            <p:nvPr/>
          </p:nvSpPr>
          <p:spPr bwMode="auto">
            <a:xfrm>
              <a:off x="6059488" y="2978150"/>
              <a:ext cx="34925" cy="365125"/>
            </a:xfrm>
            <a:custGeom>
              <a:avLst/>
              <a:gdLst>
                <a:gd name="T0" fmla="*/ 2 w 8"/>
                <a:gd name="T1" fmla="*/ 85 h 85"/>
                <a:gd name="T2" fmla="*/ 7 w 8"/>
                <a:gd name="T3" fmla="*/ 80 h 85"/>
                <a:gd name="T4" fmla="*/ 8 w 8"/>
                <a:gd name="T5" fmla="*/ 0 h 85"/>
                <a:gd name="T6" fmla="*/ 2 w 8"/>
                <a:gd name="T7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5">
                  <a:moveTo>
                    <a:pt x="2" y="85"/>
                  </a:moveTo>
                  <a:cubicBezTo>
                    <a:pt x="7" y="80"/>
                    <a:pt x="7" y="80"/>
                    <a:pt x="7" y="80"/>
                  </a:cubicBezTo>
                  <a:cubicBezTo>
                    <a:pt x="7" y="80"/>
                    <a:pt x="6" y="8"/>
                    <a:pt x="8" y="0"/>
                  </a:cubicBezTo>
                  <a:cubicBezTo>
                    <a:pt x="8" y="0"/>
                    <a:pt x="0" y="54"/>
                    <a:pt x="2" y="8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1" name="Freeform 40683"/>
            <p:cNvSpPr/>
            <p:nvPr/>
          </p:nvSpPr>
          <p:spPr bwMode="auto">
            <a:xfrm>
              <a:off x="6029325" y="3171825"/>
              <a:ext cx="42863" cy="282575"/>
            </a:xfrm>
            <a:custGeom>
              <a:avLst/>
              <a:gdLst>
                <a:gd name="T0" fmla="*/ 2 w 10"/>
                <a:gd name="T1" fmla="*/ 66 h 66"/>
                <a:gd name="T2" fmla="*/ 8 w 10"/>
                <a:gd name="T3" fmla="*/ 62 h 66"/>
                <a:gd name="T4" fmla="*/ 10 w 10"/>
                <a:gd name="T5" fmla="*/ 0 h 66"/>
                <a:gd name="T6" fmla="*/ 2 w 10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6">
                  <a:moveTo>
                    <a:pt x="2" y="66"/>
                  </a:move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7" y="5"/>
                    <a:pt x="10" y="0"/>
                  </a:cubicBezTo>
                  <a:cubicBezTo>
                    <a:pt x="10" y="0"/>
                    <a:pt x="0" y="42"/>
                    <a:pt x="2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2" name="Freeform 40684"/>
            <p:cNvSpPr/>
            <p:nvPr/>
          </p:nvSpPr>
          <p:spPr bwMode="auto">
            <a:xfrm>
              <a:off x="6140450" y="3132138"/>
              <a:ext cx="25400" cy="219075"/>
            </a:xfrm>
            <a:custGeom>
              <a:avLst/>
              <a:gdLst>
                <a:gd name="T0" fmla="*/ 1 w 6"/>
                <a:gd name="T1" fmla="*/ 51 h 51"/>
                <a:gd name="T2" fmla="*/ 5 w 6"/>
                <a:gd name="T3" fmla="*/ 47 h 51"/>
                <a:gd name="T4" fmla="*/ 6 w 6"/>
                <a:gd name="T5" fmla="*/ 0 h 51"/>
                <a:gd name="T6" fmla="*/ 1 w 6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1">
                  <a:moveTo>
                    <a:pt x="1" y="51"/>
                  </a:moveTo>
                  <a:cubicBezTo>
                    <a:pt x="5" y="47"/>
                    <a:pt x="5" y="47"/>
                    <a:pt x="5" y="4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37"/>
                    <a:pt x="1" y="51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3" name="Freeform 40685"/>
            <p:cNvSpPr/>
            <p:nvPr/>
          </p:nvSpPr>
          <p:spPr bwMode="auto">
            <a:xfrm>
              <a:off x="5930900" y="3101975"/>
              <a:ext cx="25400" cy="249238"/>
            </a:xfrm>
            <a:custGeom>
              <a:avLst/>
              <a:gdLst>
                <a:gd name="T0" fmla="*/ 0 w 6"/>
                <a:gd name="T1" fmla="*/ 58 h 58"/>
                <a:gd name="T2" fmla="*/ 5 w 6"/>
                <a:gd name="T3" fmla="*/ 0 h 58"/>
                <a:gd name="T4" fmla="*/ 6 w 6"/>
                <a:gd name="T5" fmla="*/ 52 h 58"/>
                <a:gd name="T6" fmla="*/ 0 w 6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8">
                  <a:moveTo>
                    <a:pt x="0" y="58"/>
                  </a:moveTo>
                  <a:cubicBezTo>
                    <a:pt x="0" y="58"/>
                    <a:pt x="0" y="11"/>
                    <a:pt x="5" y="0"/>
                  </a:cubicBezTo>
                  <a:cubicBezTo>
                    <a:pt x="5" y="0"/>
                    <a:pt x="5" y="44"/>
                    <a:pt x="6" y="52"/>
                  </a:cubicBezTo>
                  <a:cubicBezTo>
                    <a:pt x="0" y="58"/>
                    <a:pt x="0" y="58"/>
                    <a:pt x="0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4" name="Freeform 40686"/>
            <p:cNvSpPr/>
            <p:nvPr/>
          </p:nvSpPr>
          <p:spPr bwMode="auto">
            <a:xfrm>
              <a:off x="6264275" y="3184525"/>
              <a:ext cx="30163" cy="249238"/>
            </a:xfrm>
            <a:custGeom>
              <a:avLst/>
              <a:gdLst>
                <a:gd name="T0" fmla="*/ 7 w 7"/>
                <a:gd name="T1" fmla="*/ 58 h 58"/>
                <a:gd name="T2" fmla="*/ 2 w 7"/>
                <a:gd name="T3" fmla="*/ 0 h 58"/>
                <a:gd name="T4" fmla="*/ 0 w 7"/>
                <a:gd name="T5" fmla="*/ 52 h 58"/>
                <a:gd name="T6" fmla="*/ 7 w 7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8">
                  <a:moveTo>
                    <a:pt x="7" y="58"/>
                  </a:moveTo>
                  <a:cubicBezTo>
                    <a:pt x="7" y="58"/>
                    <a:pt x="7" y="11"/>
                    <a:pt x="2" y="0"/>
                  </a:cubicBezTo>
                  <a:cubicBezTo>
                    <a:pt x="2" y="0"/>
                    <a:pt x="2" y="44"/>
                    <a:pt x="0" y="52"/>
                  </a:cubicBezTo>
                  <a:cubicBezTo>
                    <a:pt x="7" y="58"/>
                    <a:pt x="7" y="58"/>
                    <a:pt x="7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5" name="Freeform 40687"/>
            <p:cNvSpPr/>
            <p:nvPr/>
          </p:nvSpPr>
          <p:spPr bwMode="auto">
            <a:xfrm>
              <a:off x="6102350" y="3201988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6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5" y="9"/>
                    <a:pt x="19" y="0"/>
                  </a:cubicBezTo>
                  <a:cubicBezTo>
                    <a:pt x="19" y="0"/>
                    <a:pt x="4" y="30"/>
                    <a:pt x="6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6" name="Freeform 40688"/>
            <p:cNvSpPr/>
            <p:nvPr/>
          </p:nvSpPr>
          <p:spPr bwMode="auto">
            <a:xfrm>
              <a:off x="5824538" y="3128963"/>
              <a:ext cx="50800" cy="249238"/>
            </a:xfrm>
            <a:custGeom>
              <a:avLst/>
              <a:gdLst>
                <a:gd name="T0" fmla="*/ 1 w 12"/>
                <a:gd name="T1" fmla="*/ 50 h 58"/>
                <a:gd name="T2" fmla="*/ 12 w 12"/>
                <a:gd name="T3" fmla="*/ 0 h 58"/>
                <a:gd name="T4" fmla="*/ 6 w 12"/>
                <a:gd name="T5" fmla="*/ 58 h 58"/>
                <a:gd name="T6" fmla="*/ 1 w 12"/>
                <a:gd name="T7" fmla="*/ 5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8">
                  <a:moveTo>
                    <a:pt x="1" y="50"/>
                  </a:moveTo>
                  <a:cubicBezTo>
                    <a:pt x="1" y="50"/>
                    <a:pt x="0" y="10"/>
                    <a:pt x="12" y="0"/>
                  </a:cubicBezTo>
                  <a:cubicBezTo>
                    <a:pt x="12" y="0"/>
                    <a:pt x="4" y="39"/>
                    <a:pt x="6" y="58"/>
                  </a:cubicBezTo>
                  <a:cubicBezTo>
                    <a:pt x="1" y="50"/>
                    <a:pt x="1" y="50"/>
                    <a:pt x="1" y="50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7" name="Freeform 40689"/>
            <p:cNvSpPr/>
            <p:nvPr/>
          </p:nvSpPr>
          <p:spPr bwMode="auto">
            <a:xfrm>
              <a:off x="5910263" y="3119438"/>
              <a:ext cx="30163" cy="314325"/>
            </a:xfrm>
            <a:custGeom>
              <a:avLst/>
              <a:gdLst>
                <a:gd name="T0" fmla="*/ 6 w 7"/>
                <a:gd name="T1" fmla="*/ 65 h 73"/>
                <a:gd name="T2" fmla="*/ 0 w 7"/>
                <a:gd name="T3" fmla="*/ 0 h 73"/>
                <a:gd name="T4" fmla="*/ 0 w 7"/>
                <a:gd name="T5" fmla="*/ 73 h 73"/>
                <a:gd name="T6" fmla="*/ 6 w 7"/>
                <a:gd name="T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3">
                  <a:moveTo>
                    <a:pt x="6" y="65"/>
                  </a:moveTo>
                  <a:cubicBezTo>
                    <a:pt x="6" y="65"/>
                    <a:pt x="7" y="19"/>
                    <a:pt x="0" y="0"/>
                  </a:cubicBezTo>
                  <a:cubicBezTo>
                    <a:pt x="0" y="0"/>
                    <a:pt x="3" y="62"/>
                    <a:pt x="0" y="73"/>
                  </a:cubicBezTo>
                  <a:cubicBezTo>
                    <a:pt x="6" y="65"/>
                    <a:pt x="6" y="65"/>
                    <a:pt x="6" y="6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8" name="Freeform 40690"/>
            <p:cNvSpPr/>
            <p:nvPr/>
          </p:nvSpPr>
          <p:spPr bwMode="auto">
            <a:xfrm>
              <a:off x="5973763" y="3124200"/>
              <a:ext cx="34925" cy="266700"/>
            </a:xfrm>
            <a:custGeom>
              <a:avLst/>
              <a:gdLst>
                <a:gd name="T0" fmla="*/ 1 w 8"/>
                <a:gd name="T1" fmla="*/ 45 h 62"/>
                <a:gd name="T2" fmla="*/ 4 w 8"/>
                <a:gd name="T3" fmla="*/ 0 h 62"/>
                <a:gd name="T4" fmla="*/ 8 w 8"/>
                <a:gd name="T5" fmla="*/ 62 h 62"/>
                <a:gd name="T6" fmla="*/ 1 w 8"/>
                <a:gd name="T7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2">
                  <a:moveTo>
                    <a:pt x="1" y="45"/>
                  </a:moveTo>
                  <a:cubicBezTo>
                    <a:pt x="1" y="45"/>
                    <a:pt x="0" y="13"/>
                    <a:pt x="4" y="0"/>
                  </a:cubicBezTo>
                  <a:cubicBezTo>
                    <a:pt x="4" y="0"/>
                    <a:pt x="4" y="49"/>
                    <a:pt x="8" y="62"/>
                  </a:cubicBezTo>
                  <a:cubicBezTo>
                    <a:pt x="1" y="45"/>
                    <a:pt x="1" y="45"/>
                    <a:pt x="1" y="4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9" name="Freeform 40691"/>
            <p:cNvSpPr/>
            <p:nvPr/>
          </p:nvSpPr>
          <p:spPr bwMode="auto">
            <a:xfrm>
              <a:off x="6183313" y="3167063"/>
              <a:ext cx="77788" cy="227013"/>
            </a:xfrm>
            <a:custGeom>
              <a:avLst/>
              <a:gdLst>
                <a:gd name="T0" fmla="*/ 18 w 18"/>
                <a:gd name="T1" fmla="*/ 45 h 53"/>
                <a:gd name="T2" fmla="*/ 0 w 18"/>
                <a:gd name="T3" fmla="*/ 0 h 53"/>
                <a:gd name="T4" fmla="*/ 13 w 18"/>
                <a:gd name="T5" fmla="*/ 53 h 53"/>
                <a:gd name="T6" fmla="*/ 18 w 18"/>
                <a:gd name="T7" fmla="*/ 4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3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0"/>
                    <a:pt x="13" y="53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0" name="Freeform 40692"/>
            <p:cNvSpPr/>
            <p:nvPr/>
          </p:nvSpPr>
          <p:spPr bwMode="auto">
            <a:xfrm>
              <a:off x="6170613" y="3278188"/>
              <a:ext cx="34925" cy="158750"/>
            </a:xfrm>
            <a:custGeom>
              <a:avLst/>
              <a:gdLst>
                <a:gd name="T0" fmla="*/ 1 w 8"/>
                <a:gd name="T1" fmla="*/ 24 h 37"/>
                <a:gd name="T2" fmla="*/ 8 w 8"/>
                <a:gd name="T3" fmla="*/ 0 h 37"/>
                <a:gd name="T4" fmla="*/ 6 w 8"/>
                <a:gd name="T5" fmla="*/ 37 h 37"/>
                <a:gd name="T6" fmla="*/ 1 w 8"/>
                <a:gd name="T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7">
                  <a:moveTo>
                    <a:pt x="1" y="24"/>
                  </a:moveTo>
                  <a:cubicBezTo>
                    <a:pt x="1" y="24"/>
                    <a:pt x="0" y="11"/>
                    <a:pt x="8" y="0"/>
                  </a:cubicBezTo>
                  <a:cubicBezTo>
                    <a:pt x="8" y="0"/>
                    <a:pt x="4" y="28"/>
                    <a:pt x="6" y="37"/>
                  </a:cubicBezTo>
                  <a:cubicBezTo>
                    <a:pt x="1" y="24"/>
                    <a:pt x="1" y="24"/>
                    <a:pt x="1" y="24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1" name="Freeform 40693"/>
            <p:cNvSpPr/>
            <p:nvPr/>
          </p:nvSpPr>
          <p:spPr bwMode="auto">
            <a:xfrm>
              <a:off x="6162675" y="3197225"/>
              <a:ext cx="42863" cy="274638"/>
            </a:xfrm>
            <a:custGeom>
              <a:avLst/>
              <a:gdLst>
                <a:gd name="T0" fmla="*/ 0 w 10"/>
                <a:gd name="T1" fmla="*/ 50 h 64"/>
                <a:gd name="T2" fmla="*/ 10 w 10"/>
                <a:gd name="T3" fmla="*/ 0 h 64"/>
                <a:gd name="T4" fmla="*/ 4 w 10"/>
                <a:gd name="T5" fmla="*/ 64 h 64"/>
                <a:gd name="T6" fmla="*/ 0 w 10"/>
                <a:gd name="T7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4">
                  <a:moveTo>
                    <a:pt x="0" y="50"/>
                  </a:moveTo>
                  <a:cubicBezTo>
                    <a:pt x="0" y="50"/>
                    <a:pt x="0" y="13"/>
                    <a:pt x="10" y="0"/>
                  </a:cubicBezTo>
                  <a:cubicBezTo>
                    <a:pt x="10" y="0"/>
                    <a:pt x="2" y="46"/>
                    <a:pt x="4" y="64"/>
                  </a:cubicBezTo>
                  <a:cubicBezTo>
                    <a:pt x="0" y="50"/>
                    <a:pt x="0" y="50"/>
                    <a:pt x="0" y="50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2" name="Freeform 40694"/>
            <p:cNvSpPr/>
            <p:nvPr/>
          </p:nvSpPr>
          <p:spPr bwMode="auto">
            <a:xfrm>
              <a:off x="6003925" y="3124200"/>
              <a:ext cx="42863" cy="269875"/>
            </a:xfrm>
            <a:custGeom>
              <a:avLst/>
              <a:gdLst>
                <a:gd name="T0" fmla="*/ 0 w 10"/>
                <a:gd name="T1" fmla="*/ 56 h 63"/>
                <a:gd name="T2" fmla="*/ 10 w 10"/>
                <a:gd name="T3" fmla="*/ 0 h 63"/>
                <a:gd name="T4" fmla="*/ 8 w 10"/>
                <a:gd name="T5" fmla="*/ 63 h 63"/>
                <a:gd name="T6" fmla="*/ 0 w 10"/>
                <a:gd name="T7" fmla="*/ 5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3">
                  <a:moveTo>
                    <a:pt x="0" y="56"/>
                  </a:moveTo>
                  <a:cubicBezTo>
                    <a:pt x="0" y="56"/>
                    <a:pt x="6" y="5"/>
                    <a:pt x="10" y="0"/>
                  </a:cubicBezTo>
                  <a:cubicBezTo>
                    <a:pt x="10" y="0"/>
                    <a:pt x="6" y="53"/>
                    <a:pt x="8" y="63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3" name="Freeform 40695"/>
            <p:cNvSpPr/>
            <p:nvPr/>
          </p:nvSpPr>
          <p:spPr bwMode="auto">
            <a:xfrm>
              <a:off x="6076950" y="3159125"/>
              <a:ext cx="42863" cy="234950"/>
            </a:xfrm>
            <a:custGeom>
              <a:avLst/>
              <a:gdLst>
                <a:gd name="T0" fmla="*/ 0 w 10"/>
                <a:gd name="T1" fmla="*/ 55 h 55"/>
                <a:gd name="T2" fmla="*/ 10 w 10"/>
                <a:gd name="T3" fmla="*/ 0 h 55"/>
                <a:gd name="T4" fmla="*/ 8 w 10"/>
                <a:gd name="T5" fmla="*/ 44 h 55"/>
                <a:gd name="T6" fmla="*/ 0 w 10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5">
                  <a:moveTo>
                    <a:pt x="0" y="55"/>
                  </a:moveTo>
                  <a:cubicBezTo>
                    <a:pt x="0" y="55"/>
                    <a:pt x="4" y="12"/>
                    <a:pt x="10" y="0"/>
                  </a:cubicBezTo>
                  <a:cubicBezTo>
                    <a:pt x="10" y="0"/>
                    <a:pt x="8" y="35"/>
                    <a:pt x="8" y="44"/>
                  </a:cubicBezTo>
                  <a:cubicBezTo>
                    <a:pt x="0" y="55"/>
                    <a:pt x="0" y="55"/>
                    <a:pt x="0" y="5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4" name="Freeform 40696"/>
            <p:cNvSpPr/>
            <p:nvPr/>
          </p:nvSpPr>
          <p:spPr bwMode="auto">
            <a:xfrm>
              <a:off x="6205538" y="3167063"/>
              <a:ext cx="41275" cy="239713"/>
            </a:xfrm>
            <a:custGeom>
              <a:avLst/>
              <a:gdLst>
                <a:gd name="T0" fmla="*/ 0 w 10"/>
                <a:gd name="T1" fmla="*/ 56 h 56"/>
                <a:gd name="T2" fmla="*/ 10 w 10"/>
                <a:gd name="T3" fmla="*/ 0 h 56"/>
                <a:gd name="T4" fmla="*/ 8 w 10"/>
                <a:gd name="T5" fmla="*/ 44 h 56"/>
                <a:gd name="T6" fmla="*/ 0 w 10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6">
                  <a:moveTo>
                    <a:pt x="0" y="56"/>
                  </a:moveTo>
                  <a:cubicBezTo>
                    <a:pt x="0" y="56"/>
                    <a:pt x="4" y="13"/>
                    <a:pt x="10" y="0"/>
                  </a:cubicBezTo>
                  <a:cubicBezTo>
                    <a:pt x="10" y="0"/>
                    <a:pt x="8" y="35"/>
                    <a:pt x="8" y="44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5" name="Freeform 40697"/>
            <p:cNvSpPr/>
            <p:nvPr/>
          </p:nvSpPr>
          <p:spPr bwMode="auto">
            <a:xfrm>
              <a:off x="5862638" y="3068638"/>
              <a:ext cx="47625" cy="322263"/>
            </a:xfrm>
            <a:custGeom>
              <a:avLst/>
              <a:gdLst>
                <a:gd name="T0" fmla="*/ 11 w 11"/>
                <a:gd name="T1" fmla="*/ 66 h 75"/>
                <a:gd name="T2" fmla="*/ 10 w 11"/>
                <a:gd name="T3" fmla="*/ 0 h 75"/>
                <a:gd name="T4" fmla="*/ 5 w 11"/>
                <a:gd name="T5" fmla="*/ 75 h 75"/>
                <a:gd name="T6" fmla="*/ 11 w 11"/>
                <a:gd name="T7" fmla="*/ 6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5">
                  <a:moveTo>
                    <a:pt x="11" y="66"/>
                  </a:moveTo>
                  <a:cubicBezTo>
                    <a:pt x="11" y="66"/>
                    <a:pt x="5" y="16"/>
                    <a:pt x="10" y="0"/>
                  </a:cubicBezTo>
                  <a:cubicBezTo>
                    <a:pt x="10" y="0"/>
                    <a:pt x="0" y="49"/>
                    <a:pt x="5" y="75"/>
                  </a:cubicBezTo>
                  <a:cubicBezTo>
                    <a:pt x="11" y="66"/>
                    <a:pt x="11" y="66"/>
                    <a:pt x="11" y="6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6" name="Freeform 40698"/>
            <p:cNvSpPr/>
            <p:nvPr/>
          </p:nvSpPr>
          <p:spPr bwMode="auto">
            <a:xfrm>
              <a:off x="5956300" y="3209925"/>
              <a:ext cx="82550" cy="201613"/>
            </a:xfrm>
            <a:custGeom>
              <a:avLst/>
              <a:gdLst>
                <a:gd name="T0" fmla="*/ 19 w 19"/>
                <a:gd name="T1" fmla="*/ 42 h 47"/>
                <a:gd name="T2" fmla="*/ 0 w 19"/>
                <a:gd name="T3" fmla="*/ 0 h 47"/>
                <a:gd name="T4" fmla="*/ 13 w 19"/>
                <a:gd name="T5" fmla="*/ 47 h 47"/>
                <a:gd name="T6" fmla="*/ 19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19" y="42"/>
                  </a:moveTo>
                  <a:cubicBezTo>
                    <a:pt x="19" y="42"/>
                    <a:pt x="14" y="9"/>
                    <a:pt x="0" y="0"/>
                  </a:cubicBezTo>
                  <a:cubicBezTo>
                    <a:pt x="0" y="0"/>
                    <a:pt x="15" y="30"/>
                    <a:pt x="13" y="47"/>
                  </a:cubicBezTo>
                  <a:cubicBezTo>
                    <a:pt x="19" y="42"/>
                    <a:pt x="19" y="42"/>
                    <a:pt x="19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7" name="Freeform 40699"/>
            <p:cNvSpPr/>
            <p:nvPr/>
          </p:nvSpPr>
          <p:spPr bwMode="auto">
            <a:xfrm>
              <a:off x="6097588" y="3201988"/>
              <a:ext cx="77788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4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6" y="14"/>
                    <a:pt x="0" y="0"/>
                  </a:cubicBezTo>
                  <a:cubicBezTo>
                    <a:pt x="0" y="0"/>
                    <a:pt x="16" y="41"/>
                    <a:pt x="14" y="54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8" name="Freeform 40702"/>
            <p:cNvSpPr>
              <a:spLocks noEditPoints="1"/>
            </p:cNvSpPr>
            <p:nvPr/>
          </p:nvSpPr>
          <p:spPr bwMode="auto">
            <a:xfrm>
              <a:off x="6196013" y="3857625"/>
              <a:ext cx="492125" cy="26988"/>
            </a:xfrm>
            <a:custGeom>
              <a:avLst/>
              <a:gdLst>
                <a:gd name="T0" fmla="*/ 115 w 115"/>
                <a:gd name="T1" fmla="*/ 5 h 6"/>
                <a:gd name="T2" fmla="*/ 109 w 115"/>
                <a:gd name="T3" fmla="*/ 5 h 6"/>
                <a:gd name="T4" fmla="*/ 110 w 115"/>
                <a:gd name="T5" fmla="*/ 5 h 6"/>
                <a:gd name="T6" fmla="*/ 114 w 115"/>
                <a:gd name="T7" fmla="*/ 6 h 6"/>
                <a:gd name="T8" fmla="*/ 115 w 115"/>
                <a:gd name="T9" fmla="*/ 5 h 6"/>
                <a:gd name="T10" fmla="*/ 2 w 115"/>
                <a:gd name="T11" fmla="*/ 0 h 6"/>
                <a:gd name="T12" fmla="*/ 0 w 115"/>
                <a:gd name="T13" fmla="*/ 0 h 6"/>
                <a:gd name="T14" fmla="*/ 2 w 115"/>
                <a:gd name="T15" fmla="*/ 1 h 6"/>
                <a:gd name="T16" fmla="*/ 59 w 115"/>
                <a:gd name="T17" fmla="*/ 3 h 6"/>
                <a:gd name="T18" fmla="*/ 8 w 115"/>
                <a:gd name="T19" fmla="*/ 0 h 6"/>
                <a:gd name="T20" fmla="*/ 2 w 115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6">
                  <a:moveTo>
                    <a:pt x="115" y="5"/>
                  </a:moveTo>
                  <a:cubicBezTo>
                    <a:pt x="114" y="5"/>
                    <a:pt x="111" y="5"/>
                    <a:pt x="109" y="5"/>
                  </a:cubicBezTo>
                  <a:cubicBezTo>
                    <a:pt x="109" y="5"/>
                    <a:pt x="110" y="5"/>
                    <a:pt x="110" y="5"/>
                  </a:cubicBezTo>
                  <a:cubicBezTo>
                    <a:pt x="112" y="6"/>
                    <a:pt x="113" y="6"/>
                    <a:pt x="114" y="6"/>
                  </a:cubicBezTo>
                  <a:cubicBezTo>
                    <a:pt x="114" y="6"/>
                    <a:pt x="115" y="6"/>
                    <a:pt x="115" y="5"/>
                  </a:cubicBezTo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2" y="2"/>
                    <a:pt x="59" y="3"/>
                  </a:cubicBezTo>
                  <a:cubicBezTo>
                    <a:pt x="39" y="2"/>
                    <a:pt x="19" y="1"/>
                    <a:pt x="8" y="0"/>
                  </a:cubicBezTo>
                  <a:cubicBezTo>
                    <a:pt x="6" y="0"/>
                    <a:pt x="4" y="0"/>
                    <a:pt x="2" y="0"/>
                  </a:cubicBezTo>
                </a:path>
              </a:pathLst>
            </a:custGeom>
            <a:solidFill>
              <a:srgbClr val="C5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99" name="组合 298"/>
          <p:cNvGrpSpPr/>
          <p:nvPr/>
        </p:nvGrpSpPr>
        <p:grpSpPr>
          <a:xfrm>
            <a:off x="6460741" y="6472006"/>
            <a:ext cx="931863" cy="911225"/>
            <a:chOff x="5824538" y="2973388"/>
            <a:chExt cx="931863" cy="911225"/>
          </a:xfrm>
        </p:grpSpPr>
        <p:sp>
          <p:nvSpPr>
            <p:cNvPr id="300" name="Freeform 40662"/>
            <p:cNvSpPr/>
            <p:nvPr/>
          </p:nvSpPr>
          <p:spPr bwMode="auto">
            <a:xfrm>
              <a:off x="6453188" y="2973388"/>
              <a:ext cx="50800" cy="382588"/>
            </a:xfrm>
            <a:custGeom>
              <a:avLst/>
              <a:gdLst>
                <a:gd name="T0" fmla="*/ 2 w 12"/>
                <a:gd name="T1" fmla="*/ 85 h 89"/>
                <a:gd name="T2" fmla="*/ 9 w 12"/>
                <a:gd name="T3" fmla="*/ 89 h 89"/>
                <a:gd name="T4" fmla="*/ 12 w 12"/>
                <a:gd name="T5" fmla="*/ 0 h 89"/>
                <a:gd name="T6" fmla="*/ 2 w 12"/>
                <a:gd name="T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9">
                  <a:moveTo>
                    <a:pt x="2" y="85"/>
                  </a:moveTo>
                  <a:cubicBezTo>
                    <a:pt x="9" y="89"/>
                    <a:pt x="9" y="89"/>
                    <a:pt x="9" y="89"/>
                  </a:cubicBezTo>
                  <a:cubicBezTo>
                    <a:pt x="9" y="89"/>
                    <a:pt x="8" y="18"/>
                    <a:pt x="12" y="0"/>
                  </a:cubicBezTo>
                  <a:cubicBezTo>
                    <a:pt x="12" y="0"/>
                    <a:pt x="0" y="35"/>
                    <a:pt x="2" y="8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1" name="Freeform 40663"/>
            <p:cNvSpPr/>
            <p:nvPr/>
          </p:nvSpPr>
          <p:spPr bwMode="auto">
            <a:xfrm>
              <a:off x="6521450" y="3051175"/>
              <a:ext cx="38100" cy="282575"/>
            </a:xfrm>
            <a:custGeom>
              <a:avLst/>
              <a:gdLst>
                <a:gd name="T0" fmla="*/ 2 w 9"/>
                <a:gd name="T1" fmla="*/ 66 h 66"/>
                <a:gd name="T2" fmla="*/ 8 w 9"/>
                <a:gd name="T3" fmla="*/ 62 h 66"/>
                <a:gd name="T4" fmla="*/ 9 w 9"/>
                <a:gd name="T5" fmla="*/ 0 h 66"/>
                <a:gd name="T6" fmla="*/ 2 w 9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66">
                  <a:moveTo>
                    <a:pt x="2" y="66"/>
                  </a:move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6" y="6"/>
                    <a:pt x="9" y="0"/>
                  </a:cubicBezTo>
                  <a:cubicBezTo>
                    <a:pt x="9" y="0"/>
                    <a:pt x="0" y="42"/>
                    <a:pt x="2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2" name="Freeform 40664"/>
            <p:cNvSpPr/>
            <p:nvPr/>
          </p:nvSpPr>
          <p:spPr bwMode="auto">
            <a:xfrm>
              <a:off x="6281738" y="3162300"/>
              <a:ext cx="42863" cy="284163"/>
            </a:xfrm>
            <a:custGeom>
              <a:avLst/>
              <a:gdLst>
                <a:gd name="T0" fmla="*/ 8 w 10"/>
                <a:gd name="T1" fmla="*/ 66 h 66"/>
                <a:gd name="T2" fmla="*/ 2 w 10"/>
                <a:gd name="T3" fmla="*/ 62 h 66"/>
                <a:gd name="T4" fmla="*/ 0 w 10"/>
                <a:gd name="T5" fmla="*/ 0 h 66"/>
                <a:gd name="T6" fmla="*/ 8 w 10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6">
                  <a:moveTo>
                    <a:pt x="8" y="66"/>
                  </a:move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3" y="5"/>
                    <a:pt x="0" y="0"/>
                  </a:cubicBezTo>
                  <a:cubicBezTo>
                    <a:pt x="0" y="0"/>
                    <a:pt x="10" y="42"/>
                    <a:pt x="8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3" name="Freeform 40665"/>
            <p:cNvSpPr/>
            <p:nvPr/>
          </p:nvSpPr>
          <p:spPr bwMode="auto">
            <a:xfrm>
              <a:off x="6602413" y="3124200"/>
              <a:ext cx="25400" cy="219075"/>
            </a:xfrm>
            <a:custGeom>
              <a:avLst/>
              <a:gdLst>
                <a:gd name="T0" fmla="*/ 2 w 6"/>
                <a:gd name="T1" fmla="*/ 51 h 51"/>
                <a:gd name="T2" fmla="*/ 6 w 6"/>
                <a:gd name="T3" fmla="*/ 47 h 51"/>
                <a:gd name="T4" fmla="*/ 6 w 6"/>
                <a:gd name="T5" fmla="*/ 0 h 51"/>
                <a:gd name="T6" fmla="*/ 2 w 6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1">
                  <a:moveTo>
                    <a:pt x="2" y="51"/>
                  </a:moveTo>
                  <a:cubicBezTo>
                    <a:pt x="6" y="47"/>
                    <a:pt x="6" y="47"/>
                    <a:pt x="6" y="4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37"/>
                    <a:pt x="2" y="51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4" name="Freeform 40666"/>
            <p:cNvSpPr/>
            <p:nvPr/>
          </p:nvSpPr>
          <p:spPr bwMode="auto">
            <a:xfrm>
              <a:off x="6397625" y="3094038"/>
              <a:ext cx="25400" cy="249238"/>
            </a:xfrm>
            <a:custGeom>
              <a:avLst/>
              <a:gdLst>
                <a:gd name="T0" fmla="*/ 6 w 6"/>
                <a:gd name="T1" fmla="*/ 58 h 58"/>
                <a:gd name="T2" fmla="*/ 1 w 6"/>
                <a:gd name="T3" fmla="*/ 0 h 58"/>
                <a:gd name="T4" fmla="*/ 0 w 6"/>
                <a:gd name="T5" fmla="*/ 52 h 58"/>
                <a:gd name="T6" fmla="*/ 6 w 6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8">
                  <a:moveTo>
                    <a:pt x="6" y="58"/>
                  </a:moveTo>
                  <a:cubicBezTo>
                    <a:pt x="6" y="58"/>
                    <a:pt x="6" y="11"/>
                    <a:pt x="1" y="0"/>
                  </a:cubicBezTo>
                  <a:cubicBezTo>
                    <a:pt x="1" y="0"/>
                    <a:pt x="1" y="44"/>
                    <a:pt x="0" y="52"/>
                  </a:cubicBezTo>
                  <a:cubicBezTo>
                    <a:pt x="6" y="58"/>
                    <a:pt x="6" y="58"/>
                    <a:pt x="6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5" name="Freeform 40667"/>
            <p:cNvSpPr/>
            <p:nvPr/>
          </p:nvSpPr>
          <p:spPr bwMode="auto">
            <a:xfrm>
              <a:off x="6726238" y="3175000"/>
              <a:ext cx="30163" cy="249238"/>
            </a:xfrm>
            <a:custGeom>
              <a:avLst/>
              <a:gdLst>
                <a:gd name="T0" fmla="*/ 7 w 7"/>
                <a:gd name="T1" fmla="*/ 58 h 58"/>
                <a:gd name="T2" fmla="*/ 2 w 7"/>
                <a:gd name="T3" fmla="*/ 0 h 58"/>
                <a:gd name="T4" fmla="*/ 0 w 7"/>
                <a:gd name="T5" fmla="*/ 52 h 58"/>
                <a:gd name="T6" fmla="*/ 7 w 7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8">
                  <a:moveTo>
                    <a:pt x="7" y="58"/>
                  </a:moveTo>
                  <a:cubicBezTo>
                    <a:pt x="7" y="58"/>
                    <a:pt x="7" y="11"/>
                    <a:pt x="2" y="0"/>
                  </a:cubicBezTo>
                  <a:cubicBezTo>
                    <a:pt x="2" y="0"/>
                    <a:pt x="2" y="44"/>
                    <a:pt x="0" y="52"/>
                  </a:cubicBezTo>
                  <a:lnTo>
                    <a:pt x="7" y="58"/>
                  </a:lnTo>
                  <a:close/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6" name="Freeform 40668"/>
            <p:cNvSpPr/>
            <p:nvPr/>
          </p:nvSpPr>
          <p:spPr bwMode="auto">
            <a:xfrm>
              <a:off x="6564313" y="3192463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6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6" y="9"/>
                    <a:pt x="19" y="0"/>
                  </a:cubicBezTo>
                  <a:cubicBezTo>
                    <a:pt x="19" y="0"/>
                    <a:pt x="4" y="30"/>
                    <a:pt x="6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7" name="Freeform 40669"/>
            <p:cNvSpPr/>
            <p:nvPr/>
          </p:nvSpPr>
          <p:spPr bwMode="auto">
            <a:xfrm>
              <a:off x="6564313" y="3201988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5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5" y="9"/>
                    <a:pt x="19" y="0"/>
                  </a:cubicBezTo>
                  <a:cubicBezTo>
                    <a:pt x="19" y="0"/>
                    <a:pt x="4" y="30"/>
                    <a:pt x="5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8" name="Freeform 40670"/>
            <p:cNvSpPr/>
            <p:nvPr/>
          </p:nvSpPr>
          <p:spPr bwMode="auto">
            <a:xfrm>
              <a:off x="6478588" y="3119438"/>
              <a:ext cx="50800" cy="249238"/>
            </a:xfrm>
            <a:custGeom>
              <a:avLst/>
              <a:gdLst>
                <a:gd name="T0" fmla="*/ 11 w 12"/>
                <a:gd name="T1" fmla="*/ 50 h 58"/>
                <a:gd name="T2" fmla="*/ 0 w 12"/>
                <a:gd name="T3" fmla="*/ 0 h 58"/>
                <a:gd name="T4" fmla="*/ 6 w 12"/>
                <a:gd name="T5" fmla="*/ 58 h 58"/>
                <a:gd name="T6" fmla="*/ 11 w 12"/>
                <a:gd name="T7" fmla="*/ 5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8">
                  <a:moveTo>
                    <a:pt x="11" y="50"/>
                  </a:moveTo>
                  <a:cubicBezTo>
                    <a:pt x="11" y="50"/>
                    <a:pt x="12" y="10"/>
                    <a:pt x="0" y="0"/>
                  </a:cubicBezTo>
                  <a:cubicBezTo>
                    <a:pt x="0" y="0"/>
                    <a:pt x="8" y="39"/>
                    <a:pt x="6" y="58"/>
                  </a:cubicBezTo>
                  <a:cubicBezTo>
                    <a:pt x="11" y="50"/>
                    <a:pt x="11" y="50"/>
                    <a:pt x="11" y="50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9" name="Freeform 40671"/>
            <p:cNvSpPr/>
            <p:nvPr/>
          </p:nvSpPr>
          <p:spPr bwMode="auto">
            <a:xfrm>
              <a:off x="6413500" y="3111500"/>
              <a:ext cx="30163" cy="312738"/>
            </a:xfrm>
            <a:custGeom>
              <a:avLst/>
              <a:gdLst>
                <a:gd name="T0" fmla="*/ 1 w 7"/>
                <a:gd name="T1" fmla="*/ 65 h 73"/>
                <a:gd name="T2" fmla="*/ 7 w 7"/>
                <a:gd name="T3" fmla="*/ 0 h 73"/>
                <a:gd name="T4" fmla="*/ 7 w 7"/>
                <a:gd name="T5" fmla="*/ 73 h 73"/>
                <a:gd name="T6" fmla="*/ 1 w 7"/>
                <a:gd name="T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3">
                  <a:moveTo>
                    <a:pt x="1" y="65"/>
                  </a:moveTo>
                  <a:cubicBezTo>
                    <a:pt x="1" y="65"/>
                    <a:pt x="0" y="19"/>
                    <a:pt x="7" y="0"/>
                  </a:cubicBezTo>
                  <a:cubicBezTo>
                    <a:pt x="7" y="0"/>
                    <a:pt x="4" y="62"/>
                    <a:pt x="7" y="73"/>
                  </a:cubicBezTo>
                  <a:cubicBezTo>
                    <a:pt x="1" y="65"/>
                    <a:pt x="1" y="65"/>
                    <a:pt x="1" y="6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0" name="Freeform 40672"/>
            <p:cNvSpPr/>
            <p:nvPr/>
          </p:nvSpPr>
          <p:spPr bwMode="auto">
            <a:xfrm>
              <a:off x="6345238" y="3116263"/>
              <a:ext cx="34925" cy="265113"/>
            </a:xfrm>
            <a:custGeom>
              <a:avLst/>
              <a:gdLst>
                <a:gd name="T0" fmla="*/ 7 w 8"/>
                <a:gd name="T1" fmla="*/ 45 h 62"/>
                <a:gd name="T2" fmla="*/ 4 w 8"/>
                <a:gd name="T3" fmla="*/ 0 h 62"/>
                <a:gd name="T4" fmla="*/ 0 w 8"/>
                <a:gd name="T5" fmla="*/ 62 h 62"/>
                <a:gd name="T6" fmla="*/ 7 w 8"/>
                <a:gd name="T7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2">
                  <a:moveTo>
                    <a:pt x="7" y="45"/>
                  </a:moveTo>
                  <a:cubicBezTo>
                    <a:pt x="7" y="45"/>
                    <a:pt x="8" y="13"/>
                    <a:pt x="4" y="0"/>
                  </a:cubicBezTo>
                  <a:cubicBezTo>
                    <a:pt x="4" y="0"/>
                    <a:pt x="4" y="49"/>
                    <a:pt x="0" y="62"/>
                  </a:cubicBezTo>
                  <a:cubicBezTo>
                    <a:pt x="7" y="45"/>
                    <a:pt x="7" y="45"/>
                    <a:pt x="7" y="4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1" name="Freeform 40673"/>
            <p:cNvSpPr/>
            <p:nvPr/>
          </p:nvSpPr>
          <p:spPr bwMode="auto">
            <a:xfrm>
              <a:off x="6316663" y="3192463"/>
              <a:ext cx="76200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3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1"/>
                    <a:pt x="13" y="54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2" name="Freeform 40674"/>
            <p:cNvSpPr/>
            <p:nvPr/>
          </p:nvSpPr>
          <p:spPr bwMode="auto">
            <a:xfrm>
              <a:off x="6645275" y="3159125"/>
              <a:ext cx="76200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4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1"/>
                    <a:pt x="14" y="54"/>
                  </a:cubicBezTo>
                  <a:lnTo>
                    <a:pt x="18" y="45"/>
                  </a:lnTo>
                  <a:close/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3" name="Freeform 40675"/>
            <p:cNvSpPr/>
            <p:nvPr/>
          </p:nvSpPr>
          <p:spPr bwMode="auto">
            <a:xfrm>
              <a:off x="6632575" y="3270250"/>
              <a:ext cx="33338" cy="158750"/>
            </a:xfrm>
            <a:custGeom>
              <a:avLst/>
              <a:gdLst>
                <a:gd name="T0" fmla="*/ 1 w 8"/>
                <a:gd name="T1" fmla="*/ 24 h 37"/>
                <a:gd name="T2" fmla="*/ 8 w 8"/>
                <a:gd name="T3" fmla="*/ 0 h 37"/>
                <a:gd name="T4" fmla="*/ 7 w 8"/>
                <a:gd name="T5" fmla="*/ 37 h 37"/>
                <a:gd name="T6" fmla="*/ 1 w 8"/>
                <a:gd name="T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7">
                  <a:moveTo>
                    <a:pt x="1" y="24"/>
                  </a:moveTo>
                  <a:cubicBezTo>
                    <a:pt x="1" y="24"/>
                    <a:pt x="0" y="11"/>
                    <a:pt x="8" y="0"/>
                  </a:cubicBezTo>
                  <a:cubicBezTo>
                    <a:pt x="8" y="0"/>
                    <a:pt x="4" y="28"/>
                    <a:pt x="7" y="37"/>
                  </a:cubicBezTo>
                  <a:cubicBezTo>
                    <a:pt x="1" y="24"/>
                    <a:pt x="1" y="24"/>
                    <a:pt x="1" y="24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4" name="Freeform 40676"/>
            <p:cNvSpPr/>
            <p:nvPr/>
          </p:nvSpPr>
          <p:spPr bwMode="auto">
            <a:xfrm>
              <a:off x="6623050" y="3189288"/>
              <a:ext cx="42863" cy="274638"/>
            </a:xfrm>
            <a:custGeom>
              <a:avLst/>
              <a:gdLst>
                <a:gd name="T0" fmla="*/ 0 w 10"/>
                <a:gd name="T1" fmla="*/ 50 h 64"/>
                <a:gd name="T2" fmla="*/ 10 w 10"/>
                <a:gd name="T3" fmla="*/ 0 h 64"/>
                <a:gd name="T4" fmla="*/ 5 w 10"/>
                <a:gd name="T5" fmla="*/ 64 h 64"/>
                <a:gd name="T6" fmla="*/ 0 w 10"/>
                <a:gd name="T7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4">
                  <a:moveTo>
                    <a:pt x="0" y="50"/>
                  </a:moveTo>
                  <a:cubicBezTo>
                    <a:pt x="0" y="50"/>
                    <a:pt x="0" y="13"/>
                    <a:pt x="10" y="0"/>
                  </a:cubicBezTo>
                  <a:cubicBezTo>
                    <a:pt x="10" y="0"/>
                    <a:pt x="2" y="46"/>
                    <a:pt x="5" y="64"/>
                  </a:cubicBezTo>
                  <a:cubicBezTo>
                    <a:pt x="0" y="50"/>
                    <a:pt x="0" y="50"/>
                    <a:pt x="0" y="50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5" name="Freeform 40677"/>
            <p:cNvSpPr/>
            <p:nvPr/>
          </p:nvSpPr>
          <p:spPr bwMode="auto">
            <a:xfrm>
              <a:off x="6307138" y="3116263"/>
              <a:ext cx="42863" cy="269875"/>
            </a:xfrm>
            <a:custGeom>
              <a:avLst/>
              <a:gdLst>
                <a:gd name="T0" fmla="*/ 10 w 10"/>
                <a:gd name="T1" fmla="*/ 56 h 63"/>
                <a:gd name="T2" fmla="*/ 0 w 10"/>
                <a:gd name="T3" fmla="*/ 0 h 63"/>
                <a:gd name="T4" fmla="*/ 2 w 10"/>
                <a:gd name="T5" fmla="*/ 63 h 63"/>
                <a:gd name="T6" fmla="*/ 10 w 10"/>
                <a:gd name="T7" fmla="*/ 5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3">
                  <a:moveTo>
                    <a:pt x="10" y="56"/>
                  </a:moveTo>
                  <a:cubicBezTo>
                    <a:pt x="10" y="56"/>
                    <a:pt x="4" y="5"/>
                    <a:pt x="0" y="0"/>
                  </a:cubicBezTo>
                  <a:cubicBezTo>
                    <a:pt x="0" y="0"/>
                    <a:pt x="4" y="53"/>
                    <a:pt x="2" y="63"/>
                  </a:cubicBezTo>
                  <a:cubicBezTo>
                    <a:pt x="10" y="56"/>
                    <a:pt x="10" y="56"/>
                    <a:pt x="1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6" name="Freeform 40678"/>
            <p:cNvSpPr/>
            <p:nvPr/>
          </p:nvSpPr>
          <p:spPr bwMode="auto">
            <a:xfrm>
              <a:off x="6542088" y="3149600"/>
              <a:ext cx="42863" cy="236538"/>
            </a:xfrm>
            <a:custGeom>
              <a:avLst/>
              <a:gdLst>
                <a:gd name="T0" fmla="*/ 0 w 10"/>
                <a:gd name="T1" fmla="*/ 55 h 55"/>
                <a:gd name="T2" fmla="*/ 10 w 10"/>
                <a:gd name="T3" fmla="*/ 0 h 55"/>
                <a:gd name="T4" fmla="*/ 7 w 10"/>
                <a:gd name="T5" fmla="*/ 44 h 55"/>
                <a:gd name="T6" fmla="*/ 0 w 10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5">
                  <a:moveTo>
                    <a:pt x="0" y="55"/>
                  </a:moveTo>
                  <a:cubicBezTo>
                    <a:pt x="0" y="55"/>
                    <a:pt x="4" y="12"/>
                    <a:pt x="10" y="0"/>
                  </a:cubicBezTo>
                  <a:cubicBezTo>
                    <a:pt x="10" y="0"/>
                    <a:pt x="7" y="35"/>
                    <a:pt x="7" y="44"/>
                  </a:cubicBezTo>
                  <a:cubicBezTo>
                    <a:pt x="0" y="55"/>
                    <a:pt x="0" y="55"/>
                    <a:pt x="0" y="5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7" name="Freeform 40679"/>
            <p:cNvSpPr/>
            <p:nvPr/>
          </p:nvSpPr>
          <p:spPr bwMode="auto">
            <a:xfrm>
              <a:off x="6670675" y="3159125"/>
              <a:ext cx="42863" cy="239713"/>
            </a:xfrm>
            <a:custGeom>
              <a:avLst/>
              <a:gdLst>
                <a:gd name="T0" fmla="*/ 0 w 10"/>
                <a:gd name="T1" fmla="*/ 56 h 56"/>
                <a:gd name="T2" fmla="*/ 10 w 10"/>
                <a:gd name="T3" fmla="*/ 0 h 56"/>
                <a:gd name="T4" fmla="*/ 7 w 10"/>
                <a:gd name="T5" fmla="*/ 45 h 56"/>
                <a:gd name="T6" fmla="*/ 0 w 10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6">
                  <a:moveTo>
                    <a:pt x="0" y="56"/>
                  </a:moveTo>
                  <a:cubicBezTo>
                    <a:pt x="0" y="56"/>
                    <a:pt x="4" y="13"/>
                    <a:pt x="10" y="0"/>
                  </a:cubicBezTo>
                  <a:cubicBezTo>
                    <a:pt x="10" y="0"/>
                    <a:pt x="7" y="35"/>
                    <a:pt x="7" y="45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8" name="Freeform 40680"/>
            <p:cNvSpPr/>
            <p:nvPr/>
          </p:nvSpPr>
          <p:spPr bwMode="auto">
            <a:xfrm>
              <a:off x="6443663" y="3059113"/>
              <a:ext cx="47625" cy="322263"/>
            </a:xfrm>
            <a:custGeom>
              <a:avLst/>
              <a:gdLst>
                <a:gd name="T0" fmla="*/ 0 w 11"/>
                <a:gd name="T1" fmla="*/ 66 h 75"/>
                <a:gd name="T2" fmla="*/ 1 w 11"/>
                <a:gd name="T3" fmla="*/ 0 h 75"/>
                <a:gd name="T4" fmla="*/ 6 w 11"/>
                <a:gd name="T5" fmla="*/ 75 h 75"/>
                <a:gd name="T6" fmla="*/ 0 w 11"/>
                <a:gd name="T7" fmla="*/ 6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5">
                  <a:moveTo>
                    <a:pt x="0" y="66"/>
                  </a:moveTo>
                  <a:cubicBezTo>
                    <a:pt x="0" y="66"/>
                    <a:pt x="6" y="16"/>
                    <a:pt x="1" y="0"/>
                  </a:cubicBezTo>
                  <a:cubicBezTo>
                    <a:pt x="1" y="0"/>
                    <a:pt x="11" y="49"/>
                    <a:pt x="6" y="75"/>
                  </a:cubicBezTo>
                  <a:cubicBezTo>
                    <a:pt x="0" y="66"/>
                    <a:pt x="0" y="66"/>
                    <a:pt x="0" y="6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9" name="Freeform 40681"/>
            <p:cNvSpPr/>
            <p:nvPr/>
          </p:nvSpPr>
          <p:spPr bwMode="auto">
            <a:xfrm>
              <a:off x="5849938" y="3051175"/>
              <a:ext cx="50800" cy="312738"/>
            </a:xfrm>
            <a:custGeom>
              <a:avLst/>
              <a:gdLst>
                <a:gd name="T0" fmla="*/ 10 w 12"/>
                <a:gd name="T1" fmla="*/ 70 h 73"/>
                <a:gd name="T2" fmla="*/ 3 w 12"/>
                <a:gd name="T3" fmla="*/ 73 h 73"/>
                <a:gd name="T4" fmla="*/ 0 w 12"/>
                <a:gd name="T5" fmla="*/ 0 h 73"/>
                <a:gd name="T6" fmla="*/ 10 w 12"/>
                <a:gd name="T7" fmla="*/ 7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3">
                  <a:moveTo>
                    <a:pt x="10" y="70"/>
                  </a:move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4" y="15"/>
                    <a:pt x="0" y="0"/>
                  </a:cubicBezTo>
                  <a:cubicBezTo>
                    <a:pt x="0" y="0"/>
                    <a:pt x="12" y="29"/>
                    <a:pt x="10" y="70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0" name="Freeform 40682"/>
            <p:cNvSpPr/>
            <p:nvPr/>
          </p:nvSpPr>
          <p:spPr bwMode="auto">
            <a:xfrm>
              <a:off x="6059488" y="2978150"/>
              <a:ext cx="34925" cy="365125"/>
            </a:xfrm>
            <a:custGeom>
              <a:avLst/>
              <a:gdLst>
                <a:gd name="T0" fmla="*/ 2 w 8"/>
                <a:gd name="T1" fmla="*/ 85 h 85"/>
                <a:gd name="T2" fmla="*/ 7 w 8"/>
                <a:gd name="T3" fmla="*/ 80 h 85"/>
                <a:gd name="T4" fmla="*/ 8 w 8"/>
                <a:gd name="T5" fmla="*/ 0 h 85"/>
                <a:gd name="T6" fmla="*/ 2 w 8"/>
                <a:gd name="T7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5">
                  <a:moveTo>
                    <a:pt x="2" y="85"/>
                  </a:moveTo>
                  <a:cubicBezTo>
                    <a:pt x="7" y="80"/>
                    <a:pt x="7" y="80"/>
                    <a:pt x="7" y="80"/>
                  </a:cubicBezTo>
                  <a:cubicBezTo>
                    <a:pt x="7" y="80"/>
                    <a:pt x="6" y="8"/>
                    <a:pt x="8" y="0"/>
                  </a:cubicBezTo>
                  <a:cubicBezTo>
                    <a:pt x="8" y="0"/>
                    <a:pt x="0" y="54"/>
                    <a:pt x="2" y="8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1" name="Freeform 40683"/>
            <p:cNvSpPr/>
            <p:nvPr/>
          </p:nvSpPr>
          <p:spPr bwMode="auto">
            <a:xfrm>
              <a:off x="6029325" y="3171825"/>
              <a:ext cx="42863" cy="282575"/>
            </a:xfrm>
            <a:custGeom>
              <a:avLst/>
              <a:gdLst>
                <a:gd name="T0" fmla="*/ 2 w 10"/>
                <a:gd name="T1" fmla="*/ 66 h 66"/>
                <a:gd name="T2" fmla="*/ 8 w 10"/>
                <a:gd name="T3" fmla="*/ 62 h 66"/>
                <a:gd name="T4" fmla="*/ 10 w 10"/>
                <a:gd name="T5" fmla="*/ 0 h 66"/>
                <a:gd name="T6" fmla="*/ 2 w 10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6">
                  <a:moveTo>
                    <a:pt x="2" y="66"/>
                  </a:move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7" y="5"/>
                    <a:pt x="10" y="0"/>
                  </a:cubicBezTo>
                  <a:cubicBezTo>
                    <a:pt x="10" y="0"/>
                    <a:pt x="0" y="42"/>
                    <a:pt x="2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2" name="Freeform 40684"/>
            <p:cNvSpPr/>
            <p:nvPr/>
          </p:nvSpPr>
          <p:spPr bwMode="auto">
            <a:xfrm>
              <a:off x="6140450" y="3132138"/>
              <a:ext cx="25400" cy="219075"/>
            </a:xfrm>
            <a:custGeom>
              <a:avLst/>
              <a:gdLst>
                <a:gd name="T0" fmla="*/ 1 w 6"/>
                <a:gd name="T1" fmla="*/ 51 h 51"/>
                <a:gd name="T2" fmla="*/ 5 w 6"/>
                <a:gd name="T3" fmla="*/ 47 h 51"/>
                <a:gd name="T4" fmla="*/ 6 w 6"/>
                <a:gd name="T5" fmla="*/ 0 h 51"/>
                <a:gd name="T6" fmla="*/ 1 w 6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1">
                  <a:moveTo>
                    <a:pt x="1" y="51"/>
                  </a:moveTo>
                  <a:cubicBezTo>
                    <a:pt x="5" y="47"/>
                    <a:pt x="5" y="47"/>
                    <a:pt x="5" y="4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37"/>
                    <a:pt x="1" y="51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3" name="Freeform 40685"/>
            <p:cNvSpPr/>
            <p:nvPr/>
          </p:nvSpPr>
          <p:spPr bwMode="auto">
            <a:xfrm>
              <a:off x="5930900" y="3101975"/>
              <a:ext cx="25400" cy="249238"/>
            </a:xfrm>
            <a:custGeom>
              <a:avLst/>
              <a:gdLst>
                <a:gd name="T0" fmla="*/ 0 w 6"/>
                <a:gd name="T1" fmla="*/ 58 h 58"/>
                <a:gd name="T2" fmla="*/ 5 w 6"/>
                <a:gd name="T3" fmla="*/ 0 h 58"/>
                <a:gd name="T4" fmla="*/ 6 w 6"/>
                <a:gd name="T5" fmla="*/ 52 h 58"/>
                <a:gd name="T6" fmla="*/ 0 w 6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8">
                  <a:moveTo>
                    <a:pt x="0" y="58"/>
                  </a:moveTo>
                  <a:cubicBezTo>
                    <a:pt x="0" y="58"/>
                    <a:pt x="0" y="11"/>
                    <a:pt x="5" y="0"/>
                  </a:cubicBezTo>
                  <a:cubicBezTo>
                    <a:pt x="5" y="0"/>
                    <a:pt x="5" y="44"/>
                    <a:pt x="6" y="52"/>
                  </a:cubicBezTo>
                  <a:cubicBezTo>
                    <a:pt x="0" y="58"/>
                    <a:pt x="0" y="58"/>
                    <a:pt x="0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4" name="Freeform 40686"/>
            <p:cNvSpPr/>
            <p:nvPr/>
          </p:nvSpPr>
          <p:spPr bwMode="auto">
            <a:xfrm>
              <a:off x="6264275" y="3184525"/>
              <a:ext cx="30163" cy="249238"/>
            </a:xfrm>
            <a:custGeom>
              <a:avLst/>
              <a:gdLst>
                <a:gd name="T0" fmla="*/ 7 w 7"/>
                <a:gd name="T1" fmla="*/ 58 h 58"/>
                <a:gd name="T2" fmla="*/ 2 w 7"/>
                <a:gd name="T3" fmla="*/ 0 h 58"/>
                <a:gd name="T4" fmla="*/ 0 w 7"/>
                <a:gd name="T5" fmla="*/ 52 h 58"/>
                <a:gd name="T6" fmla="*/ 7 w 7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8">
                  <a:moveTo>
                    <a:pt x="7" y="58"/>
                  </a:moveTo>
                  <a:cubicBezTo>
                    <a:pt x="7" y="58"/>
                    <a:pt x="7" y="11"/>
                    <a:pt x="2" y="0"/>
                  </a:cubicBezTo>
                  <a:cubicBezTo>
                    <a:pt x="2" y="0"/>
                    <a:pt x="2" y="44"/>
                    <a:pt x="0" y="52"/>
                  </a:cubicBezTo>
                  <a:cubicBezTo>
                    <a:pt x="7" y="58"/>
                    <a:pt x="7" y="58"/>
                    <a:pt x="7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5" name="Freeform 40687"/>
            <p:cNvSpPr/>
            <p:nvPr/>
          </p:nvSpPr>
          <p:spPr bwMode="auto">
            <a:xfrm>
              <a:off x="6102350" y="3201988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6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5" y="9"/>
                    <a:pt x="19" y="0"/>
                  </a:cubicBezTo>
                  <a:cubicBezTo>
                    <a:pt x="19" y="0"/>
                    <a:pt x="4" y="30"/>
                    <a:pt x="6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6" name="Freeform 40688"/>
            <p:cNvSpPr/>
            <p:nvPr/>
          </p:nvSpPr>
          <p:spPr bwMode="auto">
            <a:xfrm>
              <a:off x="5824538" y="3128963"/>
              <a:ext cx="50800" cy="249238"/>
            </a:xfrm>
            <a:custGeom>
              <a:avLst/>
              <a:gdLst>
                <a:gd name="T0" fmla="*/ 1 w 12"/>
                <a:gd name="T1" fmla="*/ 50 h 58"/>
                <a:gd name="T2" fmla="*/ 12 w 12"/>
                <a:gd name="T3" fmla="*/ 0 h 58"/>
                <a:gd name="T4" fmla="*/ 6 w 12"/>
                <a:gd name="T5" fmla="*/ 58 h 58"/>
                <a:gd name="T6" fmla="*/ 1 w 12"/>
                <a:gd name="T7" fmla="*/ 5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8">
                  <a:moveTo>
                    <a:pt x="1" y="50"/>
                  </a:moveTo>
                  <a:cubicBezTo>
                    <a:pt x="1" y="50"/>
                    <a:pt x="0" y="10"/>
                    <a:pt x="12" y="0"/>
                  </a:cubicBezTo>
                  <a:cubicBezTo>
                    <a:pt x="12" y="0"/>
                    <a:pt x="4" y="39"/>
                    <a:pt x="6" y="58"/>
                  </a:cubicBezTo>
                  <a:cubicBezTo>
                    <a:pt x="1" y="50"/>
                    <a:pt x="1" y="50"/>
                    <a:pt x="1" y="50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7" name="Freeform 40689"/>
            <p:cNvSpPr/>
            <p:nvPr/>
          </p:nvSpPr>
          <p:spPr bwMode="auto">
            <a:xfrm>
              <a:off x="5910263" y="3119438"/>
              <a:ext cx="30163" cy="314325"/>
            </a:xfrm>
            <a:custGeom>
              <a:avLst/>
              <a:gdLst>
                <a:gd name="T0" fmla="*/ 6 w 7"/>
                <a:gd name="T1" fmla="*/ 65 h 73"/>
                <a:gd name="T2" fmla="*/ 0 w 7"/>
                <a:gd name="T3" fmla="*/ 0 h 73"/>
                <a:gd name="T4" fmla="*/ 0 w 7"/>
                <a:gd name="T5" fmla="*/ 73 h 73"/>
                <a:gd name="T6" fmla="*/ 6 w 7"/>
                <a:gd name="T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3">
                  <a:moveTo>
                    <a:pt x="6" y="65"/>
                  </a:moveTo>
                  <a:cubicBezTo>
                    <a:pt x="6" y="65"/>
                    <a:pt x="7" y="19"/>
                    <a:pt x="0" y="0"/>
                  </a:cubicBezTo>
                  <a:cubicBezTo>
                    <a:pt x="0" y="0"/>
                    <a:pt x="3" y="62"/>
                    <a:pt x="0" y="73"/>
                  </a:cubicBezTo>
                  <a:cubicBezTo>
                    <a:pt x="6" y="65"/>
                    <a:pt x="6" y="65"/>
                    <a:pt x="6" y="6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8" name="Freeform 40690"/>
            <p:cNvSpPr/>
            <p:nvPr/>
          </p:nvSpPr>
          <p:spPr bwMode="auto">
            <a:xfrm>
              <a:off x="5973763" y="3124200"/>
              <a:ext cx="34925" cy="266700"/>
            </a:xfrm>
            <a:custGeom>
              <a:avLst/>
              <a:gdLst>
                <a:gd name="T0" fmla="*/ 1 w 8"/>
                <a:gd name="T1" fmla="*/ 45 h 62"/>
                <a:gd name="T2" fmla="*/ 4 w 8"/>
                <a:gd name="T3" fmla="*/ 0 h 62"/>
                <a:gd name="T4" fmla="*/ 8 w 8"/>
                <a:gd name="T5" fmla="*/ 62 h 62"/>
                <a:gd name="T6" fmla="*/ 1 w 8"/>
                <a:gd name="T7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2">
                  <a:moveTo>
                    <a:pt x="1" y="45"/>
                  </a:moveTo>
                  <a:cubicBezTo>
                    <a:pt x="1" y="45"/>
                    <a:pt x="0" y="13"/>
                    <a:pt x="4" y="0"/>
                  </a:cubicBezTo>
                  <a:cubicBezTo>
                    <a:pt x="4" y="0"/>
                    <a:pt x="4" y="49"/>
                    <a:pt x="8" y="62"/>
                  </a:cubicBezTo>
                  <a:cubicBezTo>
                    <a:pt x="1" y="45"/>
                    <a:pt x="1" y="45"/>
                    <a:pt x="1" y="4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9" name="Freeform 40691"/>
            <p:cNvSpPr/>
            <p:nvPr/>
          </p:nvSpPr>
          <p:spPr bwMode="auto">
            <a:xfrm>
              <a:off x="6183313" y="3167063"/>
              <a:ext cx="77788" cy="227013"/>
            </a:xfrm>
            <a:custGeom>
              <a:avLst/>
              <a:gdLst>
                <a:gd name="T0" fmla="*/ 18 w 18"/>
                <a:gd name="T1" fmla="*/ 45 h 53"/>
                <a:gd name="T2" fmla="*/ 0 w 18"/>
                <a:gd name="T3" fmla="*/ 0 h 53"/>
                <a:gd name="T4" fmla="*/ 13 w 18"/>
                <a:gd name="T5" fmla="*/ 53 h 53"/>
                <a:gd name="T6" fmla="*/ 18 w 18"/>
                <a:gd name="T7" fmla="*/ 4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3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0"/>
                    <a:pt x="13" y="53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0" name="Freeform 40692"/>
            <p:cNvSpPr/>
            <p:nvPr/>
          </p:nvSpPr>
          <p:spPr bwMode="auto">
            <a:xfrm>
              <a:off x="6170613" y="3278188"/>
              <a:ext cx="34925" cy="158750"/>
            </a:xfrm>
            <a:custGeom>
              <a:avLst/>
              <a:gdLst>
                <a:gd name="T0" fmla="*/ 1 w 8"/>
                <a:gd name="T1" fmla="*/ 24 h 37"/>
                <a:gd name="T2" fmla="*/ 8 w 8"/>
                <a:gd name="T3" fmla="*/ 0 h 37"/>
                <a:gd name="T4" fmla="*/ 6 w 8"/>
                <a:gd name="T5" fmla="*/ 37 h 37"/>
                <a:gd name="T6" fmla="*/ 1 w 8"/>
                <a:gd name="T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7">
                  <a:moveTo>
                    <a:pt x="1" y="24"/>
                  </a:moveTo>
                  <a:cubicBezTo>
                    <a:pt x="1" y="24"/>
                    <a:pt x="0" y="11"/>
                    <a:pt x="8" y="0"/>
                  </a:cubicBezTo>
                  <a:cubicBezTo>
                    <a:pt x="8" y="0"/>
                    <a:pt x="4" y="28"/>
                    <a:pt x="6" y="37"/>
                  </a:cubicBezTo>
                  <a:cubicBezTo>
                    <a:pt x="1" y="24"/>
                    <a:pt x="1" y="24"/>
                    <a:pt x="1" y="24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1" name="Freeform 40693"/>
            <p:cNvSpPr/>
            <p:nvPr/>
          </p:nvSpPr>
          <p:spPr bwMode="auto">
            <a:xfrm>
              <a:off x="6162675" y="3197225"/>
              <a:ext cx="42863" cy="274638"/>
            </a:xfrm>
            <a:custGeom>
              <a:avLst/>
              <a:gdLst>
                <a:gd name="T0" fmla="*/ 0 w 10"/>
                <a:gd name="T1" fmla="*/ 50 h 64"/>
                <a:gd name="T2" fmla="*/ 10 w 10"/>
                <a:gd name="T3" fmla="*/ 0 h 64"/>
                <a:gd name="T4" fmla="*/ 4 w 10"/>
                <a:gd name="T5" fmla="*/ 64 h 64"/>
                <a:gd name="T6" fmla="*/ 0 w 10"/>
                <a:gd name="T7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4">
                  <a:moveTo>
                    <a:pt x="0" y="50"/>
                  </a:moveTo>
                  <a:cubicBezTo>
                    <a:pt x="0" y="50"/>
                    <a:pt x="0" y="13"/>
                    <a:pt x="10" y="0"/>
                  </a:cubicBezTo>
                  <a:cubicBezTo>
                    <a:pt x="10" y="0"/>
                    <a:pt x="2" y="46"/>
                    <a:pt x="4" y="64"/>
                  </a:cubicBezTo>
                  <a:cubicBezTo>
                    <a:pt x="0" y="50"/>
                    <a:pt x="0" y="50"/>
                    <a:pt x="0" y="50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2" name="Freeform 40694"/>
            <p:cNvSpPr/>
            <p:nvPr/>
          </p:nvSpPr>
          <p:spPr bwMode="auto">
            <a:xfrm>
              <a:off x="6003925" y="3124200"/>
              <a:ext cx="42863" cy="269875"/>
            </a:xfrm>
            <a:custGeom>
              <a:avLst/>
              <a:gdLst>
                <a:gd name="T0" fmla="*/ 0 w 10"/>
                <a:gd name="T1" fmla="*/ 56 h 63"/>
                <a:gd name="T2" fmla="*/ 10 w 10"/>
                <a:gd name="T3" fmla="*/ 0 h 63"/>
                <a:gd name="T4" fmla="*/ 8 w 10"/>
                <a:gd name="T5" fmla="*/ 63 h 63"/>
                <a:gd name="T6" fmla="*/ 0 w 10"/>
                <a:gd name="T7" fmla="*/ 5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3">
                  <a:moveTo>
                    <a:pt x="0" y="56"/>
                  </a:moveTo>
                  <a:cubicBezTo>
                    <a:pt x="0" y="56"/>
                    <a:pt x="6" y="5"/>
                    <a:pt x="10" y="0"/>
                  </a:cubicBezTo>
                  <a:cubicBezTo>
                    <a:pt x="10" y="0"/>
                    <a:pt x="6" y="53"/>
                    <a:pt x="8" y="63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3" name="Freeform 40695"/>
            <p:cNvSpPr/>
            <p:nvPr/>
          </p:nvSpPr>
          <p:spPr bwMode="auto">
            <a:xfrm>
              <a:off x="6076950" y="3159125"/>
              <a:ext cx="42863" cy="234950"/>
            </a:xfrm>
            <a:custGeom>
              <a:avLst/>
              <a:gdLst>
                <a:gd name="T0" fmla="*/ 0 w 10"/>
                <a:gd name="T1" fmla="*/ 55 h 55"/>
                <a:gd name="T2" fmla="*/ 10 w 10"/>
                <a:gd name="T3" fmla="*/ 0 h 55"/>
                <a:gd name="T4" fmla="*/ 8 w 10"/>
                <a:gd name="T5" fmla="*/ 44 h 55"/>
                <a:gd name="T6" fmla="*/ 0 w 10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5">
                  <a:moveTo>
                    <a:pt x="0" y="55"/>
                  </a:moveTo>
                  <a:cubicBezTo>
                    <a:pt x="0" y="55"/>
                    <a:pt x="4" y="12"/>
                    <a:pt x="10" y="0"/>
                  </a:cubicBezTo>
                  <a:cubicBezTo>
                    <a:pt x="10" y="0"/>
                    <a:pt x="8" y="35"/>
                    <a:pt x="8" y="44"/>
                  </a:cubicBezTo>
                  <a:cubicBezTo>
                    <a:pt x="0" y="55"/>
                    <a:pt x="0" y="55"/>
                    <a:pt x="0" y="5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4" name="Freeform 40696"/>
            <p:cNvSpPr/>
            <p:nvPr/>
          </p:nvSpPr>
          <p:spPr bwMode="auto">
            <a:xfrm>
              <a:off x="6205538" y="3167063"/>
              <a:ext cx="41275" cy="239713"/>
            </a:xfrm>
            <a:custGeom>
              <a:avLst/>
              <a:gdLst>
                <a:gd name="T0" fmla="*/ 0 w 10"/>
                <a:gd name="T1" fmla="*/ 56 h 56"/>
                <a:gd name="T2" fmla="*/ 10 w 10"/>
                <a:gd name="T3" fmla="*/ 0 h 56"/>
                <a:gd name="T4" fmla="*/ 8 w 10"/>
                <a:gd name="T5" fmla="*/ 44 h 56"/>
                <a:gd name="T6" fmla="*/ 0 w 10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6">
                  <a:moveTo>
                    <a:pt x="0" y="56"/>
                  </a:moveTo>
                  <a:cubicBezTo>
                    <a:pt x="0" y="56"/>
                    <a:pt x="4" y="13"/>
                    <a:pt x="10" y="0"/>
                  </a:cubicBezTo>
                  <a:cubicBezTo>
                    <a:pt x="10" y="0"/>
                    <a:pt x="8" y="35"/>
                    <a:pt x="8" y="44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5" name="Freeform 40697"/>
            <p:cNvSpPr/>
            <p:nvPr/>
          </p:nvSpPr>
          <p:spPr bwMode="auto">
            <a:xfrm>
              <a:off x="5862638" y="3068638"/>
              <a:ext cx="47625" cy="322263"/>
            </a:xfrm>
            <a:custGeom>
              <a:avLst/>
              <a:gdLst>
                <a:gd name="T0" fmla="*/ 11 w 11"/>
                <a:gd name="T1" fmla="*/ 66 h 75"/>
                <a:gd name="T2" fmla="*/ 10 w 11"/>
                <a:gd name="T3" fmla="*/ 0 h 75"/>
                <a:gd name="T4" fmla="*/ 5 w 11"/>
                <a:gd name="T5" fmla="*/ 75 h 75"/>
                <a:gd name="T6" fmla="*/ 11 w 11"/>
                <a:gd name="T7" fmla="*/ 6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5">
                  <a:moveTo>
                    <a:pt x="11" y="66"/>
                  </a:moveTo>
                  <a:cubicBezTo>
                    <a:pt x="11" y="66"/>
                    <a:pt x="5" y="16"/>
                    <a:pt x="10" y="0"/>
                  </a:cubicBezTo>
                  <a:cubicBezTo>
                    <a:pt x="10" y="0"/>
                    <a:pt x="0" y="49"/>
                    <a:pt x="5" y="75"/>
                  </a:cubicBezTo>
                  <a:cubicBezTo>
                    <a:pt x="11" y="66"/>
                    <a:pt x="11" y="66"/>
                    <a:pt x="11" y="6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6" name="Freeform 40698"/>
            <p:cNvSpPr/>
            <p:nvPr/>
          </p:nvSpPr>
          <p:spPr bwMode="auto">
            <a:xfrm>
              <a:off x="5956300" y="3209925"/>
              <a:ext cx="82550" cy="201613"/>
            </a:xfrm>
            <a:custGeom>
              <a:avLst/>
              <a:gdLst>
                <a:gd name="T0" fmla="*/ 19 w 19"/>
                <a:gd name="T1" fmla="*/ 42 h 47"/>
                <a:gd name="T2" fmla="*/ 0 w 19"/>
                <a:gd name="T3" fmla="*/ 0 h 47"/>
                <a:gd name="T4" fmla="*/ 13 w 19"/>
                <a:gd name="T5" fmla="*/ 47 h 47"/>
                <a:gd name="T6" fmla="*/ 19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19" y="42"/>
                  </a:moveTo>
                  <a:cubicBezTo>
                    <a:pt x="19" y="42"/>
                    <a:pt x="14" y="9"/>
                    <a:pt x="0" y="0"/>
                  </a:cubicBezTo>
                  <a:cubicBezTo>
                    <a:pt x="0" y="0"/>
                    <a:pt x="15" y="30"/>
                    <a:pt x="13" y="47"/>
                  </a:cubicBezTo>
                  <a:cubicBezTo>
                    <a:pt x="19" y="42"/>
                    <a:pt x="19" y="42"/>
                    <a:pt x="19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7" name="Freeform 40699"/>
            <p:cNvSpPr/>
            <p:nvPr/>
          </p:nvSpPr>
          <p:spPr bwMode="auto">
            <a:xfrm>
              <a:off x="6097588" y="3201988"/>
              <a:ext cx="77788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4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6" y="14"/>
                    <a:pt x="0" y="0"/>
                  </a:cubicBezTo>
                  <a:cubicBezTo>
                    <a:pt x="0" y="0"/>
                    <a:pt x="16" y="41"/>
                    <a:pt x="14" y="54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8" name="Freeform 40702"/>
            <p:cNvSpPr>
              <a:spLocks noEditPoints="1"/>
            </p:cNvSpPr>
            <p:nvPr/>
          </p:nvSpPr>
          <p:spPr bwMode="auto">
            <a:xfrm>
              <a:off x="6196013" y="3857625"/>
              <a:ext cx="492125" cy="26988"/>
            </a:xfrm>
            <a:custGeom>
              <a:avLst/>
              <a:gdLst>
                <a:gd name="T0" fmla="*/ 115 w 115"/>
                <a:gd name="T1" fmla="*/ 5 h 6"/>
                <a:gd name="T2" fmla="*/ 109 w 115"/>
                <a:gd name="T3" fmla="*/ 5 h 6"/>
                <a:gd name="T4" fmla="*/ 110 w 115"/>
                <a:gd name="T5" fmla="*/ 5 h 6"/>
                <a:gd name="T6" fmla="*/ 114 w 115"/>
                <a:gd name="T7" fmla="*/ 6 h 6"/>
                <a:gd name="T8" fmla="*/ 115 w 115"/>
                <a:gd name="T9" fmla="*/ 5 h 6"/>
                <a:gd name="T10" fmla="*/ 2 w 115"/>
                <a:gd name="T11" fmla="*/ 0 h 6"/>
                <a:gd name="T12" fmla="*/ 0 w 115"/>
                <a:gd name="T13" fmla="*/ 0 h 6"/>
                <a:gd name="T14" fmla="*/ 2 w 115"/>
                <a:gd name="T15" fmla="*/ 1 h 6"/>
                <a:gd name="T16" fmla="*/ 59 w 115"/>
                <a:gd name="T17" fmla="*/ 3 h 6"/>
                <a:gd name="T18" fmla="*/ 8 w 115"/>
                <a:gd name="T19" fmla="*/ 0 h 6"/>
                <a:gd name="T20" fmla="*/ 2 w 115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6">
                  <a:moveTo>
                    <a:pt x="115" y="5"/>
                  </a:moveTo>
                  <a:cubicBezTo>
                    <a:pt x="114" y="5"/>
                    <a:pt x="111" y="5"/>
                    <a:pt x="109" y="5"/>
                  </a:cubicBezTo>
                  <a:cubicBezTo>
                    <a:pt x="109" y="5"/>
                    <a:pt x="110" y="5"/>
                    <a:pt x="110" y="5"/>
                  </a:cubicBezTo>
                  <a:cubicBezTo>
                    <a:pt x="112" y="6"/>
                    <a:pt x="113" y="6"/>
                    <a:pt x="114" y="6"/>
                  </a:cubicBezTo>
                  <a:cubicBezTo>
                    <a:pt x="114" y="6"/>
                    <a:pt x="115" y="6"/>
                    <a:pt x="115" y="5"/>
                  </a:cubicBezTo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2" y="2"/>
                    <a:pt x="59" y="3"/>
                  </a:cubicBezTo>
                  <a:cubicBezTo>
                    <a:pt x="39" y="2"/>
                    <a:pt x="19" y="1"/>
                    <a:pt x="8" y="0"/>
                  </a:cubicBezTo>
                  <a:cubicBezTo>
                    <a:pt x="6" y="0"/>
                    <a:pt x="4" y="0"/>
                    <a:pt x="2" y="0"/>
                  </a:cubicBezTo>
                </a:path>
              </a:pathLst>
            </a:custGeom>
            <a:solidFill>
              <a:srgbClr val="C5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39" name="组合 338"/>
          <p:cNvGrpSpPr/>
          <p:nvPr/>
        </p:nvGrpSpPr>
        <p:grpSpPr>
          <a:xfrm>
            <a:off x="1247493" y="5785452"/>
            <a:ext cx="679344" cy="1019017"/>
            <a:chOff x="5843588" y="3048000"/>
            <a:chExt cx="504825" cy="757238"/>
          </a:xfrm>
        </p:grpSpPr>
        <p:sp>
          <p:nvSpPr>
            <p:cNvPr id="340" name="Freeform 40763"/>
            <p:cNvSpPr/>
            <p:nvPr/>
          </p:nvSpPr>
          <p:spPr bwMode="auto">
            <a:xfrm>
              <a:off x="6043613" y="3048000"/>
              <a:ext cx="212725" cy="701675"/>
            </a:xfrm>
            <a:custGeom>
              <a:avLst/>
              <a:gdLst>
                <a:gd name="T0" fmla="*/ 0 w 49"/>
                <a:gd name="T1" fmla="*/ 0 h 163"/>
                <a:gd name="T2" fmla="*/ 8 w 49"/>
                <a:gd name="T3" fmla="*/ 163 h 163"/>
                <a:gd name="T4" fmla="*/ 0 w 49"/>
                <a:gd name="T5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" h="163">
                  <a:moveTo>
                    <a:pt x="0" y="0"/>
                  </a:moveTo>
                  <a:cubicBezTo>
                    <a:pt x="27" y="100"/>
                    <a:pt x="8" y="163"/>
                    <a:pt x="8" y="163"/>
                  </a:cubicBezTo>
                  <a:cubicBezTo>
                    <a:pt x="18" y="143"/>
                    <a:pt x="49" y="89"/>
                    <a:pt x="0" y="0"/>
                  </a:cubicBezTo>
                </a:path>
              </a:pathLst>
            </a:custGeom>
            <a:solidFill>
              <a:srgbClr val="9AC8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1" name="Freeform 40764"/>
            <p:cNvSpPr/>
            <p:nvPr/>
          </p:nvSpPr>
          <p:spPr bwMode="auto">
            <a:xfrm>
              <a:off x="5843588" y="3340100"/>
              <a:ext cx="217488" cy="465138"/>
            </a:xfrm>
            <a:custGeom>
              <a:avLst/>
              <a:gdLst>
                <a:gd name="T0" fmla="*/ 0 w 50"/>
                <a:gd name="T1" fmla="*/ 0 h 108"/>
                <a:gd name="T2" fmla="*/ 41 w 50"/>
                <a:gd name="T3" fmla="*/ 108 h 108"/>
                <a:gd name="T4" fmla="*/ 45 w 50"/>
                <a:gd name="T5" fmla="*/ 82 h 108"/>
                <a:gd name="T6" fmla="*/ 0 w 50"/>
                <a:gd name="T7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08">
                  <a:moveTo>
                    <a:pt x="0" y="0"/>
                  </a:moveTo>
                  <a:cubicBezTo>
                    <a:pt x="43" y="46"/>
                    <a:pt x="36" y="84"/>
                    <a:pt x="41" y="108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50" y="36"/>
                    <a:pt x="0" y="0"/>
                  </a:cubicBezTo>
                </a:path>
              </a:pathLst>
            </a:custGeom>
            <a:solidFill>
              <a:srgbClr val="6FB6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2" name="Freeform 40765"/>
            <p:cNvSpPr/>
            <p:nvPr/>
          </p:nvSpPr>
          <p:spPr bwMode="auto">
            <a:xfrm>
              <a:off x="6143625" y="3440113"/>
              <a:ext cx="139700" cy="292100"/>
            </a:xfrm>
            <a:custGeom>
              <a:avLst/>
              <a:gdLst>
                <a:gd name="T0" fmla="*/ 32 w 32"/>
                <a:gd name="T1" fmla="*/ 0 h 68"/>
                <a:gd name="T2" fmla="*/ 10 w 32"/>
                <a:gd name="T3" fmla="*/ 68 h 68"/>
                <a:gd name="T4" fmla="*/ 32 w 32"/>
                <a:gd name="T5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68">
                  <a:moveTo>
                    <a:pt x="32" y="0"/>
                  </a:moveTo>
                  <a:cubicBezTo>
                    <a:pt x="0" y="22"/>
                    <a:pt x="10" y="68"/>
                    <a:pt x="10" y="68"/>
                  </a:cubicBezTo>
                  <a:cubicBezTo>
                    <a:pt x="16" y="38"/>
                    <a:pt x="26" y="16"/>
                    <a:pt x="32" y="0"/>
                  </a:cubicBezTo>
                </a:path>
              </a:pathLst>
            </a:custGeom>
            <a:solidFill>
              <a:srgbClr val="61A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3" name="Freeform 40766"/>
            <p:cNvSpPr/>
            <p:nvPr/>
          </p:nvSpPr>
          <p:spPr bwMode="auto">
            <a:xfrm>
              <a:off x="6226175" y="3568700"/>
              <a:ext cx="100013" cy="168275"/>
            </a:xfrm>
            <a:custGeom>
              <a:avLst/>
              <a:gdLst>
                <a:gd name="T0" fmla="*/ 21 w 23"/>
                <a:gd name="T1" fmla="*/ 0 h 39"/>
                <a:gd name="T2" fmla="*/ 20 w 23"/>
                <a:gd name="T3" fmla="*/ 0 h 39"/>
                <a:gd name="T4" fmla="*/ 1 w 23"/>
                <a:gd name="T5" fmla="*/ 39 h 39"/>
                <a:gd name="T6" fmla="*/ 21 w 23"/>
                <a:gd name="T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39">
                  <a:moveTo>
                    <a:pt x="21" y="0"/>
                  </a:moveTo>
                  <a:cubicBezTo>
                    <a:pt x="21" y="0"/>
                    <a:pt x="20" y="0"/>
                    <a:pt x="20" y="0"/>
                  </a:cubicBezTo>
                  <a:cubicBezTo>
                    <a:pt x="0" y="8"/>
                    <a:pt x="1" y="39"/>
                    <a:pt x="1" y="39"/>
                  </a:cubicBezTo>
                  <a:cubicBezTo>
                    <a:pt x="13" y="20"/>
                    <a:pt x="23" y="0"/>
                    <a:pt x="21" y="0"/>
                  </a:cubicBezTo>
                </a:path>
              </a:pathLst>
            </a:custGeom>
            <a:solidFill>
              <a:srgbClr val="2F91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4" name="Freeform 40767"/>
            <p:cNvSpPr/>
            <p:nvPr/>
          </p:nvSpPr>
          <p:spPr bwMode="auto">
            <a:xfrm>
              <a:off x="5908675" y="3173413"/>
              <a:ext cx="187325" cy="374650"/>
            </a:xfrm>
            <a:custGeom>
              <a:avLst/>
              <a:gdLst>
                <a:gd name="T0" fmla="*/ 0 w 43"/>
                <a:gd name="T1" fmla="*/ 0 h 87"/>
                <a:gd name="T2" fmla="*/ 28 w 43"/>
                <a:gd name="T3" fmla="*/ 87 h 87"/>
                <a:gd name="T4" fmla="*/ 0 w 43"/>
                <a:gd name="T5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87">
                  <a:moveTo>
                    <a:pt x="0" y="0"/>
                  </a:moveTo>
                  <a:cubicBezTo>
                    <a:pt x="11" y="24"/>
                    <a:pt x="24" y="56"/>
                    <a:pt x="28" y="87"/>
                  </a:cubicBezTo>
                  <a:cubicBezTo>
                    <a:pt x="28" y="87"/>
                    <a:pt x="43" y="55"/>
                    <a:pt x="0" y="0"/>
                  </a:cubicBezTo>
                </a:path>
              </a:pathLst>
            </a:custGeom>
            <a:solidFill>
              <a:srgbClr val="61A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5" name="Freeform 40768"/>
            <p:cNvSpPr/>
            <p:nvPr/>
          </p:nvSpPr>
          <p:spPr bwMode="auto">
            <a:xfrm>
              <a:off x="6183313" y="3108325"/>
              <a:ext cx="165100" cy="382588"/>
            </a:xfrm>
            <a:custGeom>
              <a:avLst/>
              <a:gdLst>
                <a:gd name="T0" fmla="*/ 38 w 38"/>
                <a:gd name="T1" fmla="*/ 0 h 89"/>
                <a:gd name="T2" fmla="*/ 0 w 38"/>
                <a:gd name="T3" fmla="*/ 89 h 89"/>
                <a:gd name="T4" fmla="*/ 38 w 38"/>
                <a:gd name="T5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89">
                  <a:moveTo>
                    <a:pt x="38" y="0"/>
                  </a:moveTo>
                  <a:cubicBezTo>
                    <a:pt x="3" y="11"/>
                    <a:pt x="0" y="89"/>
                    <a:pt x="0" y="89"/>
                  </a:cubicBezTo>
                  <a:cubicBezTo>
                    <a:pt x="12" y="51"/>
                    <a:pt x="17" y="32"/>
                    <a:pt x="38" y="0"/>
                  </a:cubicBezTo>
                </a:path>
              </a:pathLst>
            </a:custGeom>
            <a:solidFill>
              <a:srgbClr val="6FB6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346" name="图片 345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>
            <a:off x="1749807" y="987529"/>
            <a:ext cx="2490145" cy="1000111"/>
          </a:xfrm>
          <a:prstGeom prst="rect">
            <a:avLst/>
          </a:prstGeom>
        </p:spPr>
      </p:pic>
      <p:pic>
        <p:nvPicPr>
          <p:cNvPr id="347" name="图片 346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6939372" y="746264"/>
            <a:ext cx="1914868" cy="769064"/>
          </a:xfrm>
          <a:prstGeom prst="rect">
            <a:avLst/>
          </a:prstGeom>
        </p:spPr>
      </p:pic>
      <p:pic>
        <p:nvPicPr>
          <p:cNvPr id="348" name="图片 347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7905785" y="612044"/>
            <a:ext cx="1222546" cy="4910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1000">
        <p15:prstTrans prst="origami"/>
      </p:transition>
    </mc:Choice>
    <mc:Fallback>
      <p:transition spd="slow" advTm="1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组合 61"/>
          <p:cNvGrpSpPr/>
          <p:nvPr/>
        </p:nvGrpSpPr>
        <p:grpSpPr>
          <a:xfrm>
            <a:off x="3807683" y="3128536"/>
            <a:ext cx="4542972" cy="841105"/>
            <a:chOff x="3807683" y="3616859"/>
            <a:chExt cx="4542972" cy="841105"/>
          </a:xfrm>
        </p:grpSpPr>
        <p:sp>
          <p:nvSpPr>
            <p:cNvPr id="55" name="椭圆 54"/>
            <p:cNvSpPr/>
            <p:nvPr/>
          </p:nvSpPr>
          <p:spPr>
            <a:xfrm>
              <a:off x="3807684" y="3616859"/>
              <a:ext cx="4542971" cy="841105"/>
            </a:xfrm>
            <a:prstGeom prst="ellipse">
              <a:avLst/>
            </a:prstGeom>
            <a:solidFill>
              <a:srgbClr val="3441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3807684" y="3616859"/>
              <a:ext cx="4542971" cy="654161"/>
            </a:xfrm>
            <a:prstGeom prst="ellipse">
              <a:avLst/>
            </a:pr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任意多边形 57"/>
            <p:cNvSpPr/>
            <p:nvPr/>
          </p:nvSpPr>
          <p:spPr>
            <a:xfrm>
              <a:off x="3807683" y="3974364"/>
              <a:ext cx="4542972" cy="473132"/>
            </a:xfrm>
            <a:custGeom>
              <a:avLst/>
              <a:gdLst>
                <a:gd name="connsiteX0" fmla="*/ 19625 w 4542972"/>
                <a:gd name="connsiteY0" fmla="*/ 0 h 473132"/>
                <a:gd name="connsiteX1" fmla="*/ 46149 w 4542972"/>
                <a:gd name="connsiteY1" fmla="*/ 25025 h 473132"/>
                <a:gd name="connsiteX2" fmla="*/ 2271486 w 4542972"/>
                <a:gd name="connsiteY2" fmla="*/ 286188 h 473132"/>
                <a:gd name="connsiteX3" fmla="*/ 4496823 w 4542972"/>
                <a:gd name="connsiteY3" fmla="*/ 25025 h 473132"/>
                <a:gd name="connsiteX4" fmla="*/ 4523348 w 4542972"/>
                <a:gd name="connsiteY4" fmla="*/ 0 h 473132"/>
                <a:gd name="connsiteX5" fmla="*/ 4531245 w 4542972"/>
                <a:gd name="connsiteY5" fmla="*/ 9580 h 473132"/>
                <a:gd name="connsiteX6" fmla="*/ 4542972 w 4542972"/>
                <a:gd name="connsiteY6" fmla="*/ 52579 h 473132"/>
                <a:gd name="connsiteX7" fmla="*/ 2271486 w 4542972"/>
                <a:gd name="connsiteY7" fmla="*/ 473132 h 473132"/>
                <a:gd name="connsiteX8" fmla="*/ 0 w 4542972"/>
                <a:gd name="connsiteY8" fmla="*/ 52579 h 473132"/>
                <a:gd name="connsiteX9" fmla="*/ 11727 w 4542972"/>
                <a:gd name="connsiteY9" fmla="*/ 9580 h 473132"/>
                <a:gd name="connsiteX10" fmla="*/ 19625 w 4542972"/>
                <a:gd name="connsiteY10" fmla="*/ 0 h 473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42972" h="473132">
                  <a:moveTo>
                    <a:pt x="19625" y="0"/>
                  </a:moveTo>
                  <a:lnTo>
                    <a:pt x="46149" y="25025"/>
                  </a:lnTo>
                  <a:cubicBezTo>
                    <a:pt x="257956" y="174071"/>
                    <a:pt x="1173793" y="286188"/>
                    <a:pt x="2271486" y="286188"/>
                  </a:cubicBezTo>
                  <a:cubicBezTo>
                    <a:pt x="3369180" y="286188"/>
                    <a:pt x="4285016" y="174071"/>
                    <a:pt x="4496823" y="25025"/>
                  </a:cubicBezTo>
                  <a:lnTo>
                    <a:pt x="4523348" y="0"/>
                  </a:lnTo>
                  <a:lnTo>
                    <a:pt x="4531245" y="9580"/>
                  </a:lnTo>
                  <a:cubicBezTo>
                    <a:pt x="4538999" y="23718"/>
                    <a:pt x="4542972" y="38063"/>
                    <a:pt x="4542972" y="52579"/>
                  </a:cubicBezTo>
                  <a:cubicBezTo>
                    <a:pt x="4542972" y="284844"/>
                    <a:pt x="3525993" y="473132"/>
                    <a:pt x="2271486" y="473132"/>
                  </a:cubicBezTo>
                  <a:cubicBezTo>
                    <a:pt x="1016979" y="473132"/>
                    <a:pt x="0" y="284844"/>
                    <a:pt x="0" y="52579"/>
                  </a:cubicBezTo>
                  <a:cubicBezTo>
                    <a:pt x="0" y="38063"/>
                    <a:pt x="3973" y="23718"/>
                    <a:pt x="11727" y="9580"/>
                  </a:cubicBezTo>
                  <a:lnTo>
                    <a:pt x="19625" y="0"/>
                  </a:lnTo>
                  <a:close/>
                </a:path>
              </a:pathLst>
            </a:custGeom>
            <a:solidFill>
              <a:srgbClr val="1F27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1008144" y="4673844"/>
            <a:ext cx="2828490" cy="1246585"/>
            <a:chOff x="1154784" y="5008236"/>
            <a:chExt cx="2828490" cy="1246585"/>
          </a:xfrm>
        </p:grpSpPr>
        <p:sp>
          <p:nvSpPr>
            <p:cNvPr id="66" name="文本框 65"/>
            <p:cNvSpPr txBox="1"/>
            <p:nvPr/>
          </p:nvSpPr>
          <p:spPr>
            <a:xfrm>
              <a:off x="1154784" y="5106930"/>
              <a:ext cx="69762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i="1" dirty="0">
                  <a:solidFill>
                    <a:schemeClr val="bg1"/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01</a:t>
              </a:r>
              <a:endParaRPr lang="zh-CN" altLang="en-US" sz="3600" i="1" dirty="0">
                <a:solidFill>
                  <a:schemeClr val="bg1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2013307" y="5008236"/>
              <a:ext cx="1969967" cy="1246585"/>
              <a:chOff x="1463237" y="5276270"/>
              <a:chExt cx="1969967" cy="1246585"/>
            </a:xfrm>
          </p:grpSpPr>
          <p:sp>
            <p:nvSpPr>
              <p:cNvPr id="68" name="矩形 67"/>
              <p:cNvSpPr/>
              <p:nvPr/>
            </p:nvSpPr>
            <p:spPr>
              <a:xfrm>
                <a:off x="1463237" y="5276270"/>
                <a:ext cx="133882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+mn-ea"/>
                  </a:rPr>
                  <a:t>我爱植树节</a:t>
                </a:r>
                <a:endParaRPr lang="zh-CN" altLang="en-US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1463237" y="5607540"/>
                <a:ext cx="1969967" cy="9153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050" dirty="0">
                    <a:solidFill>
                      <a:schemeClr val="bg1"/>
                    </a:solidFill>
                    <a:latin typeface="+mn-ea"/>
                  </a:rPr>
                  <a:t>节约能源已成为全世界的主流，保护环境是每一个地球公民的义务，让我们携起手来共同努力！</a:t>
                </a:r>
                <a:endParaRPr lang="zh-CN" altLang="en-US" sz="105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  <p:grpSp>
        <p:nvGrpSpPr>
          <p:cNvPr id="71" name="组合 70"/>
          <p:cNvGrpSpPr/>
          <p:nvPr/>
        </p:nvGrpSpPr>
        <p:grpSpPr>
          <a:xfrm>
            <a:off x="4681756" y="4673844"/>
            <a:ext cx="2828490" cy="1263833"/>
            <a:chOff x="1154784" y="5008236"/>
            <a:chExt cx="2828490" cy="1263833"/>
          </a:xfrm>
        </p:grpSpPr>
        <p:sp>
          <p:nvSpPr>
            <p:cNvPr id="72" name="文本框 71"/>
            <p:cNvSpPr txBox="1"/>
            <p:nvPr/>
          </p:nvSpPr>
          <p:spPr>
            <a:xfrm>
              <a:off x="1154784" y="5106930"/>
              <a:ext cx="68480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i="1" dirty="0">
                  <a:solidFill>
                    <a:schemeClr val="bg1"/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02</a:t>
              </a:r>
              <a:endParaRPr lang="zh-CN" altLang="en-US" sz="3600" i="1" dirty="0">
                <a:solidFill>
                  <a:schemeClr val="bg1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  <p:grpSp>
          <p:nvGrpSpPr>
            <p:cNvPr id="73" name="组合 72"/>
            <p:cNvGrpSpPr/>
            <p:nvPr/>
          </p:nvGrpSpPr>
          <p:grpSpPr>
            <a:xfrm>
              <a:off x="2013307" y="5008236"/>
              <a:ext cx="1969967" cy="1263833"/>
              <a:chOff x="1463237" y="5276270"/>
              <a:chExt cx="1969967" cy="1263833"/>
            </a:xfrm>
          </p:grpSpPr>
          <p:sp>
            <p:nvSpPr>
              <p:cNvPr id="74" name="矩形 73"/>
              <p:cNvSpPr/>
              <p:nvPr/>
            </p:nvSpPr>
            <p:spPr>
              <a:xfrm>
                <a:off x="1463237" y="5276270"/>
                <a:ext cx="133882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+mn-ea"/>
                  </a:rPr>
                  <a:t>我爱植树节</a:t>
                </a:r>
                <a:endParaRPr lang="zh-CN" altLang="en-US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75" name="矩形 74"/>
              <p:cNvSpPr/>
              <p:nvPr/>
            </p:nvSpPr>
            <p:spPr>
              <a:xfrm>
                <a:off x="1463237" y="5607540"/>
                <a:ext cx="1969967" cy="9325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050" dirty="0">
                    <a:solidFill>
                      <a:schemeClr val="bg1"/>
                    </a:solidFill>
                    <a:latin typeface="+mn-ea"/>
                  </a:rPr>
                  <a:t>节约能源已成为全世界的主流，保护环境是每一个地球公民的义务，让我们携起手来共同努力！</a:t>
                </a:r>
                <a:endParaRPr lang="zh-CN" altLang="en-US" sz="105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  <p:grpSp>
        <p:nvGrpSpPr>
          <p:cNvPr id="76" name="组合 75"/>
          <p:cNvGrpSpPr/>
          <p:nvPr/>
        </p:nvGrpSpPr>
        <p:grpSpPr>
          <a:xfrm>
            <a:off x="8355367" y="4673844"/>
            <a:ext cx="2828490" cy="1263833"/>
            <a:chOff x="1154784" y="5008236"/>
            <a:chExt cx="2828490" cy="1263833"/>
          </a:xfrm>
        </p:grpSpPr>
        <p:sp>
          <p:nvSpPr>
            <p:cNvPr id="77" name="文本框 76"/>
            <p:cNvSpPr txBox="1"/>
            <p:nvPr/>
          </p:nvSpPr>
          <p:spPr>
            <a:xfrm>
              <a:off x="1154784" y="5106930"/>
              <a:ext cx="66396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i="1" dirty="0">
                  <a:solidFill>
                    <a:schemeClr val="bg1"/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03</a:t>
              </a:r>
              <a:endParaRPr lang="zh-CN" altLang="en-US" sz="3600" i="1" dirty="0">
                <a:solidFill>
                  <a:schemeClr val="bg1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  <p:grpSp>
          <p:nvGrpSpPr>
            <p:cNvPr id="78" name="组合 77"/>
            <p:cNvGrpSpPr/>
            <p:nvPr/>
          </p:nvGrpSpPr>
          <p:grpSpPr>
            <a:xfrm>
              <a:off x="2013307" y="5008236"/>
              <a:ext cx="1969967" cy="1263833"/>
              <a:chOff x="1463237" y="5276270"/>
              <a:chExt cx="1969967" cy="1263833"/>
            </a:xfrm>
          </p:grpSpPr>
          <p:sp>
            <p:nvSpPr>
              <p:cNvPr id="79" name="矩形 78"/>
              <p:cNvSpPr/>
              <p:nvPr/>
            </p:nvSpPr>
            <p:spPr>
              <a:xfrm>
                <a:off x="1463237" y="5276270"/>
                <a:ext cx="133882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+mn-ea"/>
                  </a:rPr>
                  <a:t>我爱植树节</a:t>
                </a:r>
                <a:endParaRPr lang="zh-CN" altLang="en-US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80" name="矩形 79"/>
              <p:cNvSpPr/>
              <p:nvPr/>
            </p:nvSpPr>
            <p:spPr>
              <a:xfrm>
                <a:off x="1463237" y="5607540"/>
                <a:ext cx="1969967" cy="9325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050" dirty="0">
                    <a:solidFill>
                      <a:schemeClr val="bg1"/>
                    </a:solidFill>
                    <a:latin typeface="+mn-ea"/>
                  </a:rPr>
                  <a:t>节约能源已成为全世界的主流，保护环境是每一个地球公民的义务，让我们携起手来共同努力！</a:t>
                </a:r>
                <a:endParaRPr lang="zh-CN" altLang="en-US" sz="105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  <p:cxnSp>
        <p:nvCxnSpPr>
          <p:cNvPr id="83" name="直接连接符 82"/>
          <p:cNvCxnSpPr/>
          <p:nvPr/>
        </p:nvCxnSpPr>
        <p:spPr>
          <a:xfrm>
            <a:off x="4229100" y="4783869"/>
            <a:ext cx="0" cy="635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连接符 83"/>
          <p:cNvCxnSpPr/>
          <p:nvPr/>
        </p:nvCxnSpPr>
        <p:spPr>
          <a:xfrm>
            <a:off x="8077200" y="4783869"/>
            <a:ext cx="0" cy="635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5157247" y="1146320"/>
            <a:ext cx="1999615" cy="2386876"/>
            <a:chOff x="5157247" y="1785512"/>
            <a:chExt cx="1999615" cy="2386876"/>
          </a:xfrm>
        </p:grpSpPr>
        <p:sp>
          <p:nvSpPr>
            <p:cNvPr id="44" name="Freeform 5"/>
            <p:cNvSpPr>
              <a:spLocks noEditPoints="1"/>
            </p:cNvSpPr>
            <p:nvPr/>
          </p:nvSpPr>
          <p:spPr bwMode="auto">
            <a:xfrm>
              <a:off x="5157247" y="1785512"/>
              <a:ext cx="1999615" cy="2386876"/>
            </a:xfrm>
            <a:custGeom>
              <a:avLst/>
              <a:gdLst>
                <a:gd name="T0" fmla="*/ 124 w 569"/>
                <a:gd name="T1" fmla="*/ 33 h 680"/>
                <a:gd name="T2" fmla="*/ 111 w 569"/>
                <a:gd name="T3" fmla="*/ 0 h 680"/>
                <a:gd name="T4" fmla="*/ 443 w 569"/>
                <a:gd name="T5" fmla="*/ 0 h 680"/>
                <a:gd name="T6" fmla="*/ 433 w 569"/>
                <a:gd name="T7" fmla="*/ 29 h 680"/>
                <a:gd name="T8" fmla="*/ 493 w 569"/>
                <a:gd name="T9" fmla="*/ 30 h 680"/>
                <a:gd name="T10" fmla="*/ 517 w 569"/>
                <a:gd name="T11" fmla="*/ 165 h 680"/>
                <a:gd name="T12" fmla="*/ 455 w 569"/>
                <a:gd name="T13" fmla="*/ 212 h 680"/>
                <a:gd name="T14" fmla="*/ 420 w 569"/>
                <a:gd name="T15" fmla="*/ 241 h 680"/>
                <a:gd name="T16" fmla="*/ 418 w 569"/>
                <a:gd name="T17" fmla="*/ 277 h 680"/>
                <a:gd name="T18" fmla="*/ 426 w 569"/>
                <a:gd name="T19" fmla="*/ 301 h 680"/>
                <a:gd name="T20" fmla="*/ 420 w 569"/>
                <a:gd name="T21" fmla="*/ 305 h 680"/>
                <a:gd name="T22" fmla="*/ 389 w 569"/>
                <a:gd name="T23" fmla="*/ 287 h 680"/>
                <a:gd name="T24" fmla="*/ 301 w 569"/>
                <a:gd name="T25" fmla="*/ 412 h 680"/>
                <a:gd name="T26" fmla="*/ 323 w 569"/>
                <a:gd name="T27" fmla="*/ 587 h 680"/>
                <a:gd name="T28" fmla="*/ 340 w 569"/>
                <a:gd name="T29" fmla="*/ 598 h 680"/>
                <a:gd name="T30" fmla="*/ 377 w 569"/>
                <a:gd name="T31" fmla="*/ 621 h 680"/>
                <a:gd name="T32" fmla="*/ 392 w 569"/>
                <a:gd name="T33" fmla="*/ 636 h 680"/>
                <a:gd name="T34" fmla="*/ 417 w 569"/>
                <a:gd name="T35" fmla="*/ 680 h 680"/>
                <a:gd name="T36" fmla="*/ 139 w 569"/>
                <a:gd name="T37" fmla="*/ 680 h 680"/>
                <a:gd name="T38" fmla="*/ 138 w 569"/>
                <a:gd name="T39" fmla="*/ 675 h 680"/>
                <a:gd name="T40" fmla="*/ 219 w 569"/>
                <a:gd name="T41" fmla="*/ 598 h 680"/>
                <a:gd name="T42" fmla="*/ 233 w 569"/>
                <a:gd name="T43" fmla="*/ 588 h 680"/>
                <a:gd name="T44" fmla="*/ 251 w 569"/>
                <a:gd name="T45" fmla="*/ 399 h 680"/>
                <a:gd name="T46" fmla="*/ 203 w 569"/>
                <a:gd name="T47" fmla="*/ 319 h 680"/>
                <a:gd name="T48" fmla="*/ 166 w 569"/>
                <a:gd name="T49" fmla="*/ 286 h 680"/>
                <a:gd name="T50" fmla="*/ 135 w 569"/>
                <a:gd name="T51" fmla="*/ 305 h 680"/>
                <a:gd name="T52" fmla="*/ 130 w 569"/>
                <a:gd name="T53" fmla="*/ 302 h 680"/>
                <a:gd name="T54" fmla="*/ 135 w 569"/>
                <a:gd name="T55" fmla="*/ 279 h 680"/>
                <a:gd name="T56" fmla="*/ 131 w 569"/>
                <a:gd name="T57" fmla="*/ 236 h 680"/>
                <a:gd name="T58" fmla="*/ 64 w 569"/>
                <a:gd name="T59" fmla="*/ 185 h 680"/>
                <a:gd name="T60" fmla="*/ 21 w 569"/>
                <a:gd name="T61" fmla="*/ 145 h 680"/>
                <a:gd name="T62" fmla="*/ 19 w 569"/>
                <a:gd name="T63" fmla="*/ 59 h 680"/>
                <a:gd name="T64" fmla="*/ 107 w 569"/>
                <a:gd name="T65" fmla="*/ 28 h 680"/>
                <a:gd name="T66" fmla="*/ 124 w 569"/>
                <a:gd name="T67" fmla="*/ 33 h 680"/>
                <a:gd name="T68" fmla="*/ 428 w 569"/>
                <a:gd name="T69" fmla="*/ 197 h 680"/>
                <a:gd name="T70" fmla="*/ 488 w 569"/>
                <a:gd name="T71" fmla="*/ 155 h 680"/>
                <a:gd name="T72" fmla="*/ 520 w 569"/>
                <a:gd name="T73" fmla="*/ 115 h 680"/>
                <a:gd name="T74" fmla="*/ 507 w 569"/>
                <a:gd name="T75" fmla="*/ 63 h 680"/>
                <a:gd name="T76" fmla="*/ 456 w 569"/>
                <a:gd name="T77" fmla="*/ 52 h 680"/>
                <a:gd name="T78" fmla="*/ 428 w 569"/>
                <a:gd name="T79" fmla="*/ 98 h 680"/>
                <a:gd name="T80" fmla="*/ 428 w 569"/>
                <a:gd name="T81" fmla="*/ 197 h 680"/>
                <a:gd name="T82" fmla="*/ 126 w 569"/>
                <a:gd name="T83" fmla="*/ 199 h 680"/>
                <a:gd name="T84" fmla="*/ 126 w 569"/>
                <a:gd name="T85" fmla="*/ 90 h 680"/>
                <a:gd name="T86" fmla="*/ 82 w 569"/>
                <a:gd name="T87" fmla="*/ 49 h 680"/>
                <a:gd name="T88" fmla="*/ 36 w 569"/>
                <a:gd name="T89" fmla="*/ 78 h 680"/>
                <a:gd name="T90" fmla="*/ 47 w 569"/>
                <a:gd name="T91" fmla="*/ 135 h 680"/>
                <a:gd name="T92" fmla="*/ 126 w 569"/>
                <a:gd name="T93" fmla="*/ 199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69" h="680">
                  <a:moveTo>
                    <a:pt x="124" y="33"/>
                  </a:moveTo>
                  <a:cubicBezTo>
                    <a:pt x="119" y="21"/>
                    <a:pt x="115" y="12"/>
                    <a:pt x="111" y="0"/>
                  </a:cubicBezTo>
                  <a:cubicBezTo>
                    <a:pt x="222" y="0"/>
                    <a:pt x="332" y="0"/>
                    <a:pt x="443" y="0"/>
                  </a:cubicBezTo>
                  <a:cubicBezTo>
                    <a:pt x="440" y="10"/>
                    <a:pt x="436" y="20"/>
                    <a:pt x="433" y="29"/>
                  </a:cubicBezTo>
                  <a:cubicBezTo>
                    <a:pt x="454" y="29"/>
                    <a:pt x="475" y="24"/>
                    <a:pt x="493" y="30"/>
                  </a:cubicBezTo>
                  <a:cubicBezTo>
                    <a:pt x="557" y="49"/>
                    <a:pt x="569" y="120"/>
                    <a:pt x="517" y="165"/>
                  </a:cubicBezTo>
                  <a:cubicBezTo>
                    <a:pt x="498" y="182"/>
                    <a:pt x="476" y="196"/>
                    <a:pt x="455" y="212"/>
                  </a:cubicBezTo>
                  <a:cubicBezTo>
                    <a:pt x="443" y="221"/>
                    <a:pt x="431" y="230"/>
                    <a:pt x="420" y="241"/>
                  </a:cubicBezTo>
                  <a:cubicBezTo>
                    <a:pt x="409" y="252"/>
                    <a:pt x="408" y="263"/>
                    <a:pt x="418" y="277"/>
                  </a:cubicBezTo>
                  <a:cubicBezTo>
                    <a:pt x="422" y="283"/>
                    <a:pt x="423" y="293"/>
                    <a:pt x="426" y="301"/>
                  </a:cubicBezTo>
                  <a:cubicBezTo>
                    <a:pt x="424" y="302"/>
                    <a:pt x="422" y="304"/>
                    <a:pt x="420" y="305"/>
                  </a:cubicBezTo>
                  <a:cubicBezTo>
                    <a:pt x="410" y="299"/>
                    <a:pt x="400" y="293"/>
                    <a:pt x="389" y="287"/>
                  </a:cubicBezTo>
                  <a:cubicBezTo>
                    <a:pt x="349" y="320"/>
                    <a:pt x="307" y="353"/>
                    <a:pt x="301" y="412"/>
                  </a:cubicBezTo>
                  <a:cubicBezTo>
                    <a:pt x="295" y="472"/>
                    <a:pt x="303" y="531"/>
                    <a:pt x="323" y="587"/>
                  </a:cubicBezTo>
                  <a:cubicBezTo>
                    <a:pt x="324" y="592"/>
                    <a:pt x="334" y="598"/>
                    <a:pt x="340" y="598"/>
                  </a:cubicBezTo>
                  <a:cubicBezTo>
                    <a:pt x="357" y="599"/>
                    <a:pt x="369" y="606"/>
                    <a:pt x="377" y="621"/>
                  </a:cubicBezTo>
                  <a:cubicBezTo>
                    <a:pt x="380" y="627"/>
                    <a:pt x="386" y="632"/>
                    <a:pt x="392" y="636"/>
                  </a:cubicBezTo>
                  <a:cubicBezTo>
                    <a:pt x="406" y="647"/>
                    <a:pt x="417" y="660"/>
                    <a:pt x="417" y="680"/>
                  </a:cubicBezTo>
                  <a:cubicBezTo>
                    <a:pt x="324" y="680"/>
                    <a:pt x="232" y="680"/>
                    <a:pt x="139" y="680"/>
                  </a:cubicBezTo>
                  <a:cubicBezTo>
                    <a:pt x="139" y="679"/>
                    <a:pt x="138" y="677"/>
                    <a:pt x="138" y="675"/>
                  </a:cubicBezTo>
                  <a:cubicBezTo>
                    <a:pt x="143" y="646"/>
                    <a:pt x="190" y="602"/>
                    <a:pt x="219" y="598"/>
                  </a:cubicBezTo>
                  <a:cubicBezTo>
                    <a:pt x="224" y="597"/>
                    <a:pt x="231" y="592"/>
                    <a:pt x="233" y="588"/>
                  </a:cubicBezTo>
                  <a:cubicBezTo>
                    <a:pt x="252" y="526"/>
                    <a:pt x="264" y="464"/>
                    <a:pt x="251" y="399"/>
                  </a:cubicBezTo>
                  <a:cubicBezTo>
                    <a:pt x="245" y="366"/>
                    <a:pt x="230" y="339"/>
                    <a:pt x="203" y="319"/>
                  </a:cubicBezTo>
                  <a:cubicBezTo>
                    <a:pt x="190" y="309"/>
                    <a:pt x="178" y="297"/>
                    <a:pt x="166" y="286"/>
                  </a:cubicBezTo>
                  <a:cubicBezTo>
                    <a:pt x="155" y="293"/>
                    <a:pt x="145" y="299"/>
                    <a:pt x="135" y="305"/>
                  </a:cubicBezTo>
                  <a:cubicBezTo>
                    <a:pt x="133" y="304"/>
                    <a:pt x="131" y="303"/>
                    <a:pt x="130" y="302"/>
                  </a:cubicBezTo>
                  <a:cubicBezTo>
                    <a:pt x="131" y="294"/>
                    <a:pt x="131" y="285"/>
                    <a:pt x="135" y="279"/>
                  </a:cubicBezTo>
                  <a:cubicBezTo>
                    <a:pt x="147" y="260"/>
                    <a:pt x="148" y="251"/>
                    <a:pt x="131" y="236"/>
                  </a:cubicBezTo>
                  <a:cubicBezTo>
                    <a:pt x="109" y="218"/>
                    <a:pt x="86" y="203"/>
                    <a:pt x="64" y="185"/>
                  </a:cubicBezTo>
                  <a:cubicBezTo>
                    <a:pt x="49" y="173"/>
                    <a:pt x="32" y="160"/>
                    <a:pt x="21" y="145"/>
                  </a:cubicBezTo>
                  <a:cubicBezTo>
                    <a:pt x="0" y="116"/>
                    <a:pt x="0" y="84"/>
                    <a:pt x="19" y="59"/>
                  </a:cubicBezTo>
                  <a:cubicBezTo>
                    <a:pt x="39" y="32"/>
                    <a:pt x="75" y="19"/>
                    <a:pt x="107" y="28"/>
                  </a:cubicBezTo>
                  <a:cubicBezTo>
                    <a:pt x="112" y="29"/>
                    <a:pt x="116" y="30"/>
                    <a:pt x="124" y="33"/>
                  </a:cubicBezTo>
                  <a:close/>
                  <a:moveTo>
                    <a:pt x="428" y="197"/>
                  </a:moveTo>
                  <a:cubicBezTo>
                    <a:pt x="449" y="183"/>
                    <a:pt x="470" y="170"/>
                    <a:pt x="488" y="155"/>
                  </a:cubicBezTo>
                  <a:cubicBezTo>
                    <a:pt x="500" y="144"/>
                    <a:pt x="513" y="130"/>
                    <a:pt x="520" y="115"/>
                  </a:cubicBezTo>
                  <a:cubicBezTo>
                    <a:pt x="528" y="97"/>
                    <a:pt x="524" y="77"/>
                    <a:pt x="507" y="63"/>
                  </a:cubicBezTo>
                  <a:cubicBezTo>
                    <a:pt x="492" y="50"/>
                    <a:pt x="475" y="44"/>
                    <a:pt x="456" y="52"/>
                  </a:cubicBezTo>
                  <a:cubicBezTo>
                    <a:pt x="436" y="60"/>
                    <a:pt x="428" y="76"/>
                    <a:pt x="428" y="98"/>
                  </a:cubicBezTo>
                  <a:cubicBezTo>
                    <a:pt x="429" y="130"/>
                    <a:pt x="428" y="163"/>
                    <a:pt x="428" y="197"/>
                  </a:cubicBezTo>
                  <a:close/>
                  <a:moveTo>
                    <a:pt x="126" y="199"/>
                  </a:moveTo>
                  <a:cubicBezTo>
                    <a:pt x="126" y="160"/>
                    <a:pt x="127" y="125"/>
                    <a:pt x="126" y="90"/>
                  </a:cubicBezTo>
                  <a:cubicBezTo>
                    <a:pt x="126" y="66"/>
                    <a:pt x="106" y="48"/>
                    <a:pt x="82" y="49"/>
                  </a:cubicBezTo>
                  <a:cubicBezTo>
                    <a:pt x="61" y="50"/>
                    <a:pt x="45" y="59"/>
                    <a:pt x="36" y="78"/>
                  </a:cubicBezTo>
                  <a:cubicBezTo>
                    <a:pt x="26" y="100"/>
                    <a:pt x="31" y="121"/>
                    <a:pt x="47" y="135"/>
                  </a:cubicBezTo>
                  <a:cubicBezTo>
                    <a:pt x="71" y="158"/>
                    <a:pt x="99" y="178"/>
                    <a:pt x="126" y="199"/>
                  </a:cubicBez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87" name="文本框 86"/>
            <p:cNvSpPr txBox="1"/>
            <p:nvPr/>
          </p:nvSpPr>
          <p:spPr>
            <a:xfrm>
              <a:off x="6041555" y="2047485"/>
              <a:ext cx="129492" cy="369976"/>
            </a:xfrm>
            <a:custGeom>
              <a:avLst/>
              <a:gdLst/>
              <a:ahLst/>
              <a:cxnLst/>
              <a:rect l="l" t="t" r="r" b="b"/>
              <a:pathLst>
                <a:path w="56257" h="160734">
                  <a:moveTo>
                    <a:pt x="44649" y="0"/>
                  </a:moveTo>
                  <a:lnTo>
                    <a:pt x="56257" y="0"/>
                  </a:lnTo>
                  <a:lnTo>
                    <a:pt x="56257" y="160734"/>
                  </a:lnTo>
                  <a:lnTo>
                    <a:pt x="41077" y="160734"/>
                  </a:lnTo>
                  <a:lnTo>
                    <a:pt x="41077" y="41076"/>
                  </a:lnTo>
                  <a:lnTo>
                    <a:pt x="0" y="41076"/>
                  </a:lnTo>
                  <a:lnTo>
                    <a:pt x="0" y="31254"/>
                  </a:lnTo>
                  <a:cubicBezTo>
                    <a:pt x="26789" y="31849"/>
                    <a:pt x="41672" y="21431"/>
                    <a:pt x="4464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dirty="0"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888798" y="1662071"/>
            <a:ext cx="1576213" cy="1881472"/>
            <a:chOff x="3888798" y="2301263"/>
            <a:chExt cx="1576213" cy="1881472"/>
          </a:xfrm>
        </p:grpSpPr>
        <p:sp>
          <p:nvSpPr>
            <p:cNvPr id="47" name="Freeform 5"/>
            <p:cNvSpPr>
              <a:spLocks noEditPoints="1"/>
            </p:cNvSpPr>
            <p:nvPr/>
          </p:nvSpPr>
          <p:spPr bwMode="auto">
            <a:xfrm rot="19998301">
              <a:off x="3888798" y="2301263"/>
              <a:ext cx="1576213" cy="1881472"/>
            </a:xfrm>
            <a:custGeom>
              <a:avLst/>
              <a:gdLst>
                <a:gd name="T0" fmla="*/ 124 w 569"/>
                <a:gd name="T1" fmla="*/ 33 h 680"/>
                <a:gd name="T2" fmla="*/ 111 w 569"/>
                <a:gd name="T3" fmla="*/ 0 h 680"/>
                <a:gd name="T4" fmla="*/ 443 w 569"/>
                <a:gd name="T5" fmla="*/ 0 h 680"/>
                <a:gd name="T6" fmla="*/ 433 w 569"/>
                <a:gd name="T7" fmla="*/ 29 h 680"/>
                <a:gd name="T8" fmla="*/ 493 w 569"/>
                <a:gd name="T9" fmla="*/ 30 h 680"/>
                <a:gd name="T10" fmla="*/ 517 w 569"/>
                <a:gd name="T11" fmla="*/ 165 h 680"/>
                <a:gd name="T12" fmla="*/ 455 w 569"/>
                <a:gd name="T13" fmla="*/ 212 h 680"/>
                <a:gd name="T14" fmla="*/ 420 w 569"/>
                <a:gd name="T15" fmla="*/ 241 h 680"/>
                <a:gd name="T16" fmla="*/ 418 w 569"/>
                <a:gd name="T17" fmla="*/ 277 h 680"/>
                <a:gd name="T18" fmla="*/ 426 w 569"/>
                <a:gd name="T19" fmla="*/ 301 h 680"/>
                <a:gd name="T20" fmla="*/ 420 w 569"/>
                <a:gd name="T21" fmla="*/ 305 h 680"/>
                <a:gd name="T22" fmla="*/ 389 w 569"/>
                <a:gd name="T23" fmla="*/ 287 h 680"/>
                <a:gd name="T24" fmla="*/ 301 w 569"/>
                <a:gd name="T25" fmla="*/ 412 h 680"/>
                <a:gd name="T26" fmla="*/ 323 w 569"/>
                <a:gd name="T27" fmla="*/ 587 h 680"/>
                <a:gd name="T28" fmla="*/ 340 w 569"/>
                <a:gd name="T29" fmla="*/ 598 h 680"/>
                <a:gd name="T30" fmla="*/ 377 w 569"/>
                <a:gd name="T31" fmla="*/ 621 h 680"/>
                <a:gd name="T32" fmla="*/ 392 w 569"/>
                <a:gd name="T33" fmla="*/ 636 h 680"/>
                <a:gd name="T34" fmla="*/ 417 w 569"/>
                <a:gd name="T35" fmla="*/ 680 h 680"/>
                <a:gd name="T36" fmla="*/ 139 w 569"/>
                <a:gd name="T37" fmla="*/ 680 h 680"/>
                <a:gd name="T38" fmla="*/ 138 w 569"/>
                <a:gd name="T39" fmla="*/ 675 h 680"/>
                <a:gd name="T40" fmla="*/ 219 w 569"/>
                <a:gd name="T41" fmla="*/ 598 h 680"/>
                <a:gd name="T42" fmla="*/ 233 w 569"/>
                <a:gd name="T43" fmla="*/ 588 h 680"/>
                <a:gd name="T44" fmla="*/ 251 w 569"/>
                <a:gd name="T45" fmla="*/ 399 h 680"/>
                <a:gd name="T46" fmla="*/ 203 w 569"/>
                <a:gd name="T47" fmla="*/ 319 h 680"/>
                <a:gd name="T48" fmla="*/ 166 w 569"/>
                <a:gd name="T49" fmla="*/ 286 h 680"/>
                <a:gd name="T50" fmla="*/ 135 w 569"/>
                <a:gd name="T51" fmla="*/ 305 h 680"/>
                <a:gd name="T52" fmla="*/ 130 w 569"/>
                <a:gd name="T53" fmla="*/ 302 h 680"/>
                <a:gd name="T54" fmla="*/ 135 w 569"/>
                <a:gd name="T55" fmla="*/ 279 h 680"/>
                <a:gd name="T56" fmla="*/ 131 w 569"/>
                <a:gd name="T57" fmla="*/ 236 h 680"/>
                <a:gd name="T58" fmla="*/ 64 w 569"/>
                <a:gd name="T59" fmla="*/ 185 h 680"/>
                <a:gd name="T60" fmla="*/ 21 w 569"/>
                <a:gd name="T61" fmla="*/ 145 h 680"/>
                <a:gd name="T62" fmla="*/ 19 w 569"/>
                <a:gd name="T63" fmla="*/ 59 h 680"/>
                <a:gd name="T64" fmla="*/ 107 w 569"/>
                <a:gd name="T65" fmla="*/ 28 h 680"/>
                <a:gd name="T66" fmla="*/ 124 w 569"/>
                <a:gd name="T67" fmla="*/ 33 h 680"/>
                <a:gd name="T68" fmla="*/ 428 w 569"/>
                <a:gd name="T69" fmla="*/ 197 h 680"/>
                <a:gd name="T70" fmla="*/ 488 w 569"/>
                <a:gd name="T71" fmla="*/ 155 h 680"/>
                <a:gd name="T72" fmla="*/ 520 w 569"/>
                <a:gd name="T73" fmla="*/ 115 h 680"/>
                <a:gd name="T74" fmla="*/ 507 w 569"/>
                <a:gd name="T75" fmla="*/ 63 h 680"/>
                <a:gd name="T76" fmla="*/ 456 w 569"/>
                <a:gd name="T77" fmla="*/ 52 h 680"/>
                <a:gd name="T78" fmla="*/ 428 w 569"/>
                <a:gd name="T79" fmla="*/ 98 h 680"/>
                <a:gd name="T80" fmla="*/ 428 w 569"/>
                <a:gd name="T81" fmla="*/ 197 h 680"/>
                <a:gd name="T82" fmla="*/ 126 w 569"/>
                <a:gd name="T83" fmla="*/ 199 h 680"/>
                <a:gd name="T84" fmla="*/ 126 w 569"/>
                <a:gd name="T85" fmla="*/ 90 h 680"/>
                <a:gd name="T86" fmla="*/ 82 w 569"/>
                <a:gd name="T87" fmla="*/ 49 h 680"/>
                <a:gd name="T88" fmla="*/ 36 w 569"/>
                <a:gd name="T89" fmla="*/ 78 h 680"/>
                <a:gd name="T90" fmla="*/ 47 w 569"/>
                <a:gd name="T91" fmla="*/ 135 h 680"/>
                <a:gd name="T92" fmla="*/ 126 w 569"/>
                <a:gd name="T93" fmla="*/ 199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69" h="680">
                  <a:moveTo>
                    <a:pt x="124" y="33"/>
                  </a:moveTo>
                  <a:cubicBezTo>
                    <a:pt x="119" y="21"/>
                    <a:pt x="115" y="12"/>
                    <a:pt x="111" y="0"/>
                  </a:cubicBezTo>
                  <a:cubicBezTo>
                    <a:pt x="222" y="0"/>
                    <a:pt x="332" y="0"/>
                    <a:pt x="443" y="0"/>
                  </a:cubicBezTo>
                  <a:cubicBezTo>
                    <a:pt x="440" y="10"/>
                    <a:pt x="436" y="20"/>
                    <a:pt x="433" y="29"/>
                  </a:cubicBezTo>
                  <a:cubicBezTo>
                    <a:pt x="454" y="29"/>
                    <a:pt x="475" y="24"/>
                    <a:pt x="493" y="30"/>
                  </a:cubicBezTo>
                  <a:cubicBezTo>
                    <a:pt x="557" y="49"/>
                    <a:pt x="569" y="120"/>
                    <a:pt x="517" y="165"/>
                  </a:cubicBezTo>
                  <a:cubicBezTo>
                    <a:pt x="498" y="182"/>
                    <a:pt x="476" y="196"/>
                    <a:pt x="455" y="212"/>
                  </a:cubicBezTo>
                  <a:cubicBezTo>
                    <a:pt x="443" y="221"/>
                    <a:pt x="431" y="230"/>
                    <a:pt x="420" y="241"/>
                  </a:cubicBezTo>
                  <a:cubicBezTo>
                    <a:pt x="409" y="252"/>
                    <a:pt x="408" y="263"/>
                    <a:pt x="418" y="277"/>
                  </a:cubicBezTo>
                  <a:cubicBezTo>
                    <a:pt x="422" y="283"/>
                    <a:pt x="423" y="293"/>
                    <a:pt x="426" y="301"/>
                  </a:cubicBezTo>
                  <a:cubicBezTo>
                    <a:pt x="424" y="302"/>
                    <a:pt x="422" y="304"/>
                    <a:pt x="420" y="305"/>
                  </a:cubicBezTo>
                  <a:cubicBezTo>
                    <a:pt x="410" y="299"/>
                    <a:pt x="400" y="293"/>
                    <a:pt x="389" y="287"/>
                  </a:cubicBezTo>
                  <a:cubicBezTo>
                    <a:pt x="349" y="320"/>
                    <a:pt x="307" y="353"/>
                    <a:pt x="301" y="412"/>
                  </a:cubicBezTo>
                  <a:cubicBezTo>
                    <a:pt x="295" y="472"/>
                    <a:pt x="303" y="531"/>
                    <a:pt x="323" y="587"/>
                  </a:cubicBezTo>
                  <a:cubicBezTo>
                    <a:pt x="324" y="592"/>
                    <a:pt x="334" y="598"/>
                    <a:pt x="340" y="598"/>
                  </a:cubicBezTo>
                  <a:cubicBezTo>
                    <a:pt x="357" y="599"/>
                    <a:pt x="369" y="606"/>
                    <a:pt x="377" y="621"/>
                  </a:cubicBezTo>
                  <a:cubicBezTo>
                    <a:pt x="380" y="627"/>
                    <a:pt x="386" y="632"/>
                    <a:pt x="392" y="636"/>
                  </a:cubicBezTo>
                  <a:cubicBezTo>
                    <a:pt x="406" y="647"/>
                    <a:pt x="417" y="660"/>
                    <a:pt x="417" y="680"/>
                  </a:cubicBezTo>
                  <a:cubicBezTo>
                    <a:pt x="324" y="680"/>
                    <a:pt x="232" y="680"/>
                    <a:pt x="139" y="680"/>
                  </a:cubicBezTo>
                  <a:cubicBezTo>
                    <a:pt x="139" y="679"/>
                    <a:pt x="138" y="677"/>
                    <a:pt x="138" y="675"/>
                  </a:cubicBezTo>
                  <a:cubicBezTo>
                    <a:pt x="143" y="646"/>
                    <a:pt x="190" y="602"/>
                    <a:pt x="219" y="598"/>
                  </a:cubicBezTo>
                  <a:cubicBezTo>
                    <a:pt x="224" y="597"/>
                    <a:pt x="231" y="592"/>
                    <a:pt x="233" y="588"/>
                  </a:cubicBezTo>
                  <a:cubicBezTo>
                    <a:pt x="252" y="526"/>
                    <a:pt x="264" y="464"/>
                    <a:pt x="251" y="399"/>
                  </a:cubicBezTo>
                  <a:cubicBezTo>
                    <a:pt x="245" y="366"/>
                    <a:pt x="230" y="339"/>
                    <a:pt x="203" y="319"/>
                  </a:cubicBezTo>
                  <a:cubicBezTo>
                    <a:pt x="190" y="309"/>
                    <a:pt x="178" y="297"/>
                    <a:pt x="166" y="286"/>
                  </a:cubicBezTo>
                  <a:cubicBezTo>
                    <a:pt x="155" y="293"/>
                    <a:pt x="145" y="299"/>
                    <a:pt x="135" y="305"/>
                  </a:cubicBezTo>
                  <a:cubicBezTo>
                    <a:pt x="133" y="304"/>
                    <a:pt x="131" y="303"/>
                    <a:pt x="130" y="302"/>
                  </a:cubicBezTo>
                  <a:cubicBezTo>
                    <a:pt x="131" y="294"/>
                    <a:pt x="131" y="285"/>
                    <a:pt x="135" y="279"/>
                  </a:cubicBezTo>
                  <a:cubicBezTo>
                    <a:pt x="147" y="260"/>
                    <a:pt x="148" y="251"/>
                    <a:pt x="131" y="236"/>
                  </a:cubicBezTo>
                  <a:cubicBezTo>
                    <a:pt x="109" y="218"/>
                    <a:pt x="86" y="203"/>
                    <a:pt x="64" y="185"/>
                  </a:cubicBezTo>
                  <a:cubicBezTo>
                    <a:pt x="49" y="173"/>
                    <a:pt x="32" y="160"/>
                    <a:pt x="21" y="145"/>
                  </a:cubicBezTo>
                  <a:cubicBezTo>
                    <a:pt x="0" y="116"/>
                    <a:pt x="0" y="84"/>
                    <a:pt x="19" y="59"/>
                  </a:cubicBezTo>
                  <a:cubicBezTo>
                    <a:pt x="39" y="32"/>
                    <a:pt x="75" y="19"/>
                    <a:pt x="107" y="28"/>
                  </a:cubicBezTo>
                  <a:cubicBezTo>
                    <a:pt x="112" y="29"/>
                    <a:pt x="116" y="30"/>
                    <a:pt x="124" y="33"/>
                  </a:cubicBezTo>
                  <a:close/>
                  <a:moveTo>
                    <a:pt x="428" y="197"/>
                  </a:moveTo>
                  <a:cubicBezTo>
                    <a:pt x="449" y="183"/>
                    <a:pt x="470" y="170"/>
                    <a:pt x="488" y="155"/>
                  </a:cubicBezTo>
                  <a:cubicBezTo>
                    <a:pt x="500" y="144"/>
                    <a:pt x="513" y="130"/>
                    <a:pt x="520" y="115"/>
                  </a:cubicBezTo>
                  <a:cubicBezTo>
                    <a:pt x="528" y="97"/>
                    <a:pt x="524" y="77"/>
                    <a:pt x="507" y="63"/>
                  </a:cubicBezTo>
                  <a:cubicBezTo>
                    <a:pt x="492" y="50"/>
                    <a:pt x="475" y="44"/>
                    <a:pt x="456" y="52"/>
                  </a:cubicBezTo>
                  <a:cubicBezTo>
                    <a:pt x="436" y="60"/>
                    <a:pt x="428" y="76"/>
                    <a:pt x="428" y="98"/>
                  </a:cubicBezTo>
                  <a:cubicBezTo>
                    <a:pt x="429" y="130"/>
                    <a:pt x="428" y="163"/>
                    <a:pt x="428" y="197"/>
                  </a:cubicBezTo>
                  <a:close/>
                  <a:moveTo>
                    <a:pt x="126" y="199"/>
                  </a:moveTo>
                  <a:cubicBezTo>
                    <a:pt x="126" y="160"/>
                    <a:pt x="127" y="125"/>
                    <a:pt x="126" y="90"/>
                  </a:cubicBezTo>
                  <a:cubicBezTo>
                    <a:pt x="126" y="66"/>
                    <a:pt x="106" y="48"/>
                    <a:pt x="82" y="49"/>
                  </a:cubicBezTo>
                  <a:cubicBezTo>
                    <a:pt x="61" y="50"/>
                    <a:pt x="45" y="59"/>
                    <a:pt x="36" y="78"/>
                  </a:cubicBezTo>
                  <a:cubicBezTo>
                    <a:pt x="26" y="100"/>
                    <a:pt x="31" y="121"/>
                    <a:pt x="47" y="135"/>
                  </a:cubicBezTo>
                  <a:cubicBezTo>
                    <a:pt x="71" y="158"/>
                    <a:pt x="99" y="178"/>
                    <a:pt x="126" y="199"/>
                  </a:cubicBez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8" name="文本框 87"/>
            <p:cNvSpPr txBox="1"/>
            <p:nvPr/>
          </p:nvSpPr>
          <p:spPr>
            <a:xfrm rot="19880523">
              <a:off x="4364538" y="2614123"/>
              <a:ext cx="181318" cy="271977"/>
            </a:xfrm>
            <a:custGeom>
              <a:avLst/>
              <a:gdLst/>
              <a:ahLst/>
              <a:cxnLst/>
              <a:rect l="l" t="t" r="r" b="b"/>
              <a:pathLst>
                <a:path w="107156" h="160734">
                  <a:moveTo>
                    <a:pt x="57150" y="0"/>
                  </a:moveTo>
                  <a:cubicBezTo>
                    <a:pt x="88701" y="1190"/>
                    <a:pt x="105370" y="15775"/>
                    <a:pt x="107156" y="43755"/>
                  </a:cubicBezTo>
                  <a:cubicBezTo>
                    <a:pt x="107156" y="65186"/>
                    <a:pt x="90785" y="84832"/>
                    <a:pt x="58043" y="102691"/>
                  </a:cubicBezTo>
                  <a:cubicBezTo>
                    <a:pt x="47923" y="108644"/>
                    <a:pt x="40779" y="113109"/>
                    <a:pt x="36612" y="116086"/>
                  </a:cubicBezTo>
                  <a:cubicBezTo>
                    <a:pt x="22324" y="126206"/>
                    <a:pt x="15478" y="136922"/>
                    <a:pt x="16073" y="148233"/>
                  </a:cubicBezTo>
                  <a:lnTo>
                    <a:pt x="105370" y="148233"/>
                  </a:lnTo>
                  <a:lnTo>
                    <a:pt x="105370" y="160734"/>
                  </a:lnTo>
                  <a:lnTo>
                    <a:pt x="0" y="160734"/>
                  </a:lnTo>
                  <a:cubicBezTo>
                    <a:pt x="0" y="143470"/>
                    <a:pt x="4167" y="130373"/>
                    <a:pt x="12501" y="121443"/>
                  </a:cubicBezTo>
                  <a:cubicBezTo>
                    <a:pt x="21431" y="110728"/>
                    <a:pt x="36016" y="99715"/>
                    <a:pt x="56257" y="88404"/>
                  </a:cubicBezTo>
                  <a:cubicBezTo>
                    <a:pt x="80665" y="75902"/>
                    <a:pt x="92273" y="61317"/>
                    <a:pt x="91083" y="44648"/>
                  </a:cubicBezTo>
                  <a:cubicBezTo>
                    <a:pt x="89892" y="24408"/>
                    <a:pt x="77986" y="13394"/>
                    <a:pt x="55364" y="11608"/>
                  </a:cubicBezTo>
                  <a:cubicBezTo>
                    <a:pt x="32742" y="13990"/>
                    <a:pt x="21133" y="27682"/>
                    <a:pt x="20538" y="52685"/>
                  </a:cubicBezTo>
                  <a:lnTo>
                    <a:pt x="5358" y="52685"/>
                  </a:lnTo>
                  <a:cubicBezTo>
                    <a:pt x="6548" y="19347"/>
                    <a:pt x="23812" y="1786"/>
                    <a:pt x="5715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dirty="0"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808105" y="1693949"/>
            <a:ext cx="1576212" cy="1881473"/>
            <a:chOff x="6808105" y="2333141"/>
            <a:chExt cx="1576212" cy="1881473"/>
          </a:xfrm>
        </p:grpSpPr>
        <p:sp>
          <p:nvSpPr>
            <p:cNvPr id="48" name="Freeform 5"/>
            <p:cNvSpPr>
              <a:spLocks noEditPoints="1"/>
            </p:cNvSpPr>
            <p:nvPr/>
          </p:nvSpPr>
          <p:spPr bwMode="auto">
            <a:xfrm rot="2270019">
              <a:off x="6808105" y="2333141"/>
              <a:ext cx="1576212" cy="1881473"/>
            </a:xfrm>
            <a:custGeom>
              <a:avLst/>
              <a:gdLst>
                <a:gd name="T0" fmla="*/ 124 w 569"/>
                <a:gd name="T1" fmla="*/ 33 h 680"/>
                <a:gd name="T2" fmla="*/ 111 w 569"/>
                <a:gd name="T3" fmla="*/ 0 h 680"/>
                <a:gd name="T4" fmla="*/ 443 w 569"/>
                <a:gd name="T5" fmla="*/ 0 h 680"/>
                <a:gd name="T6" fmla="*/ 433 w 569"/>
                <a:gd name="T7" fmla="*/ 29 h 680"/>
                <a:gd name="T8" fmla="*/ 493 w 569"/>
                <a:gd name="T9" fmla="*/ 30 h 680"/>
                <a:gd name="T10" fmla="*/ 517 w 569"/>
                <a:gd name="T11" fmla="*/ 165 h 680"/>
                <a:gd name="T12" fmla="*/ 455 w 569"/>
                <a:gd name="T13" fmla="*/ 212 h 680"/>
                <a:gd name="T14" fmla="*/ 420 w 569"/>
                <a:gd name="T15" fmla="*/ 241 h 680"/>
                <a:gd name="T16" fmla="*/ 418 w 569"/>
                <a:gd name="T17" fmla="*/ 277 h 680"/>
                <a:gd name="T18" fmla="*/ 426 w 569"/>
                <a:gd name="T19" fmla="*/ 301 h 680"/>
                <a:gd name="T20" fmla="*/ 420 w 569"/>
                <a:gd name="T21" fmla="*/ 305 h 680"/>
                <a:gd name="T22" fmla="*/ 389 w 569"/>
                <a:gd name="T23" fmla="*/ 287 h 680"/>
                <a:gd name="T24" fmla="*/ 301 w 569"/>
                <a:gd name="T25" fmla="*/ 412 h 680"/>
                <a:gd name="T26" fmla="*/ 323 w 569"/>
                <a:gd name="T27" fmla="*/ 587 h 680"/>
                <a:gd name="T28" fmla="*/ 340 w 569"/>
                <a:gd name="T29" fmla="*/ 598 h 680"/>
                <a:gd name="T30" fmla="*/ 377 w 569"/>
                <a:gd name="T31" fmla="*/ 621 h 680"/>
                <a:gd name="T32" fmla="*/ 392 w 569"/>
                <a:gd name="T33" fmla="*/ 636 h 680"/>
                <a:gd name="T34" fmla="*/ 417 w 569"/>
                <a:gd name="T35" fmla="*/ 680 h 680"/>
                <a:gd name="T36" fmla="*/ 139 w 569"/>
                <a:gd name="T37" fmla="*/ 680 h 680"/>
                <a:gd name="T38" fmla="*/ 138 w 569"/>
                <a:gd name="T39" fmla="*/ 675 h 680"/>
                <a:gd name="T40" fmla="*/ 219 w 569"/>
                <a:gd name="T41" fmla="*/ 598 h 680"/>
                <a:gd name="T42" fmla="*/ 233 w 569"/>
                <a:gd name="T43" fmla="*/ 588 h 680"/>
                <a:gd name="T44" fmla="*/ 251 w 569"/>
                <a:gd name="T45" fmla="*/ 399 h 680"/>
                <a:gd name="T46" fmla="*/ 203 w 569"/>
                <a:gd name="T47" fmla="*/ 319 h 680"/>
                <a:gd name="T48" fmla="*/ 166 w 569"/>
                <a:gd name="T49" fmla="*/ 286 h 680"/>
                <a:gd name="T50" fmla="*/ 135 w 569"/>
                <a:gd name="T51" fmla="*/ 305 h 680"/>
                <a:gd name="T52" fmla="*/ 130 w 569"/>
                <a:gd name="T53" fmla="*/ 302 h 680"/>
                <a:gd name="T54" fmla="*/ 135 w 569"/>
                <a:gd name="T55" fmla="*/ 279 h 680"/>
                <a:gd name="T56" fmla="*/ 131 w 569"/>
                <a:gd name="T57" fmla="*/ 236 h 680"/>
                <a:gd name="T58" fmla="*/ 64 w 569"/>
                <a:gd name="T59" fmla="*/ 185 h 680"/>
                <a:gd name="T60" fmla="*/ 21 w 569"/>
                <a:gd name="T61" fmla="*/ 145 h 680"/>
                <a:gd name="T62" fmla="*/ 19 w 569"/>
                <a:gd name="T63" fmla="*/ 59 h 680"/>
                <a:gd name="T64" fmla="*/ 107 w 569"/>
                <a:gd name="T65" fmla="*/ 28 h 680"/>
                <a:gd name="T66" fmla="*/ 124 w 569"/>
                <a:gd name="T67" fmla="*/ 33 h 680"/>
                <a:gd name="T68" fmla="*/ 428 w 569"/>
                <a:gd name="T69" fmla="*/ 197 h 680"/>
                <a:gd name="T70" fmla="*/ 488 w 569"/>
                <a:gd name="T71" fmla="*/ 155 h 680"/>
                <a:gd name="T72" fmla="*/ 520 w 569"/>
                <a:gd name="T73" fmla="*/ 115 h 680"/>
                <a:gd name="T74" fmla="*/ 507 w 569"/>
                <a:gd name="T75" fmla="*/ 63 h 680"/>
                <a:gd name="T76" fmla="*/ 456 w 569"/>
                <a:gd name="T77" fmla="*/ 52 h 680"/>
                <a:gd name="T78" fmla="*/ 428 w 569"/>
                <a:gd name="T79" fmla="*/ 98 h 680"/>
                <a:gd name="T80" fmla="*/ 428 w 569"/>
                <a:gd name="T81" fmla="*/ 197 h 680"/>
                <a:gd name="T82" fmla="*/ 126 w 569"/>
                <a:gd name="T83" fmla="*/ 199 h 680"/>
                <a:gd name="T84" fmla="*/ 126 w 569"/>
                <a:gd name="T85" fmla="*/ 90 h 680"/>
                <a:gd name="T86" fmla="*/ 82 w 569"/>
                <a:gd name="T87" fmla="*/ 49 h 680"/>
                <a:gd name="T88" fmla="*/ 36 w 569"/>
                <a:gd name="T89" fmla="*/ 78 h 680"/>
                <a:gd name="T90" fmla="*/ 47 w 569"/>
                <a:gd name="T91" fmla="*/ 135 h 680"/>
                <a:gd name="T92" fmla="*/ 126 w 569"/>
                <a:gd name="T93" fmla="*/ 199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69" h="680">
                  <a:moveTo>
                    <a:pt x="124" y="33"/>
                  </a:moveTo>
                  <a:cubicBezTo>
                    <a:pt x="119" y="21"/>
                    <a:pt x="115" y="12"/>
                    <a:pt x="111" y="0"/>
                  </a:cubicBezTo>
                  <a:cubicBezTo>
                    <a:pt x="222" y="0"/>
                    <a:pt x="332" y="0"/>
                    <a:pt x="443" y="0"/>
                  </a:cubicBezTo>
                  <a:cubicBezTo>
                    <a:pt x="440" y="10"/>
                    <a:pt x="436" y="20"/>
                    <a:pt x="433" y="29"/>
                  </a:cubicBezTo>
                  <a:cubicBezTo>
                    <a:pt x="454" y="29"/>
                    <a:pt x="475" y="24"/>
                    <a:pt x="493" y="30"/>
                  </a:cubicBezTo>
                  <a:cubicBezTo>
                    <a:pt x="557" y="49"/>
                    <a:pt x="569" y="120"/>
                    <a:pt x="517" y="165"/>
                  </a:cubicBezTo>
                  <a:cubicBezTo>
                    <a:pt x="498" y="182"/>
                    <a:pt x="476" y="196"/>
                    <a:pt x="455" y="212"/>
                  </a:cubicBezTo>
                  <a:cubicBezTo>
                    <a:pt x="443" y="221"/>
                    <a:pt x="431" y="230"/>
                    <a:pt x="420" y="241"/>
                  </a:cubicBezTo>
                  <a:cubicBezTo>
                    <a:pt x="409" y="252"/>
                    <a:pt x="408" y="263"/>
                    <a:pt x="418" y="277"/>
                  </a:cubicBezTo>
                  <a:cubicBezTo>
                    <a:pt x="422" y="283"/>
                    <a:pt x="423" y="293"/>
                    <a:pt x="426" y="301"/>
                  </a:cubicBezTo>
                  <a:cubicBezTo>
                    <a:pt x="424" y="302"/>
                    <a:pt x="422" y="304"/>
                    <a:pt x="420" y="305"/>
                  </a:cubicBezTo>
                  <a:cubicBezTo>
                    <a:pt x="410" y="299"/>
                    <a:pt x="400" y="293"/>
                    <a:pt x="389" y="287"/>
                  </a:cubicBezTo>
                  <a:cubicBezTo>
                    <a:pt x="349" y="320"/>
                    <a:pt x="307" y="353"/>
                    <a:pt x="301" y="412"/>
                  </a:cubicBezTo>
                  <a:cubicBezTo>
                    <a:pt x="295" y="472"/>
                    <a:pt x="303" y="531"/>
                    <a:pt x="323" y="587"/>
                  </a:cubicBezTo>
                  <a:cubicBezTo>
                    <a:pt x="324" y="592"/>
                    <a:pt x="334" y="598"/>
                    <a:pt x="340" y="598"/>
                  </a:cubicBezTo>
                  <a:cubicBezTo>
                    <a:pt x="357" y="599"/>
                    <a:pt x="369" y="606"/>
                    <a:pt x="377" y="621"/>
                  </a:cubicBezTo>
                  <a:cubicBezTo>
                    <a:pt x="380" y="627"/>
                    <a:pt x="386" y="632"/>
                    <a:pt x="392" y="636"/>
                  </a:cubicBezTo>
                  <a:cubicBezTo>
                    <a:pt x="406" y="647"/>
                    <a:pt x="417" y="660"/>
                    <a:pt x="417" y="680"/>
                  </a:cubicBezTo>
                  <a:cubicBezTo>
                    <a:pt x="324" y="680"/>
                    <a:pt x="232" y="680"/>
                    <a:pt x="139" y="680"/>
                  </a:cubicBezTo>
                  <a:cubicBezTo>
                    <a:pt x="139" y="679"/>
                    <a:pt x="138" y="677"/>
                    <a:pt x="138" y="675"/>
                  </a:cubicBezTo>
                  <a:cubicBezTo>
                    <a:pt x="143" y="646"/>
                    <a:pt x="190" y="602"/>
                    <a:pt x="219" y="598"/>
                  </a:cubicBezTo>
                  <a:cubicBezTo>
                    <a:pt x="224" y="597"/>
                    <a:pt x="231" y="592"/>
                    <a:pt x="233" y="588"/>
                  </a:cubicBezTo>
                  <a:cubicBezTo>
                    <a:pt x="252" y="526"/>
                    <a:pt x="264" y="464"/>
                    <a:pt x="251" y="399"/>
                  </a:cubicBezTo>
                  <a:cubicBezTo>
                    <a:pt x="245" y="366"/>
                    <a:pt x="230" y="339"/>
                    <a:pt x="203" y="319"/>
                  </a:cubicBezTo>
                  <a:cubicBezTo>
                    <a:pt x="190" y="309"/>
                    <a:pt x="178" y="297"/>
                    <a:pt x="166" y="286"/>
                  </a:cubicBezTo>
                  <a:cubicBezTo>
                    <a:pt x="155" y="293"/>
                    <a:pt x="145" y="299"/>
                    <a:pt x="135" y="305"/>
                  </a:cubicBezTo>
                  <a:cubicBezTo>
                    <a:pt x="133" y="304"/>
                    <a:pt x="131" y="303"/>
                    <a:pt x="130" y="302"/>
                  </a:cubicBezTo>
                  <a:cubicBezTo>
                    <a:pt x="131" y="294"/>
                    <a:pt x="131" y="285"/>
                    <a:pt x="135" y="279"/>
                  </a:cubicBezTo>
                  <a:cubicBezTo>
                    <a:pt x="147" y="260"/>
                    <a:pt x="148" y="251"/>
                    <a:pt x="131" y="236"/>
                  </a:cubicBezTo>
                  <a:cubicBezTo>
                    <a:pt x="109" y="218"/>
                    <a:pt x="86" y="203"/>
                    <a:pt x="64" y="185"/>
                  </a:cubicBezTo>
                  <a:cubicBezTo>
                    <a:pt x="49" y="173"/>
                    <a:pt x="32" y="160"/>
                    <a:pt x="21" y="145"/>
                  </a:cubicBezTo>
                  <a:cubicBezTo>
                    <a:pt x="0" y="116"/>
                    <a:pt x="0" y="84"/>
                    <a:pt x="19" y="59"/>
                  </a:cubicBezTo>
                  <a:cubicBezTo>
                    <a:pt x="39" y="32"/>
                    <a:pt x="75" y="19"/>
                    <a:pt x="107" y="28"/>
                  </a:cubicBezTo>
                  <a:cubicBezTo>
                    <a:pt x="112" y="29"/>
                    <a:pt x="116" y="30"/>
                    <a:pt x="124" y="33"/>
                  </a:cubicBezTo>
                  <a:close/>
                  <a:moveTo>
                    <a:pt x="428" y="197"/>
                  </a:moveTo>
                  <a:cubicBezTo>
                    <a:pt x="449" y="183"/>
                    <a:pt x="470" y="170"/>
                    <a:pt x="488" y="155"/>
                  </a:cubicBezTo>
                  <a:cubicBezTo>
                    <a:pt x="500" y="144"/>
                    <a:pt x="513" y="130"/>
                    <a:pt x="520" y="115"/>
                  </a:cubicBezTo>
                  <a:cubicBezTo>
                    <a:pt x="528" y="97"/>
                    <a:pt x="524" y="77"/>
                    <a:pt x="507" y="63"/>
                  </a:cubicBezTo>
                  <a:cubicBezTo>
                    <a:pt x="492" y="50"/>
                    <a:pt x="475" y="44"/>
                    <a:pt x="456" y="52"/>
                  </a:cubicBezTo>
                  <a:cubicBezTo>
                    <a:pt x="436" y="60"/>
                    <a:pt x="428" y="76"/>
                    <a:pt x="428" y="98"/>
                  </a:cubicBezTo>
                  <a:cubicBezTo>
                    <a:pt x="429" y="130"/>
                    <a:pt x="428" y="163"/>
                    <a:pt x="428" y="197"/>
                  </a:cubicBezTo>
                  <a:close/>
                  <a:moveTo>
                    <a:pt x="126" y="199"/>
                  </a:moveTo>
                  <a:cubicBezTo>
                    <a:pt x="126" y="160"/>
                    <a:pt x="127" y="125"/>
                    <a:pt x="126" y="90"/>
                  </a:cubicBezTo>
                  <a:cubicBezTo>
                    <a:pt x="126" y="66"/>
                    <a:pt x="106" y="48"/>
                    <a:pt x="82" y="49"/>
                  </a:cubicBezTo>
                  <a:cubicBezTo>
                    <a:pt x="61" y="50"/>
                    <a:pt x="45" y="59"/>
                    <a:pt x="36" y="78"/>
                  </a:cubicBezTo>
                  <a:cubicBezTo>
                    <a:pt x="26" y="100"/>
                    <a:pt x="31" y="121"/>
                    <a:pt x="47" y="135"/>
                  </a:cubicBezTo>
                  <a:cubicBezTo>
                    <a:pt x="71" y="158"/>
                    <a:pt x="99" y="178"/>
                    <a:pt x="126" y="199"/>
                  </a:cubicBez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89" name="文本框 88"/>
            <p:cNvSpPr txBox="1"/>
            <p:nvPr/>
          </p:nvSpPr>
          <p:spPr>
            <a:xfrm rot="2181148">
              <a:off x="7787489" y="2673523"/>
              <a:ext cx="184340" cy="275224"/>
            </a:xfrm>
            <a:custGeom>
              <a:avLst/>
              <a:gdLst/>
              <a:ahLst/>
              <a:cxnLst/>
              <a:rect l="l" t="t" r="r" b="b"/>
              <a:pathLst>
                <a:path w="108942" h="162653">
                  <a:moveTo>
                    <a:pt x="57150" y="0"/>
                  </a:moveTo>
                  <a:cubicBezTo>
                    <a:pt x="86916" y="1190"/>
                    <a:pt x="102394" y="14287"/>
                    <a:pt x="103584" y="39290"/>
                  </a:cubicBezTo>
                  <a:cubicBezTo>
                    <a:pt x="102989" y="56554"/>
                    <a:pt x="95250" y="68461"/>
                    <a:pt x="80367" y="75009"/>
                  </a:cubicBezTo>
                  <a:cubicBezTo>
                    <a:pt x="98822" y="80962"/>
                    <a:pt x="108347" y="94357"/>
                    <a:pt x="108942" y="115193"/>
                  </a:cubicBezTo>
                  <a:cubicBezTo>
                    <a:pt x="106561" y="145554"/>
                    <a:pt x="89297" y="161329"/>
                    <a:pt x="57150" y="162520"/>
                  </a:cubicBezTo>
                  <a:cubicBezTo>
                    <a:pt x="20241" y="164306"/>
                    <a:pt x="1191" y="148233"/>
                    <a:pt x="0" y="114300"/>
                  </a:cubicBezTo>
                  <a:lnTo>
                    <a:pt x="14287" y="114300"/>
                  </a:lnTo>
                  <a:cubicBezTo>
                    <a:pt x="14883" y="138708"/>
                    <a:pt x="28277" y="151209"/>
                    <a:pt x="54471" y="151804"/>
                  </a:cubicBezTo>
                  <a:cubicBezTo>
                    <a:pt x="78879" y="150018"/>
                    <a:pt x="92273" y="137815"/>
                    <a:pt x="94655" y="115193"/>
                  </a:cubicBezTo>
                  <a:cubicBezTo>
                    <a:pt x="92869" y="92571"/>
                    <a:pt x="75605" y="81855"/>
                    <a:pt x="42862" y="83046"/>
                  </a:cubicBezTo>
                  <a:lnTo>
                    <a:pt x="42862" y="71437"/>
                  </a:lnTo>
                  <a:cubicBezTo>
                    <a:pt x="73223" y="72628"/>
                    <a:pt x="88404" y="62210"/>
                    <a:pt x="88404" y="40183"/>
                  </a:cubicBezTo>
                  <a:cubicBezTo>
                    <a:pt x="87213" y="22324"/>
                    <a:pt x="75902" y="12799"/>
                    <a:pt x="54471" y="11608"/>
                  </a:cubicBezTo>
                  <a:cubicBezTo>
                    <a:pt x="32445" y="13394"/>
                    <a:pt x="20836" y="25003"/>
                    <a:pt x="19645" y="46434"/>
                  </a:cubicBezTo>
                  <a:lnTo>
                    <a:pt x="5358" y="46434"/>
                  </a:lnTo>
                  <a:cubicBezTo>
                    <a:pt x="4762" y="32742"/>
                    <a:pt x="9823" y="20836"/>
                    <a:pt x="20538" y="10715"/>
                  </a:cubicBezTo>
                  <a:cubicBezTo>
                    <a:pt x="28277" y="3572"/>
                    <a:pt x="40481" y="0"/>
                    <a:pt x="5715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dirty="0"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1743321" y="298443"/>
            <a:ext cx="25555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Part 1  </a:t>
            </a:r>
            <a:r>
              <a:rPr lang="zh-CN" altLang="en-US" sz="2000" dirty="0">
                <a:solidFill>
                  <a:schemeClr val="bg1"/>
                </a:solidFill>
              </a:rPr>
              <a:t>在此添加标题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-142364" y="137191"/>
            <a:ext cx="1799211" cy="722613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4298829" y="242286"/>
            <a:ext cx="1414756" cy="568205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5112738" y="495800"/>
            <a:ext cx="906321" cy="3640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12000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1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712044" y="2180815"/>
            <a:ext cx="3123632" cy="1053775"/>
            <a:chOff x="712044" y="2527044"/>
            <a:chExt cx="3123632" cy="1053775"/>
          </a:xfrm>
        </p:grpSpPr>
        <p:grpSp>
          <p:nvGrpSpPr>
            <p:cNvPr id="27" name="组合 26"/>
            <p:cNvGrpSpPr/>
            <p:nvPr/>
          </p:nvGrpSpPr>
          <p:grpSpPr>
            <a:xfrm>
              <a:off x="712044" y="2527044"/>
              <a:ext cx="2370017" cy="1053775"/>
              <a:chOff x="1221767" y="2192338"/>
              <a:chExt cx="2370017" cy="1053775"/>
            </a:xfrm>
          </p:grpSpPr>
          <p:sp>
            <p:nvSpPr>
              <p:cNvPr id="29" name="矩形 28"/>
              <p:cNvSpPr/>
              <p:nvPr/>
            </p:nvSpPr>
            <p:spPr>
              <a:xfrm>
                <a:off x="2252956" y="2192338"/>
                <a:ext cx="133882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zh-CN" altLang="en-US" dirty="0">
                    <a:solidFill>
                      <a:schemeClr val="bg1"/>
                    </a:solidFill>
                    <a:latin typeface="+mn-ea"/>
                  </a:rPr>
                  <a:t>我爱植树节</a:t>
                </a:r>
                <a:endParaRPr lang="zh-CN" altLang="en-US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1221767" y="2523608"/>
                <a:ext cx="2370017" cy="7225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lnSpc>
                    <a:spcPct val="130000"/>
                  </a:lnSpc>
                </a:pPr>
                <a:r>
                  <a:rPr lang="zh-CN" altLang="en-US" sz="1050" dirty="0">
                    <a:solidFill>
                      <a:schemeClr val="bg1"/>
                    </a:solidFill>
                    <a:latin typeface="+mn-ea"/>
                  </a:rPr>
                  <a:t>节约能源已成为全世界的主流，保护环境是每一个地球公民的义务，让我们携起手来共同努力！</a:t>
                </a:r>
                <a:endParaRPr lang="zh-CN" altLang="en-US" sz="105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sp>
          <p:nvSpPr>
            <p:cNvPr id="28" name="文本框 27"/>
            <p:cNvSpPr txBox="1"/>
            <p:nvPr/>
          </p:nvSpPr>
          <p:spPr>
            <a:xfrm>
              <a:off x="3138049" y="2625738"/>
              <a:ext cx="69762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i="1" dirty="0">
                  <a:solidFill>
                    <a:schemeClr val="bg1"/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01</a:t>
              </a:r>
              <a:endParaRPr lang="zh-CN" altLang="en-US" sz="3600" i="1" dirty="0">
                <a:solidFill>
                  <a:schemeClr val="bg1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219501" y="2180815"/>
            <a:ext cx="3260455" cy="1053775"/>
            <a:chOff x="8219501" y="2527044"/>
            <a:chExt cx="3260455" cy="1053775"/>
          </a:xfrm>
        </p:grpSpPr>
        <p:grpSp>
          <p:nvGrpSpPr>
            <p:cNvPr id="32" name="组合 31"/>
            <p:cNvGrpSpPr/>
            <p:nvPr/>
          </p:nvGrpSpPr>
          <p:grpSpPr>
            <a:xfrm>
              <a:off x="9109939" y="2527044"/>
              <a:ext cx="2370017" cy="1053775"/>
              <a:chOff x="3106598" y="5073134"/>
              <a:chExt cx="2370017" cy="1053775"/>
            </a:xfrm>
          </p:grpSpPr>
          <p:sp>
            <p:nvSpPr>
              <p:cNvPr id="34" name="矩形 33"/>
              <p:cNvSpPr/>
              <p:nvPr/>
            </p:nvSpPr>
            <p:spPr>
              <a:xfrm>
                <a:off x="3106598" y="5073134"/>
                <a:ext cx="133882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+mn-ea"/>
                  </a:rPr>
                  <a:t>我爱植树节</a:t>
                </a:r>
                <a:endParaRPr lang="zh-CN" altLang="en-US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106598" y="5404404"/>
                <a:ext cx="2370017" cy="7225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050" dirty="0">
                    <a:solidFill>
                      <a:schemeClr val="bg1"/>
                    </a:solidFill>
                    <a:latin typeface="+mn-ea"/>
                  </a:rPr>
                  <a:t>节约能源已成为全世界的主流，保护环境是每一个地球公民的义务，让我们携起手来共同努力！</a:t>
                </a:r>
                <a:endParaRPr lang="zh-CN" altLang="en-US" sz="105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sp>
          <p:nvSpPr>
            <p:cNvPr id="33" name="文本框 32"/>
            <p:cNvSpPr txBox="1"/>
            <p:nvPr/>
          </p:nvSpPr>
          <p:spPr>
            <a:xfrm>
              <a:off x="8219501" y="2624704"/>
              <a:ext cx="68480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i="1" dirty="0">
                  <a:solidFill>
                    <a:schemeClr val="bg1"/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02</a:t>
              </a:r>
              <a:endParaRPr lang="zh-CN" altLang="en-US" sz="3600" i="1" dirty="0">
                <a:solidFill>
                  <a:schemeClr val="bg1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12044" y="4284009"/>
            <a:ext cx="3089969" cy="1053775"/>
            <a:chOff x="712044" y="4630238"/>
            <a:chExt cx="3089969" cy="1053775"/>
          </a:xfrm>
        </p:grpSpPr>
        <p:grpSp>
          <p:nvGrpSpPr>
            <p:cNvPr id="37" name="组合 36"/>
            <p:cNvGrpSpPr/>
            <p:nvPr/>
          </p:nvGrpSpPr>
          <p:grpSpPr>
            <a:xfrm>
              <a:off x="712044" y="4630238"/>
              <a:ext cx="2370017" cy="1053775"/>
              <a:chOff x="1221767" y="2192338"/>
              <a:chExt cx="2370017" cy="1053775"/>
            </a:xfrm>
          </p:grpSpPr>
          <p:sp>
            <p:nvSpPr>
              <p:cNvPr id="39" name="矩形 38"/>
              <p:cNvSpPr/>
              <p:nvPr/>
            </p:nvSpPr>
            <p:spPr>
              <a:xfrm>
                <a:off x="2252956" y="2192338"/>
                <a:ext cx="133882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zh-CN" altLang="en-US" dirty="0">
                    <a:solidFill>
                      <a:schemeClr val="bg1"/>
                    </a:solidFill>
                    <a:latin typeface="+mn-ea"/>
                  </a:rPr>
                  <a:t>我爱植树节</a:t>
                </a:r>
                <a:endParaRPr lang="zh-CN" altLang="en-US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1221767" y="2523608"/>
                <a:ext cx="2370017" cy="7225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lnSpc>
                    <a:spcPct val="130000"/>
                  </a:lnSpc>
                </a:pPr>
                <a:r>
                  <a:rPr lang="zh-CN" altLang="en-US" sz="1050" dirty="0">
                    <a:solidFill>
                      <a:schemeClr val="bg1"/>
                    </a:solidFill>
                    <a:latin typeface="+mn-ea"/>
                  </a:rPr>
                  <a:t>节约能源已成为全世界的主流，保护环境是每一个地球公民的义务，让我们携起手来共同努力！</a:t>
                </a:r>
                <a:endParaRPr lang="zh-CN" altLang="en-US" sz="105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sp>
          <p:nvSpPr>
            <p:cNvPr id="38" name="文本框 37"/>
            <p:cNvSpPr txBox="1"/>
            <p:nvPr/>
          </p:nvSpPr>
          <p:spPr>
            <a:xfrm>
              <a:off x="3138049" y="4728932"/>
              <a:ext cx="66396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i="1" dirty="0">
                  <a:solidFill>
                    <a:schemeClr val="bg1"/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03</a:t>
              </a:r>
              <a:endParaRPr lang="zh-CN" altLang="en-US" sz="3600" i="1" dirty="0">
                <a:solidFill>
                  <a:schemeClr val="bg1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219501" y="4284009"/>
            <a:ext cx="3260455" cy="1053775"/>
            <a:chOff x="8219501" y="4630238"/>
            <a:chExt cx="3260455" cy="1053775"/>
          </a:xfrm>
        </p:grpSpPr>
        <p:grpSp>
          <p:nvGrpSpPr>
            <p:cNvPr id="42" name="组合 41"/>
            <p:cNvGrpSpPr/>
            <p:nvPr/>
          </p:nvGrpSpPr>
          <p:grpSpPr>
            <a:xfrm>
              <a:off x="9109939" y="4630238"/>
              <a:ext cx="2370017" cy="1053775"/>
              <a:chOff x="3106598" y="5073134"/>
              <a:chExt cx="2370017" cy="1053775"/>
            </a:xfrm>
          </p:grpSpPr>
          <p:sp>
            <p:nvSpPr>
              <p:cNvPr id="44" name="矩形 43"/>
              <p:cNvSpPr/>
              <p:nvPr/>
            </p:nvSpPr>
            <p:spPr>
              <a:xfrm>
                <a:off x="3106598" y="5073134"/>
                <a:ext cx="133882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+mn-ea"/>
                  </a:rPr>
                  <a:t>我爱植树节</a:t>
                </a:r>
                <a:endParaRPr lang="zh-CN" altLang="en-US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3106598" y="5404404"/>
                <a:ext cx="2370017" cy="7225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050" dirty="0">
                    <a:solidFill>
                      <a:schemeClr val="bg1"/>
                    </a:solidFill>
                    <a:latin typeface="+mn-ea"/>
                  </a:rPr>
                  <a:t>节约能源已成为全世界的主流，保护环境是每一个地球公民的义务，让我们携起手来共同努力！</a:t>
                </a:r>
                <a:endParaRPr lang="zh-CN" altLang="en-US" sz="105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sp>
          <p:nvSpPr>
            <p:cNvPr id="43" name="文本框 42"/>
            <p:cNvSpPr txBox="1"/>
            <p:nvPr/>
          </p:nvSpPr>
          <p:spPr>
            <a:xfrm>
              <a:off x="8219501" y="4728932"/>
              <a:ext cx="67999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i="1" dirty="0">
                  <a:solidFill>
                    <a:schemeClr val="bg1"/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04</a:t>
              </a:r>
              <a:endParaRPr lang="zh-CN" altLang="en-US" sz="3600" i="1" dirty="0">
                <a:solidFill>
                  <a:schemeClr val="bg1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727927" y="3563817"/>
            <a:ext cx="1954724" cy="1749454"/>
            <a:chOff x="4727927" y="3910046"/>
            <a:chExt cx="1954724" cy="1749454"/>
          </a:xfrm>
        </p:grpSpPr>
        <p:grpSp>
          <p:nvGrpSpPr>
            <p:cNvPr id="24" name="组合 23"/>
            <p:cNvGrpSpPr/>
            <p:nvPr/>
          </p:nvGrpSpPr>
          <p:grpSpPr>
            <a:xfrm>
              <a:off x="4727927" y="3910046"/>
              <a:ext cx="1954724" cy="1749454"/>
              <a:chOff x="4400057" y="3759868"/>
              <a:chExt cx="2239523" cy="2004346"/>
            </a:xfrm>
          </p:grpSpPr>
          <p:sp>
            <p:nvSpPr>
              <p:cNvPr id="12" name="Freeform 5"/>
              <p:cNvSpPr/>
              <p:nvPr/>
            </p:nvSpPr>
            <p:spPr bwMode="auto">
              <a:xfrm>
                <a:off x="4400057" y="3759868"/>
                <a:ext cx="2239523" cy="1328213"/>
              </a:xfrm>
              <a:custGeom>
                <a:avLst/>
                <a:gdLst>
                  <a:gd name="T0" fmla="*/ 630 w 891"/>
                  <a:gd name="T1" fmla="*/ 289 h 529"/>
                  <a:gd name="T2" fmla="*/ 842 w 891"/>
                  <a:gd name="T3" fmla="*/ 53 h 529"/>
                  <a:gd name="T4" fmla="*/ 889 w 891"/>
                  <a:gd name="T5" fmla="*/ 0 h 529"/>
                  <a:gd name="T6" fmla="*/ 891 w 891"/>
                  <a:gd name="T7" fmla="*/ 22 h 529"/>
                  <a:gd name="T8" fmla="*/ 890 w 891"/>
                  <a:gd name="T9" fmla="*/ 208 h 529"/>
                  <a:gd name="T10" fmla="*/ 880 w 891"/>
                  <a:gd name="T11" fmla="*/ 232 h 529"/>
                  <a:gd name="T12" fmla="*/ 619 w 891"/>
                  <a:gd name="T13" fmla="*/ 512 h 529"/>
                  <a:gd name="T14" fmla="*/ 591 w 891"/>
                  <a:gd name="T15" fmla="*/ 516 h 529"/>
                  <a:gd name="T16" fmla="*/ 439 w 891"/>
                  <a:gd name="T17" fmla="*/ 521 h 529"/>
                  <a:gd name="T18" fmla="*/ 412 w 891"/>
                  <a:gd name="T19" fmla="*/ 520 h 529"/>
                  <a:gd name="T20" fmla="*/ 12 w 891"/>
                  <a:gd name="T21" fmla="*/ 146 h 529"/>
                  <a:gd name="T22" fmla="*/ 0 w 891"/>
                  <a:gd name="T23" fmla="*/ 132 h 529"/>
                  <a:gd name="T24" fmla="*/ 25 w 891"/>
                  <a:gd name="T25" fmla="*/ 130 h 529"/>
                  <a:gd name="T26" fmla="*/ 182 w 891"/>
                  <a:gd name="T27" fmla="*/ 130 h 529"/>
                  <a:gd name="T28" fmla="*/ 218 w 891"/>
                  <a:gd name="T29" fmla="*/ 144 h 529"/>
                  <a:gd name="T30" fmla="*/ 491 w 891"/>
                  <a:gd name="T31" fmla="*/ 390 h 529"/>
                  <a:gd name="T32" fmla="*/ 519 w 891"/>
                  <a:gd name="T33" fmla="*/ 415 h 529"/>
                  <a:gd name="T34" fmla="*/ 630 w 891"/>
                  <a:gd name="T35" fmla="*/ 289 h 5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91" h="529">
                    <a:moveTo>
                      <a:pt x="630" y="289"/>
                    </a:moveTo>
                    <a:cubicBezTo>
                      <a:pt x="701" y="210"/>
                      <a:pt x="771" y="131"/>
                      <a:pt x="842" y="53"/>
                    </a:cubicBezTo>
                    <a:cubicBezTo>
                      <a:pt x="856" y="36"/>
                      <a:pt x="871" y="20"/>
                      <a:pt x="889" y="0"/>
                    </a:cubicBezTo>
                    <a:cubicBezTo>
                      <a:pt x="890" y="10"/>
                      <a:pt x="891" y="16"/>
                      <a:pt x="891" y="22"/>
                    </a:cubicBezTo>
                    <a:cubicBezTo>
                      <a:pt x="891" y="84"/>
                      <a:pt x="891" y="146"/>
                      <a:pt x="890" y="208"/>
                    </a:cubicBezTo>
                    <a:cubicBezTo>
                      <a:pt x="890" y="216"/>
                      <a:pt x="885" y="226"/>
                      <a:pt x="880" y="232"/>
                    </a:cubicBezTo>
                    <a:cubicBezTo>
                      <a:pt x="793" y="326"/>
                      <a:pt x="706" y="418"/>
                      <a:pt x="619" y="512"/>
                    </a:cubicBezTo>
                    <a:cubicBezTo>
                      <a:pt x="610" y="521"/>
                      <a:pt x="604" y="524"/>
                      <a:pt x="591" y="516"/>
                    </a:cubicBezTo>
                    <a:cubicBezTo>
                      <a:pt x="540" y="488"/>
                      <a:pt x="489" y="490"/>
                      <a:pt x="439" y="521"/>
                    </a:cubicBezTo>
                    <a:cubicBezTo>
                      <a:pt x="429" y="528"/>
                      <a:pt x="422" y="529"/>
                      <a:pt x="412" y="520"/>
                    </a:cubicBezTo>
                    <a:cubicBezTo>
                      <a:pt x="279" y="395"/>
                      <a:pt x="146" y="271"/>
                      <a:pt x="12" y="146"/>
                    </a:cubicBezTo>
                    <a:cubicBezTo>
                      <a:pt x="8" y="143"/>
                      <a:pt x="6" y="138"/>
                      <a:pt x="0" y="132"/>
                    </a:cubicBezTo>
                    <a:cubicBezTo>
                      <a:pt x="10" y="131"/>
                      <a:pt x="18" y="130"/>
                      <a:pt x="25" y="130"/>
                    </a:cubicBezTo>
                    <a:cubicBezTo>
                      <a:pt x="77" y="130"/>
                      <a:pt x="130" y="129"/>
                      <a:pt x="182" y="130"/>
                    </a:cubicBezTo>
                    <a:cubicBezTo>
                      <a:pt x="194" y="131"/>
                      <a:pt x="209" y="136"/>
                      <a:pt x="218" y="144"/>
                    </a:cubicBezTo>
                    <a:cubicBezTo>
                      <a:pt x="309" y="226"/>
                      <a:pt x="400" y="308"/>
                      <a:pt x="491" y="390"/>
                    </a:cubicBezTo>
                    <a:cubicBezTo>
                      <a:pt x="499" y="398"/>
                      <a:pt x="508" y="405"/>
                      <a:pt x="519" y="415"/>
                    </a:cubicBezTo>
                    <a:cubicBezTo>
                      <a:pt x="557" y="372"/>
                      <a:pt x="593" y="331"/>
                      <a:pt x="630" y="289"/>
                    </a:cubicBezTo>
                    <a:close/>
                  </a:path>
                </a:pathLst>
              </a:custGeom>
              <a:solidFill>
                <a:srgbClr val="3AD1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6" name="Freeform 9"/>
              <p:cNvSpPr/>
              <p:nvPr/>
            </p:nvSpPr>
            <p:spPr bwMode="auto">
              <a:xfrm>
                <a:off x="5364815" y="5078727"/>
                <a:ext cx="717556" cy="685487"/>
              </a:xfrm>
              <a:custGeom>
                <a:avLst/>
                <a:gdLst>
                  <a:gd name="T0" fmla="*/ 0 w 285"/>
                  <a:gd name="T1" fmla="*/ 139 h 273"/>
                  <a:gd name="T2" fmla="*/ 46 w 285"/>
                  <a:gd name="T3" fmla="*/ 41 h 273"/>
                  <a:gd name="T4" fmla="*/ 227 w 285"/>
                  <a:gd name="T5" fmla="*/ 43 h 273"/>
                  <a:gd name="T6" fmla="*/ 236 w 285"/>
                  <a:gd name="T7" fmla="*/ 214 h 273"/>
                  <a:gd name="T8" fmla="*/ 25 w 285"/>
                  <a:gd name="T9" fmla="*/ 205 h 273"/>
                  <a:gd name="T10" fmla="*/ 0 w 285"/>
                  <a:gd name="T11" fmla="*/ 139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5" h="273">
                    <a:moveTo>
                      <a:pt x="0" y="139"/>
                    </a:moveTo>
                    <a:cubicBezTo>
                      <a:pt x="0" y="95"/>
                      <a:pt x="17" y="65"/>
                      <a:pt x="46" y="41"/>
                    </a:cubicBezTo>
                    <a:cubicBezTo>
                      <a:pt x="97" y="0"/>
                      <a:pt x="176" y="1"/>
                      <a:pt x="227" y="43"/>
                    </a:cubicBezTo>
                    <a:cubicBezTo>
                      <a:pt x="281" y="88"/>
                      <a:pt x="285" y="164"/>
                      <a:pt x="236" y="214"/>
                    </a:cubicBezTo>
                    <a:cubicBezTo>
                      <a:pt x="179" y="273"/>
                      <a:pt x="75" y="268"/>
                      <a:pt x="25" y="205"/>
                    </a:cubicBezTo>
                    <a:cubicBezTo>
                      <a:pt x="7" y="182"/>
                      <a:pt x="0" y="161"/>
                      <a:pt x="0" y="139"/>
                    </a:cubicBezTo>
                    <a:close/>
                  </a:path>
                </a:pathLst>
              </a:custGeom>
              <a:solidFill>
                <a:srgbClr val="3AD1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46" name="组合 45"/>
            <p:cNvGrpSpPr>
              <a:grpSpLocks noChangeAspect="1"/>
            </p:cNvGrpSpPr>
            <p:nvPr/>
          </p:nvGrpSpPr>
          <p:grpSpPr>
            <a:xfrm>
              <a:off x="5751176" y="5250128"/>
              <a:ext cx="197725" cy="192992"/>
              <a:chOff x="3530192" y="2543266"/>
              <a:chExt cx="596901" cy="582613"/>
            </a:xfrm>
            <a:solidFill>
              <a:schemeClr val="bg1"/>
            </a:solidFill>
          </p:grpSpPr>
          <p:sp>
            <p:nvSpPr>
              <p:cNvPr id="47" name="Freeform 36"/>
              <p:cNvSpPr>
                <a:spLocks noEditPoints="1"/>
              </p:cNvSpPr>
              <p:nvPr/>
            </p:nvSpPr>
            <p:spPr bwMode="auto">
              <a:xfrm>
                <a:off x="3646080" y="2543266"/>
                <a:ext cx="481013" cy="582613"/>
              </a:xfrm>
              <a:custGeom>
                <a:avLst/>
                <a:gdLst>
                  <a:gd name="T0" fmla="*/ 100 w 128"/>
                  <a:gd name="T1" fmla="*/ 113 h 155"/>
                  <a:gd name="T2" fmla="*/ 100 w 128"/>
                  <a:gd name="T3" fmla="*/ 105 h 155"/>
                  <a:gd name="T4" fmla="*/ 62 w 128"/>
                  <a:gd name="T5" fmla="*/ 109 h 155"/>
                  <a:gd name="T6" fmla="*/ 127 w 128"/>
                  <a:gd name="T7" fmla="*/ 51 h 155"/>
                  <a:gd name="T8" fmla="*/ 74 w 128"/>
                  <a:gd name="T9" fmla="*/ 0 h 155"/>
                  <a:gd name="T10" fmla="*/ 0 w 128"/>
                  <a:gd name="T11" fmla="*/ 22 h 155"/>
                  <a:gd name="T12" fmla="*/ 3 w 128"/>
                  <a:gd name="T13" fmla="*/ 70 h 155"/>
                  <a:gd name="T14" fmla="*/ 4 w 128"/>
                  <a:gd name="T15" fmla="*/ 69 h 155"/>
                  <a:gd name="T16" fmla="*/ 10 w 128"/>
                  <a:gd name="T17" fmla="*/ 22 h 155"/>
                  <a:gd name="T18" fmla="*/ 68 w 128"/>
                  <a:gd name="T19" fmla="*/ 10 h 155"/>
                  <a:gd name="T20" fmla="*/ 90 w 128"/>
                  <a:gd name="T21" fmla="*/ 59 h 155"/>
                  <a:gd name="T22" fmla="*/ 118 w 128"/>
                  <a:gd name="T23" fmla="*/ 134 h 155"/>
                  <a:gd name="T24" fmla="*/ 45 w 128"/>
                  <a:gd name="T25" fmla="*/ 145 h 155"/>
                  <a:gd name="T26" fmla="*/ 44 w 128"/>
                  <a:gd name="T27" fmla="*/ 155 h 155"/>
                  <a:gd name="T28" fmla="*/ 92 w 128"/>
                  <a:gd name="T29" fmla="*/ 155 h 155"/>
                  <a:gd name="T30" fmla="*/ 128 w 128"/>
                  <a:gd name="T31" fmla="*/ 134 h 155"/>
                  <a:gd name="T32" fmla="*/ 127 w 128"/>
                  <a:gd name="T33" fmla="*/ 51 h 155"/>
                  <a:gd name="T34" fmla="*/ 78 w 128"/>
                  <a:gd name="T35" fmla="*/ 38 h 155"/>
                  <a:gd name="T36" fmla="*/ 112 w 128"/>
                  <a:gd name="T37" fmla="*/ 50 h 155"/>
                  <a:gd name="T38" fmla="*/ 55 w 128"/>
                  <a:gd name="T39" fmla="*/ 54 h 155"/>
                  <a:gd name="T40" fmla="*/ 28 w 128"/>
                  <a:gd name="T41" fmla="*/ 50 h 155"/>
                  <a:gd name="T42" fmla="*/ 28 w 128"/>
                  <a:gd name="T43" fmla="*/ 58 h 155"/>
                  <a:gd name="T44" fmla="*/ 55 w 128"/>
                  <a:gd name="T45" fmla="*/ 54 h 155"/>
                  <a:gd name="T46" fmla="*/ 51 w 128"/>
                  <a:gd name="T47" fmla="*/ 42 h 155"/>
                  <a:gd name="T48" fmla="*/ 51 w 128"/>
                  <a:gd name="T49" fmla="*/ 34 h 155"/>
                  <a:gd name="T50" fmla="*/ 24 w 128"/>
                  <a:gd name="T51" fmla="*/ 38 h 155"/>
                  <a:gd name="T52" fmla="*/ 100 w 128"/>
                  <a:gd name="T53" fmla="*/ 121 h 155"/>
                  <a:gd name="T54" fmla="*/ 62 w 128"/>
                  <a:gd name="T55" fmla="*/ 125 h 155"/>
                  <a:gd name="T56" fmla="*/ 100 w 128"/>
                  <a:gd name="T57" fmla="*/ 129 h 155"/>
                  <a:gd name="T58" fmla="*/ 100 w 128"/>
                  <a:gd name="T59" fmla="*/ 121 h 155"/>
                  <a:gd name="T60" fmla="*/ 100 w 128"/>
                  <a:gd name="T61" fmla="*/ 96 h 155"/>
                  <a:gd name="T62" fmla="*/ 100 w 128"/>
                  <a:gd name="T63" fmla="*/ 88 h 155"/>
                  <a:gd name="T64" fmla="*/ 62 w 128"/>
                  <a:gd name="T65" fmla="*/ 92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8" h="155">
                    <a:moveTo>
                      <a:pt x="66" y="113"/>
                    </a:moveTo>
                    <a:cubicBezTo>
                      <a:pt x="100" y="113"/>
                      <a:pt x="100" y="113"/>
                      <a:pt x="100" y="113"/>
                    </a:cubicBezTo>
                    <a:cubicBezTo>
                      <a:pt x="102" y="113"/>
                      <a:pt x="104" y="111"/>
                      <a:pt x="104" y="109"/>
                    </a:cubicBezTo>
                    <a:cubicBezTo>
                      <a:pt x="104" y="107"/>
                      <a:pt x="102" y="105"/>
                      <a:pt x="100" y="105"/>
                    </a:cubicBezTo>
                    <a:cubicBezTo>
                      <a:pt x="66" y="105"/>
                      <a:pt x="66" y="105"/>
                      <a:pt x="66" y="105"/>
                    </a:cubicBezTo>
                    <a:cubicBezTo>
                      <a:pt x="63" y="105"/>
                      <a:pt x="62" y="107"/>
                      <a:pt x="62" y="109"/>
                    </a:cubicBezTo>
                    <a:cubicBezTo>
                      <a:pt x="62" y="111"/>
                      <a:pt x="63" y="113"/>
                      <a:pt x="66" y="113"/>
                    </a:cubicBezTo>
                    <a:close/>
                    <a:moveTo>
                      <a:pt x="127" y="51"/>
                    </a:moveTo>
                    <a:cubicBezTo>
                      <a:pt x="78" y="2"/>
                      <a:pt x="78" y="2"/>
                      <a:pt x="78" y="2"/>
                    </a:cubicBezTo>
                    <a:cubicBezTo>
                      <a:pt x="77" y="1"/>
                      <a:pt x="76" y="0"/>
                      <a:pt x="74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9" y="0"/>
                      <a:pt x="0" y="10"/>
                      <a:pt x="0" y="22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3" y="70"/>
                      <a:pt x="3" y="70"/>
                      <a:pt x="3" y="70"/>
                    </a:cubicBezTo>
                    <a:cubicBezTo>
                      <a:pt x="4" y="70"/>
                      <a:pt x="4" y="70"/>
                      <a:pt x="4" y="70"/>
                    </a:cubicBezTo>
                    <a:cubicBezTo>
                      <a:pt x="4" y="69"/>
                      <a:pt x="4" y="69"/>
                      <a:pt x="4" y="69"/>
                    </a:cubicBezTo>
                    <a:cubicBezTo>
                      <a:pt x="6" y="68"/>
                      <a:pt x="8" y="67"/>
                      <a:pt x="10" y="67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15"/>
                      <a:pt x="15" y="10"/>
                      <a:pt x="21" y="10"/>
                    </a:cubicBezTo>
                    <a:cubicBezTo>
                      <a:pt x="68" y="10"/>
                      <a:pt x="68" y="10"/>
                      <a:pt x="68" y="10"/>
                    </a:cubicBezTo>
                    <a:cubicBezTo>
                      <a:pt x="68" y="38"/>
                      <a:pt x="68" y="38"/>
                      <a:pt x="68" y="38"/>
                    </a:cubicBezTo>
                    <a:cubicBezTo>
                      <a:pt x="68" y="50"/>
                      <a:pt x="78" y="59"/>
                      <a:pt x="90" y="59"/>
                    </a:cubicBezTo>
                    <a:cubicBezTo>
                      <a:pt x="118" y="59"/>
                      <a:pt x="118" y="59"/>
                      <a:pt x="118" y="59"/>
                    </a:cubicBezTo>
                    <a:cubicBezTo>
                      <a:pt x="118" y="134"/>
                      <a:pt x="118" y="134"/>
                      <a:pt x="118" y="134"/>
                    </a:cubicBezTo>
                    <a:cubicBezTo>
                      <a:pt x="118" y="140"/>
                      <a:pt x="113" y="145"/>
                      <a:pt x="107" y="145"/>
                    </a:cubicBezTo>
                    <a:cubicBezTo>
                      <a:pt x="45" y="145"/>
                      <a:pt x="45" y="145"/>
                      <a:pt x="45" y="145"/>
                    </a:cubicBezTo>
                    <a:cubicBezTo>
                      <a:pt x="45" y="151"/>
                      <a:pt x="45" y="151"/>
                      <a:pt x="45" y="151"/>
                    </a:cubicBezTo>
                    <a:cubicBezTo>
                      <a:pt x="45" y="153"/>
                      <a:pt x="44" y="154"/>
                      <a:pt x="44" y="155"/>
                    </a:cubicBezTo>
                    <a:cubicBezTo>
                      <a:pt x="64" y="155"/>
                      <a:pt x="92" y="155"/>
                      <a:pt x="92" y="155"/>
                    </a:cubicBezTo>
                    <a:cubicBezTo>
                      <a:pt x="92" y="155"/>
                      <a:pt x="92" y="155"/>
                      <a:pt x="92" y="155"/>
                    </a:cubicBezTo>
                    <a:cubicBezTo>
                      <a:pt x="107" y="155"/>
                      <a:pt x="107" y="155"/>
                      <a:pt x="107" y="155"/>
                    </a:cubicBezTo>
                    <a:cubicBezTo>
                      <a:pt x="118" y="155"/>
                      <a:pt x="128" y="145"/>
                      <a:pt x="128" y="134"/>
                    </a:cubicBezTo>
                    <a:cubicBezTo>
                      <a:pt x="128" y="54"/>
                      <a:pt x="128" y="54"/>
                      <a:pt x="128" y="54"/>
                    </a:cubicBezTo>
                    <a:cubicBezTo>
                      <a:pt x="128" y="53"/>
                      <a:pt x="128" y="51"/>
                      <a:pt x="127" y="51"/>
                    </a:cubicBezTo>
                    <a:close/>
                    <a:moveTo>
                      <a:pt x="90" y="50"/>
                    </a:moveTo>
                    <a:cubicBezTo>
                      <a:pt x="83" y="50"/>
                      <a:pt x="78" y="44"/>
                      <a:pt x="78" y="38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112" y="50"/>
                      <a:pt x="112" y="50"/>
                      <a:pt x="112" y="50"/>
                    </a:cubicBezTo>
                    <a:lnTo>
                      <a:pt x="90" y="50"/>
                    </a:lnTo>
                    <a:close/>
                    <a:moveTo>
                      <a:pt x="55" y="54"/>
                    </a:moveTo>
                    <a:cubicBezTo>
                      <a:pt x="55" y="52"/>
                      <a:pt x="54" y="50"/>
                      <a:pt x="51" y="50"/>
                    </a:cubicBezTo>
                    <a:cubicBezTo>
                      <a:pt x="28" y="50"/>
                      <a:pt x="28" y="50"/>
                      <a:pt x="28" y="50"/>
                    </a:cubicBezTo>
                    <a:cubicBezTo>
                      <a:pt x="26" y="50"/>
                      <a:pt x="24" y="52"/>
                      <a:pt x="24" y="54"/>
                    </a:cubicBezTo>
                    <a:cubicBezTo>
                      <a:pt x="24" y="56"/>
                      <a:pt x="26" y="58"/>
                      <a:pt x="28" y="58"/>
                    </a:cubicBezTo>
                    <a:cubicBezTo>
                      <a:pt x="51" y="58"/>
                      <a:pt x="51" y="58"/>
                      <a:pt x="51" y="58"/>
                    </a:cubicBezTo>
                    <a:cubicBezTo>
                      <a:pt x="54" y="58"/>
                      <a:pt x="55" y="56"/>
                      <a:pt x="55" y="54"/>
                    </a:cubicBezTo>
                    <a:close/>
                    <a:moveTo>
                      <a:pt x="28" y="42"/>
                    </a:moveTo>
                    <a:cubicBezTo>
                      <a:pt x="51" y="42"/>
                      <a:pt x="51" y="42"/>
                      <a:pt x="51" y="42"/>
                    </a:cubicBezTo>
                    <a:cubicBezTo>
                      <a:pt x="54" y="42"/>
                      <a:pt x="55" y="40"/>
                      <a:pt x="55" y="38"/>
                    </a:cubicBezTo>
                    <a:cubicBezTo>
                      <a:pt x="55" y="36"/>
                      <a:pt x="54" y="34"/>
                      <a:pt x="51" y="34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6" y="34"/>
                      <a:pt x="24" y="36"/>
                      <a:pt x="24" y="38"/>
                    </a:cubicBezTo>
                    <a:cubicBezTo>
                      <a:pt x="24" y="40"/>
                      <a:pt x="26" y="42"/>
                      <a:pt x="28" y="42"/>
                    </a:cubicBezTo>
                    <a:close/>
                    <a:moveTo>
                      <a:pt x="100" y="121"/>
                    </a:moveTo>
                    <a:cubicBezTo>
                      <a:pt x="66" y="121"/>
                      <a:pt x="66" y="121"/>
                      <a:pt x="66" y="121"/>
                    </a:cubicBezTo>
                    <a:cubicBezTo>
                      <a:pt x="64" y="121"/>
                      <a:pt x="62" y="123"/>
                      <a:pt x="62" y="125"/>
                    </a:cubicBezTo>
                    <a:cubicBezTo>
                      <a:pt x="62" y="127"/>
                      <a:pt x="64" y="129"/>
                      <a:pt x="66" y="129"/>
                    </a:cubicBezTo>
                    <a:cubicBezTo>
                      <a:pt x="100" y="129"/>
                      <a:pt x="100" y="129"/>
                      <a:pt x="100" y="129"/>
                    </a:cubicBezTo>
                    <a:cubicBezTo>
                      <a:pt x="102" y="129"/>
                      <a:pt x="104" y="127"/>
                      <a:pt x="104" y="125"/>
                    </a:cubicBezTo>
                    <a:cubicBezTo>
                      <a:pt x="104" y="123"/>
                      <a:pt x="102" y="121"/>
                      <a:pt x="100" y="121"/>
                    </a:cubicBezTo>
                    <a:close/>
                    <a:moveTo>
                      <a:pt x="66" y="96"/>
                    </a:moveTo>
                    <a:cubicBezTo>
                      <a:pt x="100" y="96"/>
                      <a:pt x="100" y="96"/>
                      <a:pt x="100" y="96"/>
                    </a:cubicBezTo>
                    <a:cubicBezTo>
                      <a:pt x="102" y="96"/>
                      <a:pt x="104" y="95"/>
                      <a:pt x="104" y="92"/>
                    </a:cubicBezTo>
                    <a:cubicBezTo>
                      <a:pt x="104" y="90"/>
                      <a:pt x="102" y="88"/>
                      <a:pt x="100" y="88"/>
                    </a:cubicBezTo>
                    <a:cubicBezTo>
                      <a:pt x="66" y="88"/>
                      <a:pt x="66" y="88"/>
                      <a:pt x="66" y="88"/>
                    </a:cubicBezTo>
                    <a:cubicBezTo>
                      <a:pt x="63" y="88"/>
                      <a:pt x="62" y="90"/>
                      <a:pt x="62" y="92"/>
                    </a:cubicBezTo>
                    <a:cubicBezTo>
                      <a:pt x="62" y="95"/>
                      <a:pt x="63" y="96"/>
                      <a:pt x="6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Freeform 37"/>
              <p:cNvSpPr/>
              <p:nvPr/>
            </p:nvSpPr>
            <p:spPr bwMode="auto">
              <a:xfrm>
                <a:off x="3530192" y="2821078"/>
                <a:ext cx="323850" cy="304800"/>
              </a:xfrm>
              <a:custGeom>
                <a:avLst/>
                <a:gdLst>
                  <a:gd name="T0" fmla="*/ 0 w 86"/>
                  <a:gd name="T1" fmla="*/ 41 h 81"/>
                  <a:gd name="T2" fmla="*/ 4 w 86"/>
                  <a:gd name="T3" fmla="*/ 45 h 81"/>
                  <a:gd name="T4" fmla="*/ 18 w 86"/>
                  <a:gd name="T5" fmla="*/ 45 h 81"/>
                  <a:gd name="T6" fmla="*/ 18 w 86"/>
                  <a:gd name="T7" fmla="*/ 77 h 81"/>
                  <a:gd name="T8" fmla="*/ 22 w 86"/>
                  <a:gd name="T9" fmla="*/ 81 h 81"/>
                  <a:gd name="T10" fmla="*/ 64 w 86"/>
                  <a:gd name="T11" fmla="*/ 81 h 81"/>
                  <a:gd name="T12" fmla="*/ 68 w 86"/>
                  <a:gd name="T13" fmla="*/ 77 h 81"/>
                  <a:gd name="T14" fmla="*/ 68 w 86"/>
                  <a:gd name="T15" fmla="*/ 45 h 81"/>
                  <a:gd name="T16" fmla="*/ 82 w 86"/>
                  <a:gd name="T17" fmla="*/ 45 h 81"/>
                  <a:gd name="T18" fmla="*/ 86 w 86"/>
                  <a:gd name="T19" fmla="*/ 41 h 81"/>
                  <a:gd name="T20" fmla="*/ 85 w 86"/>
                  <a:gd name="T21" fmla="*/ 38 h 81"/>
                  <a:gd name="T22" fmla="*/ 85 w 86"/>
                  <a:gd name="T23" fmla="*/ 38 h 81"/>
                  <a:gd name="T24" fmla="*/ 46 w 86"/>
                  <a:gd name="T25" fmla="*/ 1 h 81"/>
                  <a:gd name="T26" fmla="*/ 43 w 86"/>
                  <a:gd name="T27" fmla="*/ 0 h 81"/>
                  <a:gd name="T28" fmla="*/ 40 w 86"/>
                  <a:gd name="T29" fmla="*/ 1 h 81"/>
                  <a:gd name="T30" fmla="*/ 40 w 86"/>
                  <a:gd name="T31" fmla="*/ 1 h 81"/>
                  <a:gd name="T32" fmla="*/ 1 w 86"/>
                  <a:gd name="T33" fmla="*/ 38 h 81"/>
                  <a:gd name="T34" fmla="*/ 1 w 86"/>
                  <a:gd name="T35" fmla="*/ 38 h 81"/>
                  <a:gd name="T36" fmla="*/ 1 w 86"/>
                  <a:gd name="T37" fmla="*/ 38 h 81"/>
                  <a:gd name="T38" fmla="*/ 1 w 86"/>
                  <a:gd name="T39" fmla="*/ 39 h 81"/>
                  <a:gd name="T40" fmla="*/ 0 w 86"/>
                  <a:gd name="T41" fmla="*/ 4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6" h="81">
                    <a:moveTo>
                      <a:pt x="0" y="41"/>
                    </a:moveTo>
                    <a:cubicBezTo>
                      <a:pt x="0" y="43"/>
                      <a:pt x="2" y="45"/>
                      <a:pt x="4" y="45"/>
                    </a:cubicBezTo>
                    <a:cubicBezTo>
                      <a:pt x="18" y="45"/>
                      <a:pt x="18" y="45"/>
                      <a:pt x="18" y="45"/>
                    </a:cubicBezTo>
                    <a:cubicBezTo>
                      <a:pt x="18" y="77"/>
                      <a:pt x="18" y="77"/>
                      <a:pt x="18" y="77"/>
                    </a:cubicBezTo>
                    <a:cubicBezTo>
                      <a:pt x="18" y="79"/>
                      <a:pt x="20" y="81"/>
                      <a:pt x="22" y="81"/>
                    </a:cubicBezTo>
                    <a:cubicBezTo>
                      <a:pt x="64" y="81"/>
                      <a:pt x="64" y="81"/>
                      <a:pt x="64" y="81"/>
                    </a:cubicBezTo>
                    <a:cubicBezTo>
                      <a:pt x="66" y="81"/>
                      <a:pt x="68" y="79"/>
                      <a:pt x="68" y="77"/>
                    </a:cubicBezTo>
                    <a:cubicBezTo>
                      <a:pt x="68" y="45"/>
                      <a:pt x="68" y="45"/>
                      <a:pt x="68" y="45"/>
                    </a:cubicBezTo>
                    <a:cubicBezTo>
                      <a:pt x="82" y="45"/>
                      <a:pt x="82" y="45"/>
                      <a:pt x="82" y="45"/>
                    </a:cubicBezTo>
                    <a:cubicBezTo>
                      <a:pt x="84" y="45"/>
                      <a:pt x="86" y="43"/>
                      <a:pt x="86" y="41"/>
                    </a:cubicBezTo>
                    <a:cubicBezTo>
                      <a:pt x="86" y="40"/>
                      <a:pt x="86" y="39"/>
                      <a:pt x="85" y="38"/>
                    </a:cubicBezTo>
                    <a:cubicBezTo>
                      <a:pt x="85" y="38"/>
                      <a:pt x="85" y="38"/>
                      <a:pt x="85" y="38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6" y="1"/>
                      <a:pt x="44" y="0"/>
                      <a:pt x="43" y="0"/>
                    </a:cubicBezTo>
                    <a:cubicBezTo>
                      <a:pt x="42" y="0"/>
                      <a:pt x="41" y="1"/>
                      <a:pt x="40" y="1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0" y="39"/>
                      <a:pt x="0" y="40"/>
                      <a:pt x="0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4411859" y="2243562"/>
            <a:ext cx="1698137" cy="1953557"/>
            <a:chOff x="4411859" y="2589791"/>
            <a:chExt cx="1698137" cy="1953557"/>
          </a:xfrm>
        </p:grpSpPr>
        <p:grpSp>
          <p:nvGrpSpPr>
            <p:cNvPr id="21" name="组合 20"/>
            <p:cNvGrpSpPr/>
            <p:nvPr/>
          </p:nvGrpSpPr>
          <p:grpSpPr>
            <a:xfrm>
              <a:off x="4411859" y="2589791"/>
              <a:ext cx="1698137" cy="1953557"/>
              <a:chOff x="4037938" y="2247255"/>
              <a:chExt cx="1945552" cy="2238186"/>
            </a:xfrm>
          </p:grpSpPr>
          <p:sp>
            <p:nvSpPr>
              <p:cNvPr id="13" name="Freeform 6"/>
              <p:cNvSpPr/>
              <p:nvPr/>
            </p:nvSpPr>
            <p:spPr bwMode="auto">
              <a:xfrm>
                <a:off x="4673984" y="2247255"/>
                <a:ext cx="1309506" cy="2238186"/>
              </a:xfrm>
              <a:custGeom>
                <a:avLst/>
                <a:gdLst>
                  <a:gd name="T0" fmla="*/ 521 w 521"/>
                  <a:gd name="T1" fmla="*/ 891 h 891"/>
                  <a:gd name="T2" fmla="*/ 327 w 521"/>
                  <a:gd name="T3" fmla="*/ 890 h 891"/>
                  <a:gd name="T4" fmla="*/ 290 w 521"/>
                  <a:gd name="T5" fmla="*/ 875 h 891"/>
                  <a:gd name="T6" fmla="*/ 19 w 521"/>
                  <a:gd name="T7" fmla="*/ 621 h 891"/>
                  <a:gd name="T8" fmla="*/ 13 w 521"/>
                  <a:gd name="T9" fmla="*/ 590 h 891"/>
                  <a:gd name="T10" fmla="*/ 7 w 521"/>
                  <a:gd name="T11" fmla="*/ 439 h 891"/>
                  <a:gd name="T12" fmla="*/ 8 w 521"/>
                  <a:gd name="T13" fmla="*/ 413 h 891"/>
                  <a:gd name="T14" fmla="*/ 382 w 521"/>
                  <a:gd name="T15" fmla="*/ 12 h 891"/>
                  <a:gd name="T16" fmla="*/ 389 w 521"/>
                  <a:gd name="T17" fmla="*/ 0 h 891"/>
                  <a:gd name="T18" fmla="*/ 394 w 521"/>
                  <a:gd name="T19" fmla="*/ 3 h 891"/>
                  <a:gd name="T20" fmla="*/ 396 w 521"/>
                  <a:gd name="T21" fmla="*/ 17 h 891"/>
                  <a:gd name="T22" fmla="*/ 396 w 521"/>
                  <a:gd name="T23" fmla="*/ 187 h 891"/>
                  <a:gd name="T24" fmla="*/ 379 w 521"/>
                  <a:gd name="T25" fmla="*/ 222 h 891"/>
                  <a:gd name="T26" fmla="*/ 122 w 521"/>
                  <a:gd name="T27" fmla="*/ 508 h 891"/>
                  <a:gd name="T28" fmla="*/ 113 w 521"/>
                  <a:gd name="T29" fmla="*/ 520 h 891"/>
                  <a:gd name="T30" fmla="*/ 145 w 521"/>
                  <a:gd name="T31" fmla="*/ 549 h 891"/>
                  <a:gd name="T32" fmla="*/ 508 w 521"/>
                  <a:gd name="T33" fmla="*/ 875 h 891"/>
                  <a:gd name="T34" fmla="*/ 521 w 521"/>
                  <a:gd name="T35" fmla="*/ 891 h 891"/>
                  <a:gd name="T36" fmla="*/ 521 w 521"/>
                  <a:gd name="T37" fmla="*/ 891 h 8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21" h="891">
                    <a:moveTo>
                      <a:pt x="521" y="891"/>
                    </a:moveTo>
                    <a:cubicBezTo>
                      <a:pt x="457" y="891"/>
                      <a:pt x="392" y="890"/>
                      <a:pt x="327" y="890"/>
                    </a:cubicBezTo>
                    <a:cubicBezTo>
                      <a:pt x="312" y="890"/>
                      <a:pt x="301" y="886"/>
                      <a:pt x="290" y="875"/>
                    </a:cubicBezTo>
                    <a:cubicBezTo>
                      <a:pt x="200" y="790"/>
                      <a:pt x="110" y="706"/>
                      <a:pt x="19" y="621"/>
                    </a:cubicBezTo>
                    <a:cubicBezTo>
                      <a:pt x="8" y="611"/>
                      <a:pt x="5" y="604"/>
                      <a:pt x="13" y="590"/>
                    </a:cubicBezTo>
                    <a:cubicBezTo>
                      <a:pt x="41" y="539"/>
                      <a:pt x="38" y="488"/>
                      <a:pt x="7" y="439"/>
                    </a:cubicBezTo>
                    <a:cubicBezTo>
                      <a:pt x="0" y="428"/>
                      <a:pt x="0" y="422"/>
                      <a:pt x="8" y="413"/>
                    </a:cubicBezTo>
                    <a:cubicBezTo>
                      <a:pt x="133" y="280"/>
                      <a:pt x="257" y="146"/>
                      <a:pt x="382" y="12"/>
                    </a:cubicBezTo>
                    <a:cubicBezTo>
                      <a:pt x="385" y="9"/>
                      <a:pt x="386" y="4"/>
                      <a:pt x="389" y="0"/>
                    </a:cubicBezTo>
                    <a:cubicBezTo>
                      <a:pt x="391" y="1"/>
                      <a:pt x="393" y="2"/>
                      <a:pt x="394" y="3"/>
                    </a:cubicBezTo>
                    <a:cubicBezTo>
                      <a:pt x="395" y="8"/>
                      <a:pt x="396" y="13"/>
                      <a:pt x="396" y="17"/>
                    </a:cubicBezTo>
                    <a:cubicBezTo>
                      <a:pt x="396" y="74"/>
                      <a:pt x="397" y="131"/>
                      <a:pt x="396" y="187"/>
                    </a:cubicBezTo>
                    <a:cubicBezTo>
                      <a:pt x="395" y="199"/>
                      <a:pt x="388" y="212"/>
                      <a:pt x="379" y="222"/>
                    </a:cubicBezTo>
                    <a:cubicBezTo>
                      <a:pt x="294" y="318"/>
                      <a:pt x="208" y="413"/>
                      <a:pt x="122" y="508"/>
                    </a:cubicBezTo>
                    <a:cubicBezTo>
                      <a:pt x="119" y="511"/>
                      <a:pt x="117" y="515"/>
                      <a:pt x="113" y="520"/>
                    </a:cubicBezTo>
                    <a:cubicBezTo>
                      <a:pt x="124" y="530"/>
                      <a:pt x="134" y="539"/>
                      <a:pt x="145" y="549"/>
                    </a:cubicBezTo>
                    <a:cubicBezTo>
                      <a:pt x="266" y="658"/>
                      <a:pt x="387" y="766"/>
                      <a:pt x="508" y="875"/>
                    </a:cubicBezTo>
                    <a:cubicBezTo>
                      <a:pt x="513" y="879"/>
                      <a:pt x="517" y="886"/>
                      <a:pt x="521" y="891"/>
                    </a:cubicBezTo>
                    <a:cubicBezTo>
                      <a:pt x="521" y="891"/>
                      <a:pt x="521" y="891"/>
                      <a:pt x="521" y="891"/>
                    </a:cubicBezTo>
                    <a:close/>
                  </a:path>
                </a:pathLst>
              </a:custGeom>
              <a:solidFill>
                <a:srgbClr val="3AD1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7" name="Freeform 10"/>
              <p:cNvSpPr/>
              <p:nvPr/>
            </p:nvSpPr>
            <p:spPr bwMode="auto">
              <a:xfrm>
                <a:off x="4037938" y="3171926"/>
                <a:ext cx="638718" cy="721564"/>
              </a:xfrm>
              <a:custGeom>
                <a:avLst/>
                <a:gdLst>
                  <a:gd name="T0" fmla="*/ 1 w 254"/>
                  <a:gd name="T1" fmla="*/ 153 h 287"/>
                  <a:gd name="T2" fmla="*/ 40 w 254"/>
                  <a:gd name="T3" fmla="*/ 48 h 287"/>
                  <a:gd name="T4" fmla="*/ 204 w 254"/>
                  <a:gd name="T5" fmla="*/ 47 h 287"/>
                  <a:gd name="T6" fmla="*/ 237 w 254"/>
                  <a:gd name="T7" fmla="*/ 193 h 287"/>
                  <a:gd name="T8" fmla="*/ 136 w 254"/>
                  <a:gd name="T9" fmla="*/ 281 h 287"/>
                  <a:gd name="T10" fmla="*/ 33 w 254"/>
                  <a:gd name="T11" fmla="*/ 238 h 287"/>
                  <a:gd name="T12" fmla="*/ 1 w 254"/>
                  <a:gd name="T13" fmla="*/ 153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4" h="287">
                    <a:moveTo>
                      <a:pt x="1" y="153"/>
                    </a:moveTo>
                    <a:cubicBezTo>
                      <a:pt x="1" y="108"/>
                      <a:pt x="14" y="75"/>
                      <a:pt x="40" y="48"/>
                    </a:cubicBezTo>
                    <a:cubicBezTo>
                      <a:pt x="86" y="0"/>
                      <a:pt x="158" y="0"/>
                      <a:pt x="204" y="47"/>
                    </a:cubicBezTo>
                    <a:cubicBezTo>
                      <a:pt x="244" y="89"/>
                      <a:pt x="254" y="139"/>
                      <a:pt x="237" y="193"/>
                    </a:cubicBezTo>
                    <a:cubicBezTo>
                      <a:pt x="221" y="242"/>
                      <a:pt x="189" y="274"/>
                      <a:pt x="136" y="281"/>
                    </a:cubicBezTo>
                    <a:cubicBezTo>
                      <a:pt x="94" y="287"/>
                      <a:pt x="59" y="270"/>
                      <a:pt x="33" y="238"/>
                    </a:cubicBezTo>
                    <a:cubicBezTo>
                      <a:pt x="11" y="211"/>
                      <a:pt x="0" y="180"/>
                      <a:pt x="1" y="153"/>
                    </a:cubicBezTo>
                    <a:close/>
                  </a:path>
                </a:pathLst>
              </a:custGeom>
              <a:solidFill>
                <a:srgbClr val="3AD1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49" name="组合 48"/>
            <p:cNvGrpSpPr>
              <a:grpSpLocks noChangeAspect="1"/>
            </p:cNvGrpSpPr>
            <p:nvPr/>
          </p:nvGrpSpPr>
          <p:grpSpPr>
            <a:xfrm>
              <a:off x="4569829" y="3619726"/>
              <a:ext cx="196412" cy="192992"/>
              <a:chOff x="3488917" y="4964203"/>
              <a:chExt cx="638175" cy="627063"/>
            </a:xfrm>
            <a:solidFill>
              <a:schemeClr val="bg1"/>
            </a:solidFill>
          </p:grpSpPr>
          <p:sp>
            <p:nvSpPr>
              <p:cNvPr id="50" name="Freeform 66"/>
              <p:cNvSpPr/>
              <p:nvPr/>
            </p:nvSpPr>
            <p:spPr bwMode="auto">
              <a:xfrm>
                <a:off x="3544480" y="5327741"/>
                <a:ext cx="249238" cy="249238"/>
              </a:xfrm>
              <a:custGeom>
                <a:avLst/>
                <a:gdLst>
                  <a:gd name="T0" fmla="*/ 83 w 157"/>
                  <a:gd name="T1" fmla="*/ 50 h 157"/>
                  <a:gd name="T2" fmla="*/ 55 w 157"/>
                  <a:gd name="T3" fmla="*/ 55 h 157"/>
                  <a:gd name="T4" fmla="*/ 0 w 157"/>
                  <a:gd name="T5" fmla="*/ 135 h 157"/>
                  <a:gd name="T6" fmla="*/ 22 w 157"/>
                  <a:gd name="T7" fmla="*/ 157 h 157"/>
                  <a:gd name="T8" fmla="*/ 102 w 157"/>
                  <a:gd name="T9" fmla="*/ 102 h 157"/>
                  <a:gd name="T10" fmla="*/ 107 w 157"/>
                  <a:gd name="T11" fmla="*/ 74 h 157"/>
                  <a:gd name="T12" fmla="*/ 157 w 157"/>
                  <a:gd name="T13" fmla="*/ 24 h 157"/>
                  <a:gd name="T14" fmla="*/ 133 w 157"/>
                  <a:gd name="T15" fmla="*/ 0 h 157"/>
                  <a:gd name="T16" fmla="*/ 83 w 157"/>
                  <a:gd name="T17" fmla="*/ 5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7" h="157">
                    <a:moveTo>
                      <a:pt x="83" y="50"/>
                    </a:moveTo>
                    <a:lnTo>
                      <a:pt x="55" y="55"/>
                    </a:lnTo>
                    <a:lnTo>
                      <a:pt x="0" y="135"/>
                    </a:lnTo>
                    <a:lnTo>
                      <a:pt x="22" y="157"/>
                    </a:lnTo>
                    <a:lnTo>
                      <a:pt x="102" y="102"/>
                    </a:lnTo>
                    <a:lnTo>
                      <a:pt x="107" y="74"/>
                    </a:lnTo>
                    <a:lnTo>
                      <a:pt x="157" y="24"/>
                    </a:lnTo>
                    <a:lnTo>
                      <a:pt x="133" y="0"/>
                    </a:lnTo>
                    <a:lnTo>
                      <a:pt x="83" y="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67"/>
              <p:cNvSpPr>
                <a:spLocks noEditPoints="1"/>
              </p:cNvSpPr>
              <p:nvPr/>
            </p:nvSpPr>
            <p:spPr bwMode="auto">
              <a:xfrm>
                <a:off x="3739742" y="5000716"/>
                <a:ext cx="387350" cy="387350"/>
              </a:xfrm>
              <a:custGeom>
                <a:avLst/>
                <a:gdLst>
                  <a:gd name="T0" fmla="*/ 94 w 103"/>
                  <a:gd name="T1" fmla="*/ 9 h 103"/>
                  <a:gd name="T2" fmla="*/ 63 w 103"/>
                  <a:gd name="T3" fmla="*/ 9 h 103"/>
                  <a:gd name="T4" fmla="*/ 0 w 103"/>
                  <a:gd name="T5" fmla="*/ 71 h 103"/>
                  <a:gd name="T6" fmla="*/ 31 w 103"/>
                  <a:gd name="T7" fmla="*/ 103 h 103"/>
                  <a:gd name="T8" fmla="*/ 94 w 103"/>
                  <a:gd name="T9" fmla="*/ 40 h 103"/>
                  <a:gd name="T10" fmla="*/ 94 w 103"/>
                  <a:gd name="T11" fmla="*/ 9 h 103"/>
                  <a:gd name="T12" fmla="*/ 27 w 103"/>
                  <a:gd name="T13" fmla="*/ 69 h 103"/>
                  <a:gd name="T14" fmla="*/ 21 w 103"/>
                  <a:gd name="T15" fmla="*/ 69 h 103"/>
                  <a:gd name="T16" fmla="*/ 21 w 103"/>
                  <a:gd name="T17" fmla="*/ 64 h 103"/>
                  <a:gd name="T18" fmla="*/ 70 w 103"/>
                  <a:gd name="T19" fmla="*/ 15 h 103"/>
                  <a:gd name="T20" fmla="*/ 76 w 103"/>
                  <a:gd name="T21" fmla="*/ 15 h 103"/>
                  <a:gd name="T22" fmla="*/ 76 w 103"/>
                  <a:gd name="T23" fmla="*/ 20 h 103"/>
                  <a:gd name="T24" fmla="*/ 27 w 103"/>
                  <a:gd name="T25" fmla="*/ 69 h 103"/>
                  <a:gd name="T26" fmla="*/ 88 w 103"/>
                  <a:gd name="T27" fmla="*/ 32 h 103"/>
                  <a:gd name="T28" fmla="*/ 39 w 103"/>
                  <a:gd name="T29" fmla="*/ 81 h 103"/>
                  <a:gd name="T30" fmla="*/ 33 w 103"/>
                  <a:gd name="T31" fmla="*/ 81 h 103"/>
                  <a:gd name="T32" fmla="*/ 33 w 103"/>
                  <a:gd name="T33" fmla="*/ 76 h 103"/>
                  <a:gd name="T34" fmla="*/ 82 w 103"/>
                  <a:gd name="T35" fmla="*/ 27 h 103"/>
                  <a:gd name="T36" fmla="*/ 88 w 103"/>
                  <a:gd name="T37" fmla="*/ 27 h 103"/>
                  <a:gd name="T38" fmla="*/ 88 w 103"/>
                  <a:gd name="T39" fmla="*/ 3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3" h="103">
                    <a:moveTo>
                      <a:pt x="94" y="9"/>
                    </a:moveTo>
                    <a:cubicBezTo>
                      <a:pt x="85" y="0"/>
                      <a:pt x="71" y="0"/>
                      <a:pt x="63" y="9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31" y="103"/>
                      <a:pt x="31" y="103"/>
                      <a:pt x="31" y="103"/>
                    </a:cubicBezTo>
                    <a:cubicBezTo>
                      <a:pt x="94" y="40"/>
                      <a:pt x="94" y="40"/>
                      <a:pt x="94" y="40"/>
                    </a:cubicBezTo>
                    <a:cubicBezTo>
                      <a:pt x="103" y="32"/>
                      <a:pt x="103" y="18"/>
                      <a:pt x="94" y="9"/>
                    </a:cubicBezTo>
                    <a:close/>
                    <a:moveTo>
                      <a:pt x="27" y="69"/>
                    </a:moveTo>
                    <a:cubicBezTo>
                      <a:pt x="26" y="71"/>
                      <a:pt x="23" y="71"/>
                      <a:pt x="21" y="69"/>
                    </a:cubicBezTo>
                    <a:cubicBezTo>
                      <a:pt x="20" y="68"/>
                      <a:pt x="20" y="65"/>
                      <a:pt x="21" y="64"/>
                    </a:cubicBezTo>
                    <a:cubicBezTo>
                      <a:pt x="70" y="15"/>
                      <a:pt x="70" y="15"/>
                      <a:pt x="70" y="15"/>
                    </a:cubicBezTo>
                    <a:cubicBezTo>
                      <a:pt x="72" y="13"/>
                      <a:pt x="75" y="13"/>
                      <a:pt x="76" y="15"/>
                    </a:cubicBezTo>
                    <a:cubicBezTo>
                      <a:pt x="78" y="16"/>
                      <a:pt x="78" y="19"/>
                      <a:pt x="76" y="20"/>
                    </a:cubicBezTo>
                    <a:lnTo>
                      <a:pt x="27" y="69"/>
                    </a:lnTo>
                    <a:close/>
                    <a:moveTo>
                      <a:pt x="88" y="32"/>
                    </a:moveTo>
                    <a:cubicBezTo>
                      <a:pt x="39" y="81"/>
                      <a:pt x="39" y="81"/>
                      <a:pt x="39" y="81"/>
                    </a:cubicBezTo>
                    <a:cubicBezTo>
                      <a:pt x="38" y="83"/>
                      <a:pt x="35" y="83"/>
                      <a:pt x="33" y="81"/>
                    </a:cubicBezTo>
                    <a:cubicBezTo>
                      <a:pt x="32" y="80"/>
                      <a:pt x="32" y="77"/>
                      <a:pt x="33" y="76"/>
                    </a:cubicBezTo>
                    <a:cubicBezTo>
                      <a:pt x="82" y="27"/>
                      <a:pt x="82" y="27"/>
                      <a:pt x="82" y="27"/>
                    </a:cubicBezTo>
                    <a:cubicBezTo>
                      <a:pt x="84" y="25"/>
                      <a:pt x="87" y="25"/>
                      <a:pt x="88" y="27"/>
                    </a:cubicBezTo>
                    <a:cubicBezTo>
                      <a:pt x="90" y="28"/>
                      <a:pt x="90" y="31"/>
                      <a:pt x="88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68"/>
              <p:cNvSpPr>
                <a:spLocks noEditPoints="1"/>
              </p:cNvSpPr>
              <p:nvPr/>
            </p:nvSpPr>
            <p:spPr bwMode="auto">
              <a:xfrm>
                <a:off x="3849280" y="5327741"/>
                <a:ext cx="263525" cy="263525"/>
              </a:xfrm>
              <a:custGeom>
                <a:avLst/>
                <a:gdLst>
                  <a:gd name="T0" fmla="*/ 61 w 70"/>
                  <a:gd name="T1" fmla="*/ 30 h 70"/>
                  <a:gd name="T2" fmla="*/ 61 w 70"/>
                  <a:gd name="T3" fmla="*/ 30 h 70"/>
                  <a:gd name="T4" fmla="*/ 29 w 70"/>
                  <a:gd name="T5" fmla="*/ 0 h 70"/>
                  <a:gd name="T6" fmla="*/ 0 w 70"/>
                  <a:gd name="T7" fmla="*/ 29 h 70"/>
                  <a:gd name="T8" fmla="*/ 30 w 70"/>
                  <a:gd name="T9" fmla="*/ 61 h 70"/>
                  <a:gd name="T10" fmla="*/ 30 w 70"/>
                  <a:gd name="T11" fmla="*/ 61 h 70"/>
                  <a:gd name="T12" fmla="*/ 62 w 70"/>
                  <a:gd name="T13" fmla="*/ 61 h 70"/>
                  <a:gd name="T14" fmla="*/ 61 w 70"/>
                  <a:gd name="T15" fmla="*/ 30 h 70"/>
                  <a:gd name="T16" fmla="*/ 52 w 70"/>
                  <a:gd name="T17" fmla="*/ 52 h 70"/>
                  <a:gd name="T18" fmla="*/ 40 w 70"/>
                  <a:gd name="T19" fmla="*/ 52 h 70"/>
                  <a:gd name="T20" fmla="*/ 40 w 70"/>
                  <a:gd name="T21" fmla="*/ 39 h 70"/>
                  <a:gd name="T22" fmla="*/ 52 w 70"/>
                  <a:gd name="T23" fmla="*/ 39 h 70"/>
                  <a:gd name="T24" fmla="*/ 52 w 70"/>
                  <a:gd name="T25" fmla="*/ 52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0" h="70">
                    <a:moveTo>
                      <a:pt x="61" y="30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14" y="43"/>
                      <a:pt x="25" y="55"/>
                      <a:pt x="30" y="61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39" y="69"/>
                      <a:pt x="53" y="70"/>
                      <a:pt x="62" y="61"/>
                    </a:cubicBezTo>
                    <a:cubicBezTo>
                      <a:pt x="70" y="52"/>
                      <a:pt x="70" y="38"/>
                      <a:pt x="61" y="30"/>
                    </a:cubicBezTo>
                    <a:close/>
                    <a:moveTo>
                      <a:pt x="52" y="52"/>
                    </a:moveTo>
                    <a:cubicBezTo>
                      <a:pt x="49" y="55"/>
                      <a:pt x="43" y="55"/>
                      <a:pt x="40" y="52"/>
                    </a:cubicBezTo>
                    <a:cubicBezTo>
                      <a:pt x="36" y="48"/>
                      <a:pt x="36" y="43"/>
                      <a:pt x="40" y="39"/>
                    </a:cubicBezTo>
                    <a:cubicBezTo>
                      <a:pt x="43" y="36"/>
                      <a:pt x="49" y="36"/>
                      <a:pt x="52" y="39"/>
                    </a:cubicBezTo>
                    <a:cubicBezTo>
                      <a:pt x="56" y="43"/>
                      <a:pt x="56" y="48"/>
                      <a:pt x="52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Freeform 69"/>
              <p:cNvSpPr/>
              <p:nvPr/>
            </p:nvSpPr>
            <p:spPr bwMode="auto">
              <a:xfrm>
                <a:off x="3488917" y="4964203"/>
                <a:ext cx="307975" cy="307975"/>
              </a:xfrm>
              <a:custGeom>
                <a:avLst/>
                <a:gdLst>
                  <a:gd name="T0" fmla="*/ 41 w 82"/>
                  <a:gd name="T1" fmla="*/ 0 h 82"/>
                  <a:gd name="T2" fmla="*/ 25 w 82"/>
                  <a:gd name="T3" fmla="*/ 3 h 82"/>
                  <a:gd name="T4" fmla="*/ 47 w 82"/>
                  <a:gd name="T5" fmla="*/ 25 h 82"/>
                  <a:gd name="T6" fmla="*/ 47 w 82"/>
                  <a:gd name="T7" fmla="*/ 39 h 82"/>
                  <a:gd name="T8" fmla="*/ 39 w 82"/>
                  <a:gd name="T9" fmla="*/ 48 h 82"/>
                  <a:gd name="T10" fmla="*/ 24 w 82"/>
                  <a:gd name="T11" fmla="*/ 48 h 82"/>
                  <a:gd name="T12" fmla="*/ 2 w 82"/>
                  <a:gd name="T13" fmla="*/ 26 h 82"/>
                  <a:gd name="T14" fmla="*/ 0 w 82"/>
                  <a:gd name="T15" fmla="*/ 41 h 82"/>
                  <a:gd name="T16" fmla="*/ 41 w 82"/>
                  <a:gd name="T17" fmla="*/ 82 h 82"/>
                  <a:gd name="T18" fmla="*/ 82 w 82"/>
                  <a:gd name="T19" fmla="*/ 41 h 82"/>
                  <a:gd name="T20" fmla="*/ 41 w 82"/>
                  <a:gd name="T21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2" h="82">
                    <a:moveTo>
                      <a:pt x="41" y="0"/>
                    </a:moveTo>
                    <a:cubicBezTo>
                      <a:pt x="35" y="0"/>
                      <a:pt x="30" y="1"/>
                      <a:pt x="25" y="3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51" y="29"/>
                      <a:pt x="51" y="35"/>
                      <a:pt x="47" y="39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35" y="52"/>
                      <a:pt x="28" y="52"/>
                      <a:pt x="24" y="48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1" y="30"/>
                      <a:pt x="0" y="35"/>
                      <a:pt x="0" y="41"/>
                    </a:cubicBezTo>
                    <a:cubicBezTo>
                      <a:pt x="0" y="63"/>
                      <a:pt x="18" y="82"/>
                      <a:pt x="41" y="82"/>
                    </a:cubicBezTo>
                    <a:cubicBezTo>
                      <a:pt x="63" y="82"/>
                      <a:pt x="82" y="63"/>
                      <a:pt x="82" y="41"/>
                    </a:cubicBezTo>
                    <a:cubicBezTo>
                      <a:pt x="82" y="18"/>
                      <a:pt x="63" y="0"/>
                      <a:pt x="4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5511683" y="1893671"/>
            <a:ext cx="1939562" cy="1689973"/>
            <a:chOff x="5511683" y="2239900"/>
            <a:chExt cx="1939562" cy="1689973"/>
          </a:xfrm>
        </p:grpSpPr>
        <p:grpSp>
          <p:nvGrpSpPr>
            <p:cNvPr id="22" name="组合 21"/>
            <p:cNvGrpSpPr/>
            <p:nvPr/>
          </p:nvGrpSpPr>
          <p:grpSpPr>
            <a:xfrm>
              <a:off x="5511683" y="2239900"/>
              <a:ext cx="1939562" cy="1689973"/>
              <a:chOff x="5298004" y="1846386"/>
              <a:chExt cx="2222152" cy="1936198"/>
            </a:xfrm>
          </p:grpSpPr>
          <p:sp>
            <p:nvSpPr>
              <p:cNvPr id="15" name="Freeform 8"/>
              <p:cNvSpPr/>
              <p:nvPr/>
            </p:nvSpPr>
            <p:spPr bwMode="auto">
              <a:xfrm>
                <a:off x="5298004" y="2509156"/>
                <a:ext cx="2222152" cy="1273428"/>
              </a:xfrm>
              <a:custGeom>
                <a:avLst/>
                <a:gdLst>
                  <a:gd name="T0" fmla="*/ 884 w 884"/>
                  <a:gd name="T1" fmla="*/ 395 h 507"/>
                  <a:gd name="T2" fmla="*/ 863 w 884"/>
                  <a:gd name="T3" fmla="*/ 396 h 507"/>
                  <a:gd name="T4" fmla="*/ 699 w 884"/>
                  <a:gd name="T5" fmla="*/ 395 h 507"/>
                  <a:gd name="T6" fmla="*/ 671 w 884"/>
                  <a:gd name="T7" fmla="*/ 385 h 507"/>
                  <a:gd name="T8" fmla="*/ 385 w 884"/>
                  <a:gd name="T9" fmla="*/ 126 h 507"/>
                  <a:gd name="T10" fmla="*/ 352 w 884"/>
                  <a:gd name="T11" fmla="*/ 127 h 507"/>
                  <a:gd name="T12" fmla="*/ 127 w 884"/>
                  <a:gd name="T13" fmla="*/ 379 h 507"/>
                  <a:gd name="T14" fmla="*/ 97 w 884"/>
                  <a:gd name="T15" fmla="*/ 417 h 507"/>
                  <a:gd name="T16" fmla="*/ 3 w 884"/>
                  <a:gd name="T17" fmla="*/ 507 h 507"/>
                  <a:gd name="T18" fmla="*/ 1 w 884"/>
                  <a:gd name="T19" fmla="*/ 490 h 507"/>
                  <a:gd name="T20" fmla="*/ 2 w 884"/>
                  <a:gd name="T21" fmla="*/ 327 h 507"/>
                  <a:gd name="T22" fmla="*/ 18 w 884"/>
                  <a:gd name="T23" fmla="*/ 290 h 507"/>
                  <a:gd name="T24" fmla="*/ 230 w 884"/>
                  <a:gd name="T25" fmla="*/ 59 h 507"/>
                  <a:gd name="T26" fmla="*/ 270 w 884"/>
                  <a:gd name="T27" fmla="*/ 16 h 507"/>
                  <a:gd name="T28" fmla="*/ 294 w 884"/>
                  <a:gd name="T29" fmla="*/ 13 h 507"/>
                  <a:gd name="T30" fmla="*/ 449 w 884"/>
                  <a:gd name="T31" fmla="*/ 7 h 507"/>
                  <a:gd name="T32" fmla="*/ 472 w 884"/>
                  <a:gd name="T33" fmla="*/ 8 h 507"/>
                  <a:gd name="T34" fmla="*/ 875 w 884"/>
                  <a:gd name="T35" fmla="*/ 384 h 507"/>
                  <a:gd name="T36" fmla="*/ 884 w 884"/>
                  <a:gd name="T37" fmla="*/ 395 h 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84" h="507">
                    <a:moveTo>
                      <a:pt x="884" y="395"/>
                    </a:moveTo>
                    <a:cubicBezTo>
                      <a:pt x="875" y="395"/>
                      <a:pt x="869" y="396"/>
                      <a:pt x="863" y="396"/>
                    </a:cubicBezTo>
                    <a:cubicBezTo>
                      <a:pt x="808" y="396"/>
                      <a:pt x="754" y="397"/>
                      <a:pt x="699" y="395"/>
                    </a:cubicBezTo>
                    <a:cubicBezTo>
                      <a:pt x="690" y="395"/>
                      <a:pt x="678" y="391"/>
                      <a:pt x="671" y="385"/>
                    </a:cubicBezTo>
                    <a:cubicBezTo>
                      <a:pt x="575" y="299"/>
                      <a:pt x="480" y="213"/>
                      <a:pt x="385" y="126"/>
                    </a:cubicBezTo>
                    <a:cubicBezTo>
                      <a:pt x="372" y="113"/>
                      <a:pt x="364" y="113"/>
                      <a:pt x="352" y="127"/>
                    </a:cubicBezTo>
                    <a:cubicBezTo>
                      <a:pt x="277" y="212"/>
                      <a:pt x="202" y="295"/>
                      <a:pt x="127" y="379"/>
                    </a:cubicBezTo>
                    <a:cubicBezTo>
                      <a:pt x="116" y="391"/>
                      <a:pt x="109" y="405"/>
                      <a:pt x="97" y="417"/>
                    </a:cubicBezTo>
                    <a:cubicBezTo>
                      <a:pt x="67" y="447"/>
                      <a:pt x="36" y="476"/>
                      <a:pt x="3" y="507"/>
                    </a:cubicBezTo>
                    <a:cubicBezTo>
                      <a:pt x="3" y="502"/>
                      <a:pt x="1" y="496"/>
                      <a:pt x="1" y="490"/>
                    </a:cubicBezTo>
                    <a:cubicBezTo>
                      <a:pt x="1" y="436"/>
                      <a:pt x="0" y="381"/>
                      <a:pt x="2" y="327"/>
                    </a:cubicBezTo>
                    <a:cubicBezTo>
                      <a:pt x="2" y="314"/>
                      <a:pt x="9" y="299"/>
                      <a:pt x="18" y="290"/>
                    </a:cubicBezTo>
                    <a:cubicBezTo>
                      <a:pt x="88" y="212"/>
                      <a:pt x="159" y="136"/>
                      <a:pt x="230" y="59"/>
                    </a:cubicBezTo>
                    <a:cubicBezTo>
                      <a:pt x="244" y="45"/>
                      <a:pt x="257" y="31"/>
                      <a:pt x="270" y="16"/>
                    </a:cubicBezTo>
                    <a:cubicBezTo>
                      <a:pt x="277" y="8"/>
                      <a:pt x="284" y="8"/>
                      <a:pt x="294" y="13"/>
                    </a:cubicBezTo>
                    <a:cubicBezTo>
                      <a:pt x="347" y="41"/>
                      <a:pt x="399" y="40"/>
                      <a:pt x="449" y="7"/>
                    </a:cubicBezTo>
                    <a:cubicBezTo>
                      <a:pt x="458" y="1"/>
                      <a:pt x="463" y="0"/>
                      <a:pt x="472" y="8"/>
                    </a:cubicBezTo>
                    <a:cubicBezTo>
                      <a:pt x="606" y="133"/>
                      <a:pt x="741" y="259"/>
                      <a:pt x="875" y="384"/>
                    </a:cubicBezTo>
                    <a:cubicBezTo>
                      <a:pt x="878" y="386"/>
                      <a:pt x="880" y="389"/>
                      <a:pt x="884" y="395"/>
                    </a:cubicBezTo>
                    <a:close/>
                  </a:path>
                </a:pathLst>
              </a:custGeom>
              <a:solidFill>
                <a:srgbClr val="3AD1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9" name="Freeform 12"/>
              <p:cNvSpPr/>
              <p:nvPr/>
            </p:nvSpPr>
            <p:spPr bwMode="auto">
              <a:xfrm>
                <a:off x="5855212" y="1846386"/>
                <a:ext cx="734927" cy="642727"/>
              </a:xfrm>
              <a:custGeom>
                <a:avLst/>
                <a:gdLst>
                  <a:gd name="T0" fmla="*/ 154 w 292"/>
                  <a:gd name="T1" fmla="*/ 256 h 256"/>
                  <a:gd name="T2" fmla="*/ 58 w 292"/>
                  <a:gd name="T3" fmla="*/ 223 h 256"/>
                  <a:gd name="T4" fmla="*/ 55 w 292"/>
                  <a:gd name="T5" fmla="*/ 47 h 256"/>
                  <a:gd name="T6" fmla="*/ 242 w 292"/>
                  <a:gd name="T7" fmla="*/ 45 h 256"/>
                  <a:gd name="T8" fmla="*/ 281 w 292"/>
                  <a:gd name="T9" fmla="*/ 160 h 256"/>
                  <a:gd name="T10" fmla="*/ 184 w 292"/>
                  <a:gd name="T11" fmla="*/ 251 h 256"/>
                  <a:gd name="T12" fmla="*/ 154 w 292"/>
                  <a:gd name="T13" fmla="*/ 256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2" h="256">
                    <a:moveTo>
                      <a:pt x="154" y="256"/>
                    </a:moveTo>
                    <a:cubicBezTo>
                      <a:pt x="115" y="255"/>
                      <a:pt x="84" y="245"/>
                      <a:pt x="58" y="223"/>
                    </a:cubicBezTo>
                    <a:cubicBezTo>
                      <a:pt x="1" y="177"/>
                      <a:pt x="0" y="95"/>
                      <a:pt x="55" y="47"/>
                    </a:cubicBezTo>
                    <a:cubicBezTo>
                      <a:pt x="107" y="1"/>
                      <a:pt x="191" y="0"/>
                      <a:pt x="242" y="45"/>
                    </a:cubicBezTo>
                    <a:cubicBezTo>
                      <a:pt x="277" y="76"/>
                      <a:pt x="292" y="114"/>
                      <a:pt x="281" y="160"/>
                    </a:cubicBezTo>
                    <a:cubicBezTo>
                      <a:pt x="268" y="211"/>
                      <a:pt x="232" y="238"/>
                      <a:pt x="184" y="251"/>
                    </a:cubicBezTo>
                    <a:cubicBezTo>
                      <a:pt x="172" y="254"/>
                      <a:pt x="160" y="255"/>
                      <a:pt x="154" y="256"/>
                    </a:cubicBezTo>
                    <a:close/>
                  </a:path>
                </a:pathLst>
              </a:custGeom>
              <a:solidFill>
                <a:srgbClr val="3AD1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54" name="组合 53"/>
            <p:cNvGrpSpPr>
              <a:grpSpLocks noChangeAspect="1"/>
            </p:cNvGrpSpPr>
            <p:nvPr/>
          </p:nvGrpSpPr>
          <p:grpSpPr>
            <a:xfrm>
              <a:off x="6212633" y="2431633"/>
              <a:ext cx="228408" cy="192992"/>
              <a:chOff x="2203042" y="1374866"/>
              <a:chExt cx="706438" cy="596900"/>
            </a:xfrm>
            <a:solidFill>
              <a:schemeClr val="bg1"/>
            </a:solidFill>
          </p:grpSpPr>
          <p:sp>
            <p:nvSpPr>
              <p:cNvPr id="55" name="Oval 50"/>
              <p:cNvSpPr>
                <a:spLocks noChangeArrowheads="1"/>
              </p:cNvSpPr>
              <p:nvPr/>
            </p:nvSpPr>
            <p:spPr bwMode="auto">
              <a:xfrm>
                <a:off x="2455455" y="1441541"/>
                <a:ext cx="203200" cy="2032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Freeform 51"/>
              <p:cNvSpPr/>
              <p:nvPr/>
            </p:nvSpPr>
            <p:spPr bwMode="auto">
              <a:xfrm>
                <a:off x="2379255" y="1663791"/>
                <a:ext cx="357188" cy="307975"/>
              </a:xfrm>
              <a:custGeom>
                <a:avLst/>
                <a:gdLst>
                  <a:gd name="T0" fmla="*/ 65 w 95"/>
                  <a:gd name="T1" fmla="*/ 0 h 82"/>
                  <a:gd name="T2" fmla="*/ 48 w 95"/>
                  <a:gd name="T3" fmla="*/ 20 h 82"/>
                  <a:gd name="T4" fmla="*/ 31 w 95"/>
                  <a:gd name="T5" fmla="*/ 0 h 82"/>
                  <a:gd name="T6" fmla="*/ 0 w 95"/>
                  <a:gd name="T7" fmla="*/ 51 h 82"/>
                  <a:gd name="T8" fmla="*/ 1 w 95"/>
                  <a:gd name="T9" fmla="*/ 61 h 82"/>
                  <a:gd name="T10" fmla="*/ 48 w 95"/>
                  <a:gd name="T11" fmla="*/ 82 h 82"/>
                  <a:gd name="T12" fmla="*/ 94 w 95"/>
                  <a:gd name="T13" fmla="*/ 61 h 82"/>
                  <a:gd name="T14" fmla="*/ 95 w 95"/>
                  <a:gd name="T15" fmla="*/ 51 h 82"/>
                  <a:gd name="T16" fmla="*/ 65 w 95"/>
                  <a:gd name="T17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5" h="82">
                    <a:moveTo>
                      <a:pt x="65" y="0"/>
                    </a:moveTo>
                    <a:cubicBezTo>
                      <a:pt x="48" y="20"/>
                      <a:pt x="48" y="20"/>
                      <a:pt x="48" y="2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13" y="8"/>
                      <a:pt x="0" y="28"/>
                      <a:pt x="0" y="51"/>
                    </a:cubicBezTo>
                    <a:cubicBezTo>
                      <a:pt x="0" y="54"/>
                      <a:pt x="1" y="57"/>
                      <a:pt x="1" y="61"/>
                    </a:cubicBezTo>
                    <a:cubicBezTo>
                      <a:pt x="11" y="73"/>
                      <a:pt x="28" y="82"/>
                      <a:pt x="48" y="82"/>
                    </a:cubicBezTo>
                    <a:cubicBezTo>
                      <a:pt x="67" y="82"/>
                      <a:pt x="84" y="73"/>
                      <a:pt x="94" y="61"/>
                    </a:cubicBezTo>
                    <a:cubicBezTo>
                      <a:pt x="95" y="57"/>
                      <a:pt x="95" y="54"/>
                      <a:pt x="95" y="51"/>
                    </a:cubicBezTo>
                    <a:cubicBezTo>
                      <a:pt x="95" y="28"/>
                      <a:pt x="82" y="7"/>
                      <a:pt x="6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52"/>
              <p:cNvSpPr/>
              <p:nvPr/>
            </p:nvSpPr>
            <p:spPr bwMode="auto">
              <a:xfrm>
                <a:off x="2653892" y="1374866"/>
                <a:ext cx="184150" cy="187325"/>
              </a:xfrm>
              <a:custGeom>
                <a:avLst/>
                <a:gdLst>
                  <a:gd name="T0" fmla="*/ 24 w 49"/>
                  <a:gd name="T1" fmla="*/ 0 h 50"/>
                  <a:gd name="T2" fmla="*/ 0 w 49"/>
                  <a:gd name="T3" fmla="*/ 18 h 50"/>
                  <a:gd name="T4" fmla="*/ 11 w 49"/>
                  <a:gd name="T5" fmla="*/ 45 h 50"/>
                  <a:gd name="T6" fmla="*/ 11 w 49"/>
                  <a:gd name="T7" fmla="*/ 46 h 50"/>
                  <a:gd name="T8" fmla="*/ 24 w 49"/>
                  <a:gd name="T9" fmla="*/ 50 h 50"/>
                  <a:gd name="T10" fmla="*/ 49 w 49"/>
                  <a:gd name="T11" fmla="*/ 25 h 50"/>
                  <a:gd name="T12" fmla="*/ 24 w 49"/>
                  <a:gd name="T13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50">
                    <a:moveTo>
                      <a:pt x="24" y="0"/>
                    </a:moveTo>
                    <a:cubicBezTo>
                      <a:pt x="12" y="0"/>
                      <a:pt x="2" y="8"/>
                      <a:pt x="0" y="18"/>
                    </a:cubicBezTo>
                    <a:cubicBezTo>
                      <a:pt x="6" y="25"/>
                      <a:pt x="11" y="34"/>
                      <a:pt x="11" y="45"/>
                    </a:cubicBezTo>
                    <a:cubicBezTo>
                      <a:pt x="11" y="45"/>
                      <a:pt x="11" y="46"/>
                      <a:pt x="11" y="46"/>
                    </a:cubicBezTo>
                    <a:cubicBezTo>
                      <a:pt x="14" y="49"/>
                      <a:pt x="19" y="50"/>
                      <a:pt x="24" y="50"/>
                    </a:cubicBezTo>
                    <a:cubicBezTo>
                      <a:pt x="37" y="50"/>
                      <a:pt x="49" y="39"/>
                      <a:pt x="49" y="25"/>
                    </a:cubicBezTo>
                    <a:cubicBezTo>
                      <a:pt x="49" y="11"/>
                      <a:pt x="37" y="0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53"/>
              <p:cNvSpPr/>
              <p:nvPr/>
            </p:nvSpPr>
            <p:spPr bwMode="auto">
              <a:xfrm>
                <a:off x="2271305" y="1374866"/>
                <a:ext cx="187325" cy="187325"/>
              </a:xfrm>
              <a:custGeom>
                <a:avLst/>
                <a:gdLst>
                  <a:gd name="T0" fmla="*/ 40 w 50"/>
                  <a:gd name="T1" fmla="*/ 45 h 50"/>
                  <a:gd name="T2" fmla="*/ 50 w 50"/>
                  <a:gd name="T3" fmla="*/ 20 h 50"/>
                  <a:gd name="T4" fmla="*/ 25 w 50"/>
                  <a:gd name="T5" fmla="*/ 0 h 50"/>
                  <a:gd name="T6" fmla="*/ 0 w 50"/>
                  <a:gd name="T7" fmla="*/ 25 h 50"/>
                  <a:gd name="T8" fmla="*/ 25 w 50"/>
                  <a:gd name="T9" fmla="*/ 50 h 50"/>
                  <a:gd name="T10" fmla="*/ 40 w 50"/>
                  <a:gd name="T11" fmla="*/ 45 h 50"/>
                  <a:gd name="T12" fmla="*/ 40 w 50"/>
                  <a:gd name="T13" fmla="*/ 4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" h="50">
                    <a:moveTo>
                      <a:pt x="40" y="45"/>
                    </a:moveTo>
                    <a:cubicBezTo>
                      <a:pt x="40" y="35"/>
                      <a:pt x="44" y="26"/>
                      <a:pt x="50" y="20"/>
                    </a:cubicBezTo>
                    <a:cubicBezTo>
                      <a:pt x="48" y="8"/>
                      <a:pt x="37" y="0"/>
                      <a:pt x="25" y="0"/>
                    </a:cubicBezTo>
                    <a:cubicBezTo>
                      <a:pt x="12" y="0"/>
                      <a:pt x="0" y="11"/>
                      <a:pt x="0" y="25"/>
                    </a:cubicBezTo>
                    <a:cubicBezTo>
                      <a:pt x="0" y="39"/>
                      <a:pt x="12" y="50"/>
                      <a:pt x="25" y="50"/>
                    </a:cubicBezTo>
                    <a:cubicBezTo>
                      <a:pt x="31" y="50"/>
                      <a:pt x="36" y="48"/>
                      <a:pt x="40" y="45"/>
                    </a:cubicBezTo>
                    <a:cubicBezTo>
                      <a:pt x="40" y="45"/>
                      <a:pt x="40" y="45"/>
                      <a:pt x="4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54"/>
              <p:cNvSpPr/>
              <p:nvPr/>
            </p:nvSpPr>
            <p:spPr bwMode="auto">
              <a:xfrm>
                <a:off x="2653892" y="1578066"/>
                <a:ext cx="255588" cy="285750"/>
              </a:xfrm>
              <a:custGeom>
                <a:avLst/>
                <a:gdLst>
                  <a:gd name="T0" fmla="*/ 40 w 68"/>
                  <a:gd name="T1" fmla="*/ 0 h 76"/>
                  <a:gd name="T2" fmla="*/ 24 w 68"/>
                  <a:gd name="T3" fmla="*/ 19 h 76"/>
                  <a:gd name="T4" fmla="*/ 9 w 68"/>
                  <a:gd name="T5" fmla="*/ 2 h 76"/>
                  <a:gd name="T6" fmla="*/ 0 w 68"/>
                  <a:gd name="T7" fmla="*/ 16 h 76"/>
                  <a:gd name="T8" fmla="*/ 32 w 68"/>
                  <a:gd name="T9" fmla="*/ 74 h 76"/>
                  <a:gd name="T10" fmla="*/ 31 w 68"/>
                  <a:gd name="T11" fmla="*/ 76 h 76"/>
                  <a:gd name="T12" fmla="*/ 67 w 68"/>
                  <a:gd name="T13" fmla="*/ 57 h 76"/>
                  <a:gd name="T14" fmla="*/ 68 w 68"/>
                  <a:gd name="T15" fmla="*/ 48 h 76"/>
                  <a:gd name="T16" fmla="*/ 40 w 68"/>
                  <a:gd name="T1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76">
                    <a:moveTo>
                      <a:pt x="40" y="0"/>
                    </a:moveTo>
                    <a:cubicBezTo>
                      <a:pt x="24" y="19"/>
                      <a:pt x="24" y="19"/>
                      <a:pt x="24" y="19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7" y="7"/>
                      <a:pt x="4" y="12"/>
                      <a:pt x="0" y="16"/>
                    </a:cubicBezTo>
                    <a:cubicBezTo>
                      <a:pt x="19" y="27"/>
                      <a:pt x="32" y="49"/>
                      <a:pt x="32" y="74"/>
                    </a:cubicBezTo>
                    <a:cubicBezTo>
                      <a:pt x="32" y="75"/>
                      <a:pt x="31" y="75"/>
                      <a:pt x="31" y="76"/>
                    </a:cubicBezTo>
                    <a:cubicBezTo>
                      <a:pt x="46" y="74"/>
                      <a:pt x="59" y="67"/>
                      <a:pt x="67" y="57"/>
                    </a:cubicBezTo>
                    <a:cubicBezTo>
                      <a:pt x="68" y="54"/>
                      <a:pt x="68" y="51"/>
                      <a:pt x="68" y="48"/>
                    </a:cubicBezTo>
                    <a:cubicBezTo>
                      <a:pt x="68" y="26"/>
                      <a:pt x="56" y="8"/>
                      <a:pt x="4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55"/>
              <p:cNvSpPr/>
              <p:nvPr/>
            </p:nvSpPr>
            <p:spPr bwMode="auto">
              <a:xfrm>
                <a:off x="2203042" y="1578066"/>
                <a:ext cx="258763" cy="285750"/>
              </a:xfrm>
              <a:custGeom>
                <a:avLst/>
                <a:gdLst>
                  <a:gd name="T0" fmla="*/ 38 w 69"/>
                  <a:gd name="T1" fmla="*/ 74 h 76"/>
                  <a:gd name="T2" fmla="*/ 69 w 69"/>
                  <a:gd name="T3" fmla="*/ 17 h 76"/>
                  <a:gd name="T4" fmla="*/ 59 w 69"/>
                  <a:gd name="T5" fmla="*/ 0 h 76"/>
                  <a:gd name="T6" fmla="*/ 59 w 69"/>
                  <a:gd name="T7" fmla="*/ 0 h 76"/>
                  <a:gd name="T8" fmla="*/ 44 w 69"/>
                  <a:gd name="T9" fmla="*/ 19 h 76"/>
                  <a:gd name="T10" fmla="*/ 28 w 69"/>
                  <a:gd name="T11" fmla="*/ 1 h 76"/>
                  <a:gd name="T12" fmla="*/ 0 w 69"/>
                  <a:gd name="T13" fmla="*/ 48 h 76"/>
                  <a:gd name="T14" fmla="*/ 0 w 69"/>
                  <a:gd name="T15" fmla="*/ 57 h 76"/>
                  <a:gd name="T16" fmla="*/ 38 w 69"/>
                  <a:gd name="T17" fmla="*/ 76 h 76"/>
                  <a:gd name="T18" fmla="*/ 38 w 69"/>
                  <a:gd name="T19" fmla="*/ 74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76">
                    <a:moveTo>
                      <a:pt x="38" y="74"/>
                    </a:moveTo>
                    <a:cubicBezTo>
                      <a:pt x="38" y="49"/>
                      <a:pt x="50" y="28"/>
                      <a:pt x="69" y="17"/>
                    </a:cubicBezTo>
                    <a:cubicBezTo>
                      <a:pt x="65" y="12"/>
                      <a:pt x="61" y="7"/>
                      <a:pt x="5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44" y="19"/>
                      <a:pt x="44" y="19"/>
                      <a:pt x="44" y="19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12" y="8"/>
                      <a:pt x="0" y="26"/>
                      <a:pt x="0" y="48"/>
                    </a:cubicBezTo>
                    <a:cubicBezTo>
                      <a:pt x="0" y="51"/>
                      <a:pt x="0" y="54"/>
                      <a:pt x="0" y="57"/>
                    </a:cubicBezTo>
                    <a:cubicBezTo>
                      <a:pt x="9" y="67"/>
                      <a:pt x="22" y="75"/>
                      <a:pt x="38" y="76"/>
                    </a:cubicBezTo>
                    <a:cubicBezTo>
                      <a:pt x="38" y="75"/>
                      <a:pt x="38" y="75"/>
                      <a:pt x="38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6075007" y="2993495"/>
            <a:ext cx="1705134" cy="1966386"/>
            <a:chOff x="6075007" y="3339724"/>
            <a:chExt cx="1705134" cy="1966386"/>
          </a:xfrm>
        </p:grpSpPr>
        <p:grpSp>
          <p:nvGrpSpPr>
            <p:cNvPr id="23" name="组合 22"/>
            <p:cNvGrpSpPr/>
            <p:nvPr/>
          </p:nvGrpSpPr>
          <p:grpSpPr>
            <a:xfrm>
              <a:off x="6075007" y="3339724"/>
              <a:ext cx="1705134" cy="1966386"/>
              <a:chOff x="5943403" y="3106452"/>
              <a:chExt cx="1953569" cy="2252884"/>
            </a:xfrm>
          </p:grpSpPr>
          <p:sp>
            <p:nvSpPr>
              <p:cNvPr id="14" name="Freeform 7"/>
              <p:cNvSpPr/>
              <p:nvPr/>
            </p:nvSpPr>
            <p:spPr bwMode="auto">
              <a:xfrm>
                <a:off x="5943403" y="3106452"/>
                <a:ext cx="1325541" cy="2252884"/>
              </a:xfrm>
              <a:custGeom>
                <a:avLst/>
                <a:gdLst>
                  <a:gd name="T0" fmla="*/ 522 w 527"/>
                  <a:gd name="T1" fmla="*/ 286 h 897"/>
                  <a:gd name="T2" fmla="*/ 527 w 527"/>
                  <a:gd name="T3" fmla="*/ 470 h 897"/>
                  <a:gd name="T4" fmla="*/ 129 w 527"/>
                  <a:gd name="T5" fmla="*/ 897 h 897"/>
                  <a:gd name="T6" fmla="*/ 128 w 527"/>
                  <a:gd name="T7" fmla="*/ 870 h 897"/>
                  <a:gd name="T8" fmla="*/ 128 w 527"/>
                  <a:gd name="T9" fmla="*/ 714 h 897"/>
                  <a:gd name="T10" fmla="*/ 143 w 527"/>
                  <a:gd name="T11" fmla="*/ 675 h 897"/>
                  <a:gd name="T12" fmla="*/ 401 w 527"/>
                  <a:gd name="T13" fmla="*/ 389 h 897"/>
                  <a:gd name="T14" fmla="*/ 413 w 527"/>
                  <a:gd name="T15" fmla="*/ 375 h 897"/>
                  <a:gd name="T16" fmla="*/ 0 w 527"/>
                  <a:gd name="T17" fmla="*/ 5 h 897"/>
                  <a:gd name="T18" fmla="*/ 101 w 527"/>
                  <a:gd name="T19" fmla="*/ 5 h 897"/>
                  <a:gd name="T20" fmla="*/ 165 w 527"/>
                  <a:gd name="T21" fmla="*/ 5 h 897"/>
                  <a:gd name="T22" fmla="*/ 258 w 527"/>
                  <a:gd name="T23" fmla="*/ 41 h 897"/>
                  <a:gd name="T24" fmla="*/ 497 w 527"/>
                  <a:gd name="T25" fmla="*/ 265 h 897"/>
                  <a:gd name="T26" fmla="*/ 522 w 527"/>
                  <a:gd name="T27" fmla="*/ 286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27" h="897">
                    <a:moveTo>
                      <a:pt x="522" y="286"/>
                    </a:moveTo>
                    <a:cubicBezTo>
                      <a:pt x="482" y="350"/>
                      <a:pt x="483" y="410"/>
                      <a:pt x="527" y="470"/>
                    </a:cubicBezTo>
                    <a:cubicBezTo>
                      <a:pt x="395" y="611"/>
                      <a:pt x="264" y="752"/>
                      <a:pt x="129" y="897"/>
                    </a:cubicBezTo>
                    <a:cubicBezTo>
                      <a:pt x="129" y="884"/>
                      <a:pt x="128" y="877"/>
                      <a:pt x="128" y="870"/>
                    </a:cubicBezTo>
                    <a:cubicBezTo>
                      <a:pt x="128" y="818"/>
                      <a:pt x="128" y="766"/>
                      <a:pt x="128" y="714"/>
                    </a:cubicBezTo>
                    <a:cubicBezTo>
                      <a:pt x="127" y="698"/>
                      <a:pt x="132" y="687"/>
                      <a:pt x="143" y="675"/>
                    </a:cubicBezTo>
                    <a:cubicBezTo>
                      <a:pt x="229" y="580"/>
                      <a:pt x="315" y="485"/>
                      <a:pt x="401" y="389"/>
                    </a:cubicBezTo>
                    <a:cubicBezTo>
                      <a:pt x="405" y="385"/>
                      <a:pt x="408" y="381"/>
                      <a:pt x="413" y="375"/>
                    </a:cubicBezTo>
                    <a:cubicBezTo>
                      <a:pt x="276" y="253"/>
                      <a:pt x="140" y="131"/>
                      <a:pt x="0" y="5"/>
                    </a:cubicBezTo>
                    <a:cubicBezTo>
                      <a:pt x="38" y="5"/>
                      <a:pt x="70" y="5"/>
                      <a:pt x="101" y="5"/>
                    </a:cubicBezTo>
                    <a:cubicBezTo>
                      <a:pt x="123" y="5"/>
                      <a:pt x="144" y="8"/>
                      <a:pt x="165" y="5"/>
                    </a:cubicBezTo>
                    <a:cubicBezTo>
                      <a:pt x="204" y="0"/>
                      <a:pt x="231" y="15"/>
                      <a:pt x="258" y="41"/>
                    </a:cubicBezTo>
                    <a:cubicBezTo>
                      <a:pt x="337" y="117"/>
                      <a:pt x="417" y="191"/>
                      <a:pt x="497" y="265"/>
                    </a:cubicBezTo>
                    <a:cubicBezTo>
                      <a:pt x="505" y="273"/>
                      <a:pt x="513" y="279"/>
                      <a:pt x="522" y="286"/>
                    </a:cubicBezTo>
                    <a:close/>
                  </a:path>
                </a:pathLst>
              </a:custGeom>
              <a:solidFill>
                <a:srgbClr val="3AD1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8" name="Freeform 11"/>
              <p:cNvSpPr/>
              <p:nvPr/>
            </p:nvSpPr>
            <p:spPr bwMode="auto">
              <a:xfrm>
                <a:off x="7252909" y="3685039"/>
                <a:ext cx="644063" cy="708202"/>
              </a:xfrm>
              <a:custGeom>
                <a:avLst/>
                <a:gdLst>
                  <a:gd name="T0" fmla="*/ 256 w 256"/>
                  <a:gd name="T1" fmla="*/ 142 h 282"/>
                  <a:gd name="T2" fmla="*/ 128 w 256"/>
                  <a:gd name="T3" fmla="*/ 280 h 282"/>
                  <a:gd name="T4" fmla="*/ 44 w 256"/>
                  <a:gd name="T5" fmla="*/ 235 h 282"/>
                  <a:gd name="T6" fmla="*/ 47 w 256"/>
                  <a:gd name="T7" fmla="*/ 50 h 282"/>
                  <a:gd name="T8" fmla="*/ 169 w 256"/>
                  <a:gd name="T9" fmla="*/ 16 h 282"/>
                  <a:gd name="T10" fmla="*/ 255 w 256"/>
                  <a:gd name="T11" fmla="*/ 126 h 282"/>
                  <a:gd name="T12" fmla="*/ 256 w 256"/>
                  <a:gd name="T13" fmla="*/ 14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6" h="282">
                    <a:moveTo>
                      <a:pt x="256" y="142"/>
                    </a:moveTo>
                    <a:cubicBezTo>
                      <a:pt x="255" y="224"/>
                      <a:pt x="200" y="282"/>
                      <a:pt x="128" y="280"/>
                    </a:cubicBezTo>
                    <a:cubicBezTo>
                      <a:pt x="93" y="278"/>
                      <a:pt x="65" y="262"/>
                      <a:pt x="44" y="235"/>
                    </a:cubicBezTo>
                    <a:cubicBezTo>
                      <a:pt x="0" y="183"/>
                      <a:pt x="2" y="100"/>
                      <a:pt x="47" y="50"/>
                    </a:cubicBezTo>
                    <a:cubicBezTo>
                      <a:pt x="80" y="13"/>
                      <a:pt x="122" y="0"/>
                      <a:pt x="169" y="16"/>
                    </a:cubicBezTo>
                    <a:cubicBezTo>
                      <a:pt x="221" y="33"/>
                      <a:pt x="246" y="74"/>
                      <a:pt x="255" y="126"/>
                    </a:cubicBezTo>
                    <a:cubicBezTo>
                      <a:pt x="256" y="133"/>
                      <a:pt x="256" y="139"/>
                      <a:pt x="256" y="142"/>
                    </a:cubicBezTo>
                    <a:close/>
                  </a:path>
                </a:pathLst>
              </a:custGeom>
              <a:solidFill>
                <a:srgbClr val="3AD1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61" name="组合 60"/>
            <p:cNvGrpSpPr>
              <a:grpSpLocks noChangeAspect="1"/>
            </p:cNvGrpSpPr>
            <p:nvPr/>
          </p:nvGrpSpPr>
          <p:grpSpPr>
            <a:xfrm>
              <a:off x="7418847" y="4066831"/>
              <a:ext cx="191895" cy="192992"/>
              <a:chOff x="4005263" y="4962526"/>
              <a:chExt cx="277812" cy="279400"/>
            </a:xfrm>
            <a:solidFill>
              <a:schemeClr val="bg1"/>
            </a:solidFill>
          </p:grpSpPr>
          <p:sp>
            <p:nvSpPr>
              <p:cNvPr id="62" name="Freeform 478"/>
              <p:cNvSpPr/>
              <p:nvPr/>
            </p:nvSpPr>
            <p:spPr bwMode="auto">
              <a:xfrm>
                <a:off x="4005263" y="4962526"/>
                <a:ext cx="250825" cy="250825"/>
              </a:xfrm>
              <a:custGeom>
                <a:avLst/>
                <a:gdLst>
                  <a:gd name="T0" fmla="*/ 129 w 258"/>
                  <a:gd name="T1" fmla="*/ 245 h 259"/>
                  <a:gd name="T2" fmla="*/ 14 w 258"/>
                  <a:gd name="T3" fmla="*/ 129 h 259"/>
                  <a:gd name="T4" fmla="*/ 129 w 258"/>
                  <a:gd name="T5" fmla="*/ 14 h 259"/>
                  <a:gd name="T6" fmla="*/ 244 w 258"/>
                  <a:gd name="T7" fmla="*/ 129 h 259"/>
                  <a:gd name="T8" fmla="*/ 241 w 258"/>
                  <a:gd name="T9" fmla="*/ 156 h 259"/>
                  <a:gd name="T10" fmla="*/ 255 w 258"/>
                  <a:gd name="T11" fmla="*/ 159 h 259"/>
                  <a:gd name="T12" fmla="*/ 258 w 258"/>
                  <a:gd name="T13" fmla="*/ 129 h 259"/>
                  <a:gd name="T14" fmla="*/ 129 w 258"/>
                  <a:gd name="T15" fmla="*/ 0 h 259"/>
                  <a:gd name="T16" fmla="*/ 0 w 258"/>
                  <a:gd name="T17" fmla="*/ 129 h 259"/>
                  <a:gd name="T18" fmla="*/ 129 w 258"/>
                  <a:gd name="T19" fmla="*/ 259 h 259"/>
                  <a:gd name="T20" fmla="*/ 155 w 258"/>
                  <a:gd name="T21" fmla="*/ 256 h 259"/>
                  <a:gd name="T22" fmla="*/ 152 w 258"/>
                  <a:gd name="T23" fmla="*/ 242 h 259"/>
                  <a:gd name="T24" fmla="*/ 129 w 258"/>
                  <a:gd name="T25" fmla="*/ 245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58" h="259">
                    <a:moveTo>
                      <a:pt x="129" y="245"/>
                    </a:moveTo>
                    <a:cubicBezTo>
                      <a:pt x="65" y="245"/>
                      <a:pt x="14" y="193"/>
                      <a:pt x="14" y="129"/>
                    </a:cubicBezTo>
                    <a:cubicBezTo>
                      <a:pt x="14" y="66"/>
                      <a:pt x="65" y="14"/>
                      <a:pt x="129" y="14"/>
                    </a:cubicBezTo>
                    <a:cubicBezTo>
                      <a:pt x="193" y="14"/>
                      <a:pt x="244" y="66"/>
                      <a:pt x="244" y="129"/>
                    </a:cubicBezTo>
                    <a:cubicBezTo>
                      <a:pt x="244" y="139"/>
                      <a:pt x="243" y="148"/>
                      <a:pt x="241" y="156"/>
                    </a:cubicBezTo>
                    <a:cubicBezTo>
                      <a:pt x="255" y="159"/>
                      <a:pt x="255" y="159"/>
                      <a:pt x="255" y="159"/>
                    </a:cubicBezTo>
                    <a:cubicBezTo>
                      <a:pt x="257" y="150"/>
                      <a:pt x="258" y="140"/>
                      <a:pt x="258" y="129"/>
                    </a:cubicBezTo>
                    <a:cubicBezTo>
                      <a:pt x="258" y="58"/>
                      <a:pt x="200" y="0"/>
                      <a:pt x="129" y="0"/>
                    </a:cubicBezTo>
                    <a:cubicBezTo>
                      <a:pt x="58" y="0"/>
                      <a:pt x="0" y="58"/>
                      <a:pt x="0" y="129"/>
                    </a:cubicBezTo>
                    <a:cubicBezTo>
                      <a:pt x="0" y="201"/>
                      <a:pt x="58" y="259"/>
                      <a:pt x="129" y="259"/>
                    </a:cubicBezTo>
                    <a:cubicBezTo>
                      <a:pt x="138" y="259"/>
                      <a:pt x="147" y="258"/>
                      <a:pt x="155" y="256"/>
                    </a:cubicBezTo>
                    <a:cubicBezTo>
                      <a:pt x="152" y="242"/>
                      <a:pt x="152" y="242"/>
                      <a:pt x="152" y="242"/>
                    </a:cubicBezTo>
                    <a:cubicBezTo>
                      <a:pt x="145" y="244"/>
                      <a:pt x="137" y="245"/>
                      <a:pt x="129" y="2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" name="Freeform 479"/>
              <p:cNvSpPr>
                <a:spLocks noEditPoints="1"/>
              </p:cNvSpPr>
              <p:nvPr/>
            </p:nvSpPr>
            <p:spPr bwMode="auto">
              <a:xfrm>
                <a:off x="4027488" y="4984751"/>
                <a:ext cx="206375" cy="206375"/>
              </a:xfrm>
              <a:custGeom>
                <a:avLst/>
                <a:gdLst>
                  <a:gd name="T0" fmla="*/ 106 w 212"/>
                  <a:gd name="T1" fmla="*/ 0 h 213"/>
                  <a:gd name="T2" fmla="*/ 0 w 212"/>
                  <a:gd name="T3" fmla="*/ 106 h 213"/>
                  <a:gd name="T4" fmla="*/ 106 w 212"/>
                  <a:gd name="T5" fmla="*/ 213 h 213"/>
                  <a:gd name="T6" fmla="*/ 127 w 212"/>
                  <a:gd name="T7" fmla="*/ 211 h 213"/>
                  <a:gd name="T8" fmla="*/ 105 w 212"/>
                  <a:gd name="T9" fmla="*/ 106 h 213"/>
                  <a:gd name="T10" fmla="*/ 120 w 212"/>
                  <a:gd name="T11" fmla="*/ 110 h 213"/>
                  <a:gd name="T12" fmla="*/ 117 w 212"/>
                  <a:gd name="T13" fmla="*/ 103 h 213"/>
                  <a:gd name="T14" fmla="*/ 128 w 212"/>
                  <a:gd name="T15" fmla="*/ 92 h 213"/>
                  <a:gd name="T16" fmla="*/ 139 w 212"/>
                  <a:gd name="T17" fmla="*/ 103 h 213"/>
                  <a:gd name="T18" fmla="*/ 132 w 212"/>
                  <a:gd name="T19" fmla="*/ 113 h 213"/>
                  <a:gd name="T20" fmla="*/ 209 w 212"/>
                  <a:gd name="T21" fmla="*/ 131 h 213"/>
                  <a:gd name="T22" fmla="*/ 212 w 212"/>
                  <a:gd name="T23" fmla="*/ 106 h 213"/>
                  <a:gd name="T24" fmla="*/ 106 w 212"/>
                  <a:gd name="T25" fmla="*/ 0 h 213"/>
                  <a:gd name="T26" fmla="*/ 42 w 212"/>
                  <a:gd name="T27" fmla="*/ 54 h 213"/>
                  <a:gd name="T28" fmla="*/ 57 w 212"/>
                  <a:gd name="T29" fmla="*/ 70 h 213"/>
                  <a:gd name="T30" fmla="*/ 42 w 212"/>
                  <a:gd name="T31" fmla="*/ 85 h 213"/>
                  <a:gd name="T32" fmla="*/ 26 w 212"/>
                  <a:gd name="T33" fmla="*/ 70 h 213"/>
                  <a:gd name="T34" fmla="*/ 42 w 212"/>
                  <a:gd name="T35" fmla="*/ 54 h 213"/>
                  <a:gd name="T36" fmla="*/ 40 w 212"/>
                  <a:gd name="T37" fmla="*/ 154 h 213"/>
                  <a:gd name="T38" fmla="*/ 21 w 212"/>
                  <a:gd name="T39" fmla="*/ 135 h 213"/>
                  <a:gd name="T40" fmla="*/ 40 w 212"/>
                  <a:gd name="T41" fmla="*/ 115 h 213"/>
                  <a:gd name="T42" fmla="*/ 60 w 212"/>
                  <a:gd name="T43" fmla="*/ 135 h 213"/>
                  <a:gd name="T44" fmla="*/ 40 w 212"/>
                  <a:gd name="T45" fmla="*/ 154 h 213"/>
                  <a:gd name="T46" fmla="*/ 89 w 212"/>
                  <a:gd name="T47" fmla="*/ 70 h 213"/>
                  <a:gd name="T48" fmla="*/ 102 w 212"/>
                  <a:gd name="T49" fmla="*/ 83 h 213"/>
                  <a:gd name="T50" fmla="*/ 89 w 212"/>
                  <a:gd name="T51" fmla="*/ 96 h 213"/>
                  <a:gd name="T52" fmla="*/ 76 w 212"/>
                  <a:gd name="T53" fmla="*/ 83 h 213"/>
                  <a:gd name="T54" fmla="*/ 89 w 212"/>
                  <a:gd name="T55" fmla="*/ 70 h 213"/>
                  <a:gd name="T56" fmla="*/ 76 w 212"/>
                  <a:gd name="T57" fmla="*/ 133 h 213"/>
                  <a:gd name="T58" fmla="*/ 89 w 212"/>
                  <a:gd name="T59" fmla="*/ 120 h 213"/>
                  <a:gd name="T60" fmla="*/ 102 w 212"/>
                  <a:gd name="T61" fmla="*/ 133 h 213"/>
                  <a:gd name="T62" fmla="*/ 89 w 212"/>
                  <a:gd name="T63" fmla="*/ 146 h 213"/>
                  <a:gd name="T64" fmla="*/ 76 w 212"/>
                  <a:gd name="T65" fmla="*/ 133 h 213"/>
                  <a:gd name="T66" fmla="*/ 117 w 212"/>
                  <a:gd name="T67" fmla="*/ 183 h 213"/>
                  <a:gd name="T68" fmla="*/ 102 w 212"/>
                  <a:gd name="T69" fmla="*/ 198 h 213"/>
                  <a:gd name="T70" fmla="*/ 87 w 212"/>
                  <a:gd name="T71" fmla="*/ 183 h 213"/>
                  <a:gd name="T72" fmla="*/ 102 w 212"/>
                  <a:gd name="T73" fmla="*/ 168 h 213"/>
                  <a:gd name="T74" fmla="*/ 117 w 212"/>
                  <a:gd name="T75" fmla="*/ 183 h 213"/>
                  <a:gd name="T76" fmla="*/ 106 w 212"/>
                  <a:gd name="T77" fmla="*/ 55 h 213"/>
                  <a:gd name="T78" fmla="*/ 88 w 212"/>
                  <a:gd name="T79" fmla="*/ 36 h 213"/>
                  <a:gd name="T80" fmla="*/ 106 w 212"/>
                  <a:gd name="T81" fmla="*/ 18 h 213"/>
                  <a:gd name="T82" fmla="*/ 125 w 212"/>
                  <a:gd name="T83" fmla="*/ 36 h 213"/>
                  <a:gd name="T84" fmla="*/ 106 w 212"/>
                  <a:gd name="T85" fmla="*/ 55 h 213"/>
                  <a:gd name="T86" fmla="*/ 139 w 212"/>
                  <a:gd name="T87" fmla="*/ 49 h 213"/>
                  <a:gd name="T88" fmla="*/ 152 w 212"/>
                  <a:gd name="T89" fmla="*/ 36 h 213"/>
                  <a:gd name="T90" fmla="*/ 165 w 212"/>
                  <a:gd name="T91" fmla="*/ 49 h 213"/>
                  <a:gd name="T92" fmla="*/ 152 w 212"/>
                  <a:gd name="T93" fmla="*/ 62 h 213"/>
                  <a:gd name="T94" fmla="*/ 139 w 212"/>
                  <a:gd name="T95" fmla="*/ 49 h 213"/>
                  <a:gd name="T96" fmla="*/ 175 w 212"/>
                  <a:gd name="T97" fmla="*/ 112 h 213"/>
                  <a:gd name="T98" fmla="*/ 157 w 212"/>
                  <a:gd name="T99" fmla="*/ 95 h 213"/>
                  <a:gd name="T100" fmla="*/ 175 w 212"/>
                  <a:gd name="T101" fmla="*/ 77 h 213"/>
                  <a:gd name="T102" fmla="*/ 193 w 212"/>
                  <a:gd name="T103" fmla="*/ 95 h 213"/>
                  <a:gd name="T104" fmla="*/ 175 w 212"/>
                  <a:gd name="T105" fmla="*/ 112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12" h="213">
                    <a:moveTo>
                      <a:pt x="106" y="0"/>
                    </a:moveTo>
                    <a:cubicBezTo>
                      <a:pt x="47" y="0"/>
                      <a:pt x="0" y="48"/>
                      <a:pt x="0" y="106"/>
                    </a:cubicBezTo>
                    <a:cubicBezTo>
                      <a:pt x="0" y="165"/>
                      <a:pt x="47" y="213"/>
                      <a:pt x="106" y="213"/>
                    </a:cubicBezTo>
                    <a:cubicBezTo>
                      <a:pt x="113" y="213"/>
                      <a:pt x="120" y="212"/>
                      <a:pt x="127" y="211"/>
                    </a:cubicBezTo>
                    <a:cubicBezTo>
                      <a:pt x="105" y="106"/>
                      <a:pt x="105" y="106"/>
                      <a:pt x="105" y="106"/>
                    </a:cubicBezTo>
                    <a:cubicBezTo>
                      <a:pt x="120" y="110"/>
                      <a:pt x="120" y="110"/>
                      <a:pt x="120" y="110"/>
                    </a:cubicBezTo>
                    <a:cubicBezTo>
                      <a:pt x="118" y="108"/>
                      <a:pt x="117" y="105"/>
                      <a:pt x="117" y="103"/>
                    </a:cubicBezTo>
                    <a:cubicBezTo>
                      <a:pt x="117" y="97"/>
                      <a:pt x="122" y="92"/>
                      <a:pt x="128" y="92"/>
                    </a:cubicBezTo>
                    <a:cubicBezTo>
                      <a:pt x="134" y="92"/>
                      <a:pt x="139" y="97"/>
                      <a:pt x="139" y="103"/>
                    </a:cubicBezTo>
                    <a:cubicBezTo>
                      <a:pt x="139" y="107"/>
                      <a:pt x="136" y="111"/>
                      <a:pt x="132" y="113"/>
                    </a:cubicBezTo>
                    <a:cubicBezTo>
                      <a:pt x="209" y="131"/>
                      <a:pt x="209" y="131"/>
                      <a:pt x="209" y="131"/>
                    </a:cubicBezTo>
                    <a:cubicBezTo>
                      <a:pt x="211" y="123"/>
                      <a:pt x="212" y="115"/>
                      <a:pt x="212" y="106"/>
                    </a:cubicBezTo>
                    <a:cubicBezTo>
                      <a:pt x="212" y="48"/>
                      <a:pt x="165" y="0"/>
                      <a:pt x="106" y="0"/>
                    </a:cubicBezTo>
                    <a:close/>
                    <a:moveTo>
                      <a:pt x="42" y="54"/>
                    </a:moveTo>
                    <a:cubicBezTo>
                      <a:pt x="50" y="54"/>
                      <a:pt x="57" y="61"/>
                      <a:pt x="57" y="70"/>
                    </a:cubicBezTo>
                    <a:cubicBezTo>
                      <a:pt x="57" y="78"/>
                      <a:pt x="50" y="85"/>
                      <a:pt x="42" y="85"/>
                    </a:cubicBezTo>
                    <a:cubicBezTo>
                      <a:pt x="33" y="85"/>
                      <a:pt x="26" y="78"/>
                      <a:pt x="26" y="70"/>
                    </a:cubicBezTo>
                    <a:cubicBezTo>
                      <a:pt x="26" y="61"/>
                      <a:pt x="33" y="54"/>
                      <a:pt x="42" y="54"/>
                    </a:cubicBezTo>
                    <a:close/>
                    <a:moveTo>
                      <a:pt x="40" y="154"/>
                    </a:moveTo>
                    <a:cubicBezTo>
                      <a:pt x="30" y="154"/>
                      <a:pt x="21" y="146"/>
                      <a:pt x="21" y="135"/>
                    </a:cubicBezTo>
                    <a:cubicBezTo>
                      <a:pt x="21" y="124"/>
                      <a:pt x="30" y="115"/>
                      <a:pt x="40" y="115"/>
                    </a:cubicBezTo>
                    <a:cubicBezTo>
                      <a:pt x="51" y="115"/>
                      <a:pt x="60" y="124"/>
                      <a:pt x="60" y="135"/>
                    </a:cubicBezTo>
                    <a:cubicBezTo>
                      <a:pt x="60" y="146"/>
                      <a:pt x="51" y="154"/>
                      <a:pt x="40" y="154"/>
                    </a:cubicBezTo>
                    <a:close/>
                    <a:moveTo>
                      <a:pt x="89" y="70"/>
                    </a:moveTo>
                    <a:cubicBezTo>
                      <a:pt x="96" y="70"/>
                      <a:pt x="102" y="76"/>
                      <a:pt x="102" y="83"/>
                    </a:cubicBezTo>
                    <a:cubicBezTo>
                      <a:pt x="102" y="90"/>
                      <a:pt x="96" y="96"/>
                      <a:pt x="89" y="96"/>
                    </a:cubicBezTo>
                    <a:cubicBezTo>
                      <a:pt x="82" y="96"/>
                      <a:pt x="76" y="90"/>
                      <a:pt x="76" y="83"/>
                    </a:cubicBezTo>
                    <a:cubicBezTo>
                      <a:pt x="76" y="76"/>
                      <a:pt x="82" y="70"/>
                      <a:pt x="89" y="70"/>
                    </a:cubicBezTo>
                    <a:close/>
                    <a:moveTo>
                      <a:pt x="76" y="133"/>
                    </a:moveTo>
                    <a:cubicBezTo>
                      <a:pt x="76" y="126"/>
                      <a:pt x="82" y="120"/>
                      <a:pt x="89" y="120"/>
                    </a:cubicBezTo>
                    <a:cubicBezTo>
                      <a:pt x="96" y="120"/>
                      <a:pt x="102" y="126"/>
                      <a:pt x="102" y="133"/>
                    </a:cubicBezTo>
                    <a:cubicBezTo>
                      <a:pt x="102" y="140"/>
                      <a:pt x="96" y="146"/>
                      <a:pt x="89" y="146"/>
                    </a:cubicBezTo>
                    <a:cubicBezTo>
                      <a:pt x="82" y="146"/>
                      <a:pt x="76" y="140"/>
                      <a:pt x="76" y="133"/>
                    </a:cubicBezTo>
                    <a:close/>
                    <a:moveTo>
                      <a:pt x="117" y="183"/>
                    </a:moveTo>
                    <a:cubicBezTo>
                      <a:pt x="117" y="191"/>
                      <a:pt x="110" y="198"/>
                      <a:pt x="102" y="198"/>
                    </a:cubicBezTo>
                    <a:cubicBezTo>
                      <a:pt x="94" y="198"/>
                      <a:pt x="87" y="191"/>
                      <a:pt x="87" y="183"/>
                    </a:cubicBezTo>
                    <a:cubicBezTo>
                      <a:pt x="87" y="175"/>
                      <a:pt x="94" y="168"/>
                      <a:pt x="102" y="168"/>
                    </a:cubicBezTo>
                    <a:cubicBezTo>
                      <a:pt x="110" y="168"/>
                      <a:pt x="117" y="175"/>
                      <a:pt x="117" y="183"/>
                    </a:cubicBezTo>
                    <a:close/>
                    <a:moveTo>
                      <a:pt x="106" y="55"/>
                    </a:moveTo>
                    <a:cubicBezTo>
                      <a:pt x="96" y="55"/>
                      <a:pt x="88" y="46"/>
                      <a:pt x="88" y="36"/>
                    </a:cubicBezTo>
                    <a:cubicBezTo>
                      <a:pt x="88" y="26"/>
                      <a:pt x="96" y="18"/>
                      <a:pt x="106" y="18"/>
                    </a:cubicBezTo>
                    <a:cubicBezTo>
                      <a:pt x="116" y="18"/>
                      <a:pt x="125" y="26"/>
                      <a:pt x="125" y="36"/>
                    </a:cubicBezTo>
                    <a:cubicBezTo>
                      <a:pt x="125" y="46"/>
                      <a:pt x="116" y="55"/>
                      <a:pt x="106" y="55"/>
                    </a:cubicBezTo>
                    <a:close/>
                    <a:moveTo>
                      <a:pt x="139" y="49"/>
                    </a:moveTo>
                    <a:cubicBezTo>
                      <a:pt x="139" y="42"/>
                      <a:pt x="145" y="36"/>
                      <a:pt x="152" y="36"/>
                    </a:cubicBezTo>
                    <a:cubicBezTo>
                      <a:pt x="159" y="36"/>
                      <a:pt x="165" y="42"/>
                      <a:pt x="165" y="49"/>
                    </a:cubicBezTo>
                    <a:cubicBezTo>
                      <a:pt x="165" y="56"/>
                      <a:pt x="159" y="62"/>
                      <a:pt x="152" y="62"/>
                    </a:cubicBezTo>
                    <a:cubicBezTo>
                      <a:pt x="145" y="62"/>
                      <a:pt x="139" y="56"/>
                      <a:pt x="139" y="49"/>
                    </a:cubicBezTo>
                    <a:close/>
                    <a:moveTo>
                      <a:pt x="175" y="112"/>
                    </a:moveTo>
                    <a:cubicBezTo>
                      <a:pt x="165" y="112"/>
                      <a:pt x="157" y="105"/>
                      <a:pt x="157" y="95"/>
                    </a:cubicBezTo>
                    <a:cubicBezTo>
                      <a:pt x="157" y="85"/>
                      <a:pt x="165" y="77"/>
                      <a:pt x="175" y="77"/>
                    </a:cubicBezTo>
                    <a:cubicBezTo>
                      <a:pt x="185" y="77"/>
                      <a:pt x="193" y="85"/>
                      <a:pt x="193" y="95"/>
                    </a:cubicBezTo>
                    <a:cubicBezTo>
                      <a:pt x="193" y="105"/>
                      <a:pt x="185" y="112"/>
                      <a:pt x="175" y="1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" name="Freeform 480"/>
              <p:cNvSpPr/>
              <p:nvPr/>
            </p:nvSpPr>
            <p:spPr bwMode="auto">
              <a:xfrm>
                <a:off x="4184650" y="5145088"/>
                <a:ext cx="98425" cy="96838"/>
              </a:xfrm>
              <a:custGeom>
                <a:avLst/>
                <a:gdLst>
                  <a:gd name="T0" fmla="*/ 90 w 103"/>
                  <a:gd name="T1" fmla="*/ 0 h 100"/>
                  <a:gd name="T2" fmla="*/ 0 w 103"/>
                  <a:gd name="T3" fmla="*/ 87 h 100"/>
                  <a:gd name="T4" fmla="*/ 3 w 103"/>
                  <a:gd name="T5" fmla="*/ 100 h 100"/>
                  <a:gd name="T6" fmla="*/ 103 w 103"/>
                  <a:gd name="T7" fmla="*/ 4 h 100"/>
                  <a:gd name="T8" fmla="*/ 90 w 103"/>
                  <a:gd name="T9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100">
                    <a:moveTo>
                      <a:pt x="90" y="0"/>
                    </a:moveTo>
                    <a:cubicBezTo>
                      <a:pt x="79" y="44"/>
                      <a:pt x="44" y="78"/>
                      <a:pt x="0" y="87"/>
                    </a:cubicBezTo>
                    <a:cubicBezTo>
                      <a:pt x="3" y="100"/>
                      <a:pt x="3" y="100"/>
                      <a:pt x="3" y="100"/>
                    </a:cubicBezTo>
                    <a:cubicBezTo>
                      <a:pt x="53" y="90"/>
                      <a:pt x="92" y="52"/>
                      <a:pt x="103" y="4"/>
                    </a:cubicBezTo>
                    <a:lnTo>
                      <a:pt x="9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" name="Freeform 481"/>
              <p:cNvSpPr>
                <a:spLocks noEditPoints="1"/>
              </p:cNvSpPr>
              <p:nvPr/>
            </p:nvSpPr>
            <p:spPr bwMode="auto">
              <a:xfrm>
                <a:off x="4162425" y="5118101"/>
                <a:ext cx="100013" cy="101600"/>
              </a:xfrm>
              <a:custGeom>
                <a:avLst/>
                <a:gdLst>
                  <a:gd name="T0" fmla="*/ 104 w 104"/>
                  <a:gd name="T1" fmla="*/ 25 h 105"/>
                  <a:gd name="T2" fmla="*/ 27 w 104"/>
                  <a:gd name="T3" fmla="*/ 7 h 105"/>
                  <a:gd name="T4" fmla="*/ 23 w 104"/>
                  <a:gd name="T5" fmla="*/ 8 h 105"/>
                  <a:gd name="T6" fmla="*/ 14 w 104"/>
                  <a:gd name="T7" fmla="*/ 4 h 105"/>
                  <a:gd name="T8" fmla="*/ 0 w 104"/>
                  <a:gd name="T9" fmla="*/ 0 h 105"/>
                  <a:gd name="T10" fmla="*/ 22 w 104"/>
                  <a:gd name="T11" fmla="*/ 105 h 105"/>
                  <a:gd name="T12" fmla="*/ 104 w 104"/>
                  <a:gd name="T13" fmla="*/ 25 h 105"/>
                  <a:gd name="T14" fmla="*/ 73 w 104"/>
                  <a:gd name="T15" fmla="*/ 20 h 105"/>
                  <a:gd name="T16" fmla="*/ 84 w 104"/>
                  <a:gd name="T17" fmla="*/ 31 h 105"/>
                  <a:gd name="T18" fmla="*/ 73 w 104"/>
                  <a:gd name="T19" fmla="*/ 42 h 105"/>
                  <a:gd name="T20" fmla="*/ 62 w 104"/>
                  <a:gd name="T21" fmla="*/ 31 h 105"/>
                  <a:gd name="T22" fmla="*/ 73 w 104"/>
                  <a:gd name="T23" fmla="*/ 20 h 105"/>
                  <a:gd name="T24" fmla="*/ 31 w 104"/>
                  <a:gd name="T25" fmla="*/ 62 h 105"/>
                  <a:gd name="T26" fmla="*/ 13 w 104"/>
                  <a:gd name="T27" fmla="*/ 43 h 105"/>
                  <a:gd name="T28" fmla="*/ 31 w 104"/>
                  <a:gd name="T29" fmla="*/ 24 h 105"/>
                  <a:gd name="T30" fmla="*/ 50 w 104"/>
                  <a:gd name="T31" fmla="*/ 43 h 105"/>
                  <a:gd name="T32" fmla="*/ 31 w 104"/>
                  <a:gd name="T33" fmla="*/ 62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4" h="105">
                    <a:moveTo>
                      <a:pt x="104" y="25"/>
                    </a:moveTo>
                    <a:cubicBezTo>
                      <a:pt x="27" y="7"/>
                      <a:pt x="27" y="7"/>
                      <a:pt x="27" y="7"/>
                    </a:cubicBezTo>
                    <a:cubicBezTo>
                      <a:pt x="26" y="7"/>
                      <a:pt x="24" y="8"/>
                      <a:pt x="23" y="8"/>
                    </a:cubicBezTo>
                    <a:cubicBezTo>
                      <a:pt x="19" y="8"/>
                      <a:pt x="16" y="6"/>
                      <a:pt x="14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2" y="105"/>
                      <a:pt x="22" y="105"/>
                      <a:pt x="22" y="105"/>
                    </a:cubicBezTo>
                    <a:cubicBezTo>
                      <a:pt x="62" y="97"/>
                      <a:pt x="94" y="65"/>
                      <a:pt x="104" y="25"/>
                    </a:cubicBezTo>
                    <a:close/>
                    <a:moveTo>
                      <a:pt x="73" y="20"/>
                    </a:moveTo>
                    <a:cubicBezTo>
                      <a:pt x="79" y="20"/>
                      <a:pt x="84" y="25"/>
                      <a:pt x="84" y="31"/>
                    </a:cubicBezTo>
                    <a:cubicBezTo>
                      <a:pt x="84" y="37"/>
                      <a:pt x="79" y="42"/>
                      <a:pt x="73" y="42"/>
                    </a:cubicBezTo>
                    <a:cubicBezTo>
                      <a:pt x="67" y="42"/>
                      <a:pt x="62" y="37"/>
                      <a:pt x="62" y="31"/>
                    </a:cubicBezTo>
                    <a:cubicBezTo>
                      <a:pt x="62" y="25"/>
                      <a:pt x="67" y="20"/>
                      <a:pt x="73" y="20"/>
                    </a:cubicBezTo>
                    <a:close/>
                    <a:moveTo>
                      <a:pt x="31" y="62"/>
                    </a:moveTo>
                    <a:cubicBezTo>
                      <a:pt x="21" y="62"/>
                      <a:pt x="13" y="53"/>
                      <a:pt x="13" y="43"/>
                    </a:cubicBezTo>
                    <a:cubicBezTo>
                      <a:pt x="13" y="33"/>
                      <a:pt x="21" y="24"/>
                      <a:pt x="31" y="24"/>
                    </a:cubicBezTo>
                    <a:cubicBezTo>
                      <a:pt x="42" y="24"/>
                      <a:pt x="50" y="33"/>
                      <a:pt x="50" y="43"/>
                    </a:cubicBezTo>
                    <a:cubicBezTo>
                      <a:pt x="50" y="53"/>
                      <a:pt x="42" y="62"/>
                      <a:pt x="31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66" name="文本框 65"/>
          <p:cNvSpPr txBox="1"/>
          <p:nvPr/>
        </p:nvSpPr>
        <p:spPr>
          <a:xfrm>
            <a:off x="1743321" y="298443"/>
            <a:ext cx="25555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Part 1  </a:t>
            </a:r>
            <a:r>
              <a:rPr lang="zh-CN" altLang="en-US" sz="2000" dirty="0">
                <a:solidFill>
                  <a:schemeClr val="bg1"/>
                </a:solidFill>
              </a:rPr>
              <a:t>在此添加标题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pic>
        <p:nvPicPr>
          <p:cNvPr id="67" name="图片 66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-142364" y="137191"/>
            <a:ext cx="1799211" cy="722613"/>
          </a:xfrm>
          <a:prstGeom prst="rect">
            <a:avLst/>
          </a:prstGeom>
        </p:spPr>
      </p:pic>
      <p:pic>
        <p:nvPicPr>
          <p:cNvPr id="68" name="图片 67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4298829" y="242286"/>
            <a:ext cx="1414756" cy="568205"/>
          </a:xfrm>
          <a:prstGeom prst="rect">
            <a:avLst/>
          </a:prstGeom>
        </p:spPr>
      </p:pic>
      <p:pic>
        <p:nvPicPr>
          <p:cNvPr id="69" name="图片 68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5112738" y="495800"/>
            <a:ext cx="906321" cy="3640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5360732" y="2145561"/>
            <a:ext cx="1493779" cy="755336"/>
            <a:chOff x="5360732" y="2527301"/>
            <a:chExt cx="1493779" cy="755336"/>
          </a:xfrm>
        </p:grpSpPr>
        <p:sp>
          <p:nvSpPr>
            <p:cNvPr id="16" name="Freeform 9"/>
            <p:cNvSpPr/>
            <p:nvPr/>
          </p:nvSpPr>
          <p:spPr bwMode="auto">
            <a:xfrm>
              <a:off x="5360732" y="2527301"/>
              <a:ext cx="1493779" cy="755336"/>
            </a:xfrm>
            <a:custGeom>
              <a:avLst/>
              <a:gdLst>
                <a:gd name="T0" fmla="*/ 165 w 328"/>
                <a:gd name="T1" fmla="*/ 1 h 166"/>
                <a:gd name="T2" fmla="*/ 299 w 328"/>
                <a:gd name="T3" fmla="*/ 1 h 166"/>
                <a:gd name="T4" fmla="*/ 318 w 328"/>
                <a:gd name="T5" fmla="*/ 36 h 166"/>
                <a:gd name="T6" fmla="*/ 250 w 328"/>
                <a:gd name="T7" fmla="*/ 151 h 166"/>
                <a:gd name="T8" fmla="*/ 224 w 328"/>
                <a:gd name="T9" fmla="*/ 164 h 166"/>
                <a:gd name="T10" fmla="*/ 104 w 328"/>
                <a:gd name="T11" fmla="*/ 164 h 166"/>
                <a:gd name="T12" fmla="*/ 77 w 328"/>
                <a:gd name="T13" fmla="*/ 148 h 166"/>
                <a:gd name="T14" fmla="*/ 15 w 328"/>
                <a:gd name="T15" fmla="*/ 41 h 166"/>
                <a:gd name="T16" fmla="*/ 37 w 328"/>
                <a:gd name="T17" fmla="*/ 2 h 166"/>
                <a:gd name="T18" fmla="*/ 101 w 328"/>
                <a:gd name="T19" fmla="*/ 2 h 166"/>
                <a:gd name="T20" fmla="*/ 165 w 328"/>
                <a:gd name="T21" fmla="*/ 2 h 166"/>
                <a:gd name="T22" fmla="*/ 165 w 328"/>
                <a:gd name="T23" fmla="*/ 1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8" h="166">
                  <a:moveTo>
                    <a:pt x="165" y="1"/>
                  </a:moveTo>
                  <a:cubicBezTo>
                    <a:pt x="209" y="1"/>
                    <a:pt x="254" y="0"/>
                    <a:pt x="299" y="1"/>
                  </a:cubicBezTo>
                  <a:cubicBezTo>
                    <a:pt x="319" y="1"/>
                    <a:pt x="328" y="17"/>
                    <a:pt x="318" y="36"/>
                  </a:cubicBezTo>
                  <a:cubicBezTo>
                    <a:pt x="296" y="75"/>
                    <a:pt x="274" y="113"/>
                    <a:pt x="250" y="151"/>
                  </a:cubicBezTo>
                  <a:cubicBezTo>
                    <a:pt x="246" y="158"/>
                    <a:pt x="233" y="164"/>
                    <a:pt x="224" y="164"/>
                  </a:cubicBezTo>
                  <a:cubicBezTo>
                    <a:pt x="184" y="166"/>
                    <a:pt x="144" y="166"/>
                    <a:pt x="104" y="164"/>
                  </a:cubicBezTo>
                  <a:cubicBezTo>
                    <a:pt x="95" y="164"/>
                    <a:pt x="83" y="156"/>
                    <a:pt x="77" y="148"/>
                  </a:cubicBezTo>
                  <a:cubicBezTo>
                    <a:pt x="55" y="113"/>
                    <a:pt x="35" y="77"/>
                    <a:pt x="15" y="41"/>
                  </a:cubicBezTo>
                  <a:cubicBezTo>
                    <a:pt x="0" y="15"/>
                    <a:pt x="7" y="3"/>
                    <a:pt x="37" y="2"/>
                  </a:cubicBezTo>
                  <a:cubicBezTo>
                    <a:pt x="58" y="2"/>
                    <a:pt x="80" y="2"/>
                    <a:pt x="101" y="2"/>
                  </a:cubicBezTo>
                  <a:cubicBezTo>
                    <a:pt x="122" y="2"/>
                    <a:pt x="144" y="2"/>
                    <a:pt x="165" y="2"/>
                  </a:cubicBezTo>
                  <a:cubicBezTo>
                    <a:pt x="165" y="2"/>
                    <a:pt x="165" y="1"/>
                    <a:pt x="165" y="1"/>
                  </a:cubicBez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9" name="Freeform 190"/>
            <p:cNvSpPr>
              <a:spLocks noChangeAspect="1" noEditPoints="1"/>
            </p:cNvSpPr>
            <p:nvPr/>
          </p:nvSpPr>
          <p:spPr bwMode="auto">
            <a:xfrm>
              <a:off x="5951426" y="2809675"/>
              <a:ext cx="317217" cy="190587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329361" y="4266775"/>
            <a:ext cx="1501018" cy="755336"/>
            <a:chOff x="5329361" y="4648515"/>
            <a:chExt cx="1501018" cy="755336"/>
          </a:xfrm>
        </p:grpSpPr>
        <p:sp>
          <p:nvSpPr>
            <p:cNvPr id="14" name="Freeform 7"/>
            <p:cNvSpPr/>
            <p:nvPr/>
          </p:nvSpPr>
          <p:spPr bwMode="auto">
            <a:xfrm>
              <a:off x="5329361" y="4648515"/>
              <a:ext cx="1501018" cy="755336"/>
            </a:xfrm>
            <a:custGeom>
              <a:avLst/>
              <a:gdLst>
                <a:gd name="T0" fmla="*/ 45 w 330"/>
                <a:gd name="T1" fmla="*/ 71 h 166"/>
                <a:gd name="T2" fmla="*/ 77 w 330"/>
                <a:gd name="T3" fmla="*/ 18 h 166"/>
                <a:gd name="T4" fmla="*/ 105 w 330"/>
                <a:gd name="T5" fmla="*/ 1 h 166"/>
                <a:gd name="T6" fmla="*/ 225 w 330"/>
                <a:gd name="T7" fmla="*/ 1 h 166"/>
                <a:gd name="T8" fmla="*/ 252 w 330"/>
                <a:gd name="T9" fmla="*/ 17 h 166"/>
                <a:gd name="T10" fmla="*/ 317 w 330"/>
                <a:gd name="T11" fmla="*/ 129 h 166"/>
                <a:gd name="T12" fmla="*/ 296 w 330"/>
                <a:gd name="T13" fmla="*/ 165 h 166"/>
                <a:gd name="T14" fmla="*/ 36 w 330"/>
                <a:gd name="T15" fmla="*/ 165 h 166"/>
                <a:gd name="T16" fmla="*/ 13 w 330"/>
                <a:gd name="T17" fmla="*/ 127 h 166"/>
                <a:gd name="T18" fmla="*/ 45 w 330"/>
                <a:gd name="T19" fmla="*/ 71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0" h="166">
                  <a:moveTo>
                    <a:pt x="45" y="71"/>
                  </a:moveTo>
                  <a:cubicBezTo>
                    <a:pt x="56" y="53"/>
                    <a:pt x="65" y="35"/>
                    <a:pt x="77" y="18"/>
                  </a:cubicBezTo>
                  <a:cubicBezTo>
                    <a:pt x="83" y="10"/>
                    <a:pt x="95" y="2"/>
                    <a:pt x="105" y="1"/>
                  </a:cubicBezTo>
                  <a:cubicBezTo>
                    <a:pt x="145" y="0"/>
                    <a:pt x="185" y="0"/>
                    <a:pt x="225" y="1"/>
                  </a:cubicBezTo>
                  <a:cubicBezTo>
                    <a:pt x="234" y="2"/>
                    <a:pt x="247" y="9"/>
                    <a:pt x="252" y="17"/>
                  </a:cubicBezTo>
                  <a:cubicBezTo>
                    <a:pt x="275" y="53"/>
                    <a:pt x="296" y="91"/>
                    <a:pt x="317" y="129"/>
                  </a:cubicBezTo>
                  <a:cubicBezTo>
                    <a:pt x="330" y="151"/>
                    <a:pt x="321" y="165"/>
                    <a:pt x="296" y="165"/>
                  </a:cubicBezTo>
                  <a:cubicBezTo>
                    <a:pt x="209" y="166"/>
                    <a:pt x="123" y="166"/>
                    <a:pt x="36" y="165"/>
                  </a:cubicBezTo>
                  <a:cubicBezTo>
                    <a:pt x="8" y="165"/>
                    <a:pt x="0" y="150"/>
                    <a:pt x="13" y="127"/>
                  </a:cubicBezTo>
                  <a:cubicBezTo>
                    <a:pt x="24" y="108"/>
                    <a:pt x="34" y="90"/>
                    <a:pt x="45" y="71"/>
                  </a:cubicBez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0" name="Freeform 172"/>
            <p:cNvSpPr>
              <a:spLocks noChangeAspect="1" noEditPoints="1"/>
            </p:cNvSpPr>
            <p:nvPr/>
          </p:nvSpPr>
          <p:spPr bwMode="auto">
            <a:xfrm>
              <a:off x="5981868" y="4892570"/>
              <a:ext cx="251506" cy="267225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484737" y="3607967"/>
            <a:ext cx="1153515" cy="1295896"/>
            <a:chOff x="4484737" y="3989707"/>
            <a:chExt cx="1153515" cy="1295896"/>
          </a:xfrm>
        </p:grpSpPr>
        <p:sp>
          <p:nvSpPr>
            <p:cNvPr id="15" name="Freeform 8"/>
            <p:cNvSpPr/>
            <p:nvPr/>
          </p:nvSpPr>
          <p:spPr bwMode="auto">
            <a:xfrm>
              <a:off x="4484737" y="3989707"/>
              <a:ext cx="1153515" cy="1295896"/>
            </a:xfrm>
            <a:custGeom>
              <a:avLst/>
              <a:gdLst>
                <a:gd name="T0" fmla="*/ 217 w 254"/>
                <a:gd name="T1" fmla="*/ 208 h 285"/>
                <a:gd name="T2" fmla="*/ 186 w 254"/>
                <a:gd name="T3" fmla="*/ 262 h 285"/>
                <a:gd name="T4" fmla="*/ 143 w 254"/>
                <a:gd name="T5" fmla="*/ 262 h 285"/>
                <a:gd name="T6" fmla="*/ 46 w 254"/>
                <a:gd name="T7" fmla="*/ 96 h 285"/>
                <a:gd name="T8" fmla="*/ 14 w 254"/>
                <a:gd name="T9" fmla="*/ 41 h 285"/>
                <a:gd name="T10" fmla="*/ 34 w 254"/>
                <a:gd name="T11" fmla="*/ 1 h 285"/>
                <a:gd name="T12" fmla="*/ 165 w 254"/>
                <a:gd name="T13" fmla="*/ 2 h 285"/>
                <a:gd name="T14" fmla="*/ 189 w 254"/>
                <a:gd name="T15" fmla="*/ 16 h 285"/>
                <a:gd name="T16" fmla="*/ 250 w 254"/>
                <a:gd name="T17" fmla="*/ 122 h 285"/>
                <a:gd name="T18" fmla="*/ 249 w 254"/>
                <a:gd name="T19" fmla="*/ 151 h 285"/>
                <a:gd name="T20" fmla="*/ 217 w 254"/>
                <a:gd name="T21" fmla="*/ 208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4" h="285">
                  <a:moveTo>
                    <a:pt x="217" y="208"/>
                  </a:moveTo>
                  <a:cubicBezTo>
                    <a:pt x="207" y="226"/>
                    <a:pt x="196" y="244"/>
                    <a:pt x="186" y="262"/>
                  </a:cubicBezTo>
                  <a:cubicBezTo>
                    <a:pt x="172" y="285"/>
                    <a:pt x="156" y="285"/>
                    <a:pt x="143" y="262"/>
                  </a:cubicBezTo>
                  <a:cubicBezTo>
                    <a:pt x="110" y="207"/>
                    <a:pt x="79" y="152"/>
                    <a:pt x="46" y="96"/>
                  </a:cubicBezTo>
                  <a:cubicBezTo>
                    <a:pt x="36" y="78"/>
                    <a:pt x="25" y="60"/>
                    <a:pt x="14" y="41"/>
                  </a:cubicBezTo>
                  <a:cubicBezTo>
                    <a:pt x="0" y="18"/>
                    <a:pt x="7" y="2"/>
                    <a:pt x="34" y="1"/>
                  </a:cubicBezTo>
                  <a:cubicBezTo>
                    <a:pt x="78" y="0"/>
                    <a:pt x="122" y="0"/>
                    <a:pt x="165" y="2"/>
                  </a:cubicBezTo>
                  <a:cubicBezTo>
                    <a:pt x="174" y="2"/>
                    <a:pt x="185" y="9"/>
                    <a:pt x="189" y="16"/>
                  </a:cubicBezTo>
                  <a:cubicBezTo>
                    <a:pt x="211" y="50"/>
                    <a:pt x="231" y="86"/>
                    <a:pt x="250" y="122"/>
                  </a:cubicBezTo>
                  <a:cubicBezTo>
                    <a:pt x="254" y="129"/>
                    <a:pt x="253" y="143"/>
                    <a:pt x="249" y="151"/>
                  </a:cubicBezTo>
                  <a:cubicBezTo>
                    <a:pt x="240" y="171"/>
                    <a:pt x="228" y="189"/>
                    <a:pt x="217" y="208"/>
                  </a:cubicBez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1" name="Freeform 157"/>
            <p:cNvSpPr>
              <a:spLocks noChangeAspect="1" noEditPoints="1"/>
            </p:cNvSpPr>
            <p:nvPr/>
          </p:nvSpPr>
          <p:spPr bwMode="auto">
            <a:xfrm>
              <a:off x="4997844" y="4287673"/>
              <a:ext cx="317217" cy="349982"/>
            </a:xfrm>
            <a:custGeom>
              <a:avLst/>
              <a:gdLst>
                <a:gd name="T0" fmla="*/ 25 w 99"/>
                <a:gd name="T1" fmla="*/ 58 h 109"/>
                <a:gd name="T2" fmla="*/ 15 w 99"/>
                <a:gd name="T3" fmla="*/ 61 h 109"/>
                <a:gd name="T4" fmla="*/ 51 w 99"/>
                <a:gd name="T5" fmla="*/ 55 h 109"/>
                <a:gd name="T6" fmla="*/ 63 w 99"/>
                <a:gd name="T7" fmla="*/ 46 h 109"/>
                <a:gd name="T8" fmla="*/ 56 w 99"/>
                <a:gd name="T9" fmla="*/ 59 h 109"/>
                <a:gd name="T10" fmla="*/ 51 w 99"/>
                <a:gd name="T11" fmla="*/ 67 h 109"/>
                <a:gd name="T12" fmla="*/ 46 w 99"/>
                <a:gd name="T13" fmla="*/ 57 h 109"/>
                <a:gd name="T14" fmla="*/ 38 w 99"/>
                <a:gd name="T15" fmla="*/ 37 h 109"/>
                <a:gd name="T16" fmla="*/ 51 w 99"/>
                <a:gd name="T17" fmla="*/ 55 h 109"/>
                <a:gd name="T18" fmla="*/ 42 w 99"/>
                <a:gd name="T19" fmla="*/ 33 h 109"/>
                <a:gd name="T20" fmla="*/ 42 w 99"/>
                <a:gd name="T21" fmla="*/ 0 h 109"/>
                <a:gd name="T22" fmla="*/ 15 w 99"/>
                <a:gd name="T23" fmla="*/ 25 h 109"/>
                <a:gd name="T24" fmla="*/ 15 w 99"/>
                <a:gd name="T25" fmla="*/ 94 h 109"/>
                <a:gd name="T26" fmla="*/ 84 w 99"/>
                <a:gd name="T27" fmla="*/ 94 h 109"/>
                <a:gd name="T28" fmla="*/ 97 w 99"/>
                <a:gd name="T29" fmla="*/ 73 h 109"/>
                <a:gd name="T30" fmla="*/ 85 w 99"/>
                <a:gd name="T31" fmla="*/ 71 h 109"/>
                <a:gd name="T32" fmla="*/ 49 w 99"/>
                <a:gd name="T33" fmla="*/ 97 h 109"/>
                <a:gd name="T34" fmla="*/ 12 w 99"/>
                <a:gd name="T35" fmla="*/ 60 h 109"/>
                <a:gd name="T36" fmla="*/ 42 w 99"/>
                <a:gd name="T37" fmla="*/ 22 h 109"/>
                <a:gd name="T38" fmla="*/ 85 w 99"/>
                <a:gd name="T39" fmla="*/ 47 h 109"/>
                <a:gd name="T40" fmla="*/ 95 w 99"/>
                <a:gd name="T41" fmla="*/ 41 h 109"/>
                <a:gd name="T42" fmla="*/ 98 w 99"/>
                <a:gd name="T43" fmla="*/ 53 h 109"/>
                <a:gd name="T44" fmla="*/ 87 w 99"/>
                <a:gd name="T45" fmla="*/ 56 h 109"/>
                <a:gd name="T46" fmla="*/ 87 w 99"/>
                <a:gd name="T47" fmla="*/ 67 h 109"/>
                <a:gd name="T48" fmla="*/ 87 w 99"/>
                <a:gd name="T49" fmla="*/ 59 h 109"/>
                <a:gd name="T50" fmla="*/ 99 w 99"/>
                <a:gd name="T51" fmla="*/ 57 h 109"/>
                <a:gd name="T52" fmla="*/ 99 w 99"/>
                <a:gd name="T53" fmla="*/ 60 h 109"/>
                <a:gd name="T54" fmla="*/ 97 w 99"/>
                <a:gd name="T55" fmla="*/ 71 h 109"/>
                <a:gd name="T56" fmla="*/ 87 w 99"/>
                <a:gd name="T57" fmla="*/ 67 h 109"/>
                <a:gd name="T58" fmla="*/ 80 w 99"/>
                <a:gd name="T59" fmla="*/ 37 h 109"/>
                <a:gd name="T60" fmla="*/ 88 w 99"/>
                <a:gd name="T61" fmla="*/ 28 h 109"/>
                <a:gd name="T62" fmla="*/ 94 w 99"/>
                <a:gd name="T63" fmla="*/ 38 h 109"/>
                <a:gd name="T64" fmla="*/ 84 w 99"/>
                <a:gd name="T65" fmla="*/ 44 h 109"/>
                <a:gd name="T66" fmla="*/ 77 w 99"/>
                <a:gd name="T67" fmla="*/ 34 h 109"/>
                <a:gd name="T68" fmla="*/ 71 w 99"/>
                <a:gd name="T69" fmla="*/ 28 h 109"/>
                <a:gd name="T70" fmla="*/ 76 w 99"/>
                <a:gd name="T71" fmla="*/ 18 h 109"/>
                <a:gd name="T72" fmla="*/ 84 w 99"/>
                <a:gd name="T73" fmla="*/ 25 h 109"/>
                <a:gd name="T74" fmla="*/ 86 w 99"/>
                <a:gd name="T75" fmla="*/ 27 h 109"/>
                <a:gd name="T76" fmla="*/ 50 w 99"/>
                <a:gd name="T77" fmla="*/ 93 h 109"/>
                <a:gd name="T78" fmla="*/ 53 w 99"/>
                <a:gd name="T79" fmla="*/ 83 h 109"/>
                <a:gd name="T80" fmla="*/ 50 w 99"/>
                <a:gd name="T81" fmla="*/ 93 h 109"/>
                <a:gd name="T82" fmla="*/ 67 w 99"/>
                <a:gd name="T83" fmla="*/ 76 h 109"/>
                <a:gd name="T84" fmla="*/ 77 w 99"/>
                <a:gd name="T85" fmla="*/ 81 h 109"/>
                <a:gd name="T86" fmla="*/ 25 w 99"/>
                <a:gd name="T87" fmla="*/ 83 h 109"/>
                <a:gd name="T88" fmla="*/ 34 w 99"/>
                <a:gd name="T89" fmla="*/ 78 h 109"/>
                <a:gd name="T90" fmla="*/ 25 w 99"/>
                <a:gd name="T91" fmla="*/ 83 h 109"/>
                <a:gd name="T92" fmla="*/ 33 w 99"/>
                <a:gd name="T93" fmla="*/ 40 h 109"/>
                <a:gd name="T94" fmla="*/ 23 w 99"/>
                <a:gd name="T95" fmla="*/ 36 h 109"/>
                <a:gd name="T96" fmla="*/ 75 w 99"/>
                <a:gd name="T97" fmla="*/ 34 h 109"/>
                <a:gd name="T98" fmla="*/ 66 w 99"/>
                <a:gd name="T99" fmla="*/ 39 h 109"/>
                <a:gd name="T100" fmla="*/ 75 w 99"/>
                <a:gd name="T101" fmla="*/ 34 h 109"/>
                <a:gd name="T102" fmla="*/ 75 w 99"/>
                <a:gd name="T103" fmla="*/ 59 h 109"/>
                <a:gd name="T104" fmla="*/ 85 w 99"/>
                <a:gd name="T105" fmla="*/ 56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9" h="109">
                  <a:moveTo>
                    <a:pt x="15" y="58"/>
                  </a:moveTo>
                  <a:cubicBezTo>
                    <a:pt x="25" y="58"/>
                    <a:pt x="25" y="58"/>
                    <a:pt x="25" y="58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5" y="58"/>
                    <a:pt x="15" y="58"/>
                    <a:pt x="15" y="58"/>
                  </a:cubicBezTo>
                  <a:close/>
                  <a:moveTo>
                    <a:pt x="51" y="55"/>
                  </a:moveTo>
                  <a:cubicBezTo>
                    <a:pt x="52" y="55"/>
                    <a:pt x="52" y="55"/>
                    <a:pt x="53" y="55"/>
                  </a:cubicBezTo>
                  <a:cubicBezTo>
                    <a:pt x="56" y="52"/>
                    <a:pt x="60" y="48"/>
                    <a:pt x="63" y="46"/>
                  </a:cubicBezTo>
                  <a:cubicBezTo>
                    <a:pt x="64" y="46"/>
                    <a:pt x="65" y="47"/>
                    <a:pt x="66" y="48"/>
                  </a:cubicBezTo>
                  <a:cubicBezTo>
                    <a:pt x="63" y="53"/>
                    <a:pt x="60" y="56"/>
                    <a:pt x="56" y="59"/>
                  </a:cubicBezTo>
                  <a:cubicBezTo>
                    <a:pt x="57" y="60"/>
                    <a:pt x="57" y="60"/>
                    <a:pt x="57" y="61"/>
                  </a:cubicBezTo>
                  <a:cubicBezTo>
                    <a:pt x="57" y="64"/>
                    <a:pt x="54" y="67"/>
                    <a:pt x="51" y="67"/>
                  </a:cubicBezTo>
                  <a:cubicBezTo>
                    <a:pt x="47" y="67"/>
                    <a:pt x="45" y="64"/>
                    <a:pt x="45" y="61"/>
                  </a:cubicBezTo>
                  <a:cubicBezTo>
                    <a:pt x="45" y="59"/>
                    <a:pt x="45" y="58"/>
                    <a:pt x="46" y="57"/>
                  </a:cubicBezTo>
                  <a:cubicBezTo>
                    <a:pt x="41" y="51"/>
                    <a:pt x="38" y="45"/>
                    <a:pt x="35" y="38"/>
                  </a:cubicBezTo>
                  <a:cubicBezTo>
                    <a:pt x="36" y="38"/>
                    <a:pt x="37" y="37"/>
                    <a:pt x="38" y="37"/>
                  </a:cubicBezTo>
                  <a:cubicBezTo>
                    <a:pt x="42" y="42"/>
                    <a:pt x="46" y="49"/>
                    <a:pt x="49" y="55"/>
                  </a:cubicBezTo>
                  <a:cubicBezTo>
                    <a:pt x="49" y="55"/>
                    <a:pt x="50" y="55"/>
                    <a:pt x="51" y="55"/>
                  </a:cubicBezTo>
                  <a:close/>
                  <a:moveTo>
                    <a:pt x="42" y="22"/>
                  </a:moveTo>
                  <a:cubicBezTo>
                    <a:pt x="42" y="33"/>
                    <a:pt x="42" y="33"/>
                    <a:pt x="42" y="33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32" y="12"/>
                    <a:pt x="22" y="17"/>
                    <a:pt x="15" y="25"/>
                  </a:cubicBezTo>
                  <a:cubicBezTo>
                    <a:pt x="5" y="34"/>
                    <a:pt x="0" y="46"/>
                    <a:pt x="0" y="60"/>
                  </a:cubicBezTo>
                  <a:cubicBezTo>
                    <a:pt x="0" y="73"/>
                    <a:pt x="5" y="85"/>
                    <a:pt x="15" y="94"/>
                  </a:cubicBezTo>
                  <a:cubicBezTo>
                    <a:pt x="24" y="104"/>
                    <a:pt x="36" y="109"/>
                    <a:pt x="49" y="109"/>
                  </a:cubicBezTo>
                  <a:cubicBezTo>
                    <a:pt x="63" y="109"/>
                    <a:pt x="75" y="104"/>
                    <a:pt x="84" y="94"/>
                  </a:cubicBezTo>
                  <a:cubicBezTo>
                    <a:pt x="90" y="89"/>
                    <a:pt x="94" y="82"/>
                    <a:pt x="96" y="75"/>
                  </a:cubicBezTo>
                  <a:cubicBezTo>
                    <a:pt x="97" y="73"/>
                    <a:pt x="97" y="73"/>
                    <a:pt x="97" y="73"/>
                  </a:cubicBezTo>
                  <a:cubicBezTo>
                    <a:pt x="86" y="70"/>
                    <a:pt x="86" y="70"/>
                    <a:pt x="86" y="70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4" y="77"/>
                    <a:pt x="80" y="82"/>
                    <a:pt x="76" y="86"/>
                  </a:cubicBezTo>
                  <a:cubicBezTo>
                    <a:pt x="69" y="93"/>
                    <a:pt x="60" y="97"/>
                    <a:pt x="49" y="97"/>
                  </a:cubicBezTo>
                  <a:cubicBezTo>
                    <a:pt x="39" y="97"/>
                    <a:pt x="30" y="93"/>
                    <a:pt x="23" y="86"/>
                  </a:cubicBezTo>
                  <a:cubicBezTo>
                    <a:pt x="16" y="79"/>
                    <a:pt x="12" y="70"/>
                    <a:pt x="12" y="60"/>
                  </a:cubicBezTo>
                  <a:cubicBezTo>
                    <a:pt x="12" y="50"/>
                    <a:pt x="16" y="40"/>
                    <a:pt x="23" y="33"/>
                  </a:cubicBezTo>
                  <a:cubicBezTo>
                    <a:pt x="28" y="28"/>
                    <a:pt x="35" y="24"/>
                    <a:pt x="42" y="22"/>
                  </a:cubicBezTo>
                  <a:close/>
                  <a:moveTo>
                    <a:pt x="87" y="54"/>
                  </a:moveTo>
                  <a:cubicBezTo>
                    <a:pt x="87" y="52"/>
                    <a:pt x="86" y="49"/>
                    <a:pt x="85" y="47"/>
                  </a:cubicBezTo>
                  <a:cubicBezTo>
                    <a:pt x="84" y="45"/>
                    <a:pt x="84" y="45"/>
                    <a:pt x="84" y="45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6" y="43"/>
                    <a:pt x="96" y="43"/>
                    <a:pt x="96" y="43"/>
                  </a:cubicBezTo>
                  <a:cubicBezTo>
                    <a:pt x="97" y="46"/>
                    <a:pt x="98" y="50"/>
                    <a:pt x="98" y="53"/>
                  </a:cubicBezTo>
                  <a:cubicBezTo>
                    <a:pt x="99" y="55"/>
                    <a:pt x="99" y="55"/>
                    <a:pt x="99" y="55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7" y="54"/>
                    <a:pt x="87" y="54"/>
                    <a:pt x="87" y="54"/>
                  </a:cubicBezTo>
                  <a:close/>
                  <a:moveTo>
                    <a:pt x="87" y="67"/>
                  </a:moveTo>
                  <a:cubicBezTo>
                    <a:pt x="87" y="64"/>
                    <a:pt x="87" y="62"/>
                    <a:pt x="87" y="60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99" y="57"/>
                    <a:pt x="99" y="57"/>
                    <a:pt x="99" y="57"/>
                  </a:cubicBezTo>
                  <a:cubicBezTo>
                    <a:pt x="99" y="59"/>
                    <a:pt x="99" y="59"/>
                    <a:pt x="99" y="59"/>
                  </a:cubicBezTo>
                  <a:cubicBezTo>
                    <a:pt x="99" y="59"/>
                    <a:pt x="99" y="59"/>
                    <a:pt x="99" y="60"/>
                  </a:cubicBezTo>
                  <a:cubicBezTo>
                    <a:pt x="99" y="63"/>
                    <a:pt x="99" y="66"/>
                    <a:pt x="98" y="69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86" y="68"/>
                    <a:pt x="86" y="68"/>
                    <a:pt x="86" y="68"/>
                  </a:cubicBezTo>
                  <a:cubicBezTo>
                    <a:pt x="87" y="67"/>
                    <a:pt x="87" y="67"/>
                    <a:pt x="87" y="67"/>
                  </a:cubicBezTo>
                  <a:close/>
                  <a:moveTo>
                    <a:pt x="83" y="42"/>
                  </a:moveTo>
                  <a:cubicBezTo>
                    <a:pt x="82" y="40"/>
                    <a:pt x="81" y="38"/>
                    <a:pt x="80" y="37"/>
                  </a:cubicBezTo>
                  <a:cubicBezTo>
                    <a:pt x="78" y="35"/>
                    <a:pt x="78" y="35"/>
                    <a:pt x="78" y="35"/>
                  </a:cubicBezTo>
                  <a:cubicBezTo>
                    <a:pt x="88" y="28"/>
                    <a:pt x="88" y="28"/>
                    <a:pt x="88" y="28"/>
                  </a:cubicBezTo>
                  <a:cubicBezTo>
                    <a:pt x="89" y="30"/>
                    <a:pt x="89" y="30"/>
                    <a:pt x="89" y="30"/>
                  </a:cubicBezTo>
                  <a:cubicBezTo>
                    <a:pt x="91" y="32"/>
                    <a:pt x="92" y="35"/>
                    <a:pt x="94" y="38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3" y="42"/>
                    <a:pt x="83" y="42"/>
                    <a:pt x="83" y="42"/>
                  </a:cubicBezTo>
                  <a:close/>
                  <a:moveTo>
                    <a:pt x="77" y="34"/>
                  </a:moveTo>
                  <a:cubicBezTo>
                    <a:pt x="76" y="33"/>
                    <a:pt x="76" y="33"/>
                    <a:pt x="76" y="33"/>
                  </a:cubicBezTo>
                  <a:cubicBezTo>
                    <a:pt x="75" y="31"/>
                    <a:pt x="73" y="30"/>
                    <a:pt x="71" y="28"/>
                  </a:cubicBezTo>
                  <a:cubicBezTo>
                    <a:pt x="69" y="27"/>
                    <a:pt x="69" y="27"/>
                    <a:pt x="69" y="27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80" y="21"/>
                    <a:pt x="82" y="23"/>
                    <a:pt x="84" y="25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86" y="27"/>
                    <a:pt x="86" y="27"/>
                    <a:pt x="86" y="27"/>
                  </a:cubicBezTo>
                  <a:cubicBezTo>
                    <a:pt x="77" y="34"/>
                    <a:pt x="77" y="34"/>
                    <a:pt x="77" y="34"/>
                  </a:cubicBezTo>
                  <a:close/>
                  <a:moveTo>
                    <a:pt x="50" y="93"/>
                  </a:moveTo>
                  <a:cubicBezTo>
                    <a:pt x="50" y="83"/>
                    <a:pt x="50" y="83"/>
                    <a:pt x="50" y="83"/>
                  </a:cubicBezTo>
                  <a:cubicBezTo>
                    <a:pt x="53" y="83"/>
                    <a:pt x="53" y="83"/>
                    <a:pt x="53" y="8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0" y="93"/>
                    <a:pt x="50" y="93"/>
                    <a:pt x="50" y="93"/>
                  </a:cubicBezTo>
                  <a:close/>
                  <a:moveTo>
                    <a:pt x="74" y="83"/>
                  </a:moveTo>
                  <a:cubicBezTo>
                    <a:pt x="67" y="76"/>
                    <a:pt x="67" y="76"/>
                    <a:pt x="67" y="76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74" y="83"/>
                    <a:pt x="74" y="83"/>
                    <a:pt x="74" y="83"/>
                  </a:cubicBezTo>
                  <a:close/>
                  <a:moveTo>
                    <a:pt x="25" y="83"/>
                  </a:moveTo>
                  <a:cubicBezTo>
                    <a:pt x="32" y="76"/>
                    <a:pt x="32" y="76"/>
                    <a:pt x="32" y="76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5" y="83"/>
                    <a:pt x="25" y="83"/>
                    <a:pt x="25" y="83"/>
                  </a:cubicBezTo>
                  <a:close/>
                  <a:moveTo>
                    <a:pt x="26" y="33"/>
                  </a:moveTo>
                  <a:cubicBezTo>
                    <a:pt x="33" y="40"/>
                    <a:pt x="33" y="40"/>
                    <a:pt x="33" y="40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6" y="33"/>
                    <a:pt x="26" y="33"/>
                    <a:pt x="26" y="33"/>
                  </a:cubicBezTo>
                  <a:close/>
                  <a:moveTo>
                    <a:pt x="75" y="34"/>
                  </a:moveTo>
                  <a:cubicBezTo>
                    <a:pt x="73" y="32"/>
                    <a:pt x="73" y="32"/>
                    <a:pt x="73" y="32"/>
                  </a:cubicBezTo>
                  <a:cubicBezTo>
                    <a:pt x="66" y="39"/>
                    <a:pt x="66" y="39"/>
                    <a:pt x="66" y="39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75" y="34"/>
                    <a:pt x="75" y="34"/>
                    <a:pt x="75" y="34"/>
                  </a:cubicBezTo>
                  <a:close/>
                  <a:moveTo>
                    <a:pt x="85" y="59"/>
                  </a:moveTo>
                  <a:cubicBezTo>
                    <a:pt x="75" y="59"/>
                    <a:pt x="75" y="59"/>
                    <a:pt x="75" y="59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85" y="56"/>
                    <a:pt x="85" y="56"/>
                    <a:pt x="85" y="56"/>
                  </a:cubicBezTo>
                  <a:lnTo>
                    <a:pt x="85" y="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552859" y="2258983"/>
            <a:ext cx="1160756" cy="1307961"/>
            <a:chOff x="6552859" y="2640723"/>
            <a:chExt cx="1160756" cy="1307961"/>
          </a:xfrm>
        </p:grpSpPr>
        <p:sp>
          <p:nvSpPr>
            <p:cNvPr id="12" name="Freeform 5"/>
            <p:cNvSpPr/>
            <p:nvPr/>
          </p:nvSpPr>
          <p:spPr bwMode="auto">
            <a:xfrm>
              <a:off x="6552859" y="2640723"/>
              <a:ext cx="1160756" cy="1307961"/>
            </a:xfrm>
            <a:custGeom>
              <a:avLst/>
              <a:gdLst>
                <a:gd name="T0" fmla="*/ 155 w 255"/>
                <a:gd name="T1" fmla="*/ 286 h 287"/>
                <a:gd name="T2" fmla="*/ 93 w 255"/>
                <a:gd name="T3" fmla="*/ 285 h 287"/>
                <a:gd name="T4" fmla="*/ 65 w 255"/>
                <a:gd name="T5" fmla="*/ 269 h 287"/>
                <a:gd name="T6" fmla="*/ 5 w 255"/>
                <a:gd name="T7" fmla="*/ 165 h 287"/>
                <a:gd name="T8" fmla="*/ 4 w 255"/>
                <a:gd name="T9" fmla="*/ 134 h 287"/>
                <a:gd name="T10" fmla="*/ 68 w 255"/>
                <a:gd name="T11" fmla="*/ 21 h 287"/>
                <a:gd name="T12" fmla="*/ 111 w 255"/>
                <a:gd name="T13" fmla="*/ 22 h 287"/>
                <a:gd name="T14" fmla="*/ 241 w 255"/>
                <a:gd name="T15" fmla="*/ 246 h 287"/>
                <a:gd name="T16" fmla="*/ 219 w 255"/>
                <a:gd name="T17" fmla="*/ 286 h 287"/>
                <a:gd name="T18" fmla="*/ 155 w 255"/>
                <a:gd name="T19" fmla="*/ 28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5" h="287">
                  <a:moveTo>
                    <a:pt x="155" y="286"/>
                  </a:moveTo>
                  <a:cubicBezTo>
                    <a:pt x="135" y="286"/>
                    <a:pt x="114" y="287"/>
                    <a:pt x="93" y="285"/>
                  </a:cubicBezTo>
                  <a:cubicBezTo>
                    <a:pt x="83" y="284"/>
                    <a:pt x="70" y="277"/>
                    <a:pt x="65" y="269"/>
                  </a:cubicBezTo>
                  <a:cubicBezTo>
                    <a:pt x="43" y="235"/>
                    <a:pt x="23" y="201"/>
                    <a:pt x="5" y="165"/>
                  </a:cubicBezTo>
                  <a:cubicBezTo>
                    <a:pt x="0" y="157"/>
                    <a:pt x="0" y="142"/>
                    <a:pt x="4" y="134"/>
                  </a:cubicBezTo>
                  <a:cubicBezTo>
                    <a:pt x="24" y="96"/>
                    <a:pt x="46" y="59"/>
                    <a:pt x="68" y="21"/>
                  </a:cubicBezTo>
                  <a:cubicBezTo>
                    <a:pt x="81" y="0"/>
                    <a:pt x="98" y="0"/>
                    <a:pt x="111" y="22"/>
                  </a:cubicBezTo>
                  <a:cubicBezTo>
                    <a:pt x="155" y="97"/>
                    <a:pt x="198" y="171"/>
                    <a:pt x="241" y="246"/>
                  </a:cubicBezTo>
                  <a:cubicBezTo>
                    <a:pt x="255" y="270"/>
                    <a:pt x="246" y="285"/>
                    <a:pt x="219" y="286"/>
                  </a:cubicBezTo>
                  <a:cubicBezTo>
                    <a:pt x="198" y="286"/>
                    <a:pt x="177" y="286"/>
                    <a:pt x="155" y="286"/>
                  </a:cubicBez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grpSp>
          <p:nvGrpSpPr>
            <p:cNvPr id="22" name="组合 21"/>
            <p:cNvGrpSpPr>
              <a:grpSpLocks noChangeAspect="1"/>
            </p:cNvGrpSpPr>
            <p:nvPr/>
          </p:nvGrpSpPr>
          <p:grpSpPr>
            <a:xfrm>
              <a:off x="6885882" y="3261766"/>
              <a:ext cx="317217" cy="316067"/>
              <a:chOff x="3618897" y="2279040"/>
              <a:chExt cx="706229" cy="703668"/>
            </a:xfrm>
            <a:solidFill>
              <a:schemeClr val="bg1"/>
            </a:solidFill>
          </p:grpSpPr>
          <p:sp>
            <p:nvSpPr>
              <p:cNvPr id="23" name="Freeform 9"/>
              <p:cNvSpPr>
                <a:spLocks noEditPoints="1"/>
              </p:cNvSpPr>
              <p:nvPr/>
            </p:nvSpPr>
            <p:spPr bwMode="auto">
              <a:xfrm>
                <a:off x="3713987" y="2279040"/>
                <a:ext cx="516048" cy="703668"/>
              </a:xfrm>
              <a:custGeom>
                <a:avLst/>
                <a:gdLst>
                  <a:gd name="T0" fmla="*/ 222 w 597"/>
                  <a:gd name="T1" fmla="*/ 575 h 814"/>
                  <a:gd name="T2" fmla="*/ 253 w 597"/>
                  <a:gd name="T3" fmla="*/ 598 h 814"/>
                  <a:gd name="T4" fmla="*/ 344 w 597"/>
                  <a:gd name="T5" fmla="*/ 598 h 814"/>
                  <a:gd name="T6" fmla="*/ 375 w 597"/>
                  <a:gd name="T7" fmla="*/ 575 h 814"/>
                  <a:gd name="T8" fmla="*/ 414 w 597"/>
                  <a:gd name="T9" fmla="*/ 509 h 814"/>
                  <a:gd name="T10" fmla="*/ 539 w 597"/>
                  <a:gd name="T11" fmla="*/ 298 h 814"/>
                  <a:gd name="T12" fmla="*/ 298 w 597"/>
                  <a:gd name="T13" fmla="*/ 57 h 814"/>
                  <a:gd name="T14" fmla="*/ 57 w 597"/>
                  <a:gd name="T15" fmla="*/ 298 h 814"/>
                  <a:gd name="T16" fmla="*/ 183 w 597"/>
                  <a:gd name="T17" fmla="*/ 509 h 814"/>
                  <a:gd name="T18" fmla="*/ 222 w 597"/>
                  <a:gd name="T19" fmla="*/ 575 h 814"/>
                  <a:gd name="T20" fmla="*/ 354 w 597"/>
                  <a:gd name="T21" fmla="*/ 782 h 814"/>
                  <a:gd name="T22" fmla="*/ 314 w 597"/>
                  <a:gd name="T23" fmla="*/ 814 h 814"/>
                  <a:gd name="T24" fmla="*/ 282 w 597"/>
                  <a:gd name="T25" fmla="*/ 814 h 814"/>
                  <a:gd name="T26" fmla="*/ 242 w 597"/>
                  <a:gd name="T27" fmla="*/ 782 h 814"/>
                  <a:gd name="T28" fmla="*/ 226 w 597"/>
                  <a:gd name="T29" fmla="*/ 782 h 814"/>
                  <a:gd name="T30" fmla="*/ 165 w 597"/>
                  <a:gd name="T31" fmla="*/ 722 h 814"/>
                  <a:gd name="T32" fmla="*/ 165 w 597"/>
                  <a:gd name="T33" fmla="*/ 576 h 814"/>
                  <a:gd name="T34" fmla="*/ 155 w 597"/>
                  <a:gd name="T35" fmla="*/ 559 h 814"/>
                  <a:gd name="T36" fmla="*/ 0 w 597"/>
                  <a:gd name="T37" fmla="*/ 298 h 814"/>
                  <a:gd name="T38" fmla="*/ 298 w 597"/>
                  <a:gd name="T39" fmla="*/ 0 h 814"/>
                  <a:gd name="T40" fmla="*/ 597 w 597"/>
                  <a:gd name="T41" fmla="*/ 298 h 814"/>
                  <a:gd name="T42" fmla="*/ 441 w 597"/>
                  <a:gd name="T43" fmla="*/ 559 h 814"/>
                  <a:gd name="T44" fmla="*/ 431 w 597"/>
                  <a:gd name="T45" fmla="*/ 576 h 814"/>
                  <a:gd name="T46" fmla="*/ 432 w 597"/>
                  <a:gd name="T47" fmla="*/ 722 h 814"/>
                  <a:gd name="T48" fmla="*/ 371 w 597"/>
                  <a:gd name="T49" fmla="*/ 782 h 814"/>
                  <a:gd name="T50" fmla="*/ 354 w 597"/>
                  <a:gd name="T51" fmla="*/ 782 h 8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97" h="814">
                    <a:moveTo>
                      <a:pt x="222" y="575"/>
                    </a:moveTo>
                    <a:cubicBezTo>
                      <a:pt x="224" y="589"/>
                      <a:pt x="238" y="598"/>
                      <a:pt x="253" y="598"/>
                    </a:cubicBezTo>
                    <a:cubicBezTo>
                      <a:pt x="344" y="598"/>
                      <a:pt x="344" y="598"/>
                      <a:pt x="344" y="598"/>
                    </a:cubicBezTo>
                    <a:cubicBezTo>
                      <a:pt x="358" y="598"/>
                      <a:pt x="373" y="589"/>
                      <a:pt x="375" y="575"/>
                    </a:cubicBezTo>
                    <a:cubicBezTo>
                      <a:pt x="377" y="547"/>
                      <a:pt x="390" y="523"/>
                      <a:pt x="414" y="509"/>
                    </a:cubicBezTo>
                    <a:cubicBezTo>
                      <a:pt x="491" y="467"/>
                      <a:pt x="539" y="386"/>
                      <a:pt x="539" y="298"/>
                    </a:cubicBezTo>
                    <a:cubicBezTo>
                      <a:pt x="539" y="165"/>
                      <a:pt x="431" y="57"/>
                      <a:pt x="298" y="57"/>
                    </a:cubicBezTo>
                    <a:cubicBezTo>
                      <a:pt x="165" y="57"/>
                      <a:pt x="57" y="165"/>
                      <a:pt x="57" y="298"/>
                    </a:cubicBezTo>
                    <a:cubicBezTo>
                      <a:pt x="57" y="386"/>
                      <a:pt x="105" y="467"/>
                      <a:pt x="183" y="509"/>
                    </a:cubicBezTo>
                    <a:cubicBezTo>
                      <a:pt x="207" y="523"/>
                      <a:pt x="219" y="547"/>
                      <a:pt x="222" y="575"/>
                    </a:cubicBezTo>
                    <a:close/>
                    <a:moveTo>
                      <a:pt x="354" y="782"/>
                    </a:moveTo>
                    <a:cubicBezTo>
                      <a:pt x="350" y="800"/>
                      <a:pt x="334" y="814"/>
                      <a:pt x="314" y="814"/>
                    </a:cubicBezTo>
                    <a:cubicBezTo>
                      <a:pt x="282" y="814"/>
                      <a:pt x="282" y="814"/>
                      <a:pt x="282" y="814"/>
                    </a:cubicBezTo>
                    <a:cubicBezTo>
                      <a:pt x="263" y="814"/>
                      <a:pt x="247" y="800"/>
                      <a:pt x="242" y="782"/>
                    </a:cubicBezTo>
                    <a:cubicBezTo>
                      <a:pt x="226" y="782"/>
                      <a:pt x="226" y="782"/>
                      <a:pt x="226" y="782"/>
                    </a:cubicBezTo>
                    <a:cubicBezTo>
                      <a:pt x="193" y="782"/>
                      <a:pt x="165" y="755"/>
                      <a:pt x="165" y="722"/>
                    </a:cubicBezTo>
                    <a:cubicBezTo>
                      <a:pt x="165" y="576"/>
                      <a:pt x="165" y="576"/>
                      <a:pt x="165" y="576"/>
                    </a:cubicBezTo>
                    <a:cubicBezTo>
                      <a:pt x="165" y="569"/>
                      <a:pt x="162" y="563"/>
                      <a:pt x="155" y="559"/>
                    </a:cubicBezTo>
                    <a:cubicBezTo>
                      <a:pt x="60" y="507"/>
                      <a:pt x="0" y="407"/>
                      <a:pt x="0" y="298"/>
                    </a:cubicBezTo>
                    <a:cubicBezTo>
                      <a:pt x="0" y="133"/>
                      <a:pt x="134" y="0"/>
                      <a:pt x="298" y="0"/>
                    </a:cubicBezTo>
                    <a:cubicBezTo>
                      <a:pt x="463" y="0"/>
                      <a:pt x="597" y="133"/>
                      <a:pt x="597" y="298"/>
                    </a:cubicBezTo>
                    <a:cubicBezTo>
                      <a:pt x="597" y="407"/>
                      <a:pt x="537" y="507"/>
                      <a:pt x="441" y="559"/>
                    </a:cubicBezTo>
                    <a:cubicBezTo>
                      <a:pt x="435" y="563"/>
                      <a:pt x="431" y="569"/>
                      <a:pt x="431" y="576"/>
                    </a:cubicBezTo>
                    <a:cubicBezTo>
                      <a:pt x="432" y="722"/>
                      <a:pt x="432" y="722"/>
                      <a:pt x="432" y="722"/>
                    </a:cubicBezTo>
                    <a:cubicBezTo>
                      <a:pt x="432" y="755"/>
                      <a:pt x="404" y="782"/>
                      <a:pt x="371" y="782"/>
                    </a:cubicBezTo>
                    <a:cubicBezTo>
                      <a:pt x="354" y="782"/>
                      <a:pt x="354" y="782"/>
                      <a:pt x="354" y="7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Freeform 10"/>
              <p:cNvSpPr>
                <a:spLocks noEditPoints="1"/>
              </p:cNvSpPr>
              <p:nvPr/>
            </p:nvSpPr>
            <p:spPr bwMode="auto">
              <a:xfrm>
                <a:off x="3618897" y="2347432"/>
                <a:ext cx="706229" cy="373412"/>
              </a:xfrm>
              <a:custGeom>
                <a:avLst/>
                <a:gdLst>
                  <a:gd name="T0" fmla="*/ 699 w 817"/>
                  <a:gd name="T1" fmla="*/ 406 h 432"/>
                  <a:gd name="T2" fmla="*/ 692 w 817"/>
                  <a:gd name="T3" fmla="*/ 380 h 432"/>
                  <a:gd name="T4" fmla="*/ 718 w 817"/>
                  <a:gd name="T5" fmla="*/ 373 h 432"/>
                  <a:gd name="T6" fmla="*/ 755 w 817"/>
                  <a:gd name="T7" fmla="*/ 394 h 432"/>
                  <a:gd name="T8" fmla="*/ 762 w 817"/>
                  <a:gd name="T9" fmla="*/ 420 h 432"/>
                  <a:gd name="T10" fmla="*/ 736 w 817"/>
                  <a:gd name="T11" fmla="*/ 427 h 432"/>
                  <a:gd name="T12" fmla="*/ 699 w 817"/>
                  <a:gd name="T13" fmla="*/ 406 h 432"/>
                  <a:gd name="T14" fmla="*/ 718 w 817"/>
                  <a:gd name="T15" fmla="*/ 59 h 432"/>
                  <a:gd name="T16" fmla="*/ 692 w 817"/>
                  <a:gd name="T17" fmla="*/ 52 h 432"/>
                  <a:gd name="T18" fmla="*/ 699 w 817"/>
                  <a:gd name="T19" fmla="*/ 26 h 432"/>
                  <a:gd name="T20" fmla="*/ 736 w 817"/>
                  <a:gd name="T21" fmla="*/ 5 h 432"/>
                  <a:gd name="T22" fmla="*/ 762 w 817"/>
                  <a:gd name="T23" fmla="*/ 12 h 432"/>
                  <a:gd name="T24" fmla="*/ 755 w 817"/>
                  <a:gd name="T25" fmla="*/ 38 h 432"/>
                  <a:gd name="T26" fmla="*/ 718 w 817"/>
                  <a:gd name="T27" fmla="*/ 59 h 432"/>
                  <a:gd name="T28" fmla="*/ 755 w 817"/>
                  <a:gd name="T29" fmla="*/ 235 h 432"/>
                  <a:gd name="T30" fmla="*/ 736 w 817"/>
                  <a:gd name="T31" fmla="*/ 216 h 432"/>
                  <a:gd name="T32" fmla="*/ 755 w 817"/>
                  <a:gd name="T33" fmla="*/ 197 h 432"/>
                  <a:gd name="T34" fmla="*/ 798 w 817"/>
                  <a:gd name="T35" fmla="*/ 197 h 432"/>
                  <a:gd name="T36" fmla="*/ 817 w 817"/>
                  <a:gd name="T37" fmla="*/ 216 h 432"/>
                  <a:gd name="T38" fmla="*/ 798 w 817"/>
                  <a:gd name="T39" fmla="*/ 235 h 432"/>
                  <a:gd name="T40" fmla="*/ 755 w 817"/>
                  <a:gd name="T41" fmla="*/ 235 h 432"/>
                  <a:gd name="T42" fmla="*/ 118 w 817"/>
                  <a:gd name="T43" fmla="*/ 26 h 432"/>
                  <a:gd name="T44" fmla="*/ 124 w 817"/>
                  <a:gd name="T45" fmla="*/ 52 h 432"/>
                  <a:gd name="T46" fmla="*/ 98 w 817"/>
                  <a:gd name="T47" fmla="*/ 59 h 432"/>
                  <a:gd name="T48" fmla="*/ 62 w 817"/>
                  <a:gd name="T49" fmla="*/ 38 h 432"/>
                  <a:gd name="T50" fmla="*/ 55 w 817"/>
                  <a:gd name="T51" fmla="*/ 12 h 432"/>
                  <a:gd name="T52" fmla="*/ 81 w 817"/>
                  <a:gd name="T53" fmla="*/ 5 h 432"/>
                  <a:gd name="T54" fmla="*/ 118 w 817"/>
                  <a:gd name="T55" fmla="*/ 26 h 432"/>
                  <a:gd name="T56" fmla="*/ 98 w 817"/>
                  <a:gd name="T57" fmla="*/ 373 h 432"/>
                  <a:gd name="T58" fmla="*/ 124 w 817"/>
                  <a:gd name="T59" fmla="*/ 380 h 432"/>
                  <a:gd name="T60" fmla="*/ 118 w 817"/>
                  <a:gd name="T61" fmla="*/ 406 h 432"/>
                  <a:gd name="T62" fmla="*/ 81 w 817"/>
                  <a:gd name="T63" fmla="*/ 427 h 432"/>
                  <a:gd name="T64" fmla="*/ 55 w 817"/>
                  <a:gd name="T65" fmla="*/ 420 h 432"/>
                  <a:gd name="T66" fmla="*/ 62 w 817"/>
                  <a:gd name="T67" fmla="*/ 394 h 432"/>
                  <a:gd name="T68" fmla="*/ 98 w 817"/>
                  <a:gd name="T69" fmla="*/ 373 h 432"/>
                  <a:gd name="T70" fmla="*/ 62 w 817"/>
                  <a:gd name="T71" fmla="*/ 197 h 432"/>
                  <a:gd name="T72" fmla="*/ 81 w 817"/>
                  <a:gd name="T73" fmla="*/ 216 h 432"/>
                  <a:gd name="T74" fmla="*/ 62 w 817"/>
                  <a:gd name="T75" fmla="*/ 235 h 432"/>
                  <a:gd name="T76" fmla="*/ 19 w 817"/>
                  <a:gd name="T77" fmla="*/ 235 h 432"/>
                  <a:gd name="T78" fmla="*/ 0 w 817"/>
                  <a:gd name="T79" fmla="*/ 216 h 432"/>
                  <a:gd name="T80" fmla="*/ 19 w 817"/>
                  <a:gd name="T81" fmla="*/ 197 h 432"/>
                  <a:gd name="T82" fmla="*/ 62 w 817"/>
                  <a:gd name="T83" fmla="*/ 197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17" h="432">
                    <a:moveTo>
                      <a:pt x="699" y="406"/>
                    </a:moveTo>
                    <a:cubicBezTo>
                      <a:pt x="690" y="401"/>
                      <a:pt x="687" y="389"/>
                      <a:pt x="692" y="380"/>
                    </a:cubicBezTo>
                    <a:cubicBezTo>
                      <a:pt x="698" y="371"/>
                      <a:pt x="709" y="368"/>
                      <a:pt x="718" y="373"/>
                    </a:cubicBezTo>
                    <a:cubicBezTo>
                      <a:pt x="755" y="394"/>
                      <a:pt x="755" y="394"/>
                      <a:pt x="755" y="394"/>
                    </a:cubicBezTo>
                    <a:cubicBezTo>
                      <a:pt x="764" y="399"/>
                      <a:pt x="767" y="411"/>
                      <a:pt x="762" y="420"/>
                    </a:cubicBezTo>
                    <a:cubicBezTo>
                      <a:pt x="757" y="429"/>
                      <a:pt x="745" y="432"/>
                      <a:pt x="736" y="427"/>
                    </a:cubicBezTo>
                    <a:cubicBezTo>
                      <a:pt x="699" y="406"/>
                      <a:pt x="699" y="406"/>
                      <a:pt x="699" y="406"/>
                    </a:cubicBezTo>
                    <a:close/>
                    <a:moveTo>
                      <a:pt x="718" y="59"/>
                    </a:moveTo>
                    <a:cubicBezTo>
                      <a:pt x="709" y="64"/>
                      <a:pt x="698" y="61"/>
                      <a:pt x="692" y="52"/>
                    </a:cubicBezTo>
                    <a:cubicBezTo>
                      <a:pt x="687" y="43"/>
                      <a:pt x="690" y="31"/>
                      <a:pt x="699" y="26"/>
                    </a:cubicBezTo>
                    <a:cubicBezTo>
                      <a:pt x="736" y="5"/>
                      <a:pt x="736" y="5"/>
                      <a:pt x="736" y="5"/>
                    </a:cubicBezTo>
                    <a:cubicBezTo>
                      <a:pt x="745" y="0"/>
                      <a:pt x="757" y="3"/>
                      <a:pt x="762" y="12"/>
                    </a:cubicBezTo>
                    <a:cubicBezTo>
                      <a:pt x="767" y="21"/>
                      <a:pt x="764" y="32"/>
                      <a:pt x="755" y="38"/>
                    </a:cubicBezTo>
                    <a:cubicBezTo>
                      <a:pt x="718" y="59"/>
                      <a:pt x="718" y="59"/>
                      <a:pt x="718" y="59"/>
                    </a:cubicBezTo>
                    <a:close/>
                    <a:moveTo>
                      <a:pt x="755" y="235"/>
                    </a:moveTo>
                    <a:cubicBezTo>
                      <a:pt x="745" y="235"/>
                      <a:pt x="736" y="226"/>
                      <a:pt x="736" y="216"/>
                    </a:cubicBezTo>
                    <a:cubicBezTo>
                      <a:pt x="736" y="205"/>
                      <a:pt x="745" y="197"/>
                      <a:pt x="755" y="197"/>
                    </a:cubicBezTo>
                    <a:cubicBezTo>
                      <a:pt x="798" y="197"/>
                      <a:pt x="798" y="197"/>
                      <a:pt x="798" y="197"/>
                    </a:cubicBezTo>
                    <a:cubicBezTo>
                      <a:pt x="808" y="197"/>
                      <a:pt x="817" y="205"/>
                      <a:pt x="817" y="216"/>
                    </a:cubicBezTo>
                    <a:cubicBezTo>
                      <a:pt x="817" y="226"/>
                      <a:pt x="808" y="235"/>
                      <a:pt x="798" y="235"/>
                    </a:cubicBezTo>
                    <a:cubicBezTo>
                      <a:pt x="755" y="235"/>
                      <a:pt x="755" y="235"/>
                      <a:pt x="755" y="235"/>
                    </a:cubicBezTo>
                    <a:close/>
                    <a:moveTo>
                      <a:pt x="118" y="26"/>
                    </a:moveTo>
                    <a:cubicBezTo>
                      <a:pt x="127" y="31"/>
                      <a:pt x="130" y="43"/>
                      <a:pt x="124" y="52"/>
                    </a:cubicBezTo>
                    <a:cubicBezTo>
                      <a:pt x="119" y="61"/>
                      <a:pt x="108" y="64"/>
                      <a:pt x="98" y="59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53" y="32"/>
                      <a:pt x="49" y="21"/>
                      <a:pt x="55" y="12"/>
                    </a:cubicBezTo>
                    <a:cubicBezTo>
                      <a:pt x="60" y="3"/>
                      <a:pt x="72" y="0"/>
                      <a:pt x="81" y="5"/>
                    </a:cubicBezTo>
                    <a:cubicBezTo>
                      <a:pt x="118" y="26"/>
                      <a:pt x="118" y="26"/>
                      <a:pt x="118" y="26"/>
                    </a:cubicBezTo>
                    <a:close/>
                    <a:moveTo>
                      <a:pt x="98" y="373"/>
                    </a:moveTo>
                    <a:cubicBezTo>
                      <a:pt x="108" y="368"/>
                      <a:pt x="119" y="371"/>
                      <a:pt x="124" y="380"/>
                    </a:cubicBezTo>
                    <a:cubicBezTo>
                      <a:pt x="130" y="389"/>
                      <a:pt x="127" y="401"/>
                      <a:pt x="118" y="406"/>
                    </a:cubicBezTo>
                    <a:cubicBezTo>
                      <a:pt x="81" y="427"/>
                      <a:pt x="81" y="427"/>
                      <a:pt x="81" y="427"/>
                    </a:cubicBezTo>
                    <a:cubicBezTo>
                      <a:pt x="72" y="432"/>
                      <a:pt x="60" y="429"/>
                      <a:pt x="55" y="420"/>
                    </a:cubicBezTo>
                    <a:cubicBezTo>
                      <a:pt x="49" y="411"/>
                      <a:pt x="53" y="399"/>
                      <a:pt x="62" y="394"/>
                    </a:cubicBezTo>
                    <a:cubicBezTo>
                      <a:pt x="98" y="373"/>
                      <a:pt x="98" y="373"/>
                      <a:pt x="98" y="373"/>
                    </a:cubicBezTo>
                    <a:close/>
                    <a:moveTo>
                      <a:pt x="62" y="197"/>
                    </a:moveTo>
                    <a:cubicBezTo>
                      <a:pt x="72" y="197"/>
                      <a:pt x="81" y="205"/>
                      <a:pt x="81" y="216"/>
                    </a:cubicBezTo>
                    <a:cubicBezTo>
                      <a:pt x="81" y="226"/>
                      <a:pt x="72" y="235"/>
                      <a:pt x="62" y="235"/>
                    </a:cubicBezTo>
                    <a:cubicBezTo>
                      <a:pt x="19" y="235"/>
                      <a:pt x="19" y="235"/>
                      <a:pt x="19" y="235"/>
                    </a:cubicBezTo>
                    <a:cubicBezTo>
                      <a:pt x="9" y="235"/>
                      <a:pt x="0" y="226"/>
                      <a:pt x="0" y="216"/>
                    </a:cubicBezTo>
                    <a:cubicBezTo>
                      <a:pt x="0" y="205"/>
                      <a:pt x="9" y="197"/>
                      <a:pt x="19" y="197"/>
                    </a:cubicBezTo>
                    <a:cubicBezTo>
                      <a:pt x="62" y="197"/>
                      <a:pt x="62" y="197"/>
                      <a:pt x="62" y="19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11"/>
              <p:cNvSpPr/>
              <p:nvPr/>
            </p:nvSpPr>
            <p:spPr bwMode="auto">
              <a:xfrm>
                <a:off x="3845651" y="2427528"/>
                <a:ext cx="253087" cy="253452"/>
              </a:xfrm>
              <a:custGeom>
                <a:avLst/>
                <a:gdLst>
                  <a:gd name="T0" fmla="*/ 3 w 293"/>
                  <a:gd name="T1" fmla="*/ 38 h 293"/>
                  <a:gd name="T2" fmla="*/ 16 w 293"/>
                  <a:gd name="T3" fmla="*/ 15 h 293"/>
                  <a:gd name="T4" fmla="*/ 39 w 293"/>
                  <a:gd name="T5" fmla="*/ 28 h 293"/>
                  <a:gd name="T6" fmla="*/ 50 w 293"/>
                  <a:gd name="T7" fmla="*/ 65 h 293"/>
                  <a:gd name="T8" fmla="*/ 91 w 293"/>
                  <a:gd name="T9" fmla="*/ 53 h 293"/>
                  <a:gd name="T10" fmla="*/ 91 w 293"/>
                  <a:gd name="T11" fmla="*/ 53 h 293"/>
                  <a:gd name="T12" fmla="*/ 127 w 293"/>
                  <a:gd name="T13" fmla="*/ 48 h 293"/>
                  <a:gd name="T14" fmla="*/ 127 w 293"/>
                  <a:gd name="T15" fmla="*/ 19 h 293"/>
                  <a:gd name="T16" fmla="*/ 146 w 293"/>
                  <a:gd name="T17" fmla="*/ 0 h 293"/>
                  <a:gd name="T18" fmla="*/ 165 w 293"/>
                  <a:gd name="T19" fmla="*/ 19 h 293"/>
                  <a:gd name="T20" fmla="*/ 165 w 293"/>
                  <a:gd name="T21" fmla="*/ 48 h 293"/>
                  <a:gd name="T22" fmla="*/ 202 w 293"/>
                  <a:gd name="T23" fmla="*/ 53 h 293"/>
                  <a:gd name="T24" fmla="*/ 202 w 293"/>
                  <a:gd name="T25" fmla="*/ 53 h 293"/>
                  <a:gd name="T26" fmla="*/ 202 w 293"/>
                  <a:gd name="T27" fmla="*/ 53 h 293"/>
                  <a:gd name="T28" fmla="*/ 242 w 293"/>
                  <a:gd name="T29" fmla="*/ 65 h 293"/>
                  <a:gd name="T30" fmla="*/ 253 w 293"/>
                  <a:gd name="T31" fmla="*/ 28 h 293"/>
                  <a:gd name="T32" fmla="*/ 277 w 293"/>
                  <a:gd name="T33" fmla="*/ 15 h 293"/>
                  <a:gd name="T34" fmla="*/ 290 w 293"/>
                  <a:gd name="T35" fmla="*/ 38 h 293"/>
                  <a:gd name="T36" fmla="*/ 220 w 293"/>
                  <a:gd name="T37" fmla="*/ 278 h 293"/>
                  <a:gd name="T38" fmla="*/ 196 w 293"/>
                  <a:gd name="T39" fmla="*/ 290 h 293"/>
                  <a:gd name="T40" fmla="*/ 183 w 293"/>
                  <a:gd name="T41" fmla="*/ 267 h 293"/>
                  <a:gd name="T42" fmla="*/ 232 w 293"/>
                  <a:gd name="T43" fmla="*/ 102 h 293"/>
                  <a:gd name="T44" fmla="*/ 194 w 293"/>
                  <a:gd name="T45" fmla="*/ 90 h 293"/>
                  <a:gd name="T46" fmla="*/ 194 w 293"/>
                  <a:gd name="T47" fmla="*/ 90 h 293"/>
                  <a:gd name="T48" fmla="*/ 165 w 293"/>
                  <a:gd name="T49" fmla="*/ 86 h 293"/>
                  <a:gd name="T50" fmla="*/ 165 w 293"/>
                  <a:gd name="T51" fmla="*/ 132 h 293"/>
                  <a:gd name="T52" fmla="*/ 146 w 293"/>
                  <a:gd name="T53" fmla="*/ 151 h 293"/>
                  <a:gd name="T54" fmla="*/ 127 w 293"/>
                  <a:gd name="T55" fmla="*/ 132 h 293"/>
                  <a:gd name="T56" fmla="*/ 127 w 293"/>
                  <a:gd name="T57" fmla="*/ 86 h 293"/>
                  <a:gd name="T58" fmla="*/ 99 w 293"/>
                  <a:gd name="T59" fmla="*/ 90 h 293"/>
                  <a:gd name="T60" fmla="*/ 99 w 293"/>
                  <a:gd name="T61" fmla="*/ 90 h 293"/>
                  <a:gd name="T62" fmla="*/ 61 w 293"/>
                  <a:gd name="T63" fmla="*/ 102 h 293"/>
                  <a:gd name="T64" fmla="*/ 109 w 293"/>
                  <a:gd name="T65" fmla="*/ 267 h 293"/>
                  <a:gd name="T66" fmla="*/ 96 w 293"/>
                  <a:gd name="T67" fmla="*/ 290 h 293"/>
                  <a:gd name="T68" fmla="*/ 73 w 293"/>
                  <a:gd name="T69" fmla="*/ 278 h 293"/>
                  <a:gd name="T70" fmla="*/ 3 w 293"/>
                  <a:gd name="T71" fmla="*/ 38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3" h="293">
                    <a:moveTo>
                      <a:pt x="3" y="38"/>
                    </a:moveTo>
                    <a:cubicBezTo>
                      <a:pt x="0" y="28"/>
                      <a:pt x="6" y="18"/>
                      <a:pt x="16" y="15"/>
                    </a:cubicBezTo>
                    <a:cubicBezTo>
                      <a:pt x="26" y="12"/>
                      <a:pt x="37" y="18"/>
                      <a:pt x="39" y="28"/>
                    </a:cubicBezTo>
                    <a:cubicBezTo>
                      <a:pt x="50" y="65"/>
                      <a:pt x="50" y="65"/>
                      <a:pt x="50" y="65"/>
                    </a:cubicBezTo>
                    <a:cubicBezTo>
                      <a:pt x="63" y="60"/>
                      <a:pt x="77" y="56"/>
                      <a:pt x="91" y="53"/>
                    </a:cubicBezTo>
                    <a:cubicBezTo>
                      <a:pt x="91" y="53"/>
                      <a:pt x="91" y="53"/>
                      <a:pt x="91" y="53"/>
                    </a:cubicBezTo>
                    <a:cubicBezTo>
                      <a:pt x="103" y="50"/>
                      <a:pt x="115" y="49"/>
                      <a:pt x="127" y="48"/>
                    </a:cubicBezTo>
                    <a:cubicBezTo>
                      <a:pt x="127" y="19"/>
                      <a:pt x="127" y="19"/>
                      <a:pt x="127" y="19"/>
                    </a:cubicBezTo>
                    <a:cubicBezTo>
                      <a:pt x="127" y="8"/>
                      <a:pt x="136" y="0"/>
                      <a:pt x="146" y="0"/>
                    </a:cubicBezTo>
                    <a:cubicBezTo>
                      <a:pt x="157" y="0"/>
                      <a:pt x="165" y="8"/>
                      <a:pt x="165" y="19"/>
                    </a:cubicBezTo>
                    <a:cubicBezTo>
                      <a:pt x="165" y="48"/>
                      <a:pt x="165" y="48"/>
                      <a:pt x="165" y="48"/>
                    </a:cubicBezTo>
                    <a:cubicBezTo>
                      <a:pt x="178" y="49"/>
                      <a:pt x="190" y="50"/>
                      <a:pt x="202" y="53"/>
                    </a:cubicBezTo>
                    <a:cubicBezTo>
                      <a:pt x="202" y="53"/>
                      <a:pt x="202" y="53"/>
                      <a:pt x="202" y="53"/>
                    </a:cubicBezTo>
                    <a:cubicBezTo>
                      <a:pt x="202" y="53"/>
                      <a:pt x="202" y="53"/>
                      <a:pt x="202" y="53"/>
                    </a:cubicBezTo>
                    <a:cubicBezTo>
                      <a:pt x="216" y="56"/>
                      <a:pt x="229" y="60"/>
                      <a:pt x="242" y="65"/>
                    </a:cubicBezTo>
                    <a:cubicBezTo>
                      <a:pt x="253" y="28"/>
                      <a:pt x="253" y="28"/>
                      <a:pt x="253" y="28"/>
                    </a:cubicBezTo>
                    <a:cubicBezTo>
                      <a:pt x="256" y="18"/>
                      <a:pt x="267" y="12"/>
                      <a:pt x="277" y="15"/>
                    </a:cubicBezTo>
                    <a:cubicBezTo>
                      <a:pt x="287" y="18"/>
                      <a:pt x="293" y="28"/>
                      <a:pt x="290" y="38"/>
                    </a:cubicBezTo>
                    <a:cubicBezTo>
                      <a:pt x="220" y="278"/>
                      <a:pt x="220" y="278"/>
                      <a:pt x="220" y="278"/>
                    </a:cubicBezTo>
                    <a:cubicBezTo>
                      <a:pt x="217" y="288"/>
                      <a:pt x="206" y="293"/>
                      <a:pt x="196" y="290"/>
                    </a:cubicBezTo>
                    <a:cubicBezTo>
                      <a:pt x="186" y="288"/>
                      <a:pt x="180" y="277"/>
                      <a:pt x="183" y="267"/>
                    </a:cubicBezTo>
                    <a:cubicBezTo>
                      <a:pt x="232" y="102"/>
                      <a:pt x="232" y="102"/>
                      <a:pt x="232" y="102"/>
                    </a:cubicBezTo>
                    <a:cubicBezTo>
                      <a:pt x="220" y="97"/>
                      <a:pt x="207" y="93"/>
                      <a:pt x="194" y="90"/>
                    </a:cubicBezTo>
                    <a:cubicBezTo>
                      <a:pt x="194" y="90"/>
                      <a:pt x="194" y="90"/>
                      <a:pt x="194" y="90"/>
                    </a:cubicBezTo>
                    <a:cubicBezTo>
                      <a:pt x="185" y="88"/>
                      <a:pt x="175" y="87"/>
                      <a:pt x="165" y="86"/>
                    </a:cubicBezTo>
                    <a:cubicBezTo>
                      <a:pt x="165" y="132"/>
                      <a:pt x="165" y="132"/>
                      <a:pt x="165" y="132"/>
                    </a:cubicBezTo>
                    <a:cubicBezTo>
                      <a:pt x="165" y="143"/>
                      <a:pt x="157" y="151"/>
                      <a:pt x="146" y="151"/>
                    </a:cubicBezTo>
                    <a:cubicBezTo>
                      <a:pt x="136" y="151"/>
                      <a:pt x="127" y="143"/>
                      <a:pt x="127" y="132"/>
                    </a:cubicBezTo>
                    <a:cubicBezTo>
                      <a:pt x="127" y="86"/>
                      <a:pt x="127" y="86"/>
                      <a:pt x="127" y="86"/>
                    </a:cubicBezTo>
                    <a:cubicBezTo>
                      <a:pt x="118" y="87"/>
                      <a:pt x="108" y="88"/>
                      <a:pt x="99" y="90"/>
                    </a:cubicBezTo>
                    <a:cubicBezTo>
                      <a:pt x="99" y="90"/>
                      <a:pt x="99" y="90"/>
                      <a:pt x="99" y="90"/>
                    </a:cubicBezTo>
                    <a:cubicBezTo>
                      <a:pt x="85" y="93"/>
                      <a:pt x="73" y="97"/>
                      <a:pt x="61" y="102"/>
                    </a:cubicBezTo>
                    <a:cubicBezTo>
                      <a:pt x="109" y="267"/>
                      <a:pt x="109" y="267"/>
                      <a:pt x="109" y="267"/>
                    </a:cubicBezTo>
                    <a:cubicBezTo>
                      <a:pt x="112" y="277"/>
                      <a:pt x="106" y="288"/>
                      <a:pt x="96" y="290"/>
                    </a:cubicBezTo>
                    <a:cubicBezTo>
                      <a:pt x="86" y="293"/>
                      <a:pt x="76" y="288"/>
                      <a:pt x="73" y="278"/>
                    </a:cubicBezTo>
                    <a:cubicBezTo>
                      <a:pt x="3" y="38"/>
                      <a:pt x="3" y="38"/>
                      <a:pt x="3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6548033" y="3629687"/>
            <a:ext cx="1155929" cy="1300722"/>
            <a:chOff x="6548033" y="4011427"/>
            <a:chExt cx="1155929" cy="1300722"/>
          </a:xfrm>
        </p:grpSpPr>
        <p:sp>
          <p:nvSpPr>
            <p:cNvPr id="13" name="Freeform 6"/>
            <p:cNvSpPr/>
            <p:nvPr/>
          </p:nvSpPr>
          <p:spPr bwMode="auto">
            <a:xfrm>
              <a:off x="6548033" y="4011427"/>
              <a:ext cx="1155929" cy="1300722"/>
            </a:xfrm>
            <a:custGeom>
              <a:avLst/>
              <a:gdLst>
                <a:gd name="T0" fmla="*/ 156 w 254"/>
                <a:gd name="T1" fmla="*/ 1 h 286"/>
                <a:gd name="T2" fmla="*/ 218 w 254"/>
                <a:gd name="T3" fmla="*/ 1 h 286"/>
                <a:gd name="T4" fmla="*/ 240 w 254"/>
                <a:gd name="T5" fmla="*/ 38 h 286"/>
                <a:gd name="T6" fmla="*/ 145 w 254"/>
                <a:gd name="T7" fmla="*/ 205 h 286"/>
                <a:gd name="T8" fmla="*/ 114 w 254"/>
                <a:gd name="T9" fmla="*/ 260 h 286"/>
                <a:gd name="T10" fmla="*/ 69 w 254"/>
                <a:gd name="T11" fmla="*/ 263 h 286"/>
                <a:gd name="T12" fmla="*/ 4 w 254"/>
                <a:gd name="T13" fmla="*/ 149 h 286"/>
                <a:gd name="T14" fmla="*/ 4 w 254"/>
                <a:gd name="T15" fmla="*/ 122 h 286"/>
                <a:gd name="T16" fmla="*/ 65 w 254"/>
                <a:gd name="T17" fmla="*/ 16 h 286"/>
                <a:gd name="T18" fmla="*/ 91 w 254"/>
                <a:gd name="T19" fmla="*/ 2 h 286"/>
                <a:gd name="T20" fmla="*/ 156 w 254"/>
                <a:gd name="T21" fmla="*/ 1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4" h="286">
                  <a:moveTo>
                    <a:pt x="156" y="1"/>
                  </a:moveTo>
                  <a:cubicBezTo>
                    <a:pt x="177" y="1"/>
                    <a:pt x="198" y="1"/>
                    <a:pt x="218" y="1"/>
                  </a:cubicBezTo>
                  <a:cubicBezTo>
                    <a:pt x="245" y="1"/>
                    <a:pt x="254" y="15"/>
                    <a:pt x="240" y="38"/>
                  </a:cubicBezTo>
                  <a:cubicBezTo>
                    <a:pt x="209" y="94"/>
                    <a:pt x="177" y="149"/>
                    <a:pt x="145" y="205"/>
                  </a:cubicBezTo>
                  <a:cubicBezTo>
                    <a:pt x="135" y="223"/>
                    <a:pt x="124" y="242"/>
                    <a:pt x="114" y="260"/>
                  </a:cubicBezTo>
                  <a:cubicBezTo>
                    <a:pt x="101" y="285"/>
                    <a:pt x="83" y="286"/>
                    <a:pt x="69" y="263"/>
                  </a:cubicBezTo>
                  <a:cubicBezTo>
                    <a:pt x="46" y="226"/>
                    <a:pt x="24" y="188"/>
                    <a:pt x="4" y="149"/>
                  </a:cubicBezTo>
                  <a:cubicBezTo>
                    <a:pt x="0" y="142"/>
                    <a:pt x="0" y="129"/>
                    <a:pt x="4" y="122"/>
                  </a:cubicBezTo>
                  <a:cubicBezTo>
                    <a:pt x="23" y="86"/>
                    <a:pt x="43" y="50"/>
                    <a:pt x="65" y="16"/>
                  </a:cubicBezTo>
                  <a:cubicBezTo>
                    <a:pt x="70" y="9"/>
                    <a:pt x="81" y="2"/>
                    <a:pt x="91" y="2"/>
                  </a:cubicBezTo>
                  <a:cubicBezTo>
                    <a:pt x="112" y="0"/>
                    <a:pt x="134" y="1"/>
                    <a:pt x="156" y="1"/>
                  </a:cubicBez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grpSp>
          <p:nvGrpSpPr>
            <p:cNvPr id="26" name="组合 25"/>
            <p:cNvGrpSpPr>
              <a:grpSpLocks noChangeAspect="1"/>
            </p:cNvGrpSpPr>
            <p:nvPr/>
          </p:nvGrpSpPr>
          <p:grpSpPr>
            <a:xfrm>
              <a:off x="6885882" y="4434770"/>
              <a:ext cx="317217" cy="269913"/>
              <a:chOff x="7909299" y="3772690"/>
              <a:chExt cx="667095" cy="567616"/>
            </a:xfrm>
            <a:solidFill>
              <a:schemeClr val="bg1"/>
            </a:solidFill>
          </p:grpSpPr>
          <p:sp>
            <p:nvSpPr>
              <p:cNvPr id="27" name="Freeform 16"/>
              <p:cNvSpPr>
                <a:spLocks noEditPoints="1"/>
              </p:cNvSpPr>
              <p:nvPr/>
            </p:nvSpPr>
            <p:spPr bwMode="auto">
              <a:xfrm>
                <a:off x="7909299" y="3772690"/>
                <a:ext cx="623207" cy="567616"/>
              </a:xfrm>
              <a:custGeom>
                <a:avLst/>
                <a:gdLst>
                  <a:gd name="T0" fmla="*/ 499 w 721"/>
                  <a:gd name="T1" fmla="*/ 196 h 657"/>
                  <a:gd name="T2" fmla="*/ 637 w 721"/>
                  <a:gd name="T3" fmla="*/ 322 h 657"/>
                  <a:gd name="T4" fmla="*/ 646 w 721"/>
                  <a:gd name="T5" fmla="*/ 329 h 657"/>
                  <a:gd name="T6" fmla="*/ 672 w 721"/>
                  <a:gd name="T7" fmla="*/ 353 h 657"/>
                  <a:gd name="T8" fmla="*/ 686 w 721"/>
                  <a:gd name="T9" fmla="*/ 367 h 657"/>
                  <a:gd name="T10" fmla="*/ 669 w 721"/>
                  <a:gd name="T11" fmla="*/ 472 h 657"/>
                  <a:gd name="T12" fmla="*/ 611 w 721"/>
                  <a:gd name="T13" fmla="*/ 550 h 657"/>
                  <a:gd name="T14" fmla="*/ 539 w 721"/>
                  <a:gd name="T15" fmla="*/ 598 h 657"/>
                  <a:gd name="T16" fmla="*/ 439 w 721"/>
                  <a:gd name="T17" fmla="*/ 633 h 657"/>
                  <a:gd name="T18" fmla="*/ 433 w 721"/>
                  <a:gd name="T19" fmla="*/ 629 h 657"/>
                  <a:gd name="T20" fmla="*/ 449 w 721"/>
                  <a:gd name="T21" fmla="*/ 594 h 657"/>
                  <a:gd name="T22" fmla="*/ 481 w 721"/>
                  <a:gd name="T23" fmla="*/ 606 h 657"/>
                  <a:gd name="T24" fmla="*/ 501 w 721"/>
                  <a:gd name="T25" fmla="*/ 591 h 657"/>
                  <a:gd name="T26" fmla="*/ 501 w 721"/>
                  <a:gd name="T27" fmla="*/ 577 h 657"/>
                  <a:gd name="T28" fmla="*/ 452 w 721"/>
                  <a:gd name="T29" fmla="*/ 538 h 657"/>
                  <a:gd name="T30" fmla="*/ 449 w 721"/>
                  <a:gd name="T31" fmla="*/ 511 h 657"/>
                  <a:gd name="T32" fmla="*/ 475 w 721"/>
                  <a:gd name="T33" fmla="*/ 508 h 657"/>
                  <a:gd name="T34" fmla="*/ 530 w 721"/>
                  <a:gd name="T35" fmla="*/ 551 h 657"/>
                  <a:gd name="T36" fmla="*/ 567 w 721"/>
                  <a:gd name="T37" fmla="*/ 557 h 657"/>
                  <a:gd name="T38" fmla="*/ 572 w 721"/>
                  <a:gd name="T39" fmla="*/ 549 h 657"/>
                  <a:gd name="T40" fmla="*/ 570 w 721"/>
                  <a:gd name="T41" fmla="*/ 532 h 657"/>
                  <a:gd name="T42" fmla="*/ 506 w 721"/>
                  <a:gd name="T43" fmla="*/ 481 h 657"/>
                  <a:gd name="T44" fmla="*/ 503 w 721"/>
                  <a:gd name="T45" fmla="*/ 455 h 657"/>
                  <a:gd name="T46" fmla="*/ 529 w 721"/>
                  <a:gd name="T47" fmla="*/ 451 h 657"/>
                  <a:gd name="T48" fmla="*/ 596 w 721"/>
                  <a:gd name="T49" fmla="*/ 504 h 657"/>
                  <a:gd name="T50" fmla="*/ 598 w 721"/>
                  <a:gd name="T51" fmla="*/ 505 h 657"/>
                  <a:gd name="T52" fmla="*/ 620 w 721"/>
                  <a:gd name="T53" fmla="*/ 467 h 657"/>
                  <a:gd name="T54" fmla="*/ 549 w 721"/>
                  <a:gd name="T55" fmla="*/ 414 h 657"/>
                  <a:gd name="T56" fmla="*/ 546 w 721"/>
                  <a:gd name="T57" fmla="*/ 388 h 657"/>
                  <a:gd name="T58" fmla="*/ 572 w 721"/>
                  <a:gd name="T59" fmla="*/ 384 h 657"/>
                  <a:gd name="T60" fmla="*/ 642 w 721"/>
                  <a:gd name="T61" fmla="*/ 437 h 657"/>
                  <a:gd name="T62" fmla="*/ 663 w 721"/>
                  <a:gd name="T63" fmla="*/ 429 h 657"/>
                  <a:gd name="T64" fmla="*/ 659 w 721"/>
                  <a:gd name="T65" fmla="*/ 394 h 657"/>
                  <a:gd name="T66" fmla="*/ 645 w 721"/>
                  <a:gd name="T67" fmla="*/ 379 h 657"/>
                  <a:gd name="T68" fmla="*/ 457 w 721"/>
                  <a:gd name="T69" fmla="*/ 209 h 657"/>
                  <a:gd name="T70" fmla="*/ 462 w 721"/>
                  <a:gd name="T71" fmla="*/ 198 h 657"/>
                  <a:gd name="T72" fmla="*/ 496 w 721"/>
                  <a:gd name="T73" fmla="*/ 196 h 657"/>
                  <a:gd name="T74" fmla="*/ 499 w 721"/>
                  <a:gd name="T75" fmla="*/ 196 h 657"/>
                  <a:gd name="T76" fmla="*/ 86 w 721"/>
                  <a:gd name="T77" fmla="*/ 355 h 657"/>
                  <a:gd name="T78" fmla="*/ 59 w 721"/>
                  <a:gd name="T79" fmla="*/ 262 h 657"/>
                  <a:gd name="T80" fmla="*/ 35 w 721"/>
                  <a:gd name="T81" fmla="*/ 239 h 657"/>
                  <a:gd name="T82" fmla="*/ 0 w 721"/>
                  <a:gd name="T83" fmla="*/ 176 h 657"/>
                  <a:gd name="T84" fmla="*/ 16 w 721"/>
                  <a:gd name="T85" fmla="*/ 135 h 657"/>
                  <a:gd name="T86" fmla="*/ 116 w 721"/>
                  <a:gd name="T87" fmla="*/ 27 h 657"/>
                  <a:gd name="T88" fmla="*/ 199 w 721"/>
                  <a:gd name="T89" fmla="*/ 20 h 657"/>
                  <a:gd name="T90" fmla="*/ 242 w 721"/>
                  <a:gd name="T91" fmla="*/ 46 h 657"/>
                  <a:gd name="T92" fmla="*/ 254 w 721"/>
                  <a:gd name="T93" fmla="*/ 50 h 657"/>
                  <a:gd name="T94" fmla="*/ 350 w 721"/>
                  <a:gd name="T95" fmla="*/ 33 h 657"/>
                  <a:gd name="T96" fmla="*/ 284 w 721"/>
                  <a:gd name="T97" fmla="*/ 82 h 657"/>
                  <a:gd name="T98" fmla="*/ 260 w 721"/>
                  <a:gd name="T99" fmla="*/ 87 h 657"/>
                  <a:gd name="T100" fmla="*/ 195 w 721"/>
                  <a:gd name="T101" fmla="*/ 64 h 657"/>
                  <a:gd name="T102" fmla="*/ 176 w 721"/>
                  <a:gd name="T103" fmla="*/ 50 h 657"/>
                  <a:gd name="T104" fmla="*/ 144 w 721"/>
                  <a:gd name="T105" fmla="*/ 53 h 657"/>
                  <a:gd name="T106" fmla="*/ 44 w 721"/>
                  <a:gd name="T107" fmla="*/ 161 h 657"/>
                  <a:gd name="T108" fmla="*/ 44 w 721"/>
                  <a:gd name="T109" fmla="*/ 193 h 657"/>
                  <a:gd name="T110" fmla="*/ 69 w 721"/>
                  <a:gd name="T111" fmla="*/ 220 h 657"/>
                  <a:gd name="T112" fmla="*/ 97 w 721"/>
                  <a:gd name="T113" fmla="*/ 257 h 657"/>
                  <a:gd name="T114" fmla="*/ 115 w 721"/>
                  <a:gd name="T115" fmla="*/ 330 h 657"/>
                  <a:gd name="T116" fmla="*/ 86 w 721"/>
                  <a:gd name="T117" fmla="*/ 355 h 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21" h="657">
                    <a:moveTo>
                      <a:pt x="499" y="196"/>
                    </a:moveTo>
                    <a:cubicBezTo>
                      <a:pt x="545" y="237"/>
                      <a:pt x="592" y="279"/>
                      <a:pt x="637" y="322"/>
                    </a:cubicBezTo>
                    <a:cubicBezTo>
                      <a:pt x="640" y="325"/>
                      <a:pt x="643" y="327"/>
                      <a:pt x="646" y="329"/>
                    </a:cubicBezTo>
                    <a:cubicBezTo>
                      <a:pt x="672" y="353"/>
                      <a:pt x="672" y="353"/>
                      <a:pt x="672" y="353"/>
                    </a:cubicBezTo>
                    <a:cubicBezTo>
                      <a:pt x="686" y="367"/>
                      <a:pt x="686" y="367"/>
                      <a:pt x="686" y="367"/>
                    </a:cubicBezTo>
                    <a:cubicBezTo>
                      <a:pt x="721" y="403"/>
                      <a:pt x="707" y="456"/>
                      <a:pt x="669" y="472"/>
                    </a:cubicBezTo>
                    <a:cubicBezTo>
                      <a:pt x="685" y="513"/>
                      <a:pt x="652" y="552"/>
                      <a:pt x="611" y="550"/>
                    </a:cubicBezTo>
                    <a:cubicBezTo>
                      <a:pt x="606" y="584"/>
                      <a:pt x="574" y="607"/>
                      <a:pt x="539" y="598"/>
                    </a:cubicBezTo>
                    <a:cubicBezTo>
                      <a:pt x="529" y="641"/>
                      <a:pt x="479" y="657"/>
                      <a:pt x="439" y="633"/>
                    </a:cubicBezTo>
                    <a:cubicBezTo>
                      <a:pt x="433" y="629"/>
                      <a:pt x="433" y="629"/>
                      <a:pt x="433" y="629"/>
                    </a:cubicBezTo>
                    <a:cubicBezTo>
                      <a:pt x="441" y="619"/>
                      <a:pt x="446" y="607"/>
                      <a:pt x="449" y="594"/>
                    </a:cubicBezTo>
                    <a:cubicBezTo>
                      <a:pt x="460" y="601"/>
                      <a:pt x="468" y="607"/>
                      <a:pt x="481" y="606"/>
                    </a:cubicBezTo>
                    <a:cubicBezTo>
                      <a:pt x="490" y="605"/>
                      <a:pt x="499" y="600"/>
                      <a:pt x="501" y="591"/>
                    </a:cubicBezTo>
                    <a:cubicBezTo>
                      <a:pt x="502" y="587"/>
                      <a:pt x="502" y="583"/>
                      <a:pt x="501" y="577"/>
                    </a:cubicBezTo>
                    <a:cubicBezTo>
                      <a:pt x="452" y="538"/>
                      <a:pt x="452" y="538"/>
                      <a:pt x="452" y="538"/>
                    </a:cubicBezTo>
                    <a:cubicBezTo>
                      <a:pt x="444" y="531"/>
                      <a:pt x="442" y="519"/>
                      <a:pt x="449" y="511"/>
                    </a:cubicBezTo>
                    <a:cubicBezTo>
                      <a:pt x="455" y="503"/>
                      <a:pt x="467" y="502"/>
                      <a:pt x="475" y="508"/>
                    </a:cubicBezTo>
                    <a:cubicBezTo>
                      <a:pt x="530" y="551"/>
                      <a:pt x="530" y="551"/>
                      <a:pt x="530" y="551"/>
                    </a:cubicBezTo>
                    <a:cubicBezTo>
                      <a:pt x="543" y="562"/>
                      <a:pt x="556" y="566"/>
                      <a:pt x="567" y="557"/>
                    </a:cubicBezTo>
                    <a:cubicBezTo>
                      <a:pt x="569" y="555"/>
                      <a:pt x="571" y="552"/>
                      <a:pt x="572" y="549"/>
                    </a:cubicBezTo>
                    <a:cubicBezTo>
                      <a:pt x="574" y="544"/>
                      <a:pt x="576" y="536"/>
                      <a:pt x="570" y="532"/>
                    </a:cubicBezTo>
                    <a:cubicBezTo>
                      <a:pt x="506" y="481"/>
                      <a:pt x="506" y="481"/>
                      <a:pt x="506" y="481"/>
                    </a:cubicBezTo>
                    <a:cubicBezTo>
                      <a:pt x="498" y="475"/>
                      <a:pt x="496" y="463"/>
                      <a:pt x="503" y="455"/>
                    </a:cubicBezTo>
                    <a:cubicBezTo>
                      <a:pt x="509" y="446"/>
                      <a:pt x="521" y="445"/>
                      <a:pt x="529" y="451"/>
                    </a:cubicBezTo>
                    <a:cubicBezTo>
                      <a:pt x="596" y="504"/>
                      <a:pt x="596" y="504"/>
                      <a:pt x="596" y="504"/>
                    </a:cubicBezTo>
                    <a:cubicBezTo>
                      <a:pt x="597" y="504"/>
                      <a:pt x="597" y="505"/>
                      <a:pt x="598" y="505"/>
                    </a:cubicBezTo>
                    <a:cubicBezTo>
                      <a:pt x="620" y="525"/>
                      <a:pt x="656" y="496"/>
                      <a:pt x="620" y="467"/>
                    </a:cubicBezTo>
                    <a:cubicBezTo>
                      <a:pt x="549" y="414"/>
                      <a:pt x="549" y="414"/>
                      <a:pt x="549" y="414"/>
                    </a:cubicBezTo>
                    <a:cubicBezTo>
                      <a:pt x="541" y="408"/>
                      <a:pt x="539" y="396"/>
                      <a:pt x="546" y="388"/>
                    </a:cubicBezTo>
                    <a:cubicBezTo>
                      <a:pt x="552" y="379"/>
                      <a:pt x="564" y="378"/>
                      <a:pt x="572" y="384"/>
                    </a:cubicBezTo>
                    <a:cubicBezTo>
                      <a:pt x="642" y="437"/>
                      <a:pt x="642" y="437"/>
                      <a:pt x="642" y="437"/>
                    </a:cubicBezTo>
                    <a:cubicBezTo>
                      <a:pt x="649" y="441"/>
                      <a:pt x="659" y="436"/>
                      <a:pt x="663" y="429"/>
                    </a:cubicBezTo>
                    <a:cubicBezTo>
                      <a:pt x="671" y="419"/>
                      <a:pt x="670" y="405"/>
                      <a:pt x="659" y="394"/>
                    </a:cubicBezTo>
                    <a:cubicBezTo>
                      <a:pt x="645" y="379"/>
                      <a:pt x="645" y="379"/>
                      <a:pt x="645" y="379"/>
                    </a:cubicBezTo>
                    <a:cubicBezTo>
                      <a:pt x="457" y="209"/>
                      <a:pt x="457" y="209"/>
                      <a:pt x="457" y="209"/>
                    </a:cubicBezTo>
                    <a:cubicBezTo>
                      <a:pt x="453" y="205"/>
                      <a:pt x="456" y="198"/>
                      <a:pt x="462" y="198"/>
                    </a:cubicBezTo>
                    <a:cubicBezTo>
                      <a:pt x="473" y="198"/>
                      <a:pt x="485" y="198"/>
                      <a:pt x="496" y="196"/>
                    </a:cubicBezTo>
                    <a:cubicBezTo>
                      <a:pt x="497" y="196"/>
                      <a:pt x="498" y="196"/>
                      <a:pt x="499" y="196"/>
                    </a:cubicBezTo>
                    <a:close/>
                    <a:moveTo>
                      <a:pt x="86" y="355"/>
                    </a:moveTo>
                    <a:cubicBezTo>
                      <a:pt x="66" y="330"/>
                      <a:pt x="64" y="295"/>
                      <a:pt x="59" y="262"/>
                    </a:cubicBezTo>
                    <a:cubicBezTo>
                      <a:pt x="35" y="239"/>
                      <a:pt x="35" y="239"/>
                      <a:pt x="35" y="239"/>
                    </a:cubicBezTo>
                    <a:cubicBezTo>
                      <a:pt x="17" y="219"/>
                      <a:pt x="0" y="205"/>
                      <a:pt x="0" y="176"/>
                    </a:cubicBezTo>
                    <a:cubicBezTo>
                      <a:pt x="0" y="161"/>
                      <a:pt x="6" y="147"/>
                      <a:pt x="16" y="135"/>
                    </a:cubicBezTo>
                    <a:cubicBezTo>
                      <a:pt x="116" y="27"/>
                      <a:pt x="116" y="27"/>
                      <a:pt x="116" y="27"/>
                    </a:cubicBezTo>
                    <a:cubicBezTo>
                      <a:pt x="138" y="3"/>
                      <a:pt x="174" y="0"/>
                      <a:pt x="199" y="20"/>
                    </a:cubicBezTo>
                    <a:cubicBezTo>
                      <a:pt x="215" y="31"/>
                      <a:pt x="221" y="38"/>
                      <a:pt x="242" y="46"/>
                    </a:cubicBezTo>
                    <a:cubicBezTo>
                      <a:pt x="248" y="48"/>
                      <a:pt x="253" y="50"/>
                      <a:pt x="254" y="50"/>
                    </a:cubicBezTo>
                    <a:cubicBezTo>
                      <a:pt x="284" y="46"/>
                      <a:pt x="316" y="32"/>
                      <a:pt x="350" y="33"/>
                    </a:cubicBezTo>
                    <a:cubicBezTo>
                      <a:pt x="337" y="42"/>
                      <a:pt x="286" y="82"/>
                      <a:pt x="284" y="82"/>
                    </a:cubicBezTo>
                    <a:cubicBezTo>
                      <a:pt x="276" y="84"/>
                      <a:pt x="268" y="86"/>
                      <a:pt x="260" y="87"/>
                    </a:cubicBezTo>
                    <a:cubicBezTo>
                      <a:pt x="241" y="90"/>
                      <a:pt x="208" y="74"/>
                      <a:pt x="195" y="64"/>
                    </a:cubicBezTo>
                    <a:cubicBezTo>
                      <a:pt x="176" y="50"/>
                      <a:pt x="176" y="50"/>
                      <a:pt x="176" y="50"/>
                    </a:cubicBezTo>
                    <a:cubicBezTo>
                      <a:pt x="166" y="42"/>
                      <a:pt x="152" y="44"/>
                      <a:pt x="144" y="53"/>
                    </a:cubicBezTo>
                    <a:cubicBezTo>
                      <a:pt x="44" y="161"/>
                      <a:pt x="44" y="161"/>
                      <a:pt x="44" y="161"/>
                    </a:cubicBezTo>
                    <a:cubicBezTo>
                      <a:pt x="36" y="170"/>
                      <a:pt x="36" y="184"/>
                      <a:pt x="44" y="193"/>
                    </a:cubicBezTo>
                    <a:cubicBezTo>
                      <a:pt x="53" y="203"/>
                      <a:pt x="59" y="210"/>
                      <a:pt x="69" y="220"/>
                    </a:cubicBezTo>
                    <a:cubicBezTo>
                      <a:pt x="80" y="230"/>
                      <a:pt x="95" y="244"/>
                      <a:pt x="97" y="257"/>
                    </a:cubicBezTo>
                    <a:cubicBezTo>
                      <a:pt x="100" y="280"/>
                      <a:pt x="102" y="313"/>
                      <a:pt x="115" y="330"/>
                    </a:cubicBezTo>
                    <a:cubicBezTo>
                      <a:pt x="102" y="337"/>
                      <a:pt x="95" y="344"/>
                      <a:pt x="86" y="3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17"/>
              <p:cNvSpPr>
                <a:spLocks noEditPoints="1"/>
              </p:cNvSpPr>
              <p:nvPr/>
            </p:nvSpPr>
            <p:spPr bwMode="auto">
              <a:xfrm>
                <a:off x="7980982" y="3772690"/>
                <a:ext cx="595412" cy="551158"/>
              </a:xfrm>
              <a:custGeom>
                <a:avLst/>
                <a:gdLst>
                  <a:gd name="T0" fmla="*/ 319 w 689"/>
                  <a:gd name="T1" fmla="*/ 543 h 638"/>
                  <a:gd name="T2" fmla="*/ 262 w 689"/>
                  <a:gd name="T3" fmla="*/ 538 h 638"/>
                  <a:gd name="T4" fmla="*/ 258 w 689"/>
                  <a:gd name="T5" fmla="*/ 538 h 638"/>
                  <a:gd name="T6" fmla="*/ 257 w 689"/>
                  <a:gd name="T7" fmla="*/ 535 h 638"/>
                  <a:gd name="T8" fmla="*/ 241 w 689"/>
                  <a:gd name="T9" fmla="*/ 489 h 638"/>
                  <a:gd name="T10" fmla="*/ 241 w 689"/>
                  <a:gd name="T11" fmla="*/ 489 h 638"/>
                  <a:gd name="T12" fmla="*/ 185 w 689"/>
                  <a:gd name="T13" fmla="*/ 484 h 638"/>
                  <a:gd name="T14" fmla="*/ 181 w 689"/>
                  <a:gd name="T15" fmla="*/ 484 h 638"/>
                  <a:gd name="T16" fmla="*/ 180 w 689"/>
                  <a:gd name="T17" fmla="*/ 481 h 638"/>
                  <a:gd name="T18" fmla="*/ 164 w 689"/>
                  <a:gd name="T19" fmla="*/ 435 h 638"/>
                  <a:gd name="T20" fmla="*/ 164 w 689"/>
                  <a:gd name="T21" fmla="*/ 435 h 638"/>
                  <a:gd name="T22" fmla="*/ 117 w 689"/>
                  <a:gd name="T23" fmla="*/ 425 h 638"/>
                  <a:gd name="T24" fmla="*/ 113 w 689"/>
                  <a:gd name="T25" fmla="*/ 425 h 638"/>
                  <a:gd name="T26" fmla="*/ 113 w 689"/>
                  <a:gd name="T27" fmla="*/ 421 h 638"/>
                  <a:gd name="T28" fmla="*/ 100 w 689"/>
                  <a:gd name="T29" fmla="*/ 365 h 638"/>
                  <a:gd name="T30" fmla="*/ 100 w 689"/>
                  <a:gd name="T31" fmla="*/ 365 h 638"/>
                  <a:gd name="T32" fmla="*/ 32 w 689"/>
                  <a:gd name="T33" fmla="*/ 370 h 638"/>
                  <a:gd name="T34" fmla="*/ 18 w 689"/>
                  <a:gd name="T35" fmla="*/ 386 h 638"/>
                  <a:gd name="T36" fmla="*/ 23 w 689"/>
                  <a:gd name="T37" fmla="*/ 455 h 638"/>
                  <a:gd name="T38" fmla="*/ 23 w 689"/>
                  <a:gd name="T39" fmla="*/ 455 h 638"/>
                  <a:gd name="T40" fmla="*/ 66 w 689"/>
                  <a:gd name="T41" fmla="*/ 465 h 638"/>
                  <a:gd name="T42" fmla="*/ 70 w 689"/>
                  <a:gd name="T43" fmla="*/ 466 h 638"/>
                  <a:gd name="T44" fmla="*/ 69 w 689"/>
                  <a:gd name="T45" fmla="*/ 470 h 638"/>
                  <a:gd name="T46" fmla="*/ 76 w 689"/>
                  <a:gd name="T47" fmla="*/ 536 h 638"/>
                  <a:gd name="T48" fmla="*/ 76 w 689"/>
                  <a:gd name="T49" fmla="*/ 536 h 638"/>
                  <a:gd name="T50" fmla="*/ 142 w 689"/>
                  <a:gd name="T51" fmla="*/ 534 h 638"/>
                  <a:gd name="T52" fmla="*/ 145 w 689"/>
                  <a:gd name="T53" fmla="*/ 534 h 638"/>
                  <a:gd name="T54" fmla="*/ 147 w 689"/>
                  <a:gd name="T55" fmla="*/ 537 h 638"/>
                  <a:gd name="T56" fmla="*/ 164 w 689"/>
                  <a:gd name="T57" fmla="*/ 578 h 638"/>
                  <a:gd name="T58" fmla="*/ 164 w 689"/>
                  <a:gd name="T59" fmla="*/ 578 h 638"/>
                  <a:gd name="T60" fmla="*/ 230 w 689"/>
                  <a:gd name="T61" fmla="*/ 576 h 638"/>
                  <a:gd name="T62" fmla="*/ 233 w 689"/>
                  <a:gd name="T63" fmla="*/ 576 h 638"/>
                  <a:gd name="T64" fmla="*/ 235 w 689"/>
                  <a:gd name="T65" fmla="*/ 579 h 638"/>
                  <a:gd name="T66" fmla="*/ 252 w 689"/>
                  <a:gd name="T67" fmla="*/ 621 h 638"/>
                  <a:gd name="T68" fmla="*/ 320 w 689"/>
                  <a:gd name="T69" fmla="*/ 615 h 638"/>
                  <a:gd name="T70" fmla="*/ 324 w 689"/>
                  <a:gd name="T71" fmla="*/ 611 h 638"/>
                  <a:gd name="T72" fmla="*/ 319 w 689"/>
                  <a:gd name="T73" fmla="*/ 543 h 638"/>
                  <a:gd name="T74" fmla="*/ 449 w 689"/>
                  <a:gd name="T75" fmla="*/ 177 h 638"/>
                  <a:gd name="T76" fmla="*/ 576 w 689"/>
                  <a:gd name="T77" fmla="*/ 299 h 638"/>
                  <a:gd name="T78" fmla="*/ 597 w 689"/>
                  <a:gd name="T79" fmla="*/ 306 h 638"/>
                  <a:gd name="T80" fmla="*/ 616 w 689"/>
                  <a:gd name="T81" fmla="*/ 293 h 638"/>
                  <a:gd name="T82" fmla="*/ 636 w 689"/>
                  <a:gd name="T83" fmla="*/ 234 h 638"/>
                  <a:gd name="T84" fmla="*/ 649 w 689"/>
                  <a:gd name="T85" fmla="*/ 209 h 638"/>
                  <a:gd name="T86" fmla="*/ 671 w 689"/>
                  <a:gd name="T87" fmla="*/ 186 h 638"/>
                  <a:gd name="T88" fmla="*/ 672 w 689"/>
                  <a:gd name="T89" fmla="*/ 121 h 638"/>
                  <a:gd name="T90" fmla="*/ 580 w 689"/>
                  <a:gd name="T91" fmla="*/ 21 h 638"/>
                  <a:gd name="T92" fmla="*/ 515 w 689"/>
                  <a:gd name="T93" fmla="*/ 16 h 638"/>
                  <a:gd name="T94" fmla="*/ 493 w 689"/>
                  <a:gd name="T95" fmla="*/ 34 h 638"/>
                  <a:gd name="T96" fmla="*/ 457 w 689"/>
                  <a:gd name="T97" fmla="*/ 44 h 638"/>
                  <a:gd name="T98" fmla="*/ 390 w 689"/>
                  <a:gd name="T99" fmla="*/ 36 h 638"/>
                  <a:gd name="T100" fmla="*/ 274 w 689"/>
                  <a:gd name="T101" fmla="*/ 67 h 638"/>
                  <a:gd name="T102" fmla="*/ 139 w 689"/>
                  <a:gd name="T103" fmla="*/ 171 h 638"/>
                  <a:gd name="T104" fmla="*/ 203 w 689"/>
                  <a:gd name="T105" fmla="*/ 222 h 638"/>
                  <a:gd name="T106" fmla="*/ 301 w 689"/>
                  <a:gd name="T107" fmla="*/ 161 h 638"/>
                  <a:gd name="T108" fmla="*/ 346 w 689"/>
                  <a:gd name="T109" fmla="*/ 158 h 638"/>
                  <a:gd name="T110" fmla="*/ 408 w 689"/>
                  <a:gd name="T111" fmla="*/ 165 h 638"/>
                  <a:gd name="T112" fmla="*/ 449 w 689"/>
                  <a:gd name="T113" fmla="*/ 177 h 6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689" h="638">
                    <a:moveTo>
                      <a:pt x="319" y="543"/>
                    </a:moveTo>
                    <a:cubicBezTo>
                      <a:pt x="302" y="529"/>
                      <a:pt x="279" y="528"/>
                      <a:pt x="262" y="538"/>
                    </a:cubicBezTo>
                    <a:cubicBezTo>
                      <a:pt x="261" y="539"/>
                      <a:pt x="259" y="539"/>
                      <a:pt x="258" y="538"/>
                    </a:cubicBezTo>
                    <a:cubicBezTo>
                      <a:pt x="257" y="537"/>
                      <a:pt x="257" y="536"/>
                      <a:pt x="257" y="535"/>
                    </a:cubicBezTo>
                    <a:cubicBezTo>
                      <a:pt x="260" y="518"/>
                      <a:pt x="255" y="500"/>
                      <a:pt x="241" y="489"/>
                    </a:cubicBezTo>
                    <a:cubicBezTo>
                      <a:pt x="241" y="489"/>
                      <a:pt x="241" y="489"/>
                      <a:pt x="241" y="489"/>
                    </a:cubicBezTo>
                    <a:cubicBezTo>
                      <a:pt x="225" y="475"/>
                      <a:pt x="202" y="473"/>
                      <a:pt x="185" y="484"/>
                    </a:cubicBezTo>
                    <a:cubicBezTo>
                      <a:pt x="183" y="485"/>
                      <a:pt x="182" y="484"/>
                      <a:pt x="181" y="484"/>
                    </a:cubicBezTo>
                    <a:cubicBezTo>
                      <a:pt x="180" y="483"/>
                      <a:pt x="180" y="482"/>
                      <a:pt x="180" y="481"/>
                    </a:cubicBezTo>
                    <a:cubicBezTo>
                      <a:pt x="183" y="464"/>
                      <a:pt x="177" y="446"/>
                      <a:pt x="164" y="435"/>
                    </a:cubicBezTo>
                    <a:cubicBezTo>
                      <a:pt x="164" y="435"/>
                      <a:pt x="164" y="435"/>
                      <a:pt x="164" y="435"/>
                    </a:cubicBezTo>
                    <a:cubicBezTo>
                      <a:pt x="150" y="423"/>
                      <a:pt x="132" y="420"/>
                      <a:pt x="117" y="425"/>
                    </a:cubicBezTo>
                    <a:cubicBezTo>
                      <a:pt x="115" y="426"/>
                      <a:pt x="114" y="425"/>
                      <a:pt x="113" y="425"/>
                    </a:cubicBezTo>
                    <a:cubicBezTo>
                      <a:pt x="112" y="424"/>
                      <a:pt x="112" y="422"/>
                      <a:pt x="113" y="421"/>
                    </a:cubicBezTo>
                    <a:cubicBezTo>
                      <a:pt x="121" y="402"/>
                      <a:pt x="116" y="379"/>
                      <a:pt x="100" y="365"/>
                    </a:cubicBezTo>
                    <a:cubicBezTo>
                      <a:pt x="100" y="365"/>
                      <a:pt x="100" y="365"/>
                      <a:pt x="100" y="365"/>
                    </a:cubicBezTo>
                    <a:cubicBezTo>
                      <a:pt x="80" y="347"/>
                      <a:pt x="49" y="350"/>
                      <a:pt x="32" y="370"/>
                    </a:cubicBezTo>
                    <a:cubicBezTo>
                      <a:pt x="18" y="386"/>
                      <a:pt x="18" y="386"/>
                      <a:pt x="18" y="386"/>
                    </a:cubicBezTo>
                    <a:cubicBezTo>
                      <a:pt x="0" y="406"/>
                      <a:pt x="2" y="437"/>
                      <a:pt x="23" y="455"/>
                    </a:cubicBezTo>
                    <a:cubicBezTo>
                      <a:pt x="23" y="455"/>
                      <a:pt x="23" y="455"/>
                      <a:pt x="23" y="455"/>
                    </a:cubicBezTo>
                    <a:cubicBezTo>
                      <a:pt x="35" y="465"/>
                      <a:pt x="51" y="469"/>
                      <a:pt x="66" y="465"/>
                    </a:cubicBezTo>
                    <a:cubicBezTo>
                      <a:pt x="68" y="465"/>
                      <a:pt x="69" y="465"/>
                      <a:pt x="70" y="466"/>
                    </a:cubicBezTo>
                    <a:cubicBezTo>
                      <a:pt x="70" y="467"/>
                      <a:pt x="70" y="469"/>
                      <a:pt x="69" y="470"/>
                    </a:cubicBezTo>
                    <a:cubicBezTo>
                      <a:pt x="54" y="490"/>
                      <a:pt x="57" y="519"/>
                      <a:pt x="76" y="536"/>
                    </a:cubicBezTo>
                    <a:cubicBezTo>
                      <a:pt x="76" y="536"/>
                      <a:pt x="76" y="536"/>
                      <a:pt x="76" y="536"/>
                    </a:cubicBezTo>
                    <a:cubicBezTo>
                      <a:pt x="95" y="553"/>
                      <a:pt x="124" y="552"/>
                      <a:pt x="142" y="534"/>
                    </a:cubicBezTo>
                    <a:cubicBezTo>
                      <a:pt x="143" y="533"/>
                      <a:pt x="144" y="533"/>
                      <a:pt x="145" y="534"/>
                    </a:cubicBezTo>
                    <a:cubicBezTo>
                      <a:pt x="147" y="534"/>
                      <a:pt x="147" y="535"/>
                      <a:pt x="147" y="537"/>
                    </a:cubicBezTo>
                    <a:cubicBezTo>
                      <a:pt x="146" y="552"/>
                      <a:pt x="151" y="568"/>
                      <a:pt x="164" y="578"/>
                    </a:cubicBezTo>
                    <a:cubicBezTo>
                      <a:pt x="164" y="578"/>
                      <a:pt x="164" y="578"/>
                      <a:pt x="164" y="578"/>
                    </a:cubicBezTo>
                    <a:cubicBezTo>
                      <a:pt x="183" y="595"/>
                      <a:pt x="212" y="594"/>
                      <a:pt x="230" y="576"/>
                    </a:cubicBezTo>
                    <a:cubicBezTo>
                      <a:pt x="231" y="575"/>
                      <a:pt x="232" y="575"/>
                      <a:pt x="233" y="576"/>
                    </a:cubicBezTo>
                    <a:cubicBezTo>
                      <a:pt x="234" y="576"/>
                      <a:pt x="235" y="577"/>
                      <a:pt x="235" y="579"/>
                    </a:cubicBezTo>
                    <a:cubicBezTo>
                      <a:pt x="233" y="594"/>
                      <a:pt x="239" y="610"/>
                      <a:pt x="252" y="621"/>
                    </a:cubicBezTo>
                    <a:cubicBezTo>
                      <a:pt x="272" y="638"/>
                      <a:pt x="303" y="636"/>
                      <a:pt x="320" y="615"/>
                    </a:cubicBezTo>
                    <a:cubicBezTo>
                      <a:pt x="324" y="611"/>
                      <a:pt x="324" y="611"/>
                      <a:pt x="324" y="611"/>
                    </a:cubicBezTo>
                    <a:cubicBezTo>
                      <a:pt x="341" y="591"/>
                      <a:pt x="339" y="560"/>
                      <a:pt x="319" y="543"/>
                    </a:cubicBezTo>
                    <a:close/>
                    <a:moveTo>
                      <a:pt x="449" y="177"/>
                    </a:moveTo>
                    <a:cubicBezTo>
                      <a:pt x="489" y="216"/>
                      <a:pt x="535" y="260"/>
                      <a:pt x="576" y="299"/>
                    </a:cubicBezTo>
                    <a:cubicBezTo>
                      <a:pt x="582" y="305"/>
                      <a:pt x="589" y="307"/>
                      <a:pt x="597" y="306"/>
                    </a:cubicBezTo>
                    <a:cubicBezTo>
                      <a:pt x="605" y="305"/>
                      <a:pt x="612" y="300"/>
                      <a:pt x="616" y="293"/>
                    </a:cubicBezTo>
                    <a:cubicBezTo>
                      <a:pt x="626" y="275"/>
                      <a:pt x="632" y="256"/>
                      <a:pt x="636" y="234"/>
                    </a:cubicBezTo>
                    <a:cubicBezTo>
                      <a:pt x="638" y="224"/>
                      <a:pt x="642" y="216"/>
                      <a:pt x="649" y="209"/>
                    </a:cubicBezTo>
                    <a:cubicBezTo>
                      <a:pt x="671" y="186"/>
                      <a:pt x="671" y="186"/>
                      <a:pt x="671" y="186"/>
                    </a:cubicBezTo>
                    <a:cubicBezTo>
                      <a:pt x="688" y="168"/>
                      <a:pt x="689" y="139"/>
                      <a:pt x="672" y="121"/>
                    </a:cubicBezTo>
                    <a:cubicBezTo>
                      <a:pt x="580" y="21"/>
                      <a:pt x="580" y="21"/>
                      <a:pt x="580" y="21"/>
                    </a:cubicBezTo>
                    <a:cubicBezTo>
                      <a:pt x="563" y="3"/>
                      <a:pt x="534" y="0"/>
                      <a:pt x="515" y="16"/>
                    </a:cubicBezTo>
                    <a:cubicBezTo>
                      <a:pt x="493" y="34"/>
                      <a:pt x="493" y="34"/>
                      <a:pt x="493" y="34"/>
                    </a:cubicBezTo>
                    <a:cubicBezTo>
                      <a:pt x="483" y="42"/>
                      <a:pt x="471" y="45"/>
                      <a:pt x="457" y="44"/>
                    </a:cubicBezTo>
                    <a:cubicBezTo>
                      <a:pt x="435" y="41"/>
                      <a:pt x="412" y="38"/>
                      <a:pt x="390" y="36"/>
                    </a:cubicBezTo>
                    <a:cubicBezTo>
                      <a:pt x="347" y="30"/>
                      <a:pt x="308" y="41"/>
                      <a:pt x="274" y="67"/>
                    </a:cubicBezTo>
                    <a:cubicBezTo>
                      <a:pt x="229" y="101"/>
                      <a:pt x="184" y="136"/>
                      <a:pt x="139" y="171"/>
                    </a:cubicBezTo>
                    <a:cubicBezTo>
                      <a:pt x="95" y="207"/>
                      <a:pt x="151" y="255"/>
                      <a:pt x="203" y="222"/>
                    </a:cubicBezTo>
                    <a:cubicBezTo>
                      <a:pt x="301" y="161"/>
                      <a:pt x="301" y="161"/>
                      <a:pt x="301" y="161"/>
                    </a:cubicBezTo>
                    <a:cubicBezTo>
                      <a:pt x="315" y="153"/>
                      <a:pt x="331" y="152"/>
                      <a:pt x="346" y="158"/>
                    </a:cubicBezTo>
                    <a:cubicBezTo>
                      <a:pt x="364" y="167"/>
                      <a:pt x="388" y="168"/>
                      <a:pt x="408" y="165"/>
                    </a:cubicBezTo>
                    <a:cubicBezTo>
                      <a:pt x="423" y="162"/>
                      <a:pt x="437" y="166"/>
                      <a:pt x="449" y="17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4525761" y="2258983"/>
            <a:ext cx="1141450" cy="1279002"/>
            <a:chOff x="4525761" y="2640723"/>
            <a:chExt cx="1141450" cy="1279002"/>
          </a:xfrm>
        </p:grpSpPr>
        <p:sp>
          <p:nvSpPr>
            <p:cNvPr id="17" name="Freeform 10"/>
            <p:cNvSpPr/>
            <p:nvPr/>
          </p:nvSpPr>
          <p:spPr bwMode="auto">
            <a:xfrm>
              <a:off x="4525761" y="2640723"/>
              <a:ext cx="1141450" cy="1279002"/>
            </a:xfrm>
            <a:custGeom>
              <a:avLst/>
              <a:gdLst>
                <a:gd name="T0" fmla="*/ 95 w 251"/>
                <a:gd name="T1" fmla="*/ 281 h 281"/>
                <a:gd name="T2" fmla="*/ 29 w 251"/>
                <a:gd name="T3" fmla="*/ 281 h 281"/>
                <a:gd name="T4" fmla="*/ 11 w 251"/>
                <a:gd name="T5" fmla="*/ 250 h 281"/>
                <a:gd name="T6" fmla="*/ 138 w 251"/>
                <a:gd name="T7" fmla="*/ 24 h 281"/>
                <a:gd name="T8" fmla="*/ 182 w 251"/>
                <a:gd name="T9" fmla="*/ 23 h 281"/>
                <a:gd name="T10" fmla="*/ 243 w 251"/>
                <a:gd name="T11" fmla="*/ 129 h 281"/>
                <a:gd name="T12" fmla="*/ 242 w 251"/>
                <a:gd name="T13" fmla="*/ 168 h 281"/>
                <a:gd name="T14" fmla="*/ 187 w 251"/>
                <a:gd name="T15" fmla="*/ 265 h 281"/>
                <a:gd name="T16" fmla="*/ 159 w 251"/>
                <a:gd name="T17" fmla="*/ 281 h 281"/>
                <a:gd name="T18" fmla="*/ 95 w 251"/>
                <a:gd name="T19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1" h="281">
                  <a:moveTo>
                    <a:pt x="95" y="281"/>
                  </a:moveTo>
                  <a:cubicBezTo>
                    <a:pt x="73" y="281"/>
                    <a:pt x="51" y="281"/>
                    <a:pt x="29" y="281"/>
                  </a:cubicBezTo>
                  <a:cubicBezTo>
                    <a:pt x="7" y="280"/>
                    <a:pt x="0" y="269"/>
                    <a:pt x="11" y="250"/>
                  </a:cubicBezTo>
                  <a:cubicBezTo>
                    <a:pt x="53" y="174"/>
                    <a:pt x="96" y="99"/>
                    <a:pt x="138" y="24"/>
                  </a:cubicBezTo>
                  <a:cubicBezTo>
                    <a:pt x="152" y="0"/>
                    <a:pt x="168" y="0"/>
                    <a:pt x="182" y="23"/>
                  </a:cubicBezTo>
                  <a:cubicBezTo>
                    <a:pt x="202" y="58"/>
                    <a:pt x="222" y="94"/>
                    <a:pt x="243" y="129"/>
                  </a:cubicBezTo>
                  <a:cubicBezTo>
                    <a:pt x="251" y="142"/>
                    <a:pt x="250" y="155"/>
                    <a:pt x="242" y="168"/>
                  </a:cubicBezTo>
                  <a:cubicBezTo>
                    <a:pt x="223" y="200"/>
                    <a:pt x="205" y="232"/>
                    <a:pt x="187" y="265"/>
                  </a:cubicBezTo>
                  <a:cubicBezTo>
                    <a:pt x="180" y="276"/>
                    <a:pt x="172" y="281"/>
                    <a:pt x="159" y="281"/>
                  </a:cubicBezTo>
                  <a:cubicBezTo>
                    <a:pt x="138" y="280"/>
                    <a:pt x="117" y="281"/>
                    <a:pt x="95" y="281"/>
                  </a:cubicBezTo>
                  <a:close/>
                </a:path>
              </a:pathLst>
            </a:custGeom>
            <a:solidFill>
              <a:srgbClr val="3BD1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5029645" y="3282637"/>
              <a:ext cx="299716" cy="300008"/>
              <a:chOff x="5240338" y="2657475"/>
              <a:chExt cx="1630363" cy="1631951"/>
            </a:xfrm>
            <a:solidFill>
              <a:schemeClr val="bg1"/>
            </a:solidFill>
          </p:grpSpPr>
          <p:sp>
            <p:nvSpPr>
              <p:cNvPr id="30" name="Freeform 5"/>
              <p:cNvSpPr/>
              <p:nvPr/>
            </p:nvSpPr>
            <p:spPr bwMode="auto">
              <a:xfrm>
                <a:off x="5240338" y="2735263"/>
                <a:ext cx="1552575" cy="1554163"/>
              </a:xfrm>
              <a:custGeom>
                <a:avLst/>
                <a:gdLst>
                  <a:gd name="T0" fmla="*/ 391 w 517"/>
                  <a:gd name="T1" fmla="*/ 73 h 519"/>
                  <a:gd name="T2" fmla="*/ 346 w 517"/>
                  <a:gd name="T3" fmla="*/ 101 h 519"/>
                  <a:gd name="T4" fmla="*/ 325 w 517"/>
                  <a:gd name="T5" fmla="*/ 98 h 519"/>
                  <a:gd name="T6" fmla="*/ 122 w 517"/>
                  <a:gd name="T7" fmla="*/ 151 h 519"/>
                  <a:gd name="T8" fmla="*/ 125 w 517"/>
                  <a:gd name="T9" fmla="*/ 369 h 519"/>
                  <a:gd name="T10" fmla="*/ 332 w 517"/>
                  <a:gd name="T11" fmla="*/ 416 h 519"/>
                  <a:gd name="T12" fmla="*/ 421 w 517"/>
                  <a:gd name="T13" fmla="*/ 197 h 519"/>
                  <a:gd name="T14" fmla="*/ 425 w 517"/>
                  <a:gd name="T15" fmla="*/ 155 h 519"/>
                  <a:gd name="T16" fmla="*/ 443 w 517"/>
                  <a:gd name="T17" fmla="*/ 127 h 519"/>
                  <a:gd name="T18" fmla="*/ 444 w 517"/>
                  <a:gd name="T19" fmla="*/ 398 h 519"/>
                  <a:gd name="T20" fmla="*/ 113 w 517"/>
                  <a:gd name="T21" fmla="*/ 438 h 519"/>
                  <a:gd name="T22" fmla="*/ 88 w 517"/>
                  <a:gd name="T23" fmla="*/ 101 h 519"/>
                  <a:gd name="T24" fmla="*/ 391 w 517"/>
                  <a:gd name="T25" fmla="*/ 73 h 5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17" h="519">
                    <a:moveTo>
                      <a:pt x="391" y="73"/>
                    </a:moveTo>
                    <a:cubicBezTo>
                      <a:pt x="376" y="83"/>
                      <a:pt x="361" y="93"/>
                      <a:pt x="346" y="101"/>
                    </a:cubicBezTo>
                    <a:cubicBezTo>
                      <a:pt x="340" y="103"/>
                      <a:pt x="331" y="100"/>
                      <a:pt x="325" y="98"/>
                    </a:cubicBezTo>
                    <a:cubicBezTo>
                      <a:pt x="252" y="68"/>
                      <a:pt x="166" y="91"/>
                      <a:pt x="122" y="151"/>
                    </a:cubicBezTo>
                    <a:cubicBezTo>
                      <a:pt x="72" y="219"/>
                      <a:pt x="73" y="305"/>
                      <a:pt x="125" y="369"/>
                    </a:cubicBezTo>
                    <a:cubicBezTo>
                      <a:pt x="174" y="429"/>
                      <a:pt x="261" y="449"/>
                      <a:pt x="332" y="416"/>
                    </a:cubicBezTo>
                    <a:cubicBezTo>
                      <a:pt x="413" y="379"/>
                      <a:pt x="454" y="279"/>
                      <a:pt x="421" y="197"/>
                    </a:cubicBezTo>
                    <a:cubicBezTo>
                      <a:pt x="414" y="181"/>
                      <a:pt x="415" y="169"/>
                      <a:pt x="425" y="155"/>
                    </a:cubicBezTo>
                    <a:cubicBezTo>
                      <a:pt x="432" y="146"/>
                      <a:pt x="437" y="136"/>
                      <a:pt x="443" y="127"/>
                    </a:cubicBezTo>
                    <a:cubicBezTo>
                      <a:pt x="491" y="165"/>
                      <a:pt x="517" y="302"/>
                      <a:pt x="444" y="398"/>
                    </a:cubicBezTo>
                    <a:cubicBezTo>
                      <a:pt x="366" y="501"/>
                      <a:pt x="209" y="519"/>
                      <a:pt x="113" y="438"/>
                    </a:cubicBezTo>
                    <a:cubicBezTo>
                      <a:pt x="0" y="343"/>
                      <a:pt x="9" y="187"/>
                      <a:pt x="88" y="101"/>
                    </a:cubicBezTo>
                    <a:cubicBezTo>
                      <a:pt x="181" y="0"/>
                      <a:pt x="336" y="17"/>
                      <a:pt x="391" y="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Freeform 6"/>
              <p:cNvSpPr/>
              <p:nvPr/>
            </p:nvSpPr>
            <p:spPr bwMode="auto">
              <a:xfrm>
                <a:off x="5618163" y="3103563"/>
                <a:ext cx="793750" cy="793750"/>
              </a:xfrm>
              <a:custGeom>
                <a:avLst/>
                <a:gdLst>
                  <a:gd name="T0" fmla="*/ 132 w 264"/>
                  <a:gd name="T1" fmla="*/ 265 h 265"/>
                  <a:gd name="T2" fmla="*/ 3 w 264"/>
                  <a:gd name="T3" fmla="*/ 128 h 265"/>
                  <a:gd name="T4" fmla="*/ 141 w 264"/>
                  <a:gd name="T5" fmla="*/ 5 h 265"/>
                  <a:gd name="T6" fmla="*/ 161 w 264"/>
                  <a:gd name="T7" fmla="*/ 8 h 265"/>
                  <a:gd name="T8" fmla="*/ 168 w 264"/>
                  <a:gd name="T9" fmla="*/ 27 h 265"/>
                  <a:gd name="T10" fmla="*/ 156 w 264"/>
                  <a:gd name="T11" fmla="*/ 50 h 265"/>
                  <a:gd name="T12" fmla="*/ 135 w 264"/>
                  <a:gd name="T13" fmla="*/ 63 h 265"/>
                  <a:gd name="T14" fmla="*/ 60 w 264"/>
                  <a:gd name="T15" fmla="*/ 131 h 265"/>
                  <a:gd name="T16" fmla="*/ 124 w 264"/>
                  <a:gd name="T17" fmla="*/ 207 h 265"/>
                  <a:gd name="T18" fmla="*/ 205 w 264"/>
                  <a:gd name="T19" fmla="*/ 136 h 265"/>
                  <a:gd name="T20" fmla="*/ 224 w 264"/>
                  <a:gd name="T21" fmla="*/ 110 h 265"/>
                  <a:gd name="T22" fmla="*/ 226 w 264"/>
                  <a:gd name="T23" fmla="*/ 109 h 265"/>
                  <a:gd name="T24" fmla="*/ 254 w 264"/>
                  <a:gd name="T25" fmla="*/ 97 h 265"/>
                  <a:gd name="T26" fmla="*/ 263 w 264"/>
                  <a:gd name="T27" fmla="*/ 135 h 265"/>
                  <a:gd name="T28" fmla="*/ 132 w 264"/>
                  <a:gd name="T29" fmla="*/ 265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4" h="265">
                    <a:moveTo>
                      <a:pt x="132" y="265"/>
                    </a:moveTo>
                    <a:cubicBezTo>
                      <a:pt x="57" y="265"/>
                      <a:pt x="0" y="205"/>
                      <a:pt x="3" y="128"/>
                    </a:cubicBezTo>
                    <a:cubicBezTo>
                      <a:pt x="5" y="58"/>
                      <a:pt x="70" y="0"/>
                      <a:pt x="141" y="5"/>
                    </a:cubicBezTo>
                    <a:cubicBezTo>
                      <a:pt x="148" y="6"/>
                      <a:pt x="155" y="7"/>
                      <a:pt x="161" y="8"/>
                    </a:cubicBezTo>
                    <a:cubicBezTo>
                      <a:pt x="173" y="11"/>
                      <a:pt x="175" y="17"/>
                      <a:pt x="168" y="27"/>
                    </a:cubicBezTo>
                    <a:cubicBezTo>
                      <a:pt x="164" y="34"/>
                      <a:pt x="159" y="42"/>
                      <a:pt x="156" y="50"/>
                    </a:cubicBezTo>
                    <a:cubicBezTo>
                      <a:pt x="152" y="60"/>
                      <a:pt x="147" y="63"/>
                      <a:pt x="135" y="63"/>
                    </a:cubicBezTo>
                    <a:cubicBezTo>
                      <a:pt x="94" y="63"/>
                      <a:pt x="63" y="92"/>
                      <a:pt x="60" y="131"/>
                    </a:cubicBezTo>
                    <a:cubicBezTo>
                      <a:pt x="57" y="167"/>
                      <a:pt x="85" y="200"/>
                      <a:pt x="124" y="207"/>
                    </a:cubicBezTo>
                    <a:cubicBezTo>
                      <a:pt x="164" y="214"/>
                      <a:pt x="204" y="180"/>
                      <a:pt x="205" y="136"/>
                    </a:cubicBezTo>
                    <a:cubicBezTo>
                      <a:pt x="205" y="120"/>
                      <a:pt x="209" y="113"/>
                      <a:pt x="224" y="110"/>
                    </a:cubicBezTo>
                    <a:cubicBezTo>
                      <a:pt x="225" y="110"/>
                      <a:pt x="225" y="109"/>
                      <a:pt x="226" y="109"/>
                    </a:cubicBezTo>
                    <a:cubicBezTo>
                      <a:pt x="235" y="105"/>
                      <a:pt x="244" y="101"/>
                      <a:pt x="254" y="97"/>
                    </a:cubicBezTo>
                    <a:cubicBezTo>
                      <a:pt x="257" y="109"/>
                      <a:pt x="263" y="122"/>
                      <a:pt x="263" y="135"/>
                    </a:cubicBezTo>
                    <a:cubicBezTo>
                      <a:pt x="264" y="207"/>
                      <a:pt x="205" y="265"/>
                      <a:pt x="132" y="2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Freeform 7"/>
              <p:cNvSpPr/>
              <p:nvPr/>
            </p:nvSpPr>
            <p:spPr bwMode="auto">
              <a:xfrm>
                <a:off x="6018213" y="2657475"/>
                <a:ext cx="852488" cy="850900"/>
              </a:xfrm>
              <a:custGeom>
                <a:avLst/>
                <a:gdLst>
                  <a:gd name="T0" fmla="*/ 0 w 284"/>
                  <a:gd name="T1" fmla="*/ 280 h 284"/>
                  <a:gd name="T2" fmla="*/ 10 w 284"/>
                  <a:gd name="T3" fmla="*/ 266 h 284"/>
                  <a:gd name="T4" fmla="*/ 31 w 284"/>
                  <a:gd name="T5" fmla="*/ 214 h 284"/>
                  <a:gd name="T6" fmla="*/ 68 w 284"/>
                  <a:gd name="T7" fmla="*/ 156 h 284"/>
                  <a:gd name="T8" fmla="*/ 165 w 284"/>
                  <a:gd name="T9" fmla="*/ 97 h 284"/>
                  <a:gd name="T10" fmla="*/ 186 w 284"/>
                  <a:gd name="T11" fmla="*/ 62 h 284"/>
                  <a:gd name="T12" fmla="*/ 186 w 284"/>
                  <a:gd name="T13" fmla="*/ 41 h 284"/>
                  <a:gd name="T14" fmla="*/ 216 w 284"/>
                  <a:gd name="T15" fmla="*/ 2 h 284"/>
                  <a:gd name="T16" fmla="*/ 249 w 284"/>
                  <a:gd name="T17" fmla="*/ 34 h 284"/>
                  <a:gd name="T18" fmla="*/ 282 w 284"/>
                  <a:gd name="T19" fmla="*/ 68 h 284"/>
                  <a:gd name="T20" fmla="*/ 243 w 284"/>
                  <a:gd name="T21" fmla="*/ 97 h 284"/>
                  <a:gd name="T22" fmla="*/ 175 w 284"/>
                  <a:gd name="T23" fmla="*/ 142 h 284"/>
                  <a:gd name="T24" fmla="*/ 102 w 284"/>
                  <a:gd name="T25" fmla="*/ 240 h 284"/>
                  <a:gd name="T26" fmla="*/ 69 w 284"/>
                  <a:gd name="T27" fmla="*/ 253 h 284"/>
                  <a:gd name="T28" fmla="*/ 19 w 284"/>
                  <a:gd name="T29" fmla="*/ 273 h 284"/>
                  <a:gd name="T30" fmla="*/ 4 w 284"/>
                  <a:gd name="T31" fmla="*/ 284 h 284"/>
                  <a:gd name="T32" fmla="*/ 0 w 284"/>
                  <a:gd name="T33" fmla="*/ 280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84" h="284">
                    <a:moveTo>
                      <a:pt x="0" y="280"/>
                    </a:moveTo>
                    <a:cubicBezTo>
                      <a:pt x="4" y="275"/>
                      <a:pt x="6" y="270"/>
                      <a:pt x="10" y="266"/>
                    </a:cubicBezTo>
                    <a:cubicBezTo>
                      <a:pt x="23" y="251"/>
                      <a:pt x="31" y="236"/>
                      <a:pt x="31" y="214"/>
                    </a:cubicBezTo>
                    <a:cubicBezTo>
                      <a:pt x="31" y="189"/>
                      <a:pt x="48" y="169"/>
                      <a:pt x="68" y="156"/>
                    </a:cubicBezTo>
                    <a:cubicBezTo>
                      <a:pt x="100" y="134"/>
                      <a:pt x="132" y="115"/>
                      <a:pt x="165" y="97"/>
                    </a:cubicBezTo>
                    <a:cubicBezTo>
                      <a:pt x="180" y="89"/>
                      <a:pt x="188" y="79"/>
                      <a:pt x="186" y="62"/>
                    </a:cubicBezTo>
                    <a:cubicBezTo>
                      <a:pt x="185" y="55"/>
                      <a:pt x="185" y="48"/>
                      <a:pt x="186" y="41"/>
                    </a:cubicBezTo>
                    <a:cubicBezTo>
                      <a:pt x="187" y="17"/>
                      <a:pt x="198" y="4"/>
                      <a:pt x="216" y="2"/>
                    </a:cubicBezTo>
                    <a:cubicBezTo>
                      <a:pt x="234" y="0"/>
                      <a:pt x="243" y="9"/>
                      <a:pt x="249" y="34"/>
                    </a:cubicBezTo>
                    <a:cubicBezTo>
                      <a:pt x="274" y="40"/>
                      <a:pt x="284" y="50"/>
                      <a:pt x="282" y="68"/>
                    </a:cubicBezTo>
                    <a:cubicBezTo>
                      <a:pt x="280" y="86"/>
                      <a:pt x="266" y="100"/>
                      <a:pt x="243" y="97"/>
                    </a:cubicBezTo>
                    <a:cubicBezTo>
                      <a:pt x="205" y="92"/>
                      <a:pt x="189" y="111"/>
                      <a:pt x="175" y="142"/>
                    </a:cubicBezTo>
                    <a:cubicBezTo>
                      <a:pt x="159" y="181"/>
                      <a:pt x="137" y="215"/>
                      <a:pt x="102" y="240"/>
                    </a:cubicBezTo>
                    <a:cubicBezTo>
                      <a:pt x="92" y="246"/>
                      <a:pt x="80" y="253"/>
                      <a:pt x="69" y="253"/>
                    </a:cubicBezTo>
                    <a:cubicBezTo>
                      <a:pt x="49" y="252"/>
                      <a:pt x="33" y="259"/>
                      <a:pt x="19" y="273"/>
                    </a:cubicBezTo>
                    <a:cubicBezTo>
                      <a:pt x="15" y="277"/>
                      <a:pt x="9" y="280"/>
                      <a:pt x="4" y="284"/>
                    </a:cubicBezTo>
                    <a:cubicBezTo>
                      <a:pt x="3" y="283"/>
                      <a:pt x="1" y="281"/>
                      <a:pt x="0" y="2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Freeform 8"/>
              <p:cNvSpPr/>
              <p:nvPr/>
            </p:nvSpPr>
            <p:spPr bwMode="auto">
              <a:xfrm>
                <a:off x="5907088" y="3403600"/>
                <a:ext cx="222250" cy="219075"/>
              </a:xfrm>
              <a:custGeom>
                <a:avLst/>
                <a:gdLst>
                  <a:gd name="T0" fmla="*/ 39 w 74"/>
                  <a:gd name="T1" fmla="*/ 3 h 73"/>
                  <a:gd name="T2" fmla="*/ 30 w 74"/>
                  <a:gd name="T3" fmla="*/ 43 h 73"/>
                  <a:gd name="T4" fmla="*/ 69 w 74"/>
                  <a:gd name="T5" fmla="*/ 35 h 73"/>
                  <a:gd name="T6" fmla="*/ 58 w 74"/>
                  <a:gd name="T7" fmla="*/ 62 h 73"/>
                  <a:gd name="T8" fmla="*/ 15 w 74"/>
                  <a:gd name="T9" fmla="*/ 63 h 73"/>
                  <a:gd name="T10" fmla="*/ 6 w 74"/>
                  <a:gd name="T11" fmla="*/ 21 h 73"/>
                  <a:gd name="T12" fmla="*/ 39 w 74"/>
                  <a:gd name="T13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" h="73">
                    <a:moveTo>
                      <a:pt x="39" y="3"/>
                    </a:moveTo>
                    <a:cubicBezTo>
                      <a:pt x="40" y="19"/>
                      <a:pt x="14" y="29"/>
                      <a:pt x="30" y="43"/>
                    </a:cubicBezTo>
                    <a:cubicBezTo>
                      <a:pt x="37" y="48"/>
                      <a:pt x="54" y="38"/>
                      <a:pt x="69" y="35"/>
                    </a:cubicBezTo>
                    <a:cubicBezTo>
                      <a:pt x="74" y="46"/>
                      <a:pt x="68" y="56"/>
                      <a:pt x="58" y="62"/>
                    </a:cubicBezTo>
                    <a:cubicBezTo>
                      <a:pt x="44" y="72"/>
                      <a:pt x="29" y="73"/>
                      <a:pt x="15" y="63"/>
                    </a:cubicBezTo>
                    <a:cubicBezTo>
                      <a:pt x="1" y="52"/>
                      <a:pt x="0" y="36"/>
                      <a:pt x="6" y="21"/>
                    </a:cubicBezTo>
                    <a:cubicBezTo>
                      <a:pt x="11" y="7"/>
                      <a:pt x="22" y="0"/>
                      <a:pt x="39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712044" y="1734134"/>
            <a:ext cx="2370017" cy="1053775"/>
            <a:chOff x="1221767" y="2192338"/>
            <a:chExt cx="2370017" cy="1053775"/>
          </a:xfrm>
        </p:grpSpPr>
        <p:sp>
          <p:nvSpPr>
            <p:cNvPr id="37" name="矩形 36"/>
            <p:cNvSpPr/>
            <p:nvPr/>
          </p:nvSpPr>
          <p:spPr>
            <a:xfrm>
              <a:off x="2252956" y="2192338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1221767" y="2523608"/>
              <a:ext cx="2370017" cy="722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9109939" y="1734134"/>
            <a:ext cx="2370017" cy="1053775"/>
            <a:chOff x="3106598" y="5073134"/>
            <a:chExt cx="2370017" cy="1053775"/>
          </a:xfrm>
        </p:grpSpPr>
        <p:sp>
          <p:nvSpPr>
            <p:cNvPr id="42" name="矩形 41"/>
            <p:cNvSpPr/>
            <p:nvPr/>
          </p:nvSpPr>
          <p:spPr>
            <a:xfrm>
              <a:off x="3106598" y="5073134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3106598" y="5404404"/>
              <a:ext cx="2370017" cy="722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712044" y="3167192"/>
            <a:ext cx="2370017" cy="1053775"/>
            <a:chOff x="1221767" y="2192338"/>
            <a:chExt cx="2370017" cy="1053775"/>
          </a:xfrm>
        </p:grpSpPr>
        <p:sp>
          <p:nvSpPr>
            <p:cNvPr id="47" name="矩形 46"/>
            <p:cNvSpPr/>
            <p:nvPr/>
          </p:nvSpPr>
          <p:spPr>
            <a:xfrm>
              <a:off x="2252956" y="2192338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1221767" y="2523608"/>
              <a:ext cx="2370017" cy="722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9109939" y="3167192"/>
            <a:ext cx="2370017" cy="1053775"/>
            <a:chOff x="3106598" y="5073134"/>
            <a:chExt cx="2370017" cy="1053775"/>
          </a:xfrm>
        </p:grpSpPr>
        <p:sp>
          <p:nvSpPr>
            <p:cNvPr id="52" name="矩形 51"/>
            <p:cNvSpPr/>
            <p:nvPr/>
          </p:nvSpPr>
          <p:spPr>
            <a:xfrm>
              <a:off x="3106598" y="5073134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3106598" y="5404404"/>
              <a:ext cx="2370017" cy="722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712044" y="4600251"/>
            <a:ext cx="2370017" cy="1053775"/>
            <a:chOff x="1221767" y="2192338"/>
            <a:chExt cx="2370017" cy="1053775"/>
          </a:xfrm>
        </p:grpSpPr>
        <p:sp>
          <p:nvSpPr>
            <p:cNvPr id="57" name="矩形 56"/>
            <p:cNvSpPr/>
            <p:nvPr/>
          </p:nvSpPr>
          <p:spPr>
            <a:xfrm>
              <a:off x="2252956" y="2192338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1221767" y="2523608"/>
              <a:ext cx="2370017" cy="722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9109939" y="4600251"/>
            <a:ext cx="2370017" cy="1053775"/>
            <a:chOff x="3106598" y="5073134"/>
            <a:chExt cx="2370017" cy="1053775"/>
          </a:xfrm>
        </p:grpSpPr>
        <p:sp>
          <p:nvSpPr>
            <p:cNvPr id="62" name="矩形 61"/>
            <p:cNvSpPr/>
            <p:nvPr/>
          </p:nvSpPr>
          <p:spPr>
            <a:xfrm>
              <a:off x="3106598" y="5073134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3106598" y="5404404"/>
              <a:ext cx="2370017" cy="722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357703" y="1907436"/>
            <a:ext cx="503010" cy="503010"/>
            <a:chOff x="3357703" y="2289176"/>
            <a:chExt cx="503010" cy="503010"/>
          </a:xfrm>
        </p:grpSpPr>
        <p:sp>
          <p:nvSpPr>
            <p:cNvPr id="66" name="椭圆 65"/>
            <p:cNvSpPr/>
            <p:nvPr/>
          </p:nvSpPr>
          <p:spPr>
            <a:xfrm>
              <a:off x="3357703" y="2289176"/>
              <a:ext cx="503010" cy="503010"/>
            </a:xfrm>
            <a:prstGeom prst="ellipse">
              <a:avLst/>
            </a:prstGeom>
            <a:solidFill>
              <a:srgbClr val="3BD19C"/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3581080" y="2460314"/>
              <a:ext cx="56257" cy="160734"/>
            </a:xfrm>
            <a:custGeom>
              <a:avLst/>
              <a:gdLst/>
              <a:ahLst/>
              <a:cxnLst/>
              <a:rect l="l" t="t" r="r" b="b"/>
              <a:pathLst>
                <a:path w="56257" h="160734">
                  <a:moveTo>
                    <a:pt x="44649" y="0"/>
                  </a:moveTo>
                  <a:lnTo>
                    <a:pt x="56257" y="0"/>
                  </a:lnTo>
                  <a:lnTo>
                    <a:pt x="56257" y="160734"/>
                  </a:lnTo>
                  <a:lnTo>
                    <a:pt x="41077" y="160734"/>
                  </a:lnTo>
                  <a:lnTo>
                    <a:pt x="41077" y="41076"/>
                  </a:lnTo>
                  <a:lnTo>
                    <a:pt x="0" y="41076"/>
                  </a:lnTo>
                  <a:lnTo>
                    <a:pt x="0" y="31254"/>
                  </a:lnTo>
                  <a:cubicBezTo>
                    <a:pt x="26789" y="31849"/>
                    <a:pt x="41672" y="21431"/>
                    <a:pt x="4464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dirty="0"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359649" y="3315439"/>
            <a:ext cx="503010" cy="503010"/>
            <a:chOff x="3359649" y="3697179"/>
            <a:chExt cx="503010" cy="503010"/>
          </a:xfrm>
        </p:grpSpPr>
        <p:sp>
          <p:nvSpPr>
            <p:cNvPr id="69" name="椭圆 68"/>
            <p:cNvSpPr/>
            <p:nvPr/>
          </p:nvSpPr>
          <p:spPr>
            <a:xfrm>
              <a:off x="3359649" y="3697179"/>
              <a:ext cx="503010" cy="503010"/>
            </a:xfrm>
            <a:prstGeom prst="ellipse">
              <a:avLst/>
            </a:prstGeom>
            <a:solidFill>
              <a:srgbClr val="3AD172"/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3554737" y="3867357"/>
              <a:ext cx="108942" cy="162653"/>
            </a:xfrm>
            <a:custGeom>
              <a:avLst/>
              <a:gdLst/>
              <a:ahLst/>
              <a:cxnLst/>
              <a:rect l="l" t="t" r="r" b="b"/>
              <a:pathLst>
                <a:path w="108942" h="162653">
                  <a:moveTo>
                    <a:pt x="57150" y="0"/>
                  </a:moveTo>
                  <a:cubicBezTo>
                    <a:pt x="86916" y="1190"/>
                    <a:pt x="102394" y="14287"/>
                    <a:pt x="103584" y="39290"/>
                  </a:cubicBezTo>
                  <a:cubicBezTo>
                    <a:pt x="102989" y="56554"/>
                    <a:pt x="95250" y="68461"/>
                    <a:pt x="80367" y="75009"/>
                  </a:cubicBezTo>
                  <a:cubicBezTo>
                    <a:pt x="98822" y="80962"/>
                    <a:pt x="108347" y="94357"/>
                    <a:pt x="108942" y="115193"/>
                  </a:cubicBezTo>
                  <a:cubicBezTo>
                    <a:pt x="106561" y="145554"/>
                    <a:pt x="89297" y="161329"/>
                    <a:pt x="57150" y="162520"/>
                  </a:cubicBezTo>
                  <a:cubicBezTo>
                    <a:pt x="20241" y="164306"/>
                    <a:pt x="1191" y="148233"/>
                    <a:pt x="0" y="114300"/>
                  </a:cubicBezTo>
                  <a:lnTo>
                    <a:pt x="14287" y="114300"/>
                  </a:lnTo>
                  <a:cubicBezTo>
                    <a:pt x="14883" y="138708"/>
                    <a:pt x="28277" y="151209"/>
                    <a:pt x="54471" y="151804"/>
                  </a:cubicBezTo>
                  <a:cubicBezTo>
                    <a:pt x="78879" y="150018"/>
                    <a:pt x="92273" y="137815"/>
                    <a:pt x="94655" y="115193"/>
                  </a:cubicBezTo>
                  <a:cubicBezTo>
                    <a:pt x="92869" y="92571"/>
                    <a:pt x="75605" y="81855"/>
                    <a:pt x="42862" y="83046"/>
                  </a:cubicBezTo>
                  <a:lnTo>
                    <a:pt x="42862" y="71437"/>
                  </a:lnTo>
                  <a:cubicBezTo>
                    <a:pt x="73223" y="72628"/>
                    <a:pt x="88404" y="62210"/>
                    <a:pt x="88404" y="40183"/>
                  </a:cubicBezTo>
                  <a:cubicBezTo>
                    <a:pt x="87213" y="22324"/>
                    <a:pt x="75902" y="12799"/>
                    <a:pt x="54471" y="11608"/>
                  </a:cubicBezTo>
                  <a:cubicBezTo>
                    <a:pt x="32445" y="13394"/>
                    <a:pt x="20836" y="25003"/>
                    <a:pt x="19645" y="46434"/>
                  </a:cubicBezTo>
                  <a:lnTo>
                    <a:pt x="5358" y="46434"/>
                  </a:lnTo>
                  <a:cubicBezTo>
                    <a:pt x="4762" y="32742"/>
                    <a:pt x="9823" y="20836"/>
                    <a:pt x="20538" y="10715"/>
                  </a:cubicBezTo>
                  <a:cubicBezTo>
                    <a:pt x="28277" y="3572"/>
                    <a:pt x="40481" y="0"/>
                    <a:pt x="5715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dirty="0"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8355625" y="1907436"/>
            <a:ext cx="503010" cy="503010"/>
            <a:chOff x="8355625" y="2289176"/>
            <a:chExt cx="503010" cy="503010"/>
          </a:xfrm>
        </p:grpSpPr>
        <p:sp>
          <p:nvSpPr>
            <p:cNvPr id="78" name="椭圆 77"/>
            <p:cNvSpPr/>
            <p:nvPr/>
          </p:nvSpPr>
          <p:spPr>
            <a:xfrm>
              <a:off x="8355625" y="2289176"/>
              <a:ext cx="503010" cy="503010"/>
            </a:xfrm>
            <a:prstGeom prst="ellipse">
              <a:avLst/>
            </a:prstGeom>
            <a:solidFill>
              <a:srgbClr val="3AD172"/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文本框 81"/>
            <p:cNvSpPr txBox="1"/>
            <p:nvPr/>
          </p:nvSpPr>
          <p:spPr>
            <a:xfrm>
              <a:off x="8555498" y="2447830"/>
              <a:ext cx="107156" cy="160734"/>
            </a:xfrm>
            <a:custGeom>
              <a:avLst/>
              <a:gdLst/>
              <a:ahLst/>
              <a:cxnLst/>
              <a:rect l="l" t="t" r="r" b="b"/>
              <a:pathLst>
                <a:path w="107156" h="160734">
                  <a:moveTo>
                    <a:pt x="57150" y="0"/>
                  </a:moveTo>
                  <a:cubicBezTo>
                    <a:pt x="88701" y="1190"/>
                    <a:pt x="105370" y="15775"/>
                    <a:pt x="107156" y="43755"/>
                  </a:cubicBezTo>
                  <a:cubicBezTo>
                    <a:pt x="107156" y="65186"/>
                    <a:pt x="90785" y="84832"/>
                    <a:pt x="58043" y="102691"/>
                  </a:cubicBezTo>
                  <a:cubicBezTo>
                    <a:pt x="47923" y="108644"/>
                    <a:pt x="40779" y="113109"/>
                    <a:pt x="36612" y="116086"/>
                  </a:cubicBezTo>
                  <a:cubicBezTo>
                    <a:pt x="22324" y="126206"/>
                    <a:pt x="15478" y="136922"/>
                    <a:pt x="16073" y="148233"/>
                  </a:cubicBezTo>
                  <a:lnTo>
                    <a:pt x="105370" y="148233"/>
                  </a:lnTo>
                  <a:lnTo>
                    <a:pt x="105370" y="160734"/>
                  </a:lnTo>
                  <a:lnTo>
                    <a:pt x="0" y="160734"/>
                  </a:lnTo>
                  <a:cubicBezTo>
                    <a:pt x="0" y="143470"/>
                    <a:pt x="4167" y="130373"/>
                    <a:pt x="12501" y="121443"/>
                  </a:cubicBezTo>
                  <a:cubicBezTo>
                    <a:pt x="21431" y="110728"/>
                    <a:pt x="36016" y="99715"/>
                    <a:pt x="56257" y="88404"/>
                  </a:cubicBezTo>
                  <a:cubicBezTo>
                    <a:pt x="80665" y="75902"/>
                    <a:pt x="92273" y="61317"/>
                    <a:pt x="91083" y="44648"/>
                  </a:cubicBezTo>
                  <a:cubicBezTo>
                    <a:pt x="89892" y="24408"/>
                    <a:pt x="77986" y="13394"/>
                    <a:pt x="55364" y="11608"/>
                  </a:cubicBezTo>
                  <a:cubicBezTo>
                    <a:pt x="32742" y="13990"/>
                    <a:pt x="21133" y="27682"/>
                    <a:pt x="20538" y="52685"/>
                  </a:cubicBezTo>
                  <a:lnTo>
                    <a:pt x="5358" y="52685"/>
                  </a:lnTo>
                  <a:cubicBezTo>
                    <a:pt x="6548" y="19347"/>
                    <a:pt x="23812" y="1786"/>
                    <a:pt x="5715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dirty="0"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8355625" y="4784917"/>
            <a:ext cx="503010" cy="503010"/>
            <a:chOff x="8355625" y="5166657"/>
            <a:chExt cx="503010" cy="503010"/>
          </a:xfrm>
        </p:grpSpPr>
        <p:sp>
          <p:nvSpPr>
            <p:cNvPr id="84" name="椭圆 83"/>
            <p:cNvSpPr/>
            <p:nvPr/>
          </p:nvSpPr>
          <p:spPr>
            <a:xfrm>
              <a:off x="8355625" y="5166657"/>
              <a:ext cx="503010" cy="503010"/>
            </a:xfrm>
            <a:prstGeom prst="ellipse">
              <a:avLst/>
            </a:prstGeom>
            <a:solidFill>
              <a:srgbClr val="3AD172"/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文本框 85"/>
            <p:cNvSpPr txBox="1"/>
            <p:nvPr/>
          </p:nvSpPr>
          <p:spPr>
            <a:xfrm>
              <a:off x="8550873" y="5336902"/>
              <a:ext cx="108942" cy="162520"/>
            </a:xfrm>
            <a:custGeom>
              <a:avLst/>
              <a:gdLst/>
              <a:ahLst/>
              <a:cxnLst/>
              <a:rect l="l" t="t" r="r" b="b"/>
              <a:pathLst>
                <a:path w="108942" h="162520">
                  <a:moveTo>
                    <a:pt x="58936" y="0"/>
                  </a:moveTo>
                  <a:cubicBezTo>
                    <a:pt x="85725" y="1190"/>
                    <a:pt x="101501" y="14287"/>
                    <a:pt x="106263" y="39290"/>
                  </a:cubicBezTo>
                  <a:lnTo>
                    <a:pt x="91083" y="39290"/>
                  </a:lnTo>
                  <a:cubicBezTo>
                    <a:pt x="86916" y="21431"/>
                    <a:pt x="76795" y="12204"/>
                    <a:pt x="60722" y="11608"/>
                  </a:cubicBezTo>
                  <a:cubicBezTo>
                    <a:pt x="30956" y="11013"/>
                    <a:pt x="15776" y="35421"/>
                    <a:pt x="15180" y="84832"/>
                  </a:cubicBezTo>
                  <a:cubicBezTo>
                    <a:pt x="25896" y="68163"/>
                    <a:pt x="39886" y="59829"/>
                    <a:pt x="57150" y="59829"/>
                  </a:cubicBezTo>
                  <a:cubicBezTo>
                    <a:pt x="90487" y="61019"/>
                    <a:pt x="107751" y="78283"/>
                    <a:pt x="108942" y="111621"/>
                  </a:cubicBezTo>
                  <a:cubicBezTo>
                    <a:pt x="107751" y="144363"/>
                    <a:pt x="90487" y="161329"/>
                    <a:pt x="57150" y="162520"/>
                  </a:cubicBezTo>
                  <a:cubicBezTo>
                    <a:pt x="19050" y="161925"/>
                    <a:pt x="0" y="136624"/>
                    <a:pt x="0" y="86618"/>
                  </a:cubicBezTo>
                  <a:cubicBezTo>
                    <a:pt x="1191" y="30063"/>
                    <a:pt x="20836" y="1190"/>
                    <a:pt x="58936" y="0"/>
                  </a:cubicBezTo>
                  <a:close/>
                  <a:moveTo>
                    <a:pt x="57150" y="72330"/>
                  </a:moveTo>
                  <a:cubicBezTo>
                    <a:pt x="33933" y="74116"/>
                    <a:pt x="21729" y="87213"/>
                    <a:pt x="20538" y="111621"/>
                  </a:cubicBezTo>
                  <a:cubicBezTo>
                    <a:pt x="21729" y="137815"/>
                    <a:pt x="33933" y="151209"/>
                    <a:pt x="57150" y="151804"/>
                  </a:cubicBezTo>
                  <a:cubicBezTo>
                    <a:pt x="79772" y="151209"/>
                    <a:pt x="91976" y="137517"/>
                    <a:pt x="93762" y="110728"/>
                  </a:cubicBezTo>
                  <a:cubicBezTo>
                    <a:pt x="93166" y="85725"/>
                    <a:pt x="80962" y="72925"/>
                    <a:pt x="57150" y="7233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dirty="0"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357571" y="3315439"/>
            <a:ext cx="503010" cy="503010"/>
            <a:chOff x="8357571" y="3697179"/>
            <a:chExt cx="503010" cy="503010"/>
          </a:xfrm>
        </p:grpSpPr>
        <p:sp>
          <p:nvSpPr>
            <p:cNvPr id="81" name="椭圆 80"/>
            <p:cNvSpPr/>
            <p:nvPr/>
          </p:nvSpPr>
          <p:spPr>
            <a:xfrm>
              <a:off x="8357571" y="3697179"/>
              <a:ext cx="503010" cy="503010"/>
            </a:xfrm>
            <a:prstGeom prst="ellipse">
              <a:avLst/>
            </a:prstGeom>
            <a:solidFill>
              <a:srgbClr val="3AD172"/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文本框 86"/>
            <p:cNvSpPr txBox="1"/>
            <p:nvPr/>
          </p:nvSpPr>
          <p:spPr>
            <a:xfrm>
              <a:off x="8550873" y="3867357"/>
              <a:ext cx="110728" cy="159841"/>
            </a:xfrm>
            <a:custGeom>
              <a:avLst/>
              <a:gdLst/>
              <a:ahLst/>
              <a:cxnLst/>
              <a:rect l="l" t="t" r="r" b="b"/>
              <a:pathLst>
                <a:path w="110728" h="159841">
                  <a:moveTo>
                    <a:pt x="75009" y="0"/>
                  </a:moveTo>
                  <a:lnTo>
                    <a:pt x="88404" y="0"/>
                  </a:lnTo>
                  <a:lnTo>
                    <a:pt x="88404" y="108049"/>
                  </a:lnTo>
                  <a:lnTo>
                    <a:pt x="110728" y="108049"/>
                  </a:lnTo>
                  <a:lnTo>
                    <a:pt x="110728" y="119657"/>
                  </a:lnTo>
                  <a:lnTo>
                    <a:pt x="88404" y="119657"/>
                  </a:lnTo>
                  <a:lnTo>
                    <a:pt x="88404" y="159841"/>
                  </a:lnTo>
                  <a:lnTo>
                    <a:pt x="74116" y="159841"/>
                  </a:lnTo>
                  <a:lnTo>
                    <a:pt x="74116" y="119657"/>
                  </a:lnTo>
                  <a:lnTo>
                    <a:pt x="0" y="119657"/>
                  </a:lnTo>
                  <a:lnTo>
                    <a:pt x="0" y="107156"/>
                  </a:lnTo>
                  <a:lnTo>
                    <a:pt x="75009" y="0"/>
                  </a:lnTo>
                  <a:close/>
                  <a:moveTo>
                    <a:pt x="74116" y="22324"/>
                  </a:moveTo>
                  <a:lnTo>
                    <a:pt x="14287" y="108049"/>
                  </a:lnTo>
                  <a:lnTo>
                    <a:pt x="74116" y="108049"/>
                  </a:lnTo>
                  <a:lnTo>
                    <a:pt x="74116" y="223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dirty="0"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357703" y="4784917"/>
            <a:ext cx="503010" cy="503010"/>
            <a:chOff x="3357703" y="5166657"/>
            <a:chExt cx="503010" cy="503010"/>
          </a:xfrm>
        </p:grpSpPr>
        <p:sp>
          <p:nvSpPr>
            <p:cNvPr id="72" name="椭圆 71"/>
            <p:cNvSpPr/>
            <p:nvPr/>
          </p:nvSpPr>
          <p:spPr>
            <a:xfrm>
              <a:off x="3357703" y="5166657"/>
              <a:ext cx="503010" cy="503010"/>
            </a:xfrm>
            <a:prstGeom prst="ellipse">
              <a:avLst/>
            </a:prstGeom>
            <a:solidFill>
              <a:srgbClr val="3AD172"/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3554737" y="5339921"/>
              <a:ext cx="108049" cy="161627"/>
            </a:xfrm>
            <a:custGeom>
              <a:avLst/>
              <a:gdLst/>
              <a:ahLst/>
              <a:cxnLst/>
              <a:rect l="l" t="t" r="r" b="b"/>
              <a:pathLst>
                <a:path w="108049" h="161627">
                  <a:moveTo>
                    <a:pt x="18752" y="0"/>
                  </a:moveTo>
                  <a:lnTo>
                    <a:pt x="99119" y="0"/>
                  </a:lnTo>
                  <a:lnTo>
                    <a:pt x="99119" y="12501"/>
                  </a:lnTo>
                  <a:lnTo>
                    <a:pt x="31254" y="12501"/>
                  </a:lnTo>
                  <a:lnTo>
                    <a:pt x="21431" y="66972"/>
                  </a:lnTo>
                  <a:cubicBezTo>
                    <a:pt x="32147" y="59829"/>
                    <a:pt x="43755" y="56257"/>
                    <a:pt x="56257" y="56257"/>
                  </a:cubicBezTo>
                  <a:cubicBezTo>
                    <a:pt x="88404" y="58638"/>
                    <a:pt x="105668" y="76497"/>
                    <a:pt x="108049" y="109835"/>
                  </a:cubicBezTo>
                  <a:cubicBezTo>
                    <a:pt x="105668" y="142577"/>
                    <a:pt x="88404" y="159841"/>
                    <a:pt x="56257" y="161627"/>
                  </a:cubicBezTo>
                  <a:cubicBezTo>
                    <a:pt x="20538" y="161627"/>
                    <a:pt x="1786" y="147042"/>
                    <a:pt x="0" y="117872"/>
                  </a:cubicBezTo>
                  <a:lnTo>
                    <a:pt x="14287" y="117872"/>
                  </a:lnTo>
                  <a:cubicBezTo>
                    <a:pt x="17859" y="139898"/>
                    <a:pt x="31254" y="150911"/>
                    <a:pt x="54471" y="150911"/>
                  </a:cubicBezTo>
                  <a:cubicBezTo>
                    <a:pt x="78284" y="149721"/>
                    <a:pt x="91083" y="136029"/>
                    <a:pt x="92869" y="109835"/>
                  </a:cubicBezTo>
                  <a:cubicBezTo>
                    <a:pt x="91083" y="84236"/>
                    <a:pt x="77688" y="70544"/>
                    <a:pt x="52685" y="68758"/>
                  </a:cubicBezTo>
                  <a:cubicBezTo>
                    <a:pt x="37207" y="68758"/>
                    <a:pt x="25598" y="74414"/>
                    <a:pt x="17859" y="85725"/>
                  </a:cubicBezTo>
                  <a:lnTo>
                    <a:pt x="6251" y="83939"/>
                  </a:lnTo>
                  <a:lnTo>
                    <a:pt x="1875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dirty="0"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sp>
        <p:nvSpPr>
          <p:cNvPr id="89" name="Freeform 752"/>
          <p:cNvSpPr>
            <a:spLocks noChangeAspect="1" noEditPoints="1"/>
          </p:cNvSpPr>
          <p:nvPr/>
        </p:nvSpPr>
        <p:spPr bwMode="auto">
          <a:xfrm>
            <a:off x="5914873" y="3237366"/>
            <a:ext cx="466242" cy="644678"/>
          </a:xfrm>
          <a:custGeom>
            <a:avLst/>
            <a:gdLst>
              <a:gd name="T0" fmla="*/ 203 w 210"/>
              <a:gd name="T1" fmla="*/ 12 h 288"/>
              <a:gd name="T2" fmla="*/ 194 w 210"/>
              <a:gd name="T3" fmla="*/ 21 h 288"/>
              <a:gd name="T4" fmla="*/ 197 w 210"/>
              <a:gd name="T5" fmla="*/ 33 h 288"/>
              <a:gd name="T6" fmla="*/ 191 w 210"/>
              <a:gd name="T7" fmla="*/ 48 h 288"/>
              <a:gd name="T8" fmla="*/ 176 w 210"/>
              <a:gd name="T9" fmla="*/ 54 h 288"/>
              <a:gd name="T10" fmla="*/ 148 w 210"/>
              <a:gd name="T11" fmla="*/ 35 h 288"/>
              <a:gd name="T12" fmla="*/ 137 w 210"/>
              <a:gd name="T13" fmla="*/ 20 h 288"/>
              <a:gd name="T14" fmla="*/ 103 w 210"/>
              <a:gd name="T15" fmla="*/ 0 h 288"/>
              <a:gd name="T16" fmla="*/ 79 w 210"/>
              <a:gd name="T17" fmla="*/ 9 h 288"/>
              <a:gd name="T18" fmla="*/ 70 w 210"/>
              <a:gd name="T19" fmla="*/ 32 h 288"/>
              <a:gd name="T20" fmla="*/ 70 w 210"/>
              <a:gd name="T21" fmla="*/ 52 h 288"/>
              <a:gd name="T22" fmla="*/ 55 w 210"/>
              <a:gd name="T23" fmla="*/ 52 h 288"/>
              <a:gd name="T24" fmla="*/ 0 w 210"/>
              <a:gd name="T25" fmla="*/ 107 h 288"/>
              <a:gd name="T26" fmla="*/ 0 w 210"/>
              <a:gd name="T27" fmla="*/ 212 h 288"/>
              <a:gd name="T28" fmla="*/ 0 w 210"/>
              <a:gd name="T29" fmla="*/ 217 h 288"/>
              <a:gd name="T30" fmla="*/ 76 w 210"/>
              <a:gd name="T31" fmla="*/ 288 h 288"/>
              <a:gd name="T32" fmla="*/ 151 w 210"/>
              <a:gd name="T33" fmla="*/ 217 h 288"/>
              <a:gd name="T34" fmla="*/ 152 w 210"/>
              <a:gd name="T35" fmla="*/ 212 h 288"/>
              <a:gd name="T36" fmla="*/ 152 w 210"/>
              <a:gd name="T37" fmla="*/ 107 h 288"/>
              <a:gd name="T38" fmla="*/ 97 w 210"/>
              <a:gd name="T39" fmla="*/ 52 h 288"/>
              <a:gd name="T40" fmla="*/ 82 w 210"/>
              <a:gd name="T41" fmla="*/ 52 h 288"/>
              <a:gd name="T42" fmla="*/ 82 w 210"/>
              <a:gd name="T43" fmla="*/ 33 h 288"/>
              <a:gd name="T44" fmla="*/ 88 w 210"/>
              <a:gd name="T45" fmla="*/ 18 h 288"/>
              <a:gd name="T46" fmla="*/ 103 w 210"/>
              <a:gd name="T47" fmla="*/ 11 h 288"/>
              <a:gd name="T48" fmla="*/ 103 w 210"/>
              <a:gd name="T49" fmla="*/ 11 h 288"/>
              <a:gd name="T50" fmla="*/ 131 w 210"/>
              <a:gd name="T51" fmla="*/ 30 h 288"/>
              <a:gd name="T52" fmla="*/ 143 w 210"/>
              <a:gd name="T53" fmla="*/ 45 h 288"/>
              <a:gd name="T54" fmla="*/ 177 w 210"/>
              <a:gd name="T55" fmla="*/ 65 h 288"/>
              <a:gd name="T56" fmla="*/ 200 w 210"/>
              <a:gd name="T57" fmla="*/ 56 h 288"/>
              <a:gd name="T58" fmla="*/ 210 w 210"/>
              <a:gd name="T59" fmla="*/ 33 h 288"/>
              <a:gd name="T60" fmla="*/ 203 w 210"/>
              <a:gd name="T61" fmla="*/ 12 h 288"/>
              <a:gd name="T62" fmla="*/ 22 w 210"/>
              <a:gd name="T63" fmla="*/ 113 h 288"/>
              <a:gd name="T64" fmla="*/ 61 w 210"/>
              <a:gd name="T65" fmla="*/ 74 h 288"/>
              <a:gd name="T66" fmla="*/ 67 w 210"/>
              <a:gd name="T67" fmla="*/ 74 h 288"/>
              <a:gd name="T68" fmla="*/ 67 w 210"/>
              <a:gd name="T69" fmla="*/ 151 h 288"/>
              <a:gd name="T70" fmla="*/ 22 w 210"/>
              <a:gd name="T71" fmla="*/ 151 h 288"/>
              <a:gd name="T72" fmla="*/ 22 w 210"/>
              <a:gd name="T73" fmla="*/ 113 h 288"/>
              <a:gd name="T74" fmla="*/ 131 w 210"/>
              <a:gd name="T75" fmla="*/ 113 h 288"/>
              <a:gd name="T76" fmla="*/ 131 w 210"/>
              <a:gd name="T77" fmla="*/ 151 h 288"/>
              <a:gd name="T78" fmla="*/ 84 w 210"/>
              <a:gd name="T79" fmla="*/ 151 h 288"/>
              <a:gd name="T80" fmla="*/ 84 w 210"/>
              <a:gd name="T81" fmla="*/ 74 h 288"/>
              <a:gd name="T82" fmla="*/ 92 w 210"/>
              <a:gd name="T83" fmla="*/ 74 h 288"/>
              <a:gd name="T84" fmla="*/ 131 w 210"/>
              <a:gd name="T85" fmla="*/ 113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10" h="288">
                <a:moveTo>
                  <a:pt x="203" y="12"/>
                </a:moveTo>
                <a:cubicBezTo>
                  <a:pt x="194" y="21"/>
                  <a:pt x="194" y="21"/>
                  <a:pt x="194" y="21"/>
                </a:cubicBezTo>
                <a:cubicBezTo>
                  <a:pt x="196" y="24"/>
                  <a:pt x="197" y="28"/>
                  <a:pt x="197" y="33"/>
                </a:cubicBezTo>
                <a:cubicBezTo>
                  <a:pt x="197" y="38"/>
                  <a:pt x="195" y="44"/>
                  <a:pt x="191" y="48"/>
                </a:cubicBezTo>
                <a:cubicBezTo>
                  <a:pt x="187" y="52"/>
                  <a:pt x="182" y="54"/>
                  <a:pt x="176" y="54"/>
                </a:cubicBezTo>
                <a:cubicBezTo>
                  <a:pt x="167" y="54"/>
                  <a:pt x="156" y="47"/>
                  <a:pt x="148" y="35"/>
                </a:cubicBezTo>
                <a:cubicBezTo>
                  <a:pt x="137" y="20"/>
                  <a:pt x="137" y="20"/>
                  <a:pt x="137" y="20"/>
                </a:cubicBezTo>
                <a:cubicBezTo>
                  <a:pt x="126" y="6"/>
                  <a:pt x="115" y="0"/>
                  <a:pt x="103" y="0"/>
                </a:cubicBezTo>
                <a:cubicBezTo>
                  <a:pt x="93" y="0"/>
                  <a:pt x="85" y="3"/>
                  <a:pt x="79" y="9"/>
                </a:cubicBezTo>
                <a:cubicBezTo>
                  <a:pt x="73" y="15"/>
                  <a:pt x="70" y="23"/>
                  <a:pt x="70" y="32"/>
                </a:cubicBezTo>
                <a:cubicBezTo>
                  <a:pt x="70" y="32"/>
                  <a:pt x="70" y="44"/>
                  <a:pt x="70" y="52"/>
                </a:cubicBezTo>
                <a:cubicBezTo>
                  <a:pt x="55" y="52"/>
                  <a:pt x="55" y="52"/>
                  <a:pt x="55" y="52"/>
                </a:cubicBezTo>
                <a:cubicBezTo>
                  <a:pt x="27" y="52"/>
                  <a:pt x="0" y="79"/>
                  <a:pt x="0" y="107"/>
                </a:cubicBezTo>
                <a:cubicBezTo>
                  <a:pt x="0" y="212"/>
                  <a:pt x="0" y="212"/>
                  <a:pt x="0" y="212"/>
                </a:cubicBezTo>
                <a:cubicBezTo>
                  <a:pt x="0" y="214"/>
                  <a:pt x="0" y="215"/>
                  <a:pt x="0" y="217"/>
                </a:cubicBezTo>
                <a:cubicBezTo>
                  <a:pt x="3" y="257"/>
                  <a:pt x="36" y="288"/>
                  <a:pt x="76" y="288"/>
                </a:cubicBezTo>
                <a:cubicBezTo>
                  <a:pt x="116" y="288"/>
                  <a:pt x="149" y="257"/>
                  <a:pt x="151" y="217"/>
                </a:cubicBezTo>
                <a:cubicBezTo>
                  <a:pt x="152" y="215"/>
                  <a:pt x="152" y="214"/>
                  <a:pt x="152" y="212"/>
                </a:cubicBezTo>
                <a:cubicBezTo>
                  <a:pt x="152" y="107"/>
                  <a:pt x="152" y="107"/>
                  <a:pt x="152" y="107"/>
                </a:cubicBezTo>
                <a:cubicBezTo>
                  <a:pt x="152" y="79"/>
                  <a:pt x="125" y="52"/>
                  <a:pt x="97" y="52"/>
                </a:cubicBezTo>
                <a:cubicBezTo>
                  <a:pt x="82" y="52"/>
                  <a:pt x="82" y="52"/>
                  <a:pt x="82" y="52"/>
                </a:cubicBezTo>
                <a:cubicBezTo>
                  <a:pt x="82" y="44"/>
                  <a:pt x="82" y="33"/>
                  <a:pt x="82" y="33"/>
                </a:cubicBezTo>
                <a:cubicBezTo>
                  <a:pt x="82" y="27"/>
                  <a:pt x="85" y="22"/>
                  <a:pt x="88" y="18"/>
                </a:cubicBezTo>
                <a:cubicBezTo>
                  <a:pt x="92" y="13"/>
                  <a:pt x="97" y="11"/>
                  <a:pt x="103" y="11"/>
                </a:cubicBezTo>
                <a:cubicBezTo>
                  <a:pt x="103" y="11"/>
                  <a:pt x="103" y="11"/>
                  <a:pt x="103" y="11"/>
                </a:cubicBezTo>
                <a:cubicBezTo>
                  <a:pt x="113" y="11"/>
                  <a:pt x="124" y="18"/>
                  <a:pt x="131" y="30"/>
                </a:cubicBezTo>
                <a:cubicBezTo>
                  <a:pt x="143" y="45"/>
                  <a:pt x="143" y="45"/>
                  <a:pt x="143" y="45"/>
                </a:cubicBezTo>
                <a:cubicBezTo>
                  <a:pt x="153" y="59"/>
                  <a:pt x="164" y="65"/>
                  <a:pt x="177" y="65"/>
                </a:cubicBezTo>
                <a:cubicBezTo>
                  <a:pt x="187" y="65"/>
                  <a:pt x="194" y="62"/>
                  <a:pt x="200" y="56"/>
                </a:cubicBezTo>
                <a:cubicBezTo>
                  <a:pt x="207" y="50"/>
                  <a:pt x="210" y="42"/>
                  <a:pt x="210" y="33"/>
                </a:cubicBezTo>
                <a:cubicBezTo>
                  <a:pt x="210" y="24"/>
                  <a:pt x="207" y="18"/>
                  <a:pt x="203" y="12"/>
                </a:cubicBezTo>
                <a:close/>
                <a:moveTo>
                  <a:pt x="22" y="113"/>
                </a:moveTo>
                <a:cubicBezTo>
                  <a:pt x="22" y="92"/>
                  <a:pt x="40" y="74"/>
                  <a:pt x="61" y="74"/>
                </a:cubicBezTo>
                <a:cubicBezTo>
                  <a:pt x="67" y="74"/>
                  <a:pt x="67" y="74"/>
                  <a:pt x="67" y="74"/>
                </a:cubicBezTo>
                <a:cubicBezTo>
                  <a:pt x="67" y="151"/>
                  <a:pt x="67" y="151"/>
                  <a:pt x="67" y="151"/>
                </a:cubicBezTo>
                <a:cubicBezTo>
                  <a:pt x="22" y="151"/>
                  <a:pt x="22" y="151"/>
                  <a:pt x="22" y="151"/>
                </a:cubicBezTo>
                <a:lnTo>
                  <a:pt x="22" y="113"/>
                </a:lnTo>
                <a:close/>
                <a:moveTo>
                  <a:pt x="131" y="113"/>
                </a:moveTo>
                <a:cubicBezTo>
                  <a:pt x="131" y="151"/>
                  <a:pt x="131" y="151"/>
                  <a:pt x="131" y="151"/>
                </a:cubicBezTo>
                <a:cubicBezTo>
                  <a:pt x="84" y="151"/>
                  <a:pt x="84" y="151"/>
                  <a:pt x="84" y="151"/>
                </a:cubicBezTo>
                <a:cubicBezTo>
                  <a:pt x="84" y="74"/>
                  <a:pt x="84" y="74"/>
                  <a:pt x="84" y="74"/>
                </a:cubicBezTo>
                <a:cubicBezTo>
                  <a:pt x="92" y="74"/>
                  <a:pt x="92" y="74"/>
                  <a:pt x="92" y="74"/>
                </a:cubicBezTo>
                <a:cubicBezTo>
                  <a:pt x="113" y="74"/>
                  <a:pt x="131" y="92"/>
                  <a:pt x="131" y="113"/>
                </a:cubicBezTo>
                <a:close/>
              </a:path>
            </a:pathLst>
          </a:cu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1743321" y="298443"/>
            <a:ext cx="25555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Part 1  </a:t>
            </a:r>
            <a:r>
              <a:rPr lang="zh-CN" altLang="en-US" sz="2000" dirty="0">
                <a:solidFill>
                  <a:schemeClr val="bg1"/>
                </a:solidFill>
              </a:rPr>
              <a:t>在此添加标题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pic>
        <p:nvPicPr>
          <p:cNvPr id="70" name="图片 69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-142364" y="137191"/>
            <a:ext cx="1799211" cy="722613"/>
          </a:xfrm>
          <a:prstGeom prst="rect">
            <a:avLst/>
          </a:prstGeom>
        </p:spPr>
      </p:pic>
      <p:pic>
        <p:nvPicPr>
          <p:cNvPr id="71" name="图片 70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4298829" y="242286"/>
            <a:ext cx="1414756" cy="568205"/>
          </a:xfrm>
          <a:prstGeom prst="rect">
            <a:avLst/>
          </a:prstGeom>
        </p:spPr>
      </p:pic>
      <p:pic>
        <p:nvPicPr>
          <p:cNvPr id="74" name="图片 73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5112738" y="495800"/>
            <a:ext cx="906321" cy="3640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accel="4000" fill="hold" nodeType="withEffect" p14:presetBounceEnd="6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accel="4000" fill="hold" nodeType="withEffect" p14:presetBounceEnd="6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4" accel="4000" fill="hold" nodeType="withEffect" p14:presetBounceEnd="6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4" accel="4000" fill="hold" nodeType="withEffect" p14:presetBounceEnd="6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4" accel="4000" fill="hold" nodeType="withEffect" p14:presetBounceEnd="6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4" accel="4000" fill="hold" nodeType="withEffect" p14:presetBounceEnd="6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9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accel="4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accel="4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4" accel="4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4" accel="4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4" accel="4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4" accel="4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9" grpId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/>
          <p:cNvSpPr/>
          <p:nvPr/>
        </p:nvSpPr>
        <p:spPr bwMode="auto">
          <a:xfrm>
            <a:off x="5551488" y="1897326"/>
            <a:ext cx="1452563" cy="1111250"/>
          </a:xfrm>
          <a:custGeom>
            <a:avLst/>
            <a:gdLst>
              <a:gd name="T0" fmla="*/ 179 w 486"/>
              <a:gd name="T1" fmla="*/ 194 h 372"/>
              <a:gd name="T2" fmla="*/ 13 w 486"/>
              <a:gd name="T3" fmla="*/ 363 h 372"/>
              <a:gd name="T4" fmla="*/ 7 w 486"/>
              <a:gd name="T5" fmla="*/ 362 h 372"/>
              <a:gd name="T6" fmla="*/ 7 w 486"/>
              <a:gd name="T7" fmla="*/ 328 h 372"/>
              <a:gd name="T8" fmla="*/ 11 w 486"/>
              <a:gd name="T9" fmla="*/ 241 h 372"/>
              <a:gd name="T10" fmla="*/ 70 w 486"/>
              <a:gd name="T11" fmla="*/ 177 h 372"/>
              <a:gd name="T12" fmla="*/ 119 w 486"/>
              <a:gd name="T13" fmla="*/ 131 h 372"/>
              <a:gd name="T14" fmla="*/ 110 w 486"/>
              <a:gd name="T15" fmla="*/ 114 h 372"/>
              <a:gd name="T16" fmla="*/ 130 w 486"/>
              <a:gd name="T17" fmla="*/ 22 h 372"/>
              <a:gd name="T18" fmla="*/ 223 w 486"/>
              <a:gd name="T19" fmla="*/ 20 h 372"/>
              <a:gd name="T20" fmla="*/ 247 w 486"/>
              <a:gd name="T21" fmla="*/ 110 h 372"/>
              <a:gd name="T22" fmla="*/ 252 w 486"/>
              <a:gd name="T23" fmla="*/ 138 h 372"/>
              <a:gd name="T24" fmla="*/ 466 w 486"/>
              <a:gd name="T25" fmla="*/ 351 h 372"/>
              <a:gd name="T26" fmla="*/ 486 w 486"/>
              <a:gd name="T27" fmla="*/ 361 h 372"/>
              <a:gd name="T28" fmla="*/ 479 w 486"/>
              <a:gd name="T29" fmla="*/ 371 h 372"/>
              <a:gd name="T30" fmla="*/ 361 w 486"/>
              <a:gd name="T31" fmla="*/ 370 h 372"/>
              <a:gd name="T32" fmla="*/ 342 w 486"/>
              <a:gd name="T33" fmla="*/ 357 h 372"/>
              <a:gd name="T34" fmla="*/ 179 w 486"/>
              <a:gd name="T35" fmla="*/ 194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86" h="372">
                <a:moveTo>
                  <a:pt x="179" y="194"/>
                </a:moveTo>
                <a:cubicBezTo>
                  <a:pt x="122" y="251"/>
                  <a:pt x="68" y="307"/>
                  <a:pt x="13" y="363"/>
                </a:cubicBezTo>
                <a:cubicBezTo>
                  <a:pt x="11" y="362"/>
                  <a:pt x="9" y="362"/>
                  <a:pt x="7" y="362"/>
                </a:cubicBezTo>
                <a:cubicBezTo>
                  <a:pt x="7" y="351"/>
                  <a:pt x="7" y="339"/>
                  <a:pt x="7" y="328"/>
                </a:cubicBezTo>
                <a:cubicBezTo>
                  <a:pt x="8" y="299"/>
                  <a:pt x="0" y="266"/>
                  <a:pt x="11" y="241"/>
                </a:cubicBezTo>
                <a:cubicBezTo>
                  <a:pt x="21" y="216"/>
                  <a:pt x="49" y="198"/>
                  <a:pt x="70" y="177"/>
                </a:cubicBezTo>
                <a:cubicBezTo>
                  <a:pt x="86" y="162"/>
                  <a:pt x="103" y="146"/>
                  <a:pt x="119" y="131"/>
                </a:cubicBezTo>
                <a:cubicBezTo>
                  <a:pt x="115" y="124"/>
                  <a:pt x="112" y="119"/>
                  <a:pt x="110" y="114"/>
                </a:cubicBezTo>
                <a:cubicBezTo>
                  <a:pt x="95" y="82"/>
                  <a:pt x="103" y="45"/>
                  <a:pt x="130" y="22"/>
                </a:cubicBezTo>
                <a:cubicBezTo>
                  <a:pt x="156" y="1"/>
                  <a:pt x="195" y="0"/>
                  <a:pt x="223" y="20"/>
                </a:cubicBezTo>
                <a:cubicBezTo>
                  <a:pt x="250" y="41"/>
                  <a:pt x="261" y="78"/>
                  <a:pt x="247" y="110"/>
                </a:cubicBezTo>
                <a:cubicBezTo>
                  <a:pt x="241" y="122"/>
                  <a:pt x="243" y="129"/>
                  <a:pt x="252" y="138"/>
                </a:cubicBezTo>
                <a:cubicBezTo>
                  <a:pt x="324" y="209"/>
                  <a:pt x="395" y="280"/>
                  <a:pt x="466" y="351"/>
                </a:cubicBezTo>
                <a:cubicBezTo>
                  <a:pt x="471" y="356"/>
                  <a:pt x="479" y="358"/>
                  <a:pt x="486" y="361"/>
                </a:cubicBezTo>
                <a:cubicBezTo>
                  <a:pt x="484" y="365"/>
                  <a:pt x="481" y="368"/>
                  <a:pt x="479" y="371"/>
                </a:cubicBezTo>
                <a:cubicBezTo>
                  <a:pt x="440" y="371"/>
                  <a:pt x="400" y="372"/>
                  <a:pt x="361" y="370"/>
                </a:cubicBezTo>
                <a:cubicBezTo>
                  <a:pt x="354" y="370"/>
                  <a:pt x="348" y="362"/>
                  <a:pt x="342" y="357"/>
                </a:cubicBezTo>
                <a:cubicBezTo>
                  <a:pt x="289" y="304"/>
                  <a:pt x="236" y="251"/>
                  <a:pt x="179" y="194"/>
                </a:cubicBezTo>
                <a:close/>
              </a:path>
            </a:pathLst>
          </a:custGeom>
          <a:solidFill>
            <a:srgbClr val="3AD1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3" name="Freeform 6"/>
          <p:cNvSpPr/>
          <p:nvPr/>
        </p:nvSpPr>
        <p:spPr bwMode="auto">
          <a:xfrm>
            <a:off x="4527551" y="2659326"/>
            <a:ext cx="1039813" cy="1379538"/>
          </a:xfrm>
          <a:custGeom>
            <a:avLst/>
            <a:gdLst>
              <a:gd name="T0" fmla="*/ 338 w 348"/>
              <a:gd name="T1" fmla="*/ 6 h 462"/>
              <a:gd name="T2" fmla="*/ 338 w 348"/>
              <a:gd name="T3" fmla="*/ 116 h 462"/>
              <a:gd name="T4" fmla="*/ 325 w 348"/>
              <a:gd name="T5" fmla="*/ 137 h 462"/>
              <a:gd name="T6" fmla="*/ 191 w 348"/>
              <a:gd name="T7" fmla="*/ 270 h 462"/>
              <a:gd name="T8" fmla="*/ 174 w 348"/>
              <a:gd name="T9" fmla="*/ 288 h 462"/>
              <a:gd name="T10" fmla="*/ 348 w 348"/>
              <a:gd name="T11" fmla="*/ 455 h 462"/>
              <a:gd name="T12" fmla="*/ 344 w 348"/>
              <a:gd name="T13" fmla="*/ 462 h 462"/>
              <a:gd name="T14" fmla="*/ 229 w 348"/>
              <a:gd name="T15" fmla="*/ 461 h 462"/>
              <a:gd name="T16" fmla="*/ 213 w 348"/>
              <a:gd name="T17" fmla="*/ 451 h 462"/>
              <a:gd name="T18" fmla="*/ 126 w 348"/>
              <a:gd name="T19" fmla="*/ 365 h 462"/>
              <a:gd name="T20" fmla="*/ 93 w 348"/>
              <a:gd name="T21" fmla="*/ 354 h 462"/>
              <a:gd name="T22" fmla="*/ 15 w 348"/>
              <a:gd name="T23" fmla="*/ 319 h 462"/>
              <a:gd name="T24" fmla="*/ 20 w 348"/>
              <a:gd name="T25" fmla="*/ 236 h 462"/>
              <a:gd name="T26" fmla="*/ 103 w 348"/>
              <a:gd name="T27" fmla="*/ 212 h 462"/>
              <a:gd name="T28" fmla="*/ 132 w 348"/>
              <a:gd name="T29" fmla="*/ 205 h 462"/>
              <a:gd name="T30" fmla="*/ 313 w 348"/>
              <a:gd name="T31" fmla="*/ 23 h 462"/>
              <a:gd name="T32" fmla="*/ 330 w 348"/>
              <a:gd name="T33" fmla="*/ 0 h 462"/>
              <a:gd name="T34" fmla="*/ 338 w 348"/>
              <a:gd name="T35" fmla="*/ 6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48" h="462">
                <a:moveTo>
                  <a:pt x="338" y="6"/>
                </a:moveTo>
                <a:cubicBezTo>
                  <a:pt x="338" y="42"/>
                  <a:pt x="339" y="79"/>
                  <a:pt x="338" y="116"/>
                </a:cubicBezTo>
                <a:cubicBezTo>
                  <a:pt x="337" y="123"/>
                  <a:pt x="331" y="131"/>
                  <a:pt x="325" y="137"/>
                </a:cubicBezTo>
                <a:cubicBezTo>
                  <a:pt x="281" y="182"/>
                  <a:pt x="236" y="226"/>
                  <a:pt x="191" y="270"/>
                </a:cubicBezTo>
                <a:cubicBezTo>
                  <a:pt x="186" y="275"/>
                  <a:pt x="182" y="280"/>
                  <a:pt x="174" y="288"/>
                </a:cubicBezTo>
                <a:cubicBezTo>
                  <a:pt x="232" y="344"/>
                  <a:pt x="290" y="400"/>
                  <a:pt x="348" y="455"/>
                </a:cubicBezTo>
                <a:cubicBezTo>
                  <a:pt x="347" y="457"/>
                  <a:pt x="345" y="459"/>
                  <a:pt x="344" y="462"/>
                </a:cubicBezTo>
                <a:cubicBezTo>
                  <a:pt x="305" y="462"/>
                  <a:pt x="267" y="462"/>
                  <a:pt x="229" y="461"/>
                </a:cubicBezTo>
                <a:cubicBezTo>
                  <a:pt x="223" y="461"/>
                  <a:pt x="217" y="455"/>
                  <a:pt x="213" y="451"/>
                </a:cubicBezTo>
                <a:cubicBezTo>
                  <a:pt x="184" y="422"/>
                  <a:pt x="155" y="394"/>
                  <a:pt x="126" y="365"/>
                </a:cubicBezTo>
                <a:cubicBezTo>
                  <a:pt x="117" y="355"/>
                  <a:pt x="108" y="351"/>
                  <a:pt x="93" y="354"/>
                </a:cubicBezTo>
                <a:cubicBezTo>
                  <a:pt x="61" y="361"/>
                  <a:pt x="31" y="347"/>
                  <a:pt x="15" y="319"/>
                </a:cubicBezTo>
                <a:cubicBezTo>
                  <a:pt x="0" y="294"/>
                  <a:pt x="2" y="260"/>
                  <a:pt x="20" y="236"/>
                </a:cubicBezTo>
                <a:cubicBezTo>
                  <a:pt x="39" y="212"/>
                  <a:pt x="72" y="202"/>
                  <a:pt x="103" y="212"/>
                </a:cubicBezTo>
                <a:cubicBezTo>
                  <a:pt x="116" y="217"/>
                  <a:pt x="123" y="214"/>
                  <a:pt x="132" y="205"/>
                </a:cubicBezTo>
                <a:cubicBezTo>
                  <a:pt x="192" y="144"/>
                  <a:pt x="253" y="84"/>
                  <a:pt x="313" y="23"/>
                </a:cubicBezTo>
                <a:cubicBezTo>
                  <a:pt x="320" y="16"/>
                  <a:pt x="324" y="7"/>
                  <a:pt x="330" y="0"/>
                </a:cubicBezTo>
                <a:cubicBezTo>
                  <a:pt x="333" y="2"/>
                  <a:pt x="336" y="4"/>
                  <a:pt x="338" y="6"/>
                </a:cubicBezTo>
                <a:close/>
              </a:path>
            </a:pathLst>
          </a:custGeom>
          <a:solidFill>
            <a:srgbClr val="3AD1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4" name="Freeform 7"/>
          <p:cNvSpPr/>
          <p:nvPr/>
        </p:nvSpPr>
        <p:spPr bwMode="auto">
          <a:xfrm>
            <a:off x="6618288" y="3038738"/>
            <a:ext cx="1042988" cy="1370013"/>
          </a:xfrm>
          <a:custGeom>
            <a:avLst/>
            <a:gdLst>
              <a:gd name="T0" fmla="*/ 18 w 349"/>
              <a:gd name="T1" fmla="*/ 0 h 459"/>
              <a:gd name="T2" fmla="*/ 133 w 349"/>
              <a:gd name="T3" fmla="*/ 0 h 459"/>
              <a:gd name="T4" fmla="*/ 149 w 349"/>
              <a:gd name="T5" fmla="*/ 10 h 459"/>
              <a:gd name="T6" fmla="*/ 218 w 349"/>
              <a:gd name="T7" fmla="*/ 79 h 459"/>
              <a:gd name="T8" fmla="*/ 243 w 349"/>
              <a:gd name="T9" fmla="*/ 85 h 459"/>
              <a:gd name="T10" fmla="*/ 327 w 349"/>
              <a:gd name="T11" fmla="*/ 108 h 459"/>
              <a:gd name="T12" fmla="*/ 333 w 349"/>
              <a:gd name="T13" fmla="*/ 194 h 459"/>
              <a:gd name="T14" fmla="*/ 252 w 349"/>
              <a:gd name="T15" fmla="*/ 228 h 459"/>
              <a:gd name="T16" fmla="*/ 222 w 349"/>
              <a:gd name="T17" fmla="*/ 238 h 459"/>
              <a:gd name="T18" fmla="*/ 18 w 349"/>
              <a:gd name="T19" fmla="*/ 443 h 459"/>
              <a:gd name="T20" fmla="*/ 1 w 349"/>
              <a:gd name="T21" fmla="*/ 459 h 459"/>
              <a:gd name="T22" fmla="*/ 1 w 349"/>
              <a:gd name="T23" fmla="*/ 338 h 459"/>
              <a:gd name="T24" fmla="*/ 15 w 349"/>
              <a:gd name="T25" fmla="*/ 319 h 459"/>
              <a:gd name="T26" fmla="*/ 173 w 349"/>
              <a:gd name="T27" fmla="*/ 163 h 459"/>
              <a:gd name="T28" fmla="*/ 13 w 349"/>
              <a:gd name="T29" fmla="*/ 8 h 459"/>
              <a:gd name="T30" fmla="*/ 18 w 349"/>
              <a:gd name="T31" fmla="*/ 0 h 4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49" h="459">
                <a:moveTo>
                  <a:pt x="18" y="0"/>
                </a:moveTo>
                <a:cubicBezTo>
                  <a:pt x="56" y="0"/>
                  <a:pt x="94" y="0"/>
                  <a:pt x="133" y="0"/>
                </a:cubicBezTo>
                <a:cubicBezTo>
                  <a:pt x="138" y="0"/>
                  <a:pt x="145" y="6"/>
                  <a:pt x="149" y="10"/>
                </a:cubicBezTo>
                <a:cubicBezTo>
                  <a:pt x="173" y="33"/>
                  <a:pt x="196" y="56"/>
                  <a:pt x="218" y="79"/>
                </a:cubicBezTo>
                <a:cubicBezTo>
                  <a:pt x="226" y="87"/>
                  <a:pt x="232" y="88"/>
                  <a:pt x="243" y="85"/>
                </a:cubicBezTo>
                <a:cubicBezTo>
                  <a:pt x="275" y="73"/>
                  <a:pt x="307" y="83"/>
                  <a:pt x="327" y="108"/>
                </a:cubicBezTo>
                <a:cubicBezTo>
                  <a:pt x="347" y="132"/>
                  <a:pt x="349" y="168"/>
                  <a:pt x="333" y="194"/>
                </a:cubicBezTo>
                <a:cubicBezTo>
                  <a:pt x="316" y="221"/>
                  <a:pt x="284" y="236"/>
                  <a:pt x="252" y="228"/>
                </a:cubicBezTo>
                <a:cubicBezTo>
                  <a:pt x="238" y="225"/>
                  <a:pt x="231" y="229"/>
                  <a:pt x="222" y="238"/>
                </a:cubicBezTo>
                <a:cubicBezTo>
                  <a:pt x="154" y="306"/>
                  <a:pt x="86" y="375"/>
                  <a:pt x="18" y="443"/>
                </a:cubicBezTo>
                <a:cubicBezTo>
                  <a:pt x="13" y="447"/>
                  <a:pt x="9" y="451"/>
                  <a:pt x="1" y="459"/>
                </a:cubicBezTo>
                <a:cubicBezTo>
                  <a:pt x="1" y="416"/>
                  <a:pt x="0" y="377"/>
                  <a:pt x="1" y="338"/>
                </a:cubicBezTo>
                <a:cubicBezTo>
                  <a:pt x="1" y="331"/>
                  <a:pt x="9" y="324"/>
                  <a:pt x="15" y="319"/>
                </a:cubicBezTo>
                <a:cubicBezTo>
                  <a:pt x="67" y="268"/>
                  <a:pt x="119" y="216"/>
                  <a:pt x="173" y="163"/>
                </a:cubicBezTo>
                <a:cubicBezTo>
                  <a:pt x="118" y="110"/>
                  <a:pt x="65" y="59"/>
                  <a:pt x="13" y="8"/>
                </a:cubicBezTo>
                <a:cubicBezTo>
                  <a:pt x="14" y="5"/>
                  <a:pt x="16" y="3"/>
                  <a:pt x="18" y="0"/>
                </a:cubicBezTo>
                <a:close/>
              </a:path>
            </a:pathLst>
          </a:custGeom>
          <a:solidFill>
            <a:srgbClr val="3AD1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5" name="Freeform 8"/>
          <p:cNvSpPr/>
          <p:nvPr/>
        </p:nvSpPr>
        <p:spPr bwMode="auto">
          <a:xfrm>
            <a:off x="5235576" y="4076963"/>
            <a:ext cx="1354138" cy="981075"/>
          </a:xfrm>
          <a:custGeom>
            <a:avLst/>
            <a:gdLst>
              <a:gd name="T0" fmla="*/ 285 w 453"/>
              <a:gd name="T1" fmla="*/ 163 h 328"/>
              <a:gd name="T2" fmla="*/ 447 w 453"/>
              <a:gd name="T3" fmla="*/ 5 h 328"/>
              <a:gd name="T4" fmla="*/ 452 w 453"/>
              <a:gd name="T5" fmla="*/ 7 h 328"/>
              <a:gd name="T6" fmla="*/ 452 w 453"/>
              <a:gd name="T7" fmla="*/ 120 h 328"/>
              <a:gd name="T8" fmla="*/ 440 w 453"/>
              <a:gd name="T9" fmla="*/ 136 h 328"/>
              <a:gd name="T10" fmla="*/ 360 w 453"/>
              <a:gd name="T11" fmla="*/ 217 h 328"/>
              <a:gd name="T12" fmla="*/ 352 w 453"/>
              <a:gd name="T13" fmla="*/ 241 h 328"/>
              <a:gd name="T14" fmla="*/ 312 w 453"/>
              <a:gd name="T15" fmla="*/ 313 h 328"/>
              <a:gd name="T16" fmla="*/ 231 w 453"/>
              <a:gd name="T17" fmla="*/ 307 h 328"/>
              <a:gd name="T18" fmla="*/ 204 w 453"/>
              <a:gd name="T19" fmla="*/ 231 h 328"/>
              <a:gd name="T20" fmla="*/ 194 w 453"/>
              <a:gd name="T21" fmla="*/ 200 h 328"/>
              <a:gd name="T22" fmla="*/ 15 w 453"/>
              <a:gd name="T23" fmla="*/ 17 h 328"/>
              <a:gd name="T24" fmla="*/ 0 w 453"/>
              <a:gd name="T25" fmla="*/ 0 h 328"/>
              <a:gd name="T26" fmla="*/ 119 w 453"/>
              <a:gd name="T27" fmla="*/ 1 h 328"/>
              <a:gd name="T28" fmla="*/ 134 w 453"/>
              <a:gd name="T29" fmla="*/ 12 h 328"/>
              <a:gd name="T30" fmla="*/ 285 w 453"/>
              <a:gd name="T31" fmla="*/ 163 h 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53" h="328">
                <a:moveTo>
                  <a:pt x="285" y="163"/>
                </a:moveTo>
                <a:cubicBezTo>
                  <a:pt x="340" y="109"/>
                  <a:pt x="394" y="57"/>
                  <a:pt x="447" y="5"/>
                </a:cubicBezTo>
                <a:cubicBezTo>
                  <a:pt x="449" y="6"/>
                  <a:pt x="451" y="7"/>
                  <a:pt x="452" y="7"/>
                </a:cubicBezTo>
                <a:cubicBezTo>
                  <a:pt x="452" y="45"/>
                  <a:pt x="453" y="83"/>
                  <a:pt x="452" y="120"/>
                </a:cubicBezTo>
                <a:cubicBezTo>
                  <a:pt x="452" y="125"/>
                  <a:pt x="445" y="131"/>
                  <a:pt x="440" y="136"/>
                </a:cubicBezTo>
                <a:cubicBezTo>
                  <a:pt x="414" y="163"/>
                  <a:pt x="386" y="189"/>
                  <a:pt x="360" y="217"/>
                </a:cubicBezTo>
                <a:cubicBezTo>
                  <a:pt x="355" y="223"/>
                  <a:pt x="351" y="233"/>
                  <a:pt x="352" y="241"/>
                </a:cubicBezTo>
                <a:cubicBezTo>
                  <a:pt x="352" y="273"/>
                  <a:pt x="340" y="298"/>
                  <a:pt x="312" y="313"/>
                </a:cubicBezTo>
                <a:cubicBezTo>
                  <a:pt x="284" y="328"/>
                  <a:pt x="256" y="326"/>
                  <a:pt x="231" y="307"/>
                </a:cubicBezTo>
                <a:cubicBezTo>
                  <a:pt x="206" y="288"/>
                  <a:pt x="195" y="261"/>
                  <a:pt x="204" y="231"/>
                </a:cubicBezTo>
                <a:cubicBezTo>
                  <a:pt x="207" y="217"/>
                  <a:pt x="203" y="209"/>
                  <a:pt x="194" y="200"/>
                </a:cubicBezTo>
                <a:cubicBezTo>
                  <a:pt x="134" y="139"/>
                  <a:pt x="74" y="78"/>
                  <a:pt x="15" y="17"/>
                </a:cubicBezTo>
                <a:cubicBezTo>
                  <a:pt x="11" y="13"/>
                  <a:pt x="7" y="9"/>
                  <a:pt x="0" y="0"/>
                </a:cubicBezTo>
                <a:cubicBezTo>
                  <a:pt x="42" y="0"/>
                  <a:pt x="81" y="0"/>
                  <a:pt x="119" y="1"/>
                </a:cubicBezTo>
                <a:cubicBezTo>
                  <a:pt x="124" y="1"/>
                  <a:pt x="130" y="8"/>
                  <a:pt x="134" y="12"/>
                </a:cubicBezTo>
                <a:cubicBezTo>
                  <a:pt x="184" y="62"/>
                  <a:pt x="233" y="111"/>
                  <a:pt x="285" y="163"/>
                </a:cubicBezTo>
                <a:close/>
              </a:path>
            </a:pathLst>
          </a:custGeom>
          <a:solidFill>
            <a:srgbClr val="3AD1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712044" y="2109794"/>
            <a:ext cx="3123632" cy="1053775"/>
            <a:chOff x="712044" y="2527044"/>
            <a:chExt cx="3123632" cy="1053775"/>
          </a:xfrm>
        </p:grpSpPr>
        <p:grpSp>
          <p:nvGrpSpPr>
            <p:cNvPr id="17" name="组合 16"/>
            <p:cNvGrpSpPr/>
            <p:nvPr/>
          </p:nvGrpSpPr>
          <p:grpSpPr>
            <a:xfrm>
              <a:off x="712044" y="2527044"/>
              <a:ext cx="2370017" cy="1053775"/>
              <a:chOff x="1221767" y="2192338"/>
              <a:chExt cx="2370017" cy="1053775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2252956" y="2192338"/>
                <a:ext cx="133882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zh-CN" altLang="en-US" dirty="0">
                    <a:solidFill>
                      <a:schemeClr val="bg1"/>
                    </a:solidFill>
                    <a:latin typeface="+mn-ea"/>
                  </a:rPr>
                  <a:t>我爱植树节</a:t>
                </a:r>
                <a:endParaRPr lang="zh-CN" altLang="en-US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1221767" y="2523608"/>
                <a:ext cx="2370017" cy="7225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lnSpc>
                    <a:spcPct val="130000"/>
                  </a:lnSpc>
                </a:pPr>
                <a:r>
                  <a:rPr lang="zh-CN" altLang="en-US" sz="1050" dirty="0">
                    <a:solidFill>
                      <a:schemeClr val="bg1"/>
                    </a:solidFill>
                    <a:latin typeface="+mn-ea"/>
                  </a:rPr>
                  <a:t>节约能源已成为全世界的主流，保护环境是每一个地球公民的义务，让我们携起手来共同努力！</a:t>
                </a:r>
                <a:endParaRPr lang="zh-CN" altLang="en-US" sz="105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sp>
          <p:nvSpPr>
            <p:cNvPr id="18" name="文本框 17"/>
            <p:cNvSpPr txBox="1"/>
            <p:nvPr/>
          </p:nvSpPr>
          <p:spPr>
            <a:xfrm>
              <a:off x="3138049" y="2625738"/>
              <a:ext cx="69762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i="1" dirty="0">
                  <a:solidFill>
                    <a:schemeClr val="bg1"/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01</a:t>
              </a:r>
              <a:endParaRPr lang="zh-CN" altLang="en-US" sz="3600" i="1" dirty="0">
                <a:solidFill>
                  <a:schemeClr val="bg1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219501" y="2109794"/>
            <a:ext cx="3260455" cy="1053775"/>
            <a:chOff x="8219501" y="2527044"/>
            <a:chExt cx="3260455" cy="1053775"/>
          </a:xfrm>
        </p:grpSpPr>
        <p:grpSp>
          <p:nvGrpSpPr>
            <p:cNvPr id="22" name="组合 21"/>
            <p:cNvGrpSpPr/>
            <p:nvPr/>
          </p:nvGrpSpPr>
          <p:grpSpPr>
            <a:xfrm>
              <a:off x="9109939" y="2527044"/>
              <a:ext cx="2370017" cy="1053775"/>
              <a:chOff x="3106598" y="5073134"/>
              <a:chExt cx="2370017" cy="1053775"/>
            </a:xfrm>
          </p:grpSpPr>
          <p:sp>
            <p:nvSpPr>
              <p:cNvPr id="24" name="矩形 23"/>
              <p:cNvSpPr/>
              <p:nvPr/>
            </p:nvSpPr>
            <p:spPr>
              <a:xfrm>
                <a:off x="3106598" y="5073134"/>
                <a:ext cx="133882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+mn-ea"/>
                  </a:rPr>
                  <a:t>我爱植树节</a:t>
                </a:r>
                <a:endParaRPr lang="zh-CN" altLang="en-US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3106598" y="5404404"/>
                <a:ext cx="2370017" cy="7225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050" dirty="0">
                    <a:solidFill>
                      <a:schemeClr val="bg1"/>
                    </a:solidFill>
                    <a:latin typeface="+mn-ea"/>
                  </a:rPr>
                  <a:t>节约能源已成为全世界的主流，保护环境是每一个地球公民的义务，让我们携起手来共同努力！</a:t>
                </a:r>
                <a:endParaRPr lang="zh-CN" altLang="en-US" sz="105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8219501" y="2624704"/>
              <a:ext cx="68480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i="1" dirty="0">
                  <a:solidFill>
                    <a:schemeClr val="bg1"/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02</a:t>
              </a:r>
              <a:endParaRPr lang="zh-CN" altLang="en-US" sz="3600" i="1" dirty="0">
                <a:solidFill>
                  <a:schemeClr val="bg1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712044" y="4212988"/>
            <a:ext cx="3089969" cy="1053775"/>
            <a:chOff x="712044" y="4630238"/>
            <a:chExt cx="3089969" cy="1053775"/>
          </a:xfrm>
        </p:grpSpPr>
        <p:grpSp>
          <p:nvGrpSpPr>
            <p:cNvPr id="27" name="组合 26"/>
            <p:cNvGrpSpPr/>
            <p:nvPr/>
          </p:nvGrpSpPr>
          <p:grpSpPr>
            <a:xfrm>
              <a:off x="712044" y="4630238"/>
              <a:ext cx="2370017" cy="1053775"/>
              <a:chOff x="1221767" y="2192338"/>
              <a:chExt cx="2370017" cy="1053775"/>
            </a:xfrm>
          </p:grpSpPr>
          <p:sp>
            <p:nvSpPr>
              <p:cNvPr id="29" name="矩形 28"/>
              <p:cNvSpPr/>
              <p:nvPr/>
            </p:nvSpPr>
            <p:spPr>
              <a:xfrm>
                <a:off x="2252956" y="2192338"/>
                <a:ext cx="133882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zh-CN" altLang="en-US" dirty="0">
                    <a:solidFill>
                      <a:schemeClr val="bg1"/>
                    </a:solidFill>
                    <a:latin typeface="+mn-ea"/>
                  </a:rPr>
                  <a:t>我爱植树节</a:t>
                </a:r>
                <a:endParaRPr lang="zh-CN" altLang="en-US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1221767" y="2523608"/>
                <a:ext cx="2370017" cy="7225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lnSpc>
                    <a:spcPct val="130000"/>
                  </a:lnSpc>
                </a:pPr>
                <a:r>
                  <a:rPr lang="zh-CN" altLang="en-US" sz="1050" dirty="0">
                    <a:solidFill>
                      <a:schemeClr val="bg1"/>
                    </a:solidFill>
                    <a:latin typeface="+mn-ea"/>
                  </a:rPr>
                  <a:t>节约能源已成为全世界的主流，保护环境是每一个地球公民的义务，让我们携起手来共同努力！</a:t>
                </a:r>
                <a:endParaRPr lang="zh-CN" altLang="en-US" sz="105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sp>
          <p:nvSpPr>
            <p:cNvPr id="28" name="文本框 27"/>
            <p:cNvSpPr txBox="1"/>
            <p:nvPr/>
          </p:nvSpPr>
          <p:spPr>
            <a:xfrm>
              <a:off x="3138049" y="4728932"/>
              <a:ext cx="66396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i="1" dirty="0">
                  <a:solidFill>
                    <a:schemeClr val="bg1"/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03</a:t>
              </a:r>
              <a:endParaRPr lang="zh-CN" altLang="en-US" sz="3600" i="1" dirty="0">
                <a:solidFill>
                  <a:schemeClr val="bg1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219501" y="4212988"/>
            <a:ext cx="3260455" cy="1053775"/>
            <a:chOff x="8219501" y="4630238"/>
            <a:chExt cx="3260455" cy="1053775"/>
          </a:xfrm>
        </p:grpSpPr>
        <p:grpSp>
          <p:nvGrpSpPr>
            <p:cNvPr id="32" name="组合 31"/>
            <p:cNvGrpSpPr/>
            <p:nvPr/>
          </p:nvGrpSpPr>
          <p:grpSpPr>
            <a:xfrm>
              <a:off x="9109939" y="4630238"/>
              <a:ext cx="2370017" cy="1053775"/>
              <a:chOff x="3106598" y="5073134"/>
              <a:chExt cx="2370017" cy="1053775"/>
            </a:xfrm>
          </p:grpSpPr>
          <p:sp>
            <p:nvSpPr>
              <p:cNvPr id="34" name="矩形 33"/>
              <p:cNvSpPr/>
              <p:nvPr/>
            </p:nvSpPr>
            <p:spPr>
              <a:xfrm>
                <a:off x="3106598" y="5073134"/>
                <a:ext cx="133882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+mn-ea"/>
                  </a:rPr>
                  <a:t>我爱植树节</a:t>
                </a:r>
                <a:endParaRPr lang="zh-CN" altLang="en-US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106598" y="5404404"/>
                <a:ext cx="2370017" cy="7225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050" dirty="0">
                    <a:solidFill>
                      <a:schemeClr val="bg1"/>
                    </a:solidFill>
                    <a:latin typeface="+mn-ea"/>
                  </a:rPr>
                  <a:t>节约能源已成为全世界的主流，保护环境是每一个地球公民的义务，让我们携起手来共同努力！</a:t>
                </a:r>
                <a:endParaRPr lang="zh-CN" altLang="en-US" sz="105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sp>
          <p:nvSpPr>
            <p:cNvPr id="33" name="文本框 32"/>
            <p:cNvSpPr txBox="1"/>
            <p:nvPr/>
          </p:nvSpPr>
          <p:spPr>
            <a:xfrm>
              <a:off x="8219501" y="4728932"/>
              <a:ext cx="67999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i="1" dirty="0">
                  <a:solidFill>
                    <a:schemeClr val="bg1"/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04</a:t>
              </a:r>
              <a:endParaRPr lang="zh-CN" altLang="en-US" sz="3600" i="1" dirty="0">
                <a:solidFill>
                  <a:schemeClr val="bg1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grpSp>
        <p:nvGrpSpPr>
          <p:cNvPr id="36" name="组合 35"/>
          <p:cNvGrpSpPr>
            <a:grpSpLocks noChangeAspect="1"/>
          </p:cNvGrpSpPr>
          <p:nvPr/>
        </p:nvGrpSpPr>
        <p:grpSpPr>
          <a:xfrm>
            <a:off x="5731670" y="3216422"/>
            <a:ext cx="722312" cy="614595"/>
            <a:chOff x="7909299" y="3772690"/>
            <a:chExt cx="667095" cy="567616"/>
          </a:xfrm>
          <a:solidFill>
            <a:schemeClr val="bg1"/>
          </a:solidFill>
        </p:grpSpPr>
        <p:sp>
          <p:nvSpPr>
            <p:cNvPr id="37" name="Freeform 16"/>
            <p:cNvSpPr>
              <a:spLocks noEditPoints="1"/>
            </p:cNvSpPr>
            <p:nvPr/>
          </p:nvSpPr>
          <p:spPr bwMode="auto">
            <a:xfrm>
              <a:off x="7909299" y="3772690"/>
              <a:ext cx="623207" cy="567616"/>
            </a:xfrm>
            <a:custGeom>
              <a:avLst/>
              <a:gdLst>
                <a:gd name="T0" fmla="*/ 499 w 721"/>
                <a:gd name="T1" fmla="*/ 196 h 657"/>
                <a:gd name="T2" fmla="*/ 637 w 721"/>
                <a:gd name="T3" fmla="*/ 322 h 657"/>
                <a:gd name="T4" fmla="*/ 646 w 721"/>
                <a:gd name="T5" fmla="*/ 329 h 657"/>
                <a:gd name="T6" fmla="*/ 672 w 721"/>
                <a:gd name="T7" fmla="*/ 353 h 657"/>
                <a:gd name="T8" fmla="*/ 686 w 721"/>
                <a:gd name="T9" fmla="*/ 367 h 657"/>
                <a:gd name="T10" fmla="*/ 669 w 721"/>
                <a:gd name="T11" fmla="*/ 472 h 657"/>
                <a:gd name="T12" fmla="*/ 611 w 721"/>
                <a:gd name="T13" fmla="*/ 550 h 657"/>
                <a:gd name="T14" fmla="*/ 539 w 721"/>
                <a:gd name="T15" fmla="*/ 598 h 657"/>
                <a:gd name="T16" fmla="*/ 439 w 721"/>
                <a:gd name="T17" fmla="*/ 633 h 657"/>
                <a:gd name="T18" fmla="*/ 433 w 721"/>
                <a:gd name="T19" fmla="*/ 629 h 657"/>
                <a:gd name="T20" fmla="*/ 449 w 721"/>
                <a:gd name="T21" fmla="*/ 594 h 657"/>
                <a:gd name="T22" fmla="*/ 481 w 721"/>
                <a:gd name="T23" fmla="*/ 606 h 657"/>
                <a:gd name="T24" fmla="*/ 501 w 721"/>
                <a:gd name="T25" fmla="*/ 591 h 657"/>
                <a:gd name="T26" fmla="*/ 501 w 721"/>
                <a:gd name="T27" fmla="*/ 577 h 657"/>
                <a:gd name="T28" fmla="*/ 452 w 721"/>
                <a:gd name="T29" fmla="*/ 538 h 657"/>
                <a:gd name="T30" fmla="*/ 449 w 721"/>
                <a:gd name="T31" fmla="*/ 511 h 657"/>
                <a:gd name="T32" fmla="*/ 475 w 721"/>
                <a:gd name="T33" fmla="*/ 508 h 657"/>
                <a:gd name="T34" fmla="*/ 530 w 721"/>
                <a:gd name="T35" fmla="*/ 551 h 657"/>
                <a:gd name="T36" fmla="*/ 567 w 721"/>
                <a:gd name="T37" fmla="*/ 557 h 657"/>
                <a:gd name="T38" fmla="*/ 572 w 721"/>
                <a:gd name="T39" fmla="*/ 549 h 657"/>
                <a:gd name="T40" fmla="*/ 570 w 721"/>
                <a:gd name="T41" fmla="*/ 532 h 657"/>
                <a:gd name="T42" fmla="*/ 506 w 721"/>
                <a:gd name="T43" fmla="*/ 481 h 657"/>
                <a:gd name="T44" fmla="*/ 503 w 721"/>
                <a:gd name="T45" fmla="*/ 455 h 657"/>
                <a:gd name="T46" fmla="*/ 529 w 721"/>
                <a:gd name="T47" fmla="*/ 451 h 657"/>
                <a:gd name="T48" fmla="*/ 596 w 721"/>
                <a:gd name="T49" fmla="*/ 504 h 657"/>
                <a:gd name="T50" fmla="*/ 598 w 721"/>
                <a:gd name="T51" fmla="*/ 505 h 657"/>
                <a:gd name="T52" fmla="*/ 620 w 721"/>
                <a:gd name="T53" fmla="*/ 467 h 657"/>
                <a:gd name="T54" fmla="*/ 549 w 721"/>
                <a:gd name="T55" fmla="*/ 414 h 657"/>
                <a:gd name="T56" fmla="*/ 546 w 721"/>
                <a:gd name="T57" fmla="*/ 388 h 657"/>
                <a:gd name="T58" fmla="*/ 572 w 721"/>
                <a:gd name="T59" fmla="*/ 384 h 657"/>
                <a:gd name="T60" fmla="*/ 642 w 721"/>
                <a:gd name="T61" fmla="*/ 437 h 657"/>
                <a:gd name="T62" fmla="*/ 663 w 721"/>
                <a:gd name="T63" fmla="*/ 429 h 657"/>
                <a:gd name="T64" fmla="*/ 659 w 721"/>
                <a:gd name="T65" fmla="*/ 394 h 657"/>
                <a:gd name="T66" fmla="*/ 645 w 721"/>
                <a:gd name="T67" fmla="*/ 379 h 657"/>
                <a:gd name="T68" fmla="*/ 457 w 721"/>
                <a:gd name="T69" fmla="*/ 209 h 657"/>
                <a:gd name="T70" fmla="*/ 462 w 721"/>
                <a:gd name="T71" fmla="*/ 198 h 657"/>
                <a:gd name="T72" fmla="*/ 496 w 721"/>
                <a:gd name="T73" fmla="*/ 196 h 657"/>
                <a:gd name="T74" fmla="*/ 499 w 721"/>
                <a:gd name="T75" fmla="*/ 196 h 657"/>
                <a:gd name="T76" fmla="*/ 86 w 721"/>
                <a:gd name="T77" fmla="*/ 355 h 657"/>
                <a:gd name="T78" fmla="*/ 59 w 721"/>
                <a:gd name="T79" fmla="*/ 262 h 657"/>
                <a:gd name="T80" fmla="*/ 35 w 721"/>
                <a:gd name="T81" fmla="*/ 239 h 657"/>
                <a:gd name="T82" fmla="*/ 0 w 721"/>
                <a:gd name="T83" fmla="*/ 176 h 657"/>
                <a:gd name="T84" fmla="*/ 16 w 721"/>
                <a:gd name="T85" fmla="*/ 135 h 657"/>
                <a:gd name="T86" fmla="*/ 116 w 721"/>
                <a:gd name="T87" fmla="*/ 27 h 657"/>
                <a:gd name="T88" fmla="*/ 199 w 721"/>
                <a:gd name="T89" fmla="*/ 20 h 657"/>
                <a:gd name="T90" fmla="*/ 242 w 721"/>
                <a:gd name="T91" fmla="*/ 46 h 657"/>
                <a:gd name="T92" fmla="*/ 254 w 721"/>
                <a:gd name="T93" fmla="*/ 50 h 657"/>
                <a:gd name="T94" fmla="*/ 350 w 721"/>
                <a:gd name="T95" fmla="*/ 33 h 657"/>
                <a:gd name="T96" fmla="*/ 284 w 721"/>
                <a:gd name="T97" fmla="*/ 82 h 657"/>
                <a:gd name="T98" fmla="*/ 260 w 721"/>
                <a:gd name="T99" fmla="*/ 87 h 657"/>
                <a:gd name="T100" fmla="*/ 195 w 721"/>
                <a:gd name="T101" fmla="*/ 64 h 657"/>
                <a:gd name="T102" fmla="*/ 176 w 721"/>
                <a:gd name="T103" fmla="*/ 50 h 657"/>
                <a:gd name="T104" fmla="*/ 144 w 721"/>
                <a:gd name="T105" fmla="*/ 53 h 657"/>
                <a:gd name="T106" fmla="*/ 44 w 721"/>
                <a:gd name="T107" fmla="*/ 161 h 657"/>
                <a:gd name="T108" fmla="*/ 44 w 721"/>
                <a:gd name="T109" fmla="*/ 193 h 657"/>
                <a:gd name="T110" fmla="*/ 69 w 721"/>
                <a:gd name="T111" fmla="*/ 220 h 657"/>
                <a:gd name="T112" fmla="*/ 97 w 721"/>
                <a:gd name="T113" fmla="*/ 257 h 657"/>
                <a:gd name="T114" fmla="*/ 115 w 721"/>
                <a:gd name="T115" fmla="*/ 330 h 657"/>
                <a:gd name="T116" fmla="*/ 86 w 721"/>
                <a:gd name="T117" fmla="*/ 355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21" h="657">
                  <a:moveTo>
                    <a:pt x="499" y="196"/>
                  </a:moveTo>
                  <a:cubicBezTo>
                    <a:pt x="545" y="237"/>
                    <a:pt x="592" y="279"/>
                    <a:pt x="637" y="322"/>
                  </a:cubicBezTo>
                  <a:cubicBezTo>
                    <a:pt x="640" y="325"/>
                    <a:pt x="643" y="327"/>
                    <a:pt x="646" y="329"/>
                  </a:cubicBezTo>
                  <a:cubicBezTo>
                    <a:pt x="672" y="353"/>
                    <a:pt x="672" y="353"/>
                    <a:pt x="672" y="353"/>
                  </a:cubicBezTo>
                  <a:cubicBezTo>
                    <a:pt x="686" y="367"/>
                    <a:pt x="686" y="367"/>
                    <a:pt x="686" y="367"/>
                  </a:cubicBezTo>
                  <a:cubicBezTo>
                    <a:pt x="721" y="403"/>
                    <a:pt x="707" y="456"/>
                    <a:pt x="669" y="472"/>
                  </a:cubicBezTo>
                  <a:cubicBezTo>
                    <a:pt x="685" y="513"/>
                    <a:pt x="652" y="552"/>
                    <a:pt x="611" y="550"/>
                  </a:cubicBezTo>
                  <a:cubicBezTo>
                    <a:pt x="606" y="584"/>
                    <a:pt x="574" y="607"/>
                    <a:pt x="539" y="598"/>
                  </a:cubicBezTo>
                  <a:cubicBezTo>
                    <a:pt x="529" y="641"/>
                    <a:pt x="479" y="657"/>
                    <a:pt x="439" y="633"/>
                  </a:cubicBezTo>
                  <a:cubicBezTo>
                    <a:pt x="433" y="629"/>
                    <a:pt x="433" y="629"/>
                    <a:pt x="433" y="629"/>
                  </a:cubicBezTo>
                  <a:cubicBezTo>
                    <a:pt x="441" y="619"/>
                    <a:pt x="446" y="607"/>
                    <a:pt x="449" y="594"/>
                  </a:cubicBezTo>
                  <a:cubicBezTo>
                    <a:pt x="460" y="601"/>
                    <a:pt x="468" y="607"/>
                    <a:pt x="481" y="606"/>
                  </a:cubicBezTo>
                  <a:cubicBezTo>
                    <a:pt x="490" y="605"/>
                    <a:pt x="499" y="600"/>
                    <a:pt x="501" y="591"/>
                  </a:cubicBezTo>
                  <a:cubicBezTo>
                    <a:pt x="502" y="587"/>
                    <a:pt x="502" y="583"/>
                    <a:pt x="501" y="577"/>
                  </a:cubicBezTo>
                  <a:cubicBezTo>
                    <a:pt x="452" y="538"/>
                    <a:pt x="452" y="538"/>
                    <a:pt x="452" y="538"/>
                  </a:cubicBezTo>
                  <a:cubicBezTo>
                    <a:pt x="444" y="531"/>
                    <a:pt x="442" y="519"/>
                    <a:pt x="449" y="511"/>
                  </a:cubicBezTo>
                  <a:cubicBezTo>
                    <a:pt x="455" y="503"/>
                    <a:pt x="467" y="502"/>
                    <a:pt x="475" y="508"/>
                  </a:cubicBezTo>
                  <a:cubicBezTo>
                    <a:pt x="530" y="551"/>
                    <a:pt x="530" y="551"/>
                    <a:pt x="530" y="551"/>
                  </a:cubicBezTo>
                  <a:cubicBezTo>
                    <a:pt x="543" y="562"/>
                    <a:pt x="556" y="566"/>
                    <a:pt x="567" y="557"/>
                  </a:cubicBezTo>
                  <a:cubicBezTo>
                    <a:pt x="569" y="555"/>
                    <a:pt x="571" y="552"/>
                    <a:pt x="572" y="549"/>
                  </a:cubicBezTo>
                  <a:cubicBezTo>
                    <a:pt x="574" y="544"/>
                    <a:pt x="576" y="536"/>
                    <a:pt x="570" y="532"/>
                  </a:cubicBezTo>
                  <a:cubicBezTo>
                    <a:pt x="506" y="481"/>
                    <a:pt x="506" y="481"/>
                    <a:pt x="506" y="481"/>
                  </a:cubicBezTo>
                  <a:cubicBezTo>
                    <a:pt x="498" y="475"/>
                    <a:pt x="496" y="463"/>
                    <a:pt x="503" y="455"/>
                  </a:cubicBezTo>
                  <a:cubicBezTo>
                    <a:pt x="509" y="446"/>
                    <a:pt x="521" y="445"/>
                    <a:pt x="529" y="451"/>
                  </a:cubicBezTo>
                  <a:cubicBezTo>
                    <a:pt x="596" y="504"/>
                    <a:pt x="596" y="504"/>
                    <a:pt x="596" y="504"/>
                  </a:cubicBezTo>
                  <a:cubicBezTo>
                    <a:pt x="597" y="504"/>
                    <a:pt x="597" y="505"/>
                    <a:pt x="598" y="505"/>
                  </a:cubicBezTo>
                  <a:cubicBezTo>
                    <a:pt x="620" y="525"/>
                    <a:pt x="656" y="496"/>
                    <a:pt x="620" y="467"/>
                  </a:cubicBezTo>
                  <a:cubicBezTo>
                    <a:pt x="549" y="414"/>
                    <a:pt x="549" y="414"/>
                    <a:pt x="549" y="414"/>
                  </a:cubicBezTo>
                  <a:cubicBezTo>
                    <a:pt x="541" y="408"/>
                    <a:pt x="539" y="396"/>
                    <a:pt x="546" y="388"/>
                  </a:cubicBezTo>
                  <a:cubicBezTo>
                    <a:pt x="552" y="379"/>
                    <a:pt x="564" y="378"/>
                    <a:pt x="572" y="384"/>
                  </a:cubicBezTo>
                  <a:cubicBezTo>
                    <a:pt x="642" y="437"/>
                    <a:pt x="642" y="437"/>
                    <a:pt x="642" y="437"/>
                  </a:cubicBezTo>
                  <a:cubicBezTo>
                    <a:pt x="649" y="441"/>
                    <a:pt x="659" y="436"/>
                    <a:pt x="663" y="429"/>
                  </a:cubicBezTo>
                  <a:cubicBezTo>
                    <a:pt x="671" y="419"/>
                    <a:pt x="670" y="405"/>
                    <a:pt x="659" y="394"/>
                  </a:cubicBezTo>
                  <a:cubicBezTo>
                    <a:pt x="645" y="379"/>
                    <a:pt x="645" y="379"/>
                    <a:pt x="645" y="379"/>
                  </a:cubicBezTo>
                  <a:cubicBezTo>
                    <a:pt x="457" y="209"/>
                    <a:pt x="457" y="209"/>
                    <a:pt x="457" y="209"/>
                  </a:cubicBezTo>
                  <a:cubicBezTo>
                    <a:pt x="453" y="205"/>
                    <a:pt x="456" y="198"/>
                    <a:pt x="462" y="198"/>
                  </a:cubicBezTo>
                  <a:cubicBezTo>
                    <a:pt x="473" y="198"/>
                    <a:pt x="485" y="198"/>
                    <a:pt x="496" y="196"/>
                  </a:cubicBezTo>
                  <a:cubicBezTo>
                    <a:pt x="497" y="196"/>
                    <a:pt x="498" y="196"/>
                    <a:pt x="499" y="196"/>
                  </a:cubicBezTo>
                  <a:close/>
                  <a:moveTo>
                    <a:pt x="86" y="355"/>
                  </a:moveTo>
                  <a:cubicBezTo>
                    <a:pt x="66" y="330"/>
                    <a:pt x="64" y="295"/>
                    <a:pt x="59" y="262"/>
                  </a:cubicBezTo>
                  <a:cubicBezTo>
                    <a:pt x="35" y="239"/>
                    <a:pt x="35" y="239"/>
                    <a:pt x="35" y="239"/>
                  </a:cubicBezTo>
                  <a:cubicBezTo>
                    <a:pt x="17" y="219"/>
                    <a:pt x="0" y="205"/>
                    <a:pt x="0" y="176"/>
                  </a:cubicBezTo>
                  <a:cubicBezTo>
                    <a:pt x="0" y="161"/>
                    <a:pt x="6" y="147"/>
                    <a:pt x="16" y="135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38" y="3"/>
                    <a:pt x="174" y="0"/>
                    <a:pt x="199" y="20"/>
                  </a:cubicBezTo>
                  <a:cubicBezTo>
                    <a:pt x="215" y="31"/>
                    <a:pt x="221" y="38"/>
                    <a:pt x="242" y="46"/>
                  </a:cubicBezTo>
                  <a:cubicBezTo>
                    <a:pt x="248" y="48"/>
                    <a:pt x="253" y="50"/>
                    <a:pt x="254" y="50"/>
                  </a:cubicBezTo>
                  <a:cubicBezTo>
                    <a:pt x="284" y="46"/>
                    <a:pt x="316" y="32"/>
                    <a:pt x="350" y="33"/>
                  </a:cubicBezTo>
                  <a:cubicBezTo>
                    <a:pt x="337" y="42"/>
                    <a:pt x="286" y="82"/>
                    <a:pt x="284" y="82"/>
                  </a:cubicBezTo>
                  <a:cubicBezTo>
                    <a:pt x="276" y="84"/>
                    <a:pt x="268" y="86"/>
                    <a:pt x="260" y="87"/>
                  </a:cubicBezTo>
                  <a:cubicBezTo>
                    <a:pt x="241" y="90"/>
                    <a:pt x="208" y="74"/>
                    <a:pt x="195" y="64"/>
                  </a:cubicBezTo>
                  <a:cubicBezTo>
                    <a:pt x="176" y="50"/>
                    <a:pt x="176" y="50"/>
                    <a:pt x="176" y="50"/>
                  </a:cubicBezTo>
                  <a:cubicBezTo>
                    <a:pt x="166" y="42"/>
                    <a:pt x="152" y="44"/>
                    <a:pt x="144" y="53"/>
                  </a:cubicBezTo>
                  <a:cubicBezTo>
                    <a:pt x="44" y="161"/>
                    <a:pt x="44" y="161"/>
                    <a:pt x="44" y="161"/>
                  </a:cubicBezTo>
                  <a:cubicBezTo>
                    <a:pt x="36" y="170"/>
                    <a:pt x="36" y="184"/>
                    <a:pt x="44" y="193"/>
                  </a:cubicBezTo>
                  <a:cubicBezTo>
                    <a:pt x="53" y="203"/>
                    <a:pt x="59" y="210"/>
                    <a:pt x="69" y="220"/>
                  </a:cubicBezTo>
                  <a:cubicBezTo>
                    <a:pt x="80" y="230"/>
                    <a:pt x="95" y="244"/>
                    <a:pt x="97" y="257"/>
                  </a:cubicBezTo>
                  <a:cubicBezTo>
                    <a:pt x="100" y="280"/>
                    <a:pt x="102" y="313"/>
                    <a:pt x="115" y="330"/>
                  </a:cubicBezTo>
                  <a:cubicBezTo>
                    <a:pt x="102" y="337"/>
                    <a:pt x="95" y="344"/>
                    <a:pt x="86" y="355"/>
                  </a:cubicBezTo>
                  <a:close/>
                </a:path>
              </a:pathLst>
            </a:custGeom>
            <a:grp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8" name="Freeform 17"/>
            <p:cNvSpPr>
              <a:spLocks noEditPoints="1"/>
            </p:cNvSpPr>
            <p:nvPr/>
          </p:nvSpPr>
          <p:spPr bwMode="auto">
            <a:xfrm>
              <a:off x="7980982" y="3772690"/>
              <a:ext cx="595412" cy="551158"/>
            </a:xfrm>
            <a:custGeom>
              <a:avLst/>
              <a:gdLst>
                <a:gd name="T0" fmla="*/ 319 w 689"/>
                <a:gd name="T1" fmla="*/ 543 h 638"/>
                <a:gd name="T2" fmla="*/ 262 w 689"/>
                <a:gd name="T3" fmla="*/ 538 h 638"/>
                <a:gd name="T4" fmla="*/ 258 w 689"/>
                <a:gd name="T5" fmla="*/ 538 h 638"/>
                <a:gd name="T6" fmla="*/ 257 w 689"/>
                <a:gd name="T7" fmla="*/ 535 h 638"/>
                <a:gd name="T8" fmla="*/ 241 w 689"/>
                <a:gd name="T9" fmla="*/ 489 h 638"/>
                <a:gd name="T10" fmla="*/ 241 w 689"/>
                <a:gd name="T11" fmla="*/ 489 h 638"/>
                <a:gd name="T12" fmla="*/ 185 w 689"/>
                <a:gd name="T13" fmla="*/ 484 h 638"/>
                <a:gd name="T14" fmla="*/ 181 w 689"/>
                <a:gd name="T15" fmla="*/ 484 h 638"/>
                <a:gd name="T16" fmla="*/ 180 w 689"/>
                <a:gd name="T17" fmla="*/ 481 h 638"/>
                <a:gd name="T18" fmla="*/ 164 w 689"/>
                <a:gd name="T19" fmla="*/ 435 h 638"/>
                <a:gd name="T20" fmla="*/ 164 w 689"/>
                <a:gd name="T21" fmla="*/ 435 h 638"/>
                <a:gd name="T22" fmla="*/ 117 w 689"/>
                <a:gd name="T23" fmla="*/ 425 h 638"/>
                <a:gd name="T24" fmla="*/ 113 w 689"/>
                <a:gd name="T25" fmla="*/ 425 h 638"/>
                <a:gd name="T26" fmla="*/ 113 w 689"/>
                <a:gd name="T27" fmla="*/ 421 h 638"/>
                <a:gd name="T28" fmla="*/ 100 w 689"/>
                <a:gd name="T29" fmla="*/ 365 h 638"/>
                <a:gd name="T30" fmla="*/ 100 w 689"/>
                <a:gd name="T31" fmla="*/ 365 h 638"/>
                <a:gd name="T32" fmla="*/ 32 w 689"/>
                <a:gd name="T33" fmla="*/ 370 h 638"/>
                <a:gd name="T34" fmla="*/ 18 w 689"/>
                <a:gd name="T35" fmla="*/ 386 h 638"/>
                <a:gd name="T36" fmla="*/ 23 w 689"/>
                <a:gd name="T37" fmla="*/ 455 h 638"/>
                <a:gd name="T38" fmla="*/ 23 w 689"/>
                <a:gd name="T39" fmla="*/ 455 h 638"/>
                <a:gd name="T40" fmla="*/ 66 w 689"/>
                <a:gd name="T41" fmla="*/ 465 h 638"/>
                <a:gd name="T42" fmla="*/ 70 w 689"/>
                <a:gd name="T43" fmla="*/ 466 h 638"/>
                <a:gd name="T44" fmla="*/ 69 w 689"/>
                <a:gd name="T45" fmla="*/ 470 h 638"/>
                <a:gd name="T46" fmla="*/ 76 w 689"/>
                <a:gd name="T47" fmla="*/ 536 h 638"/>
                <a:gd name="T48" fmla="*/ 76 w 689"/>
                <a:gd name="T49" fmla="*/ 536 h 638"/>
                <a:gd name="T50" fmla="*/ 142 w 689"/>
                <a:gd name="T51" fmla="*/ 534 h 638"/>
                <a:gd name="T52" fmla="*/ 145 w 689"/>
                <a:gd name="T53" fmla="*/ 534 h 638"/>
                <a:gd name="T54" fmla="*/ 147 w 689"/>
                <a:gd name="T55" fmla="*/ 537 h 638"/>
                <a:gd name="T56" fmla="*/ 164 w 689"/>
                <a:gd name="T57" fmla="*/ 578 h 638"/>
                <a:gd name="T58" fmla="*/ 164 w 689"/>
                <a:gd name="T59" fmla="*/ 578 h 638"/>
                <a:gd name="T60" fmla="*/ 230 w 689"/>
                <a:gd name="T61" fmla="*/ 576 h 638"/>
                <a:gd name="T62" fmla="*/ 233 w 689"/>
                <a:gd name="T63" fmla="*/ 576 h 638"/>
                <a:gd name="T64" fmla="*/ 235 w 689"/>
                <a:gd name="T65" fmla="*/ 579 h 638"/>
                <a:gd name="T66" fmla="*/ 252 w 689"/>
                <a:gd name="T67" fmla="*/ 621 h 638"/>
                <a:gd name="T68" fmla="*/ 320 w 689"/>
                <a:gd name="T69" fmla="*/ 615 h 638"/>
                <a:gd name="T70" fmla="*/ 324 w 689"/>
                <a:gd name="T71" fmla="*/ 611 h 638"/>
                <a:gd name="T72" fmla="*/ 319 w 689"/>
                <a:gd name="T73" fmla="*/ 543 h 638"/>
                <a:gd name="T74" fmla="*/ 449 w 689"/>
                <a:gd name="T75" fmla="*/ 177 h 638"/>
                <a:gd name="T76" fmla="*/ 576 w 689"/>
                <a:gd name="T77" fmla="*/ 299 h 638"/>
                <a:gd name="T78" fmla="*/ 597 w 689"/>
                <a:gd name="T79" fmla="*/ 306 h 638"/>
                <a:gd name="T80" fmla="*/ 616 w 689"/>
                <a:gd name="T81" fmla="*/ 293 h 638"/>
                <a:gd name="T82" fmla="*/ 636 w 689"/>
                <a:gd name="T83" fmla="*/ 234 h 638"/>
                <a:gd name="T84" fmla="*/ 649 w 689"/>
                <a:gd name="T85" fmla="*/ 209 h 638"/>
                <a:gd name="T86" fmla="*/ 671 w 689"/>
                <a:gd name="T87" fmla="*/ 186 h 638"/>
                <a:gd name="T88" fmla="*/ 672 w 689"/>
                <a:gd name="T89" fmla="*/ 121 h 638"/>
                <a:gd name="T90" fmla="*/ 580 w 689"/>
                <a:gd name="T91" fmla="*/ 21 h 638"/>
                <a:gd name="T92" fmla="*/ 515 w 689"/>
                <a:gd name="T93" fmla="*/ 16 h 638"/>
                <a:gd name="T94" fmla="*/ 493 w 689"/>
                <a:gd name="T95" fmla="*/ 34 h 638"/>
                <a:gd name="T96" fmla="*/ 457 w 689"/>
                <a:gd name="T97" fmla="*/ 44 h 638"/>
                <a:gd name="T98" fmla="*/ 390 w 689"/>
                <a:gd name="T99" fmla="*/ 36 h 638"/>
                <a:gd name="T100" fmla="*/ 274 w 689"/>
                <a:gd name="T101" fmla="*/ 67 h 638"/>
                <a:gd name="T102" fmla="*/ 139 w 689"/>
                <a:gd name="T103" fmla="*/ 171 h 638"/>
                <a:gd name="T104" fmla="*/ 203 w 689"/>
                <a:gd name="T105" fmla="*/ 222 h 638"/>
                <a:gd name="T106" fmla="*/ 301 w 689"/>
                <a:gd name="T107" fmla="*/ 161 h 638"/>
                <a:gd name="T108" fmla="*/ 346 w 689"/>
                <a:gd name="T109" fmla="*/ 158 h 638"/>
                <a:gd name="T110" fmla="*/ 408 w 689"/>
                <a:gd name="T111" fmla="*/ 165 h 638"/>
                <a:gd name="T112" fmla="*/ 449 w 689"/>
                <a:gd name="T113" fmla="*/ 177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89" h="638">
                  <a:moveTo>
                    <a:pt x="319" y="543"/>
                  </a:moveTo>
                  <a:cubicBezTo>
                    <a:pt x="302" y="529"/>
                    <a:pt x="279" y="528"/>
                    <a:pt x="262" y="538"/>
                  </a:cubicBezTo>
                  <a:cubicBezTo>
                    <a:pt x="261" y="539"/>
                    <a:pt x="259" y="539"/>
                    <a:pt x="258" y="538"/>
                  </a:cubicBezTo>
                  <a:cubicBezTo>
                    <a:pt x="257" y="537"/>
                    <a:pt x="257" y="536"/>
                    <a:pt x="257" y="535"/>
                  </a:cubicBezTo>
                  <a:cubicBezTo>
                    <a:pt x="260" y="518"/>
                    <a:pt x="255" y="500"/>
                    <a:pt x="241" y="489"/>
                  </a:cubicBezTo>
                  <a:cubicBezTo>
                    <a:pt x="241" y="489"/>
                    <a:pt x="241" y="489"/>
                    <a:pt x="241" y="489"/>
                  </a:cubicBezTo>
                  <a:cubicBezTo>
                    <a:pt x="225" y="475"/>
                    <a:pt x="202" y="473"/>
                    <a:pt x="185" y="484"/>
                  </a:cubicBezTo>
                  <a:cubicBezTo>
                    <a:pt x="183" y="485"/>
                    <a:pt x="182" y="484"/>
                    <a:pt x="181" y="484"/>
                  </a:cubicBezTo>
                  <a:cubicBezTo>
                    <a:pt x="180" y="483"/>
                    <a:pt x="180" y="482"/>
                    <a:pt x="180" y="481"/>
                  </a:cubicBezTo>
                  <a:cubicBezTo>
                    <a:pt x="183" y="464"/>
                    <a:pt x="177" y="446"/>
                    <a:pt x="164" y="435"/>
                  </a:cubicBezTo>
                  <a:cubicBezTo>
                    <a:pt x="164" y="435"/>
                    <a:pt x="164" y="435"/>
                    <a:pt x="164" y="435"/>
                  </a:cubicBezTo>
                  <a:cubicBezTo>
                    <a:pt x="150" y="423"/>
                    <a:pt x="132" y="420"/>
                    <a:pt x="117" y="425"/>
                  </a:cubicBezTo>
                  <a:cubicBezTo>
                    <a:pt x="115" y="426"/>
                    <a:pt x="114" y="425"/>
                    <a:pt x="113" y="425"/>
                  </a:cubicBezTo>
                  <a:cubicBezTo>
                    <a:pt x="112" y="424"/>
                    <a:pt x="112" y="422"/>
                    <a:pt x="113" y="421"/>
                  </a:cubicBezTo>
                  <a:cubicBezTo>
                    <a:pt x="121" y="402"/>
                    <a:pt x="116" y="379"/>
                    <a:pt x="100" y="365"/>
                  </a:cubicBezTo>
                  <a:cubicBezTo>
                    <a:pt x="100" y="365"/>
                    <a:pt x="100" y="365"/>
                    <a:pt x="100" y="365"/>
                  </a:cubicBezTo>
                  <a:cubicBezTo>
                    <a:pt x="80" y="347"/>
                    <a:pt x="49" y="350"/>
                    <a:pt x="32" y="370"/>
                  </a:cubicBezTo>
                  <a:cubicBezTo>
                    <a:pt x="18" y="386"/>
                    <a:pt x="18" y="386"/>
                    <a:pt x="18" y="386"/>
                  </a:cubicBezTo>
                  <a:cubicBezTo>
                    <a:pt x="0" y="406"/>
                    <a:pt x="2" y="437"/>
                    <a:pt x="23" y="455"/>
                  </a:cubicBezTo>
                  <a:cubicBezTo>
                    <a:pt x="23" y="455"/>
                    <a:pt x="23" y="455"/>
                    <a:pt x="23" y="455"/>
                  </a:cubicBezTo>
                  <a:cubicBezTo>
                    <a:pt x="35" y="465"/>
                    <a:pt x="51" y="469"/>
                    <a:pt x="66" y="465"/>
                  </a:cubicBezTo>
                  <a:cubicBezTo>
                    <a:pt x="68" y="465"/>
                    <a:pt x="69" y="465"/>
                    <a:pt x="70" y="466"/>
                  </a:cubicBezTo>
                  <a:cubicBezTo>
                    <a:pt x="70" y="467"/>
                    <a:pt x="70" y="469"/>
                    <a:pt x="69" y="470"/>
                  </a:cubicBezTo>
                  <a:cubicBezTo>
                    <a:pt x="54" y="490"/>
                    <a:pt x="57" y="519"/>
                    <a:pt x="76" y="536"/>
                  </a:cubicBezTo>
                  <a:cubicBezTo>
                    <a:pt x="76" y="536"/>
                    <a:pt x="76" y="536"/>
                    <a:pt x="76" y="536"/>
                  </a:cubicBezTo>
                  <a:cubicBezTo>
                    <a:pt x="95" y="553"/>
                    <a:pt x="124" y="552"/>
                    <a:pt x="142" y="534"/>
                  </a:cubicBezTo>
                  <a:cubicBezTo>
                    <a:pt x="143" y="533"/>
                    <a:pt x="144" y="533"/>
                    <a:pt x="145" y="534"/>
                  </a:cubicBezTo>
                  <a:cubicBezTo>
                    <a:pt x="147" y="534"/>
                    <a:pt x="147" y="535"/>
                    <a:pt x="147" y="537"/>
                  </a:cubicBezTo>
                  <a:cubicBezTo>
                    <a:pt x="146" y="552"/>
                    <a:pt x="151" y="568"/>
                    <a:pt x="164" y="578"/>
                  </a:cubicBezTo>
                  <a:cubicBezTo>
                    <a:pt x="164" y="578"/>
                    <a:pt x="164" y="578"/>
                    <a:pt x="164" y="578"/>
                  </a:cubicBezTo>
                  <a:cubicBezTo>
                    <a:pt x="183" y="595"/>
                    <a:pt x="212" y="594"/>
                    <a:pt x="230" y="576"/>
                  </a:cubicBezTo>
                  <a:cubicBezTo>
                    <a:pt x="231" y="575"/>
                    <a:pt x="232" y="575"/>
                    <a:pt x="233" y="576"/>
                  </a:cubicBezTo>
                  <a:cubicBezTo>
                    <a:pt x="234" y="576"/>
                    <a:pt x="235" y="577"/>
                    <a:pt x="235" y="579"/>
                  </a:cubicBezTo>
                  <a:cubicBezTo>
                    <a:pt x="233" y="594"/>
                    <a:pt x="239" y="610"/>
                    <a:pt x="252" y="621"/>
                  </a:cubicBezTo>
                  <a:cubicBezTo>
                    <a:pt x="272" y="638"/>
                    <a:pt x="303" y="636"/>
                    <a:pt x="320" y="615"/>
                  </a:cubicBezTo>
                  <a:cubicBezTo>
                    <a:pt x="324" y="611"/>
                    <a:pt x="324" y="611"/>
                    <a:pt x="324" y="611"/>
                  </a:cubicBezTo>
                  <a:cubicBezTo>
                    <a:pt x="341" y="591"/>
                    <a:pt x="339" y="560"/>
                    <a:pt x="319" y="543"/>
                  </a:cubicBezTo>
                  <a:close/>
                  <a:moveTo>
                    <a:pt x="449" y="177"/>
                  </a:moveTo>
                  <a:cubicBezTo>
                    <a:pt x="489" y="216"/>
                    <a:pt x="535" y="260"/>
                    <a:pt x="576" y="299"/>
                  </a:cubicBezTo>
                  <a:cubicBezTo>
                    <a:pt x="582" y="305"/>
                    <a:pt x="589" y="307"/>
                    <a:pt x="597" y="306"/>
                  </a:cubicBezTo>
                  <a:cubicBezTo>
                    <a:pt x="605" y="305"/>
                    <a:pt x="612" y="300"/>
                    <a:pt x="616" y="293"/>
                  </a:cubicBezTo>
                  <a:cubicBezTo>
                    <a:pt x="626" y="275"/>
                    <a:pt x="632" y="256"/>
                    <a:pt x="636" y="234"/>
                  </a:cubicBezTo>
                  <a:cubicBezTo>
                    <a:pt x="638" y="224"/>
                    <a:pt x="642" y="216"/>
                    <a:pt x="649" y="209"/>
                  </a:cubicBezTo>
                  <a:cubicBezTo>
                    <a:pt x="671" y="186"/>
                    <a:pt x="671" y="186"/>
                    <a:pt x="671" y="186"/>
                  </a:cubicBezTo>
                  <a:cubicBezTo>
                    <a:pt x="688" y="168"/>
                    <a:pt x="689" y="139"/>
                    <a:pt x="672" y="121"/>
                  </a:cubicBezTo>
                  <a:cubicBezTo>
                    <a:pt x="580" y="21"/>
                    <a:pt x="580" y="21"/>
                    <a:pt x="580" y="21"/>
                  </a:cubicBezTo>
                  <a:cubicBezTo>
                    <a:pt x="563" y="3"/>
                    <a:pt x="534" y="0"/>
                    <a:pt x="515" y="16"/>
                  </a:cubicBezTo>
                  <a:cubicBezTo>
                    <a:pt x="493" y="34"/>
                    <a:pt x="493" y="34"/>
                    <a:pt x="493" y="34"/>
                  </a:cubicBezTo>
                  <a:cubicBezTo>
                    <a:pt x="483" y="42"/>
                    <a:pt x="471" y="45"/>
                    <a:pt x="457" y="44"/>
                  </a:cubicBezTo>
                  <a:cubicBezTo>
                    <a:pt x="435" y="41"/>
                    <a:pt x="412" y="38"/>
                    <a:pt x="390" y="36"/>
                  </a:cubicBezTo>
                  <a:cubicBezTo>
                    <a:pt x="347" y="30"/>
                    <a:pt x="308" y="41"/>
                    <a:pt x="274" y="67"/>
                  </a:cubicBezTo>
                  <a:cubicBezTo>
                    <a:pt x="229" y="101"/>
                    <a:pt x="184" y="136"/>
                    <a:pt x="139" y="171"/>
                  </a:cubicBezTo>
                  <a:cubicBezTo>
                    <a:pt x="95" y="207"/>
                    <a:pt x="151" y="255"/>
                    <a:pt x="203" y="222"/>
                  </a:cubicBezTo>
                  <a:cubicBezTo>
                    <a:pt x="301" y="161"/>
                    <a:pt x="301" y="161"/>
                    <a:pt x="301" y="161"/>
                  </a:cubicBezTo>
                  <a:cubicBezTo>
                    <a:pt x="315" y="153"/>
                    <a:pt x="331" y="152"/>
                    <a:pt x="346" y="158"/>
                  </a:cubicBezTo>
                  <a:cubicBezTo>
                    <a:pt x="364" y="167"/>
                    <a:pt x="388" y="168"/>
                    <a:pt x="408" y="165"/>
                  </a:cubicBezTo>
                  <a:cubicBezTo>
                    <a:pt x="423" y="162"/>
                    <a:pt x="437" y="166"/>
                    <a:pt x="449" y="177"/>
                  </a:cubicBezTo>
                  <a:close/>
                </a:path>
              </a:pathLst>
            </a:custGeom>
            <a:grp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1743321" y="298443"/>
            <a:ext cx="25555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Part 1  </a:t>
            </a:r>
            <a:r>
              <a:rPr lang="zh-CN" altLang="en-US" sz="2000" dirty="0">
                <a:solidFill>
                  <a:schemeClr val="bg1"/>
                </a:solidFill>
              </a:rPr>
              <a:t>在此添加标题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-142364" y="137191"/>
            <a:ext cx="1799211" cy="722613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4298829" y="242286"/>
            <a:ext cx="1414756" cy="568205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5112738" y="495800"/>
            <a:ext cx="906321" cy="3640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椭圆 128"/>
          <p:cNvSpPr/>
          <p:nvPr/>
        </p:nvSpPr>
        <p:spPr>
          <a:xfrm>
            <a:off x="-270028" y="6408559"/>
            <a:ext cx="12789525" cy="107003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8" name="组合 127"/>
          <p:cNvGrpSpPr/>
          <p:nvPr/>
        </p:nvGrpSpPr>
        <p:grpSpPr>
          <a:xfrm>
            <a:off x="4041457" y="4347543"/>
            <a:ext cx="4109085" cy="2510457"/>
            <a:chOff x="828675" y="76200"/>
            <a:chExt cx="10580688" cy="6464300"/>
          </a:xfrm>
        </p:grpSpPr>
        <p:sp>
          <p:nvSpPr>
            <p:cNvPr id="5" name="Freeform 5"/>
            <p:cNvSpPr/>
            <p:nvPr/>
          </p:nvSpPr>
          <p:spPr bwMode="auto">
            <a:xfrm>
              <a:off x="3967163" y="3321050"/>
              <a:ext cx="1152525" cy="738188"/>
            </a:xfrm>
            <a:custGeom>
              <a:avLst/>
              <a:gdLst>
                <a:gd name="T0" fmla="*/ 32 w 272"/>
                <a:gd name="T1" fmla="*/ 174 h 174"/>
                <a:gd name="T2" fmla="*/ 61 w 272"/>
                <a:gd name="T3" fmla="*/ 16 h 174"/>
                <a:gd name="T4" fmla="*/ 229 w 272"/>
                <a:gd name="T5" fmla="*/ 0 h 174"/>
                <a:gd name="T6" fmla="*/ 272 w 272"/>
                <a:gd name="T7" fmla="*/ 174 h 174"/>
                <a:gd name="T8" fmla="*/ 32 w 272"/>
                <a:gd name="T9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174">
                  <a:moveTo>
                    <a:pt x="32" y="174"/>
                  </a:moveTo>
                  <a:cubicBezTo>
                    <a:pt x="32" y="174"/>
                    <a:pt x="0" y="26"/>
                    <a:pt x="61" y="16"/>
                  </a:cubicBezTo>
                  <a:cubicBezTo>
                    <a:pt x="125" y="6"/>
                    <a:pt x="229" y="0"/>
                    <a:pt x="229" y="0"/>
                  </a:cubicBezTo>
                  <a:cubicBezTo>
                    <a:pt x="272" y="174"/>
                    <a:pt x="272" y="174"/>
                    <a:pt x="272" y="174"/>
                  </a:cubicBezTo>
                  <a:lnTo>
                    <a:pt x="32" y="174"/>
                  </a:lnTo>
                  <a:close/>
                </a:path>
              </a:pathLst>
            </a:custGeom>
            <a:solidFill>
              <a:srgbClr val="329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4225925" y="3313113"/>
              <a:ext cx="1139825" cy="563563"/>
            </a:xfrm>
            <a:custGeom>
              <a:avLst/>
              <a:gdLst>
                <a:gd name="T0" fmla="*/ 213 w 269"/>
                <a:gd name="T1" fmla="*/ 0 h 133"/>
                <a:gd name="T2" fmla="*/ 0 w 269"/>
                <a:gd name="T3" fmla="*/ 18 h 133"/>
                <a:gd name="T4" fmla="*/ 139 w 269"/>
                <a:gd name="T5" fmla="*/ 128 h 133"/>
                <a:gd name="T6" fmla="*/ 213 w 269"/>
                <a:gd name="T7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9" h="133">
                  <a:moveTo>
                    <a:pt x="213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8" y="133"/>
                    <a:pt x="139" y="128"/>
                  </a:cubicBezTo>
                  <a:cubicBezTo>
                    <a:pt x="269" y="122"/>
                    <a:pt x="213" y="0"/>
                    <a:pt x="213" y="0"/>
                  </a:cubicBezTo>
                  <a:close/>
                </a:path>
              </a:pathLst>
            </a:custGeom>
            <a:solidFill>
              <a:srgbClr val="27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4205288" y="3197225"/>
              <a:ext cx="1389063" cy="530225"/>
            </a:xfrm>
            <a:custGeom>
              <a:avLst/>
              <a:gdLst>
                <a:gd name="T0" fmla="*/ 175 w 328"/>
                <a:gd name="T1" fmla="*/ 2 h 125"/>
                <a:gd name="T2" fmla="*/ 0 w 328"/>
                <a:gd name="T3" fmla="*/ 125 h 125"/>
                <a:gd name="T4" fmla="*/ 328 w 328"/>
                <a:gd name="T5" fmla="*/ 122 h 125"/>
                <a:gd name="T6" fmla="*/ 175 w 328"/>
                <a:gd name="T7" fmla="*/ 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8" h="125">
                  <a:moveTo>
                    <a:pt x="175" y="2"/>
                  </a:moveTo>
                  <a:cubicBezTo>
                    <a:pt x="44" y="0"/>
                    <a:pt x="0" y="125"/>
                    <a:pt x="0" y="125"/>
                  </a:cubicBezTo>
                  <a:cubicBezTo>
                    <a:pt x="328" y="122"/>
                    <a:pt x="328" y="122"/>
                    <a:pt x="328" y="122"/>
                  </a:cubicBezTo>
                  <a:cubicBezTo>
                    <a:pt x="328" y="122"/>
                    <a:pt x="307" y="5"/>
                    <a:pt x="175" y="2"/>
                  </a:cubicBezTo>
                  <a:close/>
                </a:path>
              </a:pathLst>
            </a:custGeom>
            <a:solidFill>
              <a:srgbClr val="329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9210675" y="2976563"/>
              <a:ext cx="568325" cy="415925"/>
            </a:xfrm>
            <a:custGeom>
              <a:avLst/>
              <a:gdLst>
                <a:gd name="T0" fmla="*/ 12 w 134"/>
                <a:gd name="T1" fmla="*/ 0 h 98"/>
                <a:gd name="T2" fmla="*/ 125 w 134"/>
                <a:gd name="T3" fmla="*/ 63 h 98"/>
                <a:gd name="T4" fmla="*/ 0 w 134"/>
                <a:gd name="T5" fmla="*/ 44 h 98"/>
                <a:gd name="T6" fmla="*/ 12 w 134"/>
                <a:gd name="T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4" h="98">
                  <a:moveTo>
                    <a:pt x="12" y="0"/>
                  </a:moveTo>
                  <a:cubicBezTo>
                    <a:pt x="12" y="0"/>
                    <a:pt x="134" y="29"/>
                    <a:pt x="125" y="63"/>
                  </a:cubicBezTo>
                  <a:cubicBezTo>
                    <a:pt x="116" y="98"/>
                    <a:pt x="0" y="44"/>
                    <a:pt x="0" y="44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rgbClr val="E8A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9024938" y="2905125"/>
              <a:ext cx="276225" cy="288925"/>
            </a:xfrm>
            <a:custGeom>
              <a:avLst/>
              <a:gdLst>
                <a:gd name="T0" fmla="*/ 112 w 174"/>
                <a:gd name="T1" fmla="*/ 182 h 182"/>
                <a:gd name="T2" fmla="*/ 174 w 174"/>
                <a:gd name="T3" fmla="*/ 35 h 182"/>
                <a:gd name="T4" fmla="*/ 0 w 174"/>
                <a:gd name="T5" fmla="*/ 0 h 182"/>
                <a:gd name="T6" fmla="*/ 112 w 174"/>
                <a:gd name="T7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4" h="182">
                  <a:moveTo>
                    <a:pt x="112" y="182"/>
                  </a:moveTo>
                  <a:lnTo>
                    <a:pt x="174" y="35"/>
                  </a:lnTo>
                  <a:lnTo>
                    <a:pt x="0" y="0"/>
                  </a:lnTo>
                  <a:lnTo>
                    <a:pt x="112" y="182"/>
                  </a:lnTo>
                  <a:close/>
                </a:path>
              </a:pathLst>
            </a:custGeom>
            <a:solidFill>
              <a:srgbClr val="56D0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8224838" y="2820988"/>
              <a:ext cx="1203325" cy="915988"/>
            </a:xfrm>
            <a:custGeom>
              <a:avLst/>
              <a:gdLst>
                <a:gd name="T0" fmla="*/ 0 w 284"/>
                <a:gd name="T1" fmla="*/ 211 h 216"/>
                <a:gd name="T2" fmla="*/ 130 w 284"/>
                <a:gd name="T3" fmla="*/ 8 h 216"/>
                <a:gd name="T4" fmla="*/ 284 w 284"/>
                <a:gd name="T5" fmla="*/ 216 h 216"/>
                <a:gd name="T6" fmla="*/ 0 w 284"/>
                <a:gd name="T7" fmla="*/ 21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4" h="216">
                  <a:moveTo>
                    <a:pt x="0" y="211"/>
                  </a:moveTo>
                  <a:cubicBezTo>
                    <a:pt x="0" y="211"/>
                    <a:pt x="4" y="0"/>
                    <a:pt x="130" y="8"/>
                  </a:cubicBezTo>
                  <a:cubicBezTo>
                    <a:pt x="256" y="16"/>
                    <a:pt x="284" y="216"/>
                    <a:pt x="284" y="216"/>
                  </a:cubicBezTo>
                  <a:lnTo>
                    <a:pt x="0" y="211"/>
                  </a:lnTo>
                  <a:close/>
                </a:path>
              </a:pathLst>
            </a:custGeom>
            <a:solidFill>
              <a:srgbClr val="43AF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9093200" y="2874963"/>
              <a:ext cx="808038" cy="938213"/>
            </a:xfrm>
            <a:custGeom>
              <a:avLst/>
              <a:gdLst>
                <a:gd name="T0" fmla="*/ 191 w 191"/>
                <a:gd name="T1" fmla="*/ 151 h 221"/>
                <a:gd name="T2" fmla="*/ 137 w 191"/>
                <a:gd name="T3" fmla="*/ 119 h 221"/>
                <a:gd name="T4" fmla="*/ 165 w 191"/>
                <a:gd name="T5" fmla="*/ 80 h 221"/>
                <a:gd name="T6" fmla="*/ 162 w 191"/>
                <a:gd name="T7" fmla="*/ 17 h 221"/>
                <a:gd name="T8" fmla="*/ 107 w 191"/>
                <a:gd name="T9" fmla="*/ 50 h 221"/>
                <a:gd name="T10" fmla="*/ 36 w 191"/>
                <a:gd name="T11" fmla="*/ 154 h 221"/>
                <a:gd name="T12" fmla="*/ 38 w 191"/>
                <a:gd name="T13" fmla="*/ 203 h 221"/>
                <a:gd name="T14" fmla="*/ 95 w 191"/>
                <a:gd name="T15" fmla="*/ 176 h 221"/>
                <a:gd name="T16" fmla="*/ 114 w 191"/>
                <a:gd name="T17" fmla="*/ 150 h 221"/>
                <a:gd name="T18" fmla="*/ 165 w 191"/>
                <a:gd name="T19" fmla="*/ 179 h 221"/>
                <a:gd name="T20" fmla="*/ 191 w 191"/>
                <a:gd name="T21" fmla="*/ 15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1" h="221">
                  <a:moveTo>
                    <a:pt x="191" y="151"/>
                  </a:moveTo>
                  <a:cubicBezTo>
                    <a:pt x="137" y="119"/>
                    <a:pt x="137" y="119"/>
                    <a:pt x="137" y="119"/>
                  </a:cubicBezTo>
                  <a:cubicBezTo>
                    <a:pt x="165" y="80"/>
                    <a:pt x="165" y="80"/>
                    <a:pt x="165" y="80"/>
                  </a:cubicBezTo>
                  <a:cubicBezTo>
                    <a:pt x="165" y="80"/>
                    <a:pt x="188" y="34"/>
                    <a:pt x="162" y="17"/>
                  </a:cubicBezTo>
                  <a:cubicBezTo>
                    <a:pt x="135" y="0"/>
                    <a:pt x="107" y="50"/>
                    <a:pt x="107" y="50"/>
                  </a:cubicBezTo>
                  <a:cubicBezTo>
                    <a:pt x="36" y="154"/>
                    <a:pt x="36" y="154"/>
                    <a:pt x="36" y="154"/>
                  </a:cubicBezTo>
                  <a:cubicBezTo>
                    <a:pt x="36" y="154"/>
                    <a:pt x="0" y="184"/>
                    <a:pt x="38" y="203"/>
                  </a:cubicBezTo>
                  <a:cubicBezTo>
                    <a:pt x="75" y="221"/>
                    <a:pt x="95" y="176"/>
                    <a:pt x="95" y="176"/>
                  </a:cubicBezTo>
                  <a:cubicBezTo>
                    <a:pt x="114" y="150"/>
                    <a:pt x="114" y="150"/>
                    <a:pt x="114" y="150"/>
                  </a:cubicBezTo>
                  <a:cubicBezTo>
                    <a:pt x="165" y="179"/>
                    <a:pt x="165" y="179"/>
                    <a:pt x="165" y="179"/>
                  </a:cubicBezTo>
                  <a:lnTo>
                    <a:pt x="191" y="151"/>
                  </a:lnTo>
                  <a:close/>
                </a:path>
              </a:pathLst>
            </a:custGeom>
            <a:solidFill>
              <a:srgbClr val="633D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2"/>
            <p:cNvSpPr>
              <a:spLocks noEditPoints="1"/>
            </p:cNvSpPr>
            <p:nvPr/>
          </p:nvSpPr>
          <p:spPr bwMode="auto">
            <a:xfrm>
              <a:off x="1481138" y="76200"/>
              <a:ext cx="9928225" cy="5730875"/>
            </a:xfrm>
            <a:custGeom>
              <a:avLst/>
              <a:gdLst>
                <a:gd name="T0" fmla="*/ 2332 w 2344"/>
                <a:gd name="T1" fmla="*/ 902 h 1351"/>
                <a:gd name="T2" fmla="*/ 2089 w 2344"/>
                <a:gd name="T3" fmla="*/ 797 h 1351"/>
                <a:gd name="T4" fmla="*/ 1904 w 2344"/>
                <a:gd name="T5" fmla="*/ 220 h 1351"/>
                <a:gd name="T6" fmla="*/ 285 w 2344"/>
                <a:gd name="T7" fmla="*/ 194 h 1351"/>
                <a:gd name="T8" fmla="*/ 1 w 2344"/>
                <a:gd name="T9" fmla="*/ 1263 h 1351"/>
                <a:gd name="T10" fmla="*/ 63 w 2344"/>
                <a:gd name="T11" fmla="*/ 1351 h 1351"/>
                <a:gd name="T12" fmla="*/ 2115 w 2344"/>
                <a:gd name="T13" fmla="*/ 1351 h 1351"/>
                <a:gd name="T14" fmla="*/ 2109 w 2344"/>
                <a:gd name="T15" fmla="*/ 1231 h 1351"/>
                <a:gd name="T16" fmla="*/ 2272 w 2344"/>
                <a:gd name="T17" fmla="*/ 1246 h 1351"/>
                <a:gd name="T18" fmla="*/ 2332 w 2344"/>
                <a:gd name="T19" fmla="*/ 902 h 1351"/>
                <a:gd name="T20" fmla="*/ 472 w 2344"/>
                <a:gd name="T21" fmla="*/ 840 h 1351"/>
                <a:gd name="T22" fmla="*/ 154 w 2344"/>
                <a:gd name="T23" fmla="*/ 842 h 1351"/>
                <a:gd name="T24" fmla="*/ 94 w 2344"/>
                <a:gd name="T25" fmla="*/ 769 h 1351"/>
                <a:gd name="T26" fmla="*/ 436 w 2344"/>
                <a:gd name="T27" fmla="*/ 247 h 1351"/>
                <a:gd name="T28" fmla="*/ 552 w 2344"/>
                <a:gd name="T29" fmla="*/ 330 h 1351"/>
                <a:gd name="T30" fmla="*/ 553 w 2344"/>
                <a:gd name="T31" fmla="*/ 666 h 1351"/>
                <a:gd name="T32" fmla="*/ 472 w 2344"/>
                <a:gd name="T33" fmla="*/ 840 h 1351"/>
                <a:gd name="T34" fmla="*/ 976 w 2344"/>
                <a:gd name="T35" fmla="*/ 742 h 1351"/>
                <a:gd name="T36" fmla="*/ 914 w 2344"/>
                <a:gd name="T37" fmla="*/ 844 h 1351"/>
                <a:gd name="T38" fmla="*/ 644 w 2344"/>
                <a:gd name="T39" fmla="*/ 837 h 1351"/>
                <a:gd name="T40" fmla="*/ 601 w 2344"/>
                <a:gd name="T41" fmla="*/ 747 h 1351"/>
                <a:gd name="T42" fmla="*/ 601 w 2344"/>
                <a:gd name="T43" fmla="*/ 310 h 1351"/>
                <a:gd name="T44" fmla="*/ 852 w 2344"/>
                <a:gd name="T45" fmla="*/ 192 h 1351"/>
                <a:gd name="T46" fmla="*/ 976 w 2344"/>
                <a:gd name="T47" fmla="*/ 329 h 1351"/>
                <a:gd name="T48" fmla="*/ 976 w 2344"/>
                <a:gd name="T49" fmla="*/ 742 h 1351"/>
                <a:gd name="T50" fmla="*/ 1364 w 2344"/>
                <a:gd name="T51" fmla="*/ 842 h 1351"/>
                <a:gd name="T52" fmla="*/ 1094 w 2344"/>
                <a:gd name="T53" fmla="*/ 842 h 1351"/>
                <a:gd name="T54" fmla="*/ 1016 w 2344"/>
                <a:gd name="T55" fmla="*/ 799 h 1351"/>
                <a:gd name="T56" fmla="*/ 1016 w 2344"/>
                <a:gd name="T57" fmla="*/ 628 h 1351"/>
                <a:gd name="T58" fmla="*/ 1017 w 2344"/>
                <a:gd name="T59" fmla="*/ 365 h 1351"/>
                <a:gd name="T60" fmla="*/ 1102 w 2344"/>
                <a:gd name="T61" fmla="*/ 176 h 1351"/>
                <a:gd name="T62" fmla="*/ 1329 w 2344"/>
                <a:gd name="T63" fmla="*/ 176 h 1351"/>
                <a:gd name="T64" fmla="*/ 1422 w 2344"/>
                <a:gd name="T65" fmla="*/ 320 h 1351"/>
                <a:gd name="T66" fmla="*/ 1431 w 2344"/>
                <a:gd name="T67" fmla="*/ 745 h 1351"/>
                <a:gd name="T68" fmla="*/ 1364 w 2344"/>
                <a:gd name="T69" fmla="*/ 842 h 1351"/>
                <a:gd name="T70" fmla="*/ 1920 w 2344"/>
                <a:gd name="T71" fmla="*/ 843 h 1351"/>
                <a:gd name="T72" fmla="*/ 1607 w 2344"/>
                <a:gd name="T73" fmla="*/ 843 h 1351"/>
                <a:gd name="T74" fmla="*/ 1480 w 2344"/>
                <a:gd name="T75" fmla="*/ 734 h 1351"/>
                <a:gd name="T76" fmla="*/ 1480 w 2344"/>
                <a:gd name="T77" fmla="*/ 260 h 1351"/>
                <a:gd name="T78" fmla="*/ 1562 w 2344"/>
                <a:gd name="T79" fmla="*/ 161 h 1351"/>
                <a:gd name="T80" fmla="*/ 2004 w 2344"/>
                <a:gd name="T81" fmla="*/ 697 h 1351"/>
                <a:gd name="T82" fmla="*/ 1920 w 2344"/>
                <a:gd name="T83" fmla="*/ 843 h 1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44" h="1351">
                  <a:moveTo>
                    <a:pt x="2332" y="902"/>
                  </a:moveTo>
                  <a:cubicBezTo>
                    <a:pt x="2321" y="752"/>
                    <a:pt x="2122" y="790"/>
                    <a:pt x="2089" y="797"/>
                  </a:cubicBezTo>
                  <a:cubicBezTo>
                    <a:pt x="2078" y="605"/>
                    <a:pt x="2046" y="384"/>
                    <a:pt x="1904" y="220"/>
                  </a:cubicBezTo>
                  <a:cubicBezTo>
                    <a:pt x="1729" y="17"/>
                    <a:pt x="694" y="0"/>
                    <a:pt x="285" y="194"/>
                  </a:cubicBezTo>
                  <a:cubicBezTo>
                    <a:pt x="24" y="318"/>
                    <a:pt x="0" y="1254"/>
                    <a:pt x="1" y="1263"/>
                  </a:cubicBezTo>
                  <a:cubicBezTo>
                    <a:pt x="63" y="1351"/>
                    <a:pt x="63" y="1351"/>
                    <a:pt x="63" y="1351"/>
                  </a:cubicBezTo>
                  <a:cubicBezTo>
                    <a:pt x="2115" y="1351"/>
                    <a:pt x="2115" y="1351"/>
                    <a:pt x="2115" y="1351"/>
                  </a:cubicBezTo>
                  <a:cubicBezTo>
                    <a:pt x="2109" y="1231"/>
                    <a:pt x="2109" y="1231"/>
                    <a:pt x="2109" y="1231"/>
                  </a:cubicBezTo>
                  <a:cubicBezTo>
                    <a:pt x="2272" y="1246"/>
                    <a:pt x="2272" y="1246"/>
                    <a:pt x="2272" y="1246"/>
                  </a:cubicBezTo>
                  <a:cubicBezTo>
                    <a:pt x="2272" y="1246"/>
                    <a:pt x="2344" y="1066"/>
                    <a:pt x="2332" y="902"/>
                  </a:cubicBezTo>
                  <a:moveTo>
                    <a:pt x="472" y="840"/>
                  </a:moveTo>
                  <a:cubicBezTo>
                    <a:pt x="363" y="844"/>
                    <a:pt x="154" y="842"/>
                    <a:pt x="154" y="842"/>
                  </a:cubicBezTo>
                  <a:cubicBezTo>
                    <a:pt x="154" y="842"/>
                    <a:pt x="68" y="863"/>
                    <a:pt x="94" y="769"/>
                  </a:cubicBezTo>
                  <a:cubicBezTo>
                    <a:pt x="121" y="674"/>
                    <a:pt x="168" y="297"/>
                    <a:pt x="436" y="247"/>
                  </a:cubicBezTo>
                  <a:cubicBezTo>
                    <a:pt x="436" y="247"/>
                    <a:pt x="545" y="223"/>
                    <a:pt x="552" y="330"/>
                  </a:cubicBezTo>
                  <a:cubicBezTo>
                    <a:pt x="552" y="442"/>
                    <a:pt x="554" y="554"/>
                    <a:pt x="553" y="666"/>
                  </a:cubicBezTo>
                  <a:cubicBezTo>
                    <a:pt x="552" y="744"/>
                    <a:pt x="573" y="835"/>
                    <a:pt x="472" y="840"/>
                  </a:cubicBezTo>
                  <a:moveTo>
                    <a:pt x="976" y="742"/>
                  </a:moveTo>
                  <a:cubicBezTo>
                    <a:pt x="980" y="837"/>
                    <a:pt x="914" y="844"/>
                    <a:pt x="914" y="844"/>
                  </a:cubicBezTo>
                  <a:cubicBezTo>
                    <a:pt x="864" y="849"/>
                    <a:pt x="679" y="853"/>
                    <a:pt x="644" y="837"/>
                  </a:cubicBezTo>
                  <a:cubicBezTo>
                    <a:pt x="611" y="821"/>
                    <a:pt x="601" y="783"/>
                    <a:pt x="601" y="747"/>
                  </a:cubicBezTo>
                  <a:cubicBezTo>
                    <a:pt x="601" y="310"/>
                    <a:pt x="601" y="310"/>
                    <a:pt x="601" y="310"/>
                  </a:cubicBezTo>
                  <a:cubicBezTo>
                    <a:pt x="590" y="178"/>
                    <a:pt x="773" y="199"/>
                    <a:pt x="852" y="192"/>
                  </a:cubicBezTo>
                  <a:cubicBezTo>
                    <a:pt x="992" y="181"/>
                    <a:pt x="976" y="329"/>
                    <a:pt x="976" y="329"/>
                  </a:cubicBezTo>
                  <a:cubicBezTo>
                    <a:pt x="976" y="329"/>
                    <a:pt x="971" y="648"/>
                    <a:pt x="976" y="742"/>
                  </a:cubicBezTo>
                  <a:moveTo>
                    <a:pt x="1364" y="842"/>
                  </a:moveTo>
                  <a:cubicBezTo>
                    <a:pt x="1293" y="847"/>
                    <a:pt x="1094" y="842"/>
                    <a:pt x="1094" y="842"/>
                  </a:cubicBezTo>
                  <a:cubicBezTo>
                    <a:pt x="1057" y="847"/>
                    <a:pt x="1020" y="844"/>
                    <a:pt x="1016" y="799"/>
                  </a:cubicBezTo>
                  <a:cubicBezTo>
                    <a:pt x="1011" y="743"/>
                    <a:pt x="1015" y="684"/>
                    <a:pt x="1016" y="628"/>
                  </a:cubicBezTo>
                  <a:cubicBezTo>
                    <a:pt x="1016" y="540"/>
                    <a:pt x="1015" y="452"/>
                    <a:pt x="1017" y="365"/>
                  </a:cubicBezTo>
                  <a:cubicBezTo>
                    <a:pt x="1018" y="287"/>
                    <a:pt x="998" y="181"/>
                    <a:pt x="1102" y="176"/>
                  </a:cubicBezTo>
                  <a:cubicBezTo>
                    <a:pt x="1211" y="171"/>
                    <a:pt x="1329" y="176"/>
                    <a:pt x="1329" y="176"/>
                  </a:cubicBezTo>
                  <a:cubicBezTo>
                    <a:pt x="1329" y="176"/>
                    <a:pt x="1427" y="157"/>
                    <a:pt x="1422" y="320"/>
                  </a:cubicBezTo>
                  <a:cubicBezTo>
                    <a:pt x="1418" y="483"/>
                    <a:pt x="1431" y="745"/>
                    <a:pt x="1431" y="745"/>
                  </a:cubicBezTo>
                  <a:cubicBezTo>
                    <a:pt x="1431" y="745"/>
                    <a:pt x="1436" y="837"/>
                    <a:pt x="1364" y="842"/>
                  </a:cubicBezTo>
                  <a:moveTo>
                    <a:pt x="1920" y="843"/>
                  </a:moveTo>
                  <a:cubicBezTo>
                    <a:pt x="1817" y="845"/>
                    <a:pt x="1607" y="843"/>
                    <a:pt x="1607" y="843"/>
                  </a:cubicBezTo>
                  <a:cubicBezTo>
                    <a:pt x="1607" y="843"/>
                    <a:pt x="1475" y="855"/>
                    <a:pt x="1480" y="734"/>
                  </a:cubicBezTo>
                  <a:cubicBezTo>
                    <a:pt x="1480" y="727"/>
                    <a:pt x="1480" y="260"/>
                    <a:pt x="1480" y="260"/>
                  </a:cubicBezTo>
                  <a:cubicBezTo>
                    <a:pt x="1480" y="260"/>
                    <a:pt x="1469" y="158"/>
                    <a:pt x="1562" y="161"/>
                  </a:cubicBezTo>
                  <a:cubicBezTo>
                    <a:pt x="1667" y="163"/>
                    <a:pt x="1957" y="158"/>
                    <a:pt x="2004" y="697"/>
                  </a:cubicBezTo>
                  <a:cubicBezTo>
                    <a:pt x="2004" y="697"/>
                    <a:pt x="2022" y="841"/>
                    <a:pt x="1920" y="843"/>
                  </a:cubicBezTo>
                </a:path>
              </a:pathLst>
            </a:custGeom>
            <a:solidFill>
              <a:srgbClr val="FFD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Oval 13"/>
            <p:cNvSpPr>
              <a:spLocks noChangeArrowheads="1"/>
            </p:cNvSpPr>
            <p:nvPr/>
          </p:nvSpPr>
          <p:spPr bwMode="auto">
            <a:xfrm>
              <a:off x="9982200" y="4406900"/>
              <a:ext cx="584200" cy="619125"/>
            </a:xfrm>
            <a:prstGeom prst="ellipse">
              <a:avLst/>
            </a:prstGeom>
            <a:solidFill>
              <a:srgbClr val="C9C1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Oval 14"/>
            <p:cNvSpPr>
              <a:spLocks noChangeArrowheads="1"/>
            </p:cNvSpPr>
            <p:nvPr/>
          </p:nvSpPr>
          <p:spPr bwMode="auto">
            <a:xfrm>
              <a:off x="10058400" y="4483100"/>
              <a:ext cx="431800" cy="471488"/>
            </a:xfrm>
            <a:prstGeom prst="ellipse">
              <a:avLst/>
            </a:prstGeom>
            <a:solidFill>
              <a:srgbClr val="FC84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10779125" y="4011613"/>
              <a:ext cx="584200" cy="1371600"/>
            </a:xfrm>
            <a:custGeom>
              <a:avLst/>
              <a:gdLst>
                <a:gd name="T0" fmla="*/ 97 w 138"/>
                <a:gd name="T1" fmla="*/ 323 h 323"/>
                <a:gd name="T2" fmla="*/ 138 w 138"/>
                <a:gd name="T3" fmla="*/ 24 h 323"/>
                <a:gd name="T4" fmla="*/ 56 w 138"/>
                <a:gd name="T5" fmla="*/ 13 h 323"/>
                <a:gd name="T6" fmla="*/ 0 w 138"/>
                <a:gd name="T7" fmla="*/ 305 h 323"/>
                <a:gd name="T8" fmla="*/ 97 w 138"/>
                <a:gd name="T9" fmla="*/ 323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323">
                  <a:moveTo>
                    <a:pt x="97" y="323"/>
                  </a:moveTo>
                  <a:cubicBezTo>
                    <a:pt x="138" y="24"/>
                    <a:pt x="138" y="24"/>
                    <a:pt x="138" y="24"/>
                  </a:cubicBezTo>
                  <a:cubicBezTo>
                    <a:pt x="138" y="24"/>
                    <a:pt x="88" y="0"/>
                    <a:pt x="56" y="13"/>
                  </a:cubicBezTo>
                  <a:cubicBezTo>
                    <a:pt x="19" y="29"/>
                    <a:pt x="2" y="262"/>
                    <a:pt x="0" y="305"/>
                  </a:cubicBezTo>
                  <a:lnTo>
                    <a:pt x="97" y="323"/>
                  </a:lnTo>
                  <a:close/>
                </a:path>
              </a:pathLst>
            </a:custGeom>
            <a:solidFill>
              <a:srgbClr val="C9C1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6"/>
            <p:cNvSpPr/>
            <p:nvPr/>
          </p:nvSpPr>
          <p:spPr bwMode="auto">
            <a:xfrm>
              <a:off x="10964863" y="4478338"/>
              <a:ext cx="317500" cy="463550"/>
            </a:xfrm>
            <a:custGeom>
              <a:avLst/>
              <a:gdLst>
                <a:gd name="T0" fmla="*/ 75 w 75"/>
                <a:gd name="T1" fmla="*/ 41 h 109"/>
                <a:gd name="T2" fmla="*/ 5 w 75"/>
                <a:gd name="T3" fmla="*/ 54 h 109"/>
                <a:gd name="T4" fmla="*/ 69 w 75"/>
                <a:gd name="T5" fmla="*/ 88 h 109"/>
                <a:gd name="T6" fmla="*/ 75 w 75"/>
                <a:gd name="T7" fmla="*/ 41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109">
                  <a:moveTo>
                    <a:pt x="75" y="41"/>
                  </a:moveTo>
                  <a:cubicBezTo>
                    <a:pt x="75" y="41"/>
                    <a:pt x="11" y="0"/>
                    <a:pt x="5" y="54"/>
                  </a:cubicBezTo>
                  <a:cubicBezTo>
                    <a:pt x="0" y="109"/>
                    <a:pt x="69" y="88"/>
                    <a:pt x="69" y="88"/>
                  </a:cubicBezTo>
                  <a:lnTo>
                    <a:pt x="75" y="41"/>
                  </a:lnTo>
                  <a:close/>
                </a:path>
              </a:pathLst>
            </a:custGeom>
            <a:solidFill>
              <a:srgbClr val="ED51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10934700" y="4835525"/>
              <a:ext cx="322263" cy="461963"/>
            </a:xfrm>
            <a:custGeom>
              <a:avLst/>
              <a:gdLst>
                <a:gd name="T0" fmla="*/ 76 w 76"/>
                <a:gd name="T1" fmla="*/ 41 h 109"/>
                <a:gd name="T2" fmla="*/ 6 w 76"/>
                <a:gd name="T3" fmla="*/ 55 h 109"/>
                <a:gd name="T4" fmla="*/ 70 w 76"/>
                <a:gd name="T5" fmla="*/ 88 h 109"/>
                <a:gd name="T6" fmla="*/ 76 w 76"/>
                <a:gd name="T7" fmla="*/ 41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109">
                  <a:moveTo>
                    <a:pt x="76" y="41"/>
                  </a:moveTo>
                  <a:cubicBezTo>
                    <a:pt x="76" y="41"/>
                    <a:pt x="11" y="0"/>
                    <a:pt x="6" y="55"/>
                  </a:cubicBezTo>
                  <a:cubicBezTo>
                    <a:pt x="0" y="109"/>
                    <a:pt x="70" y="88"/>
                    <a:pt x="70" y="88"/>
                  </a:cubicBezTo>
                  <a:lnTo>
                    <a:pt x="76" y="41"/>
                  </a:lnTo>
                  <a:close/>
                </a:path>
              </a:pathLst>
            </a:custGeom>
            <a:solidFill>
              <a:srgbClr val="ED51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11033125" y="4092575"/>
              <a:ext cx="322263" cy="458788"/>
            </a:xfrm>
            <a:custGeom>
              <a:avLst/>
              <a:gdLst>
                <a:gd name="T0" fmla="*/ 76 w 76"/>
                <a:gd name="T1" fmla="*/ 40 h 108"/>
                <a:gd name="T2" fmla="*/ 6 w 76"/>
                <a:gd name="T3" fmla="*/ 54 h 108"/>
                <a:gd name="T4" fmla="*/ 70 w 76"/>
                <a:gd name="T5" fmla="*/ 87 h 108"/>
                <a:gd name="T6" fmla="*/ 76 w 76"/>
                <a:gd name="T7" fmla="*/ 4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108">
                  <a:moveTo>
                    <a:pt x="76" y="40"/>
                  </a:moveTo>
                  <a:cubicBezTo>
                    <a:pt x="76" y="40"/>
                    <a:pt x="11" y="0"/>
                    <a:pt x="6" y="54"/>
                  </a:cubicBezTo>
                  <a:cubicBezTo>
                    <a:pt x="0" y="108"/>
                    <a:pt x="70" y="87"/>
                    <a:pt x="70" y="87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ED51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9"/>
            <p:cNvSpPr/>
            <p:nvPr/>
          </p:nvSpPr>
          <p:spPr bwMode="auto">
            <a:xfrm>
              <a:off x="1446213" y="3940175"/>
              <a:ext cx="547688" cy="742950"/>
            </a:xfrm>
            <a:custGeom>
              <a:avLst/>
              <a:gdLst>
                <a:gd name="T0" fmla="*/ 2 w 129"/>
                <a:gd name="T1" fmla="*/ 159 h 175"/>
                <a:gd name="T2" fmla="*/ 127 w 129"/>
                <a:gd name="T3" fmla="*/ 88 h 175"/>
                <a:gd name="T4" fmla="*/ 0 w 129"/>
                <a:gd name="T5" fmla="*/ 41 h 175"/>
                <a:gd name="T6" fmla="*/ 2 w 129"/>
                <a:gd name="T7" fmla="*/ 159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" h="175">
                  <a:moveTo>
                    <a:pt x="2" y="159"/>
                  </a:moveTo>
                  <a:cubicBezTo>
                    <a:pt x="2" y="159"/>
                    <a:pt x="124" y="175"/>
                    <a:pt x="127" y="88"/>
                  </a:cubicBezTo>
                  <a:cubicBezTo>
                    <a:pt x="129" y="0"/>
                    <a:pt x="0" y="41"/>
                    <a:pt x="0" y="41"/>
                  </a:cubicBezTo>
                  <a:lnTo>
                    <a:pt x="2" y="159"/>
                  </a:lnTo>
                  <a:close/>
                </a:path>
              </a:pathLst>
            </a:custGeom>
            <a:solidFill>
              <a:srgbClr val="FC84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Rectangle 20"/>
            <p:cNvSpPr>
              <a:spLocks noChangeArrowheads="1"/>
            </p:cNvSpPr>
            <p:nvPr/>
          </p:nvSpPr>
          <p:spPr bwMode="auto">
            <a:xfrm>
              <a:off x="1166813" y="5726113"/>
              <a:ext cx="1457325" cy="279400"/>
            </a:xfrm>
            <a:prstGeom prst="rect">
              <a:avLst/>
            </a:prstGeom>
            <a:solidFill>
              <a:srgbClr val="633D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1"/>
            <p:cNvSpPr/>
            <p:nvPr/>
          </p:nvSpPr>
          <p:spPr bwMode="auto">
            <a:xfrm>
              <a:off x="1417638" y="4772025"/>
              <a:ext cx="388938" cy="469900"/>
            </a:xfrm>
            <a:custGeom>
              <a:avLst/>
              <a:gdLst>
                <a:gd name="T0" fmla="*/ 0 w 92"/>
                <a:gd name="T1" fmla="*/ 24 h 111"/>
                <a:gd name="T2" fmla="*/ 0 w 92"/>
                <a:gd name="T3" fmla="*/ 102 h 111"/>
                <a:gd name="T4" fmla="*/ 87 w 92"/>
                <a:gd name="T5" fmla="*/ 57 h 111"/>
                <a:gd name="T6" fmla="*/ 0 w 92"/>
                <a:gd name="T7" fmla="*/ 24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11">
                  <a:moveTo>
                    <a:pt x="0" y="24"/>
                  </a:moveTo>
                  <a:cubicBezTo>
                    <a:pt x="0" y="102"/>
                    <a:pt x="0" y="102"/>
                    <a:pt x="0" y="102"/>
                  </a:cubicBezTo>
                  <a:cubicBezTo>
                    <a:pt x="0" y="102"/>
                    <a:pt x="92" y="111"/>
                    <a:pt x="87" y="57"/>
                  </a:cubicBezTo>
                  <a:cubicBezTo>
                    <a:pt x="82" y="0"/>
                    <a:pt x="0" y="24"/>
                    <a:pt x="0" y="24"/>
                  </a:cubicBezTo>
                  <a:close/>
                </a:path>
              </a:pathLst>
            </a:custGeom>
            <a:solidFill>
              <a:srgbClr val="ED51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2"/>
            <p:cNvSpPr/>
            <p:nvPr/>
          </p:nvSpPr>
          <p:spPr bwMode="auto">
            <a:xfrm>
              <a:off x="1417638" y="5203825"/>
              <a:ext cx="1262063" cy="593725"/>
            </a:xfrm>
            <a:custGeom>
              <a:avLst/>
              <a:gdLst>
                <a:gd name="T0" fmla="*/ 298 w 298"/>
                <a:gd name="T1" fmla="*/ 5 h 140"/>
                <a:gd name="T2" fmla="*/ 76 w 298"/>
                <a:gd name="T3" fmla="*/ 7 h 140"/>
                <a:gd name="T4" fmla="*/ 3 w 298"/>
                <a:gd name="T5" fmla="*/ 83 h 140"/>
                <a:gd name="T6" fmla="*/ 49 w 298"/>
                <a:gd name="T7" fmla="*/ 137 h 140"/>
                <a:gd name="T8" fmla="*/ 287 w 298"/>
                <a:gd name="T9" fmla="*/ 130 h 140"/>
                <a:gd name="T10" fmla="*/ 298 w 298"/>
                <a:gd name="T11" fmla="*/ 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8" h="140">
                  <a:moveTo>
                    <a:pt x="298" y="5"/>
                  </a:moveTo>
                  <a:cubicBezTo>
                    <a:pt x="76" y="7"/>
                    <a:pt x="76" y="7"/>
                    <a:pt x="76" y="7"/>
                  </a:cubicBezTo>
                  <a:cubicBezTo>
                    <a:pt x="76" y="7"/>
                    <a:pt x="0" y="0"/>
                    <a:pt x="3" y="83"/>
                  </a:cubicBezTo>
                  <a:cubicBezTo>
                    <a:pt x="4" y="140"/>
                    <a:pt x="49" y="137"/>
                    <a:pt x="49" y="137"/>
                  </a:cubicBezTo>
                  <a:cubicBezTo>
                    <a:pt x="287" y="130"/>
                    <a:pt x="287" y="130"/>
                    <a:pt x="287" y="130"/>
                  </a:cubicBezTo>
                  <a:lnTo>
                    <a:pt x="298" y="5"/>
                  </a:lnTo>
                  <a:close/>
                </a:path>
              </a:pathLst>
            </a:custGeom>
            <a:solidFill>
              <a:srgbClr val="9681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3"/>
            <p:cNvSpPr/>
            <p:nvPr/>
          </p:nvSpPr>
          <p:spPr bwMode="auto">
            <a:xfrm>
              <a:off x="9029700" y="5272088"/>
              <a:ext cx="2287588" cy="615950"/>
            </a:xfrm>
            <a:custGeom>
              <a:avLst/>
              <a:gdLst>
                <a:gd name="T0" fmla="*/ 0 w 540"/>
                <a:gd name="T1" fmla="*/ 0 h 145"/>
                <a:gd name="T2" fmla="*/ 446 w 540"/>
                <a:gd name="T3" fmla="*/ 8 h 145"/>
                <a:gd name="T4" fmla="*/ 529 w 540"/>
                <a:gd name="T5" fmla="*/ 60 h 145"/>
                <a:gd name="T6" fmla="*/ 442 w 540"/>
                <a:gd name="T7" fmla="*/ 145 h 145"/>
                <a:gd name="T8" fmla="*/ 22 w 540"/>
                <a:gd name="T9" fmla="*/ 133 h 145"/>
                <a:gd name="T10" fmla="*/ 0 w 540"/>
                <a:gd name="T11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0" h="145">
                  <a:moveTo>
                    <a:pt x="0" y="0"/>
                  </a:moveTo>
                  <a:cubicBezTo>
                    <a:pt x="446" y="8"/>
                    <a:pt x="446" y="8"/>
                    <a:pt x="446" y="8"/>
                  </a:cubicBezTo>
                  <a:cubicBezTo>
                    <a:pt x="446" y="8"/>
                    <a:pt x="521" y="14"/>
                    <a:pt x="529" y="60"/>
                  </a:cubicBezTo>
                  <a:cubicBezTo>
                    <a:pt x="540" y="129"/>
                    <a:pt x="522" y="145"/>
                    <a:pt x="442" y="145"/>
                  </a:cubicBezTo>
                  <a:cubicBezTo>
                    <a:pt x="362" y="145"/>
                    <a:pt x="22" y="133"/>
                    <a:pt x="22" y="13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681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4"/>
            <p:cNvSpPr/>
            <p:nvPr/>
          </p:nvSpPr>
          <p:spPr bwMode="auto">
            <a:xfrm>
              <a:off x="1443038" y="5213350"/>
              <a:ext cx="1236663" cy="292100"/>
            </a:xfrm>
            <a:custGeom>
              <a:avLst/>
              <a:gdLst>
                <a:gd name="T0" fmla="*/ 99 w 292"/>
                <a:gd name="T1" fmla="*/ 58 h 69"/>
                <a:gd name="T2" fmla="*/ 286 w 292"/>
                <a:gd name="T3" fmla="*/ 69 h 69"/>
                <a:gd name="T4" fmla="*/ 292 w 292"/>
                <a:gd name="T5" fmla="*/ 3 h 69"/>
                <a:gd name="T6" fmla="*/ 70 w 292"/>
                <a:gd name="T7" fmla="*/ 5 h 69"/>
                <a:gd name="T8" fmla="*/ 0 w 292"/>
                <a:gd name="T9" fmla="*/ 51 h 69"/>
                <a:gd name="T10" fmla="*/ 99 w 292"/>
                <a:gd name="T11" fmla="*/ 5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2" h="69">
                  <a:moveTo>
                    <a:pt x="99" y="58"/>
                  </a:moveTo>
                  <a:cubicBezTo>
                    <a:pt x="161" y="62"/>
                    <a:pt x="224" y="65"/>
                    <a:pt x="286" y="69"/>
                  </a:cubicBezTo>
                  <a:cubicBezTo>
                    <a:pt x="292" y="3"/>
                    <a:pt x="292" y="3"/>
                    <a:pt x="292" y="3"/>
                  </a:cubicBezTo>
                  <a:cubicBezTo>
                    <a:pt x="70" y="5"/>
                    <a:pt x="70" y="5"/>
                    <a:pt x="70" y="5"/>
                  </a:cubicBezTo>
                  <a:cubicBezTo>
                    <a:pt x="70" y="5"/>
                    <a:pt x="14" y="0"/>
                    <a:pt x="0" y="51"/>
                  </a:cubicBezTo>
                  <a:cubicBezTo>
                    <a:pt x="33" y="54"/>
                    <a:pt x="66" y="56"/>
                    <a:pt x="99" y="58"/>
                  </a:cubicBezTo>
                  <a:close/>
                </a:path>
              </a:pathLst>
            </a:custGeom>
            <a:solidFill>
              <a:srgbClr val="CEC4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5"/>
            <p:cNvSpPr/>
            <p:nvPr/>
          </p:nvSpPr>
          <p:spPr bwMode="auto">
            <a:xfrm>
              <a:off x="9029700" y="5272088"/>
              <a:ext cx="2244725" cy="309563"/>
            </a:xfrm>
            <a:custGeom>
              <a:avLst/>
              <a:gdLst>
                <a:gd name="T0" fmla="*/ 530 w 530"/>
                <a:gd name="T1" fmla="*/ 73 h 73"/>
                <a:gd name="T2" fmla="*/ 529 w 530"/>
                <a:gd name="T3" fmla="*/ 60 h 73"/>
                <a:gd name="T4" fmla="*/ 446 w 530"/>
                <a:gd name="T5" fmla="*/ 8 h 73"/>
                <a:gd name="T6" fmla="*/ 0 w 530"/>
                <a:gd name="T7" fmla="*/ 0 h 73"/>
                <a:gd name="T8" fmla="*/ 10 w 530"/>
                <a:gd name="T9" fmla="*/ 58 h 73"/>
                <a:gd name="T10" fmla="*/ 530 w 530"/>
                <a:gd name="T11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0" h="73">
                  <a:moveTo>
                    <a:pt x="530" y="73"/>
                  </a:moveTo>
                  <a:cubicBezTo>
                    <a:pt x="530" y="69"/>
                    <a:pt x="529" y="65"/>
                    <a:pt x="529" y="60"/>
                  </a:cubicBezTo>
                  <a:cubicBezTo>
                    <a:pt x="521" y="14"/>
                    <a:pt x="446" y="8"/>
                    <a:pt x="446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83" y="65"/>
                    <a:pt x="357" y="70"/>
                    <a:pt x="530" y="73"/>
                  </a:cubicBezTo>
                  <a:close/>
                </a:path>
              </a:pathLst>
            </a:custGeom>
            <a:solidFill>
              <a:srgbClr val="CEC4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Oval 26"/>
            <p:cNvSpPr>
              <a:spLocks noChangeArrowheads="1"/>
            </p:cNvSpPr>
            <p:nvPr/>
          </p:nvSpPr>
          <p:spPr bwMode="auto">
            <a:xfrm>
              <a:off x="2493963" y="4916488"/>
              <a:ext cx="1455738" cy="1552575"/>
            </a:xfrm>
            <a:prstGeom prst="ellipse">
              <a:avLst/>
            </a:prstGeom>
            <a:solidFill>
              <a:srgbClr val="441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Oval 27"/>
            <p:cNvSpPr>
              <a:spLocks noChangeArrowheads="1"/>
            </p:cNvSpPr>
            <p:nvPr/>
          </p:nvSpPr>
          <p:spPr bwMode="auto">
            <a:xfrm>
              <a:off x="2811463" y="5254625"/>
              <a:ext cx="820738" cy="874713"/>
            </a:xfrm>
            <a:prstGeom prst="ellipse">
              <a:avLst/>
            </a:prstGeom>
            <a:solidFill>
              <a:srgbClr val="AFA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8"/>
            <p:cNvSpPr>
              <a:spLocks noEditPoints="1"/>
            </p:cNvSpPr>
            <p:nvPr/>
          </p:nvSpPr>
          <p:spPr bwMode="auto">
            <a:xfrm>
              <a:off x="2913063" y="5360988"/>
              <a:ext cx="617538" cy="661988"/>
            </a:xfrm>
            <a:custGeom>
              <a:avLst/>
              <a:gdLst>
                <a:gd name="T0" fmla="*/ 73 w 146"/>
                <a:gd name="T1" fmla="*/ 156 h 156"/>
                <a:gd name="T2" fmla="*/ 0 w 146"/>
                <a:gd name="T3" fmla="*/ 78 h 156"/>
                <a:gd name="T4" fmla="*/ 73 w 146"/>
                <a:gd name="T5" fmla="*/ 0 h 156"/>
                <a:gd name="T6" fmla="*/ 146 w 146"/>
                <a:gd name="T7" fmla="*/ 78 h 156"/>
                <a:gd name="T8" fmla="*/ 73 w 146"/>
                <a:gd name="T9" fmla="*/ 156 h 156"/>
                <a:gd name="T10" fmla="*/ 73 w 146"/>
                <a:gd name="T11" fmla="*/ 9 h 156"/>
                <a:gd name="T12" fmla="*/ 8 w 146"/>
                <a:gd name="T13" fmla="*/ 78 h 156"/>
                <a:gd name="T14" fmla="*/ 73 w 146"/>
                <a:gd name="T15" fmla="*/ 147 h 156"/>
                <a:gd name="T16" fmla="*/ 138 w 146"/>
                <a:gd name="T17" fmla="*/ 78 h 156"/>
                <a:gd name="T18" fmla="*/ 73 w 146"/>
                <a:gd name="T19" fmla="*/ 9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6" h="156">
                  <a:moveTo>
                    <a:pt x="73" y="156"/>
                  </a:moveTo>
                  <a:cubicBezTo>
                    <a:pt x="33" y="156"/>
                    <a:pt x="0" y="121"/>
                    <a:pt x="0" y="78"/>
                  </a:cubicBezTo>
                  <a:cubicBezTo>
                    <a:pt x="0" y="35"/>
                    <a:pt x="33" y="0"/>
                    <a:pt x="73" y="0"/>
                  </a:cubicBezTo>
                  <a:cubicBezTo>
                    <a:pt x="113" y="0"/>
                    <a:pt x="146" y="35"/>
                    <a:pt x="146" y="78"/>
                  </a:cubicBezTo>
                  <a:cubicBezTo>
                    <a:pt x="146" y="121"/>
                    <a:pt x="113" y="156"/>
                    <a:pt x="73" y="156"/>
                  </a:cubicBezTo>
                  <a:close/>
                  <a:moveTo>
                    <a:pt x="73" y="9"/>
                  </a:moveTo>
                  <a:cubicBezTo>
                    <a:pt x="37" y="9"/>
                    <a:pt x="8" y="40"/>
                    <a:pt x="8" y="78"/>
                  </a:cubicBezTo>
                  <a:cubicBezTo>
                    <a:pt x="8" y="116"/>
                    <a:pt x="37" y="147"/>
                    <a:pt x="73" y="147"/>
                  </a:cubicBezTo>
                  <a:cubicBezTo>
                    <a:pt x="109" y="147"/>
                    <a:pt x="138" y="116"/>
                    <a:pt x="138" y="78"/>
                  </a:cubicBezTo>
                  <a:cubicBezTo>
                    <a:pt x="138" y="40"/>
                    <a:pt x="109" y="9"/>
                    <a:pt x="73" y="9"/>
                  </a:cubicBezTo>
                  <a:close/>
                </a:path>
              </a:pathLst>
            </a:custGeom>
            <a:solidFill>
              <a:srgbClr val="633D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Oval 29"/>
            <p:cNvSpPr>
              <a:spLocks noChangeArrowheads="1"/>
            </p:cNvSpPr>
            <p:nvPr/>
          </p:nvSpPr>
          <p:spPr bwMode="auto">
            <a:xfrm>
              <a:off x="7783513" y="4987925"/>
              <a:ext cx="1462088" cy="1552575"/>
            </a:xfrm>
            <a:prstGeom prst="ellipse">
              <a:avLst/>
            </a:prstGeom>
            <a:solidFill>
              <a:srgbClr val="441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Oval 30"/>
            <p:cNvSpPr>
              <a:spLocks noChangeArrowheads="1"/>
            </p:cNvSpPr>
            <p:nvPr/>
          </p:nvSpPr>
          <p:spPr bwMode="auto">
            <a:xfrm>
              <a:off x="8105775" y="5327650"/>
              <a:ext cx="817563" cy="873125"/>
            </a:xfrm>
            <a:prstGeom prst="ellipse">
              <a:avLst/>
            </a:prstGeom>
            <a:solidFill>
              <a:srgbClr val="AFA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31"/>
            <p:cNvSpPr>
              <a:spLocks noEditPoints="1"/>
            </p:cNvSpPr>
            <p:nvPr/>
          </p:nvSpPr>
          <p:spPr bwMode="auto">
            <a:xfrm>
              <a:off x="8202613" y="5434013"/>
              <a:ext cx="623888" cy="657225"/>
            </a:xfrm>
            <a:custGeom>
              <a:avLst/>
              <a:gdLst>
                <a:gd name="T0" fmla="*/ 74 w 147"/>
                <a:gd name="T1" fmla="*/ 155 h 155"/>
                <a:gd name="T2" fmla="*/ 0 w 147"/>
                <a:gd name="T3" fmla="*/ 78 h 155"/>
                <a:gd name="T4" fmla="*/ 74 w 147"/>
                <a:gd name="T5" fmla="*/ 0 h 155"/>
                <a:gd name="T6" fmla="*/ 147 w 147"/>
                <a:gd name="T7" fmla="*/ 78 h 155"/>
                <a:gd name="T8" fmla="*/ 74 w 147"/>
                <a:gd name="T9" fmla="*/ 155 h 155"/>
                <a:gd name="T10" fmla="*/ 74 w 147"/>
                <a:gd name="T11" fmla="*/ 9 h 155"/>
                <a:gd name="T12" fmla="*/ 9 w 147"/>
                <a:gd name="T13" fmla="*/ 78 h 155"/>
                <a:gd name="T14" fmla="*/ 74 w 147"/>
                <a:gd name="T15" fmla="*/ 147 h 155"/>
                <a:gd name="T16" fmla="*/ 138 w 147"/>
                <a:gd name="T17" fmla="*/ 78 h 155"/>
                <a:gd name="T18" fmla="*/ 74 w 147"/>
                <a:gd name="T19" fmla="*/ 9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7" h="155">
                  <a:moveTo>
                    <a:pt x="74" y="155"/>
                  </a:moveTo>
                  <a:cubicBezTo>
                    <a:pt x="33" y="155"/>
                    <a:pt x="0" y="121"/>
                    <a:pt x="0" y="78"/>
                  </a:cubicBezTo>
                  <a:cubicBezTo>
                    <a:pt x="0" y="35"/>
                    <a:pt x="33" y="0"/>
                    <a:pt x="74" y="0"/>
                  </a:cubicBezTo>
                  <a:cubicBezTo>
                    <a:pt x="114" y="0"/>
                    <a:pt x="147" y="35"/>
                    <a:pt x="147" y="78"/>
                  </a:cubicBezTo>
                  <a:cubicBezTo>
                    <a:pt x="147" y="121"/>
                    <a:pt x="114" y="155"/>
                    <a:pt x="74" y="155"/>
                  </a:cubicBezTo>
                  <a:close/>
                  <a:moveTo>
                    <a:pt x="74" y="9"/>
                  </a:moveTo>
                  <a:cubicBezTo>
                    <a:pt x="38" y="9"/>
                    <a:pt x="9" y="40"/>
                    <a:pt x="9" y="78"/>
                  </a:cubicBezTo>
                  <a:cubicBezTo>
                    <a:pt x="9" y="116"/>
                    <a:pt x="38" y="147"/>
                    <a:pt x="74" y="147"/>
                  </a:cubicBezTo>
                  <a:cubicBezTo>
                    <a:pt x="109" y="147"/>
                    <a:pt x="138" y="116"/>
                    <a:pt x="138" y="78"/>
                  </a:cubicBezTo>
                  <a:cubicBezTo>
                    <a:pt x="138" y="40"/>
                    <a:pt x="109" y="9"/>
                    <a:pt x="74" y="9"/>
                  </a:cubicBezTo>
                  <a:close/>
                </a:path>
              </a:pathLst>
            </a:custGeom>
            <a:solidFill>
              <a:srgbClr val="633D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2"/>
            <p:cNvSpPr/>
            <p:nvPr/>
          </p:nvSpPr>
          <p:spPr bwMode="auto">
            <a:xfrm>
              <a:off x="5064125" y="3443288"/>
              <a:ext cx="428625" cy="395288"/>
            </a:xfrm>
            <a:custGeom>
              <a:avLst/>
              <a:gdLst>
                <a:gd name="T0" fmla="*/ 86 w 101"/>
                <a:gd name="T1" fmla="*/ 20 h 93"/>
                <a:gd name="T2" fmla="*/ 32 w 101"/>
                <a:gd name="T3" fmla="*/ 10 h 93"/>
                <a:gd name="T4" fmla="*/ 11 w 101"/>
                <a:gd name="T5" fmla="*/ 52 h 93"/>
                <a:gd name="T6" fmla="*/ 30 w 101"/>
                <a:gd name="T7" fmla="*/ 51 h 93"/>
                <a:gd name="T8" fmla="*/ 51 w 101"/>
                <a:gd name="T9" fmla="*/ 60 h 93"/>
                <a:gd name="T10" fmla="*/ 56 w 101"/>
                <a:gd name="T11" fmla="*/ 84 h 93"/>
                <a:gd name="T12" fmla="*/ 87 w 101"/>
                <a:gd name="T13" fmla="*/ 69 h 93"/>
                <a:gd name="T14" fmla="*/ 86 w 101"/>
                <a:gd name="T15" fmla="*/ 2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93">
                  <a:moveTo>
                    <a:pt x="86" y="20"/>
                  </a:moveTo>
                  <a:cubicBezTo>
                    <a:pt x="72" y="5"/>
                    <a:pt x="50" y="0"/>
                    <a:pt x="32" y="10"/>
                  </a:cubicBezTo>
                  <a:cubicBezTo>
                    <a:pt x="22" y="15"/>
                    <a:pt x="0" y="40"/>
                    <a:pt x="11" y="52"/>
                  </a:cubicBezTo>
                  <a:cubicBezTo>
                    <a:pt x="17" y="58"/>
                    <a:pt x="24" y="54"/>
                    <a:pt x="30" y="51"/>
                  </a:cubicBezTo>
                  <a:cubicBezTo>
                    <a:pt x="15" y="59"/>
                    <a:pt x="37" y="93"/>
                    <a:pt x="51" y="60"/>
                  </a:cubicBezTo>
                  <a:cubicBezTo>
                    <a:pt x="47" y="68"/>
                    <a:pt x="47" y="79"/>
                    <a:pt x="56" y="84"/>
                  </a:cubicBezTo>
                  <a:cubicBezTo>
                    <a:pt x="68" y="90"/>
                    <a:pt x="80" y="76"/>
                    <a:pt x="87" y="69"/>
                  </a:cubicBezTo>
                  <a:cubicBezTo>
                    <a:pt x="101" y="53"/>
                    <a:pt x="100" y="34"/>
                    <a:pt x="86" y="20"/>
                  </a:cubicBezTo>
                  <a:close/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3"/>
            <p:cNvSpPr/>
            <p:nvPr/>
          </p:nvSpPr>
          <p:spPr bwMode="auto">
            <a:xfrm>
              <a:off x="4475163" y="3262313"/>
              <a:ext cx="893763" cy="363538"/>
            </a:xfrm>
            <a:custGeom>
              <a:avLst/>
              <a:gdLst>
                <a:gd name="T0" fmla="*/ 187 w 211"/>
                <a:gd name="T1" fmla="*/ 0 h 86"/>
                <a:gd name="T2" fmla="*/ 35 w 211"/>
                <a:gd name="T3" fmla="*/ 0 h 86"/>
                <a:gd name="T4" fmla="*/ 0 w 211"/>
                <a:gd name="T5" fmla="*/ 19 h 86"/>
                <a:gd name="T6" fmla="*/ 108 w 211"/>
                <a:gd name="T7" fmla="*/ 27 h 86"/>
                <a:gd name="T8" fmla="*/ 211 w 211"/>
                <a:gd name="T9" fmla="*/ 19 h 86"/>
                <a:gd name="T10" fmla="*/ 187 w 211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1" h="86">
                  <a:moveTo>
                    <a:pt x="187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60" y="80"/>
                    <a:pt x="108" y="27"/>
                  </a:cubicBezTo>
                  <a:cubicBezTo>
                    <a:pt x="108" y="27"/>
                    <a:pt x="144" y="86"/>
                    <a:pt x="211" y="19"/>
                  </a:cubicBezTo>
                  <a:lnTo>
                    <a:pt x="1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4"/>
            <p:cNvSpPr/>
            <p:nvPr/>
          </p:nvSpPr>
          <p:spPr bwMode="auto">
            <a:xfrm>
              <a:off x="8347075" y="2846388"/>
              <a:ext cx="758825" cy="627063"/>
            </a:xfrm>
            <a:custGeom>
              <a:avLst/>
              <a:gdLst>
                <a:gd name="T0" fmla="*/ 179 w 179"/>
                <a:gd name="T1" fmla="*/ 73 h 148"/>
                <a:gd name="T2" fmla="*/ 154 w 179"/>
                <a:gd name="T3" fmla="*/ 148 h 148"/>
                <a:gd name="T4" fmla="*/ 31 w 179"/>
                <a:gd name="T5" fmla="*/ 61 h 148"/>
                <a:gd name="T6" fmla="*/ 179 w 179"/>
                <a:gd name="T7" fmla="*/ 73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9" h="148">
                  <a:moveTo>
                    <a:pt x="179" y="73"/>
                  </a:moveTo>
                  <a:cubicBezTo>
                    <a:pt x="154" y="148"/>
                    <a:pt x="154" y="148"/>
                    <a:pt x="154" y="148"/>
                  </a:cubicBezTo>
                  <a:cubicBezTo>
                    <a:pt x="154" y="148"/>
                    <a:pt x="0" y="123"/>
                    <a:pt x="31" y="61"/>
                  </a:cubicBezTo>
                  <a:cubicBezTo>
                    <a:pt x="62" y="0"/>
                    <a:pt x="179" y="73"/>
                    <a:pt x="179" y="73"/>
                  </a:cubicBezTo>
                  <a:close/>
                </a:path>
              </a:pathLst>
            </a:custGeom>
            <a:solidFill>
              <a:srgbClr val="56D0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5"/>
            <p:cNvSpPr/>
            <p:nvPr/>
          </p:nvSpPr>
          <p:spPr bwMode="auto">
            <a:xfrm>
              <a:off x="3154363" y="3057525"/>
              <a:ext cx="360363" cy="611188"/>
            </a:xfrm>
            <a:custGeom>
              <a:avLst/>
              <a:gdLst>
                <a:gd name="T0" fmla="*/ 13 w 85"/>
                <a:gd name="T1" fmla="*/ 0 h 144"/>
                <a:gd name="T2" fmla="*/ 85 w 85"/>
                <a:gd name="T3" fmla="*/ 136 h 144"/>
                <a:gd name="T4" fmla="*/ 11 w 85"/>
                <a:gd name="T5" fmla="*/ 144 h 144"/>
                <a:gd name="T6" fmla="*/ 0 w 85"/>
                <a:gd name="T7" fmla="*/ 14 h 144"/>
                <a:gd name="T8" fmla="*/ 13 w 85"/>
                <a:gd name="T9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44">
                  <a:moveTo>
                    <a:pt x="13" y="0"/>
                  </a:moveTo>
                  <a:cubicBezTo>
                    <a:pt x="13" y="0"/>
                    <a:pt x="75" y="91"/>
                    <a:pt x="85" y="136"/>
                  </a:cubicBezTo>
                  <a:cubicBezTo>
                    <a:pt x="11" y="144"/>
                    <a:pt x="11" y="144"/>
                    <a:pt x="11" y="144"/>
                  </a:cubicBezTo>
                  <a:cubicBezTo>
                    <a:pt x="0" y="14"/>
                    <a:pt x="0" y="14"/>
                    <a:pt x="0" y="14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E8AA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6"/>
            <p:cNvSpPr/>
            <p:nvPr/>
          </p:nvSpPr>
          <p:spPr bwMode="auto">
            <a:xfrm>
              <a:off x="3065463" y="3016250"/>
              <a:ext cx="393700" cy="495300"/>
            </a:xfrm>
            <a:custGeom>
              <a:avLst/>
              <a:gdLst>
                <a:gd name="T0" fmla="*/ 0 w 93"/>
                <a:gd name="T1" fmla="*/ 0 h 117"/>
                <a:gd name="T2" fmla="*/ 5 w 93"/>
                <a:gd name="T3" fmla="*/ 117 h 117"/>
                <a:gd name="T4" fmla="*/ 93 w 93"/>
                <a:gd name="T5" fmla="*/ 98 h 117"/>
                <a:gd name="T6" fmla="*/ 0 w 93"/>
                <a:gd name="T7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17">
                  <a:moveTo>
                    <a:pt x="0" y="0"/>
                  </a:moveTo>
                  <a:cubicBezTo>
                    <a:pt x="5" y="117"/>
                    <a:pt x="5" y="117"/>
                    <a:pt x="5" y="117"/>
                  </a:cubicBezTo>
                  <a:cubicBezTo>
                    <a:pt x="93" y="98"/>
                    <a:pt x="93" y="98"/>
                    <a:pt x="93" y="98"/>
                  </a:cubicBezTo>
                  <a:cubicBezTo>
                    <a:pt x="82" y="2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9B6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7"/>
            <p:cNvSpPr/>
            <p:nvPr/>
          </p:nvSpPr>
          <p:spPr bwMode="auto">
            <a:xfrm>
              <a:off x="1311275" y="2252663"/>
              <a:ext cx="588963" cy="517525"/>
            </a:xfrm>
            <a:custGeom>
              <a:avLst/>
              <a:gdLst>
                <a:gd name="T0" fmla="*/ 44 w 139"/>
                <a:gd name="T1" fmla="*/ 75 h 122"/>
                <a:gd name="T2" fmla="*/ 3 w 139"/>
                <a:gd name="T3" fmla="*/ 48 h 122"/>
                <a:gd name="T4" fmla="*/ 55 w 139"/>
                <a:gd name="T5" fmla="*/ 59 h 122"/>
                <a:gd name="T6" fmla="*/ 17 w 139"/>
                <a:gd name="T7" fmla="*/ 20 h 122"/>
                <a:gd name="T8" fmla="*/ 66 w 139"/>
                <a:gd name="T9" fmla="*/ 46 h 122"/>
                <a:gd name="T10" fmla="*/ 51 w 139"/>
                <a:gd name="T11" fmla="*/ 1 h 122"/>
                <a:gd name="T12" fmla="*/ 98 w 139"/>
                <a:gd name="T13" fmla="*/ 46 h 122"/>
                <a:gd name="T14" fmla="*/ 102 w 139"/>
                <a:gd name="T15" fmla="*/ 4 h 122"/>
                <a:gd name="T16" fmla="*/ 124 w 139"/>
                <a:gd name="T17" fmla="*/ 43 h 122"/>
                <a:gd name="T18" fmla="*/ 121 w 139"/>
                <a:gd name="T19" fmla="*/ 102 h 122"/>
                <a:gd name="T20" fmla="*/ 54 w 139"/>
                <a:gd name="T21" fmla="*/ 107 h 122"/>
                <a:gd name="T22" fmla="*/ 10 w 139"/>
                <a:gd name="T23" fmla="*/ 80 h 122"/>
                <a:gd name="T24" fmla="*/ 44 w 139"/>
                <a:gd name="T25" fmla="*/ 7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9" h="122">
                  <a:moveTo>
                    <a:pt x="44" y="75"/>
                  </a:moveTo>
                  <a:cubicBezTo>
                    <a:pt x="31" y="69"/>
                    <a:pt x="0" y="65"/>
                    <a:pt x="3" y="48"/>
                  </a:cubicBezTo>
                  <a:cubicBezTo>
                    <a:pt x="8" y="31"/>
                    <a:pt x="44" y="51"/>
                    <a:pt x="55" y="59"/>
                  </a:cubicBezTo>
                  <a:cubicBezTo>
                    <a:pt x="45" y="51"/>
                    <a:pt x="9" y="28"/>
                    <a:pt x="17" y="20"/>
                  </a:cubicBezTo>
                  <a:cubicBezTo>
                    <a:pt x="28" y="3"/>
                    <a:pt x="61" y="38"/>
                    <a:pt x="66" y="46"/>
                  </a:cubicBezTo>
                  <a:cubicBezTo>
                    <a:pt x="62" y="40"/>
                    <a:pt x="28" y="0"/>
                    <a:pt x="51" y="1"/>
                  </a:cubicBezTo>
                  <a:cubicBezTo>
                    <a:pt x="70" y="2"/>
                    <a:pt x="84" y="36"/>
                    <a:pt x="98" y="46"/>
                  </a:cubicBezTo>
                  <a:cubicBezTo>
                    <a:pt x="96" y="38"/>
                    <a:pt x="88" y="4"/>
                    <a:pt x="102" y="4"/>
                  </a:cubicBezTo>
                  <a:cubicBezTo>
                    <a:pt x="116" y="3"/>
                    <a:pt x="122" y="34"/>
                    <a:pt x="124" y="43"/>
                  </a:cubicBezTo>
                  <a:cubicBezTo>
                    <a:pt x="130" y="65"/>
                    <a:pt x="139" y="77"/>
                    <a:pt x="121" y="102"/>
                  </a:cubicBezTo>
                  <a:cubicBezTo>
                    <a:pt x="98" y="122"/>
                    <a:pt x="76" y="112"/>
                    <a:pt x="54" y="107"/>
                  </a:cubicBezTo>
                  <a:cubicBezTo>
                    <a:pt x="42" y="103"/>
                    <a:pt x="11" y="90"/>
                    <a:pt x="10" y="80"/>
                  </a:cubicBezTo>
                  <a:cubicBezTo>
                    <a:pt x="8" y="63"/>
                    <a:pt x="34" y="74"/>
                    <a:pt x="44" y="75"/>
                  </a:cubicBezTo>
                  <a:close/>
                </a:path>
              </a:pathLst>
            </a:custGeom>
            <a:solidFill>
              <a:srgbClr val="E8AA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8"/>
            <p:cNvSpPr/>
            <p:nvPr/>
          </p:nvSpPr>
          <p:spPr bwMode="auto">
            <a:xfrm>
              <a:off x="1600200" y="2417763"/>
              <a:ext cx="1201738" cy="1025525"/>
            </a:xfrm>
            <a:custGeom>
              <a:avLst/>
              <a:gdLst>
                <a:gd name="T0" fmla="*/ 182 w 284"/>
                <a:gd name="T1" fmla="*/ 115 h 242"/>
                <a:gd name="T2" fmla="*/ 42 w 284"/>
                <a:gd name="T3" fmla="*/ 0 h 242"/>
                <a:gd name="T4" fmla="*/ 7 w 284"/>
                <a:gd name="T5" fmla="*/ 54 h 242"/>
                <a:gd name="T6" fmla="*/ 247 w 284"/>
                <a:gd name="T7" fmla="*/ 242 h 242"/>
                <a:gd name="T8" fmla="*/ 284 w 284"/>
                <a:gd name="T9" fmla="*/ 120 h 242"/>
                <a:gd name="T10" fmla="*/ 182 w 284"/>
                <a:gd name="T11" fmla="*/ 115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4" h="242">
                  <a:moveTo>
                    <a:pt x="182" y="115"/>
                  </a:moveTo>
                  <a:cubicBezTo>
                    <a:pt x="119" y="89"/>
                    <a:pt x="93" y="35"/>
                    <a:pt x="42" y="0"/>
                  </a:cubicBezTo>
                  <a:cubicBezTo>
                    <a:pt x="17" y="24"/>
                    <a:pt x="0" y="21"/>
                    <a:pt x="7" y="54"/>
                  </a:cubicBezTo>
                  <a:cubicBezTo>
                    <a:pt x="12" y="81"/>
                    <a:pt x="116" y="200"/>
                    <a:pt x="247" y="242"/>
                  </a:cubicBezTo>
                  <a:cubicBezTo>
                    <a:pt x="284" y="120"/>
                    <a:pt x="284" y="120"/>
                    <a:pt x="284" y="120"/>
                  </a:cubicBezTo>
                  <a:cubicBezTo>
                    <a:pt x="266" y="149"/>
                    <a:pt x="205" y="124"/>
                    <a:pt x="182" y="115"/>
                  </a:cubicBezTo>
                  <a:close/>
                </a:path>
              </a:pathLst>
            </a:custGeom>
            <a:solidFill>
              <a:srgbClr val="E8AA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39"/>
            <p:cNvSpPr/>
            <p:nvPr/>
          </p:nvSpPr>
          <p:spPr bwMode="auto">
            <a:xfrm>
              <a:off x="1595438" y="1373188"/>
              <a:ext cx="2270125" cy="1476375"/>
            </a:xfrm>
            <a:custGeom>
              <a:avLst/>
              <a:gdLst>
                <a:gd name="T0" fmla="*/ 465 w 536"/>
                <a:gd name="T1" fmla="*/ 138 h 348"/>
                <a:gd name="T2" fmla="*/ 316 w 536"/>
                <a:gd name="T3" fmla="*/ 61 h 348"/>
                <a:gd name="T4" fmla="*/ 250 w 536"/>
                <a:gd name="T5" fmla="*/ 14 h 348"/>
                <a:gd name="T6" fmla="*/ 157 w 536"/>
                <a:gd name="T7" fmla="*/ 93 h 348"/>
                <a:gd name="T8" fmla="*/ 58 w 536"/>
                <a:gd name="T9" fmla="*/ 126 h 348"/>
                <a:gd name="T10" fmla="*/ 77 w 536"/>
                <a:gd name="T11" fmla="*/ 127 h 348"/>
                <a:gd name="T12" fmla="*/ 34 w 536"/>
                <a:gd name="T13" fmla="*/ 160 h 348"/>
                <a:gd name="T14" fmla="*/ 84 w 536"/>
                <a:gd name="T15" fmla="*/ 184 h 348"/>
                <a:gd name="T16" fmla="*/ 127 w 536"/>
                <a:gd name="T17" fmla="*/ 336 h 348"/>
                <a:gd name="T18" fmla="*/ 453 w 536"/>
                <a:gd name="T19" fmla="*/ 348 h 348"/>
                <a:gd name="T20" fmla="*/ 534 w 536"/>
                <a:gd name="T21" fmla="*/ 250 h 348"/>
                <a:gd name="T22" fmla="*/ 465 w 536"/>
                <a:gd name="T23" fmla="*/ 13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36" h="348">
                  <a:moveTo>
                    <a:pt x="465" y="138"/>
                  </a:moveTo>
                  <a:cubicBezTo>
                    <a:pt x="519" y="39"/>
                    <a:pt x="366" y="51"/>
                    <a:pt x="316" y="61"/>
                  </a:cubicBezTo>
                  <a:cubicBezTo>
                    <a:pt x="315" y="16"/>
                    <a:pt x="298" y="0"/>
                    <a:pt x="250" y="14"/>
                  </a:cubicBezTo>
                  <a:cubicBezTo>
                    <a:pt x="218" y="23"/>
                    <a:pt x="163" y="59"/>
                    <a:pt x="157" y="93"/>
                  </a:cubicBezTo>
                  <a:cubicBezTo>
                    <a:pt x="125" y="67"/>
                    <a:pt x="33" y="63"/>
                    <a:pt x="58" y="126"/>
                  </a:cubicBezTo>
                  <a:cubicBezTo>
                    <a:pt x="64" y="126"/>
                    <a:pt x="71" y="128"/>
                    <a:pt x="77" y="127"/>
                  </a:cubicBezTo>
                  <a:cubicBezTo>
                    <a:pt x="61" y="130"/>
                    <a:pt x="36" y="142"/>
                    <a:pt x="34" y="160"/>
                  </a:cubicBezTo>
                  <a:cubicBezTo>
                    <a:pt x="31" y="190"/>
                    <a:pt x="63" y="184"/>
                    <a:pt x="84" y="184"/>
                  </a:cubicBezTo>
                  <a:cubicBezTo>
                    <a:pt x="0" y="224"/>
                    <a:pt x="32" y="346"/>
                    <a:pt x="127" y="336"/>
                  </a:cubicBezTo>
                  <a:cubicBezTo>
                    <a:pt x="453" y="348"/>
                    <a:pt x="453" y="348"/>
                    <a:pt x="453" y="348"/>
                  </a:cubicBezTo>
                  <a:cubicBezTo>
                    <a:pt x="497" y="330"/>
                    <a:pt x="531" y="302"/>
                    <a:pt x="534" y="250"/>
                  </a:cubicBezTo>
                  <a:cubicBezTo>
                    <a:pt x="536" y="209"/>
                    <a:pt x="508" y="147"/>
                    <a:pt x="465" y="138"/>
                  </a:cubicBezTo>
                </a:path>
              </a:pathLst>
            </a:custGeom>
            <a:solidFill>
              <a:srgbClr val="844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40"/>
            <p:cNvSpPr/>
            <p:nvPr/>
          </p:nvSpPr>
          <p:spPr bwMode="auto">
            <a:xfrm>
              <a:off x="2022475" y="2900363"/>
              <a:ext cx="1233488" cy="768350"/>
            </a:xfrm>
            <a:custGeom>
              <a:avLst/>
              <a:gdLst>
                <a:gd name="T0" fmla="*/ 262 w 291"/>
                <a:gd name="T1" fmla="*/ 37 h 181"/>
                <a:gd name="T2" fmla="*/ 38 w 291"/>
                <a:gd name="T3" fmla="*/ 0 h 181"/>
                <a:gd name="T4" fmla="*/ 0 w 291"/>
                <a:gd name="T5" fmla="*/ 56 h 181"/>
                <a:gd name="T6" fmla="*/ 74 w 291"/>
                <a:gd name="T7" fmla="*/ 115 h 181"/>
                <a:gd name="T8" fmla="*/ 71 w 291"/>
                <a:gd name="T9" fmla="*/ 181 h 181"/>
                <a:gd name="T10" fmla="*/ 278 w 291"/>
                <a:gd name="T11" fmla="*/ 181 h 181"/>
                <a:gd name="T12" fmla="*/ 262 w 291"/>
                <a:gd name="T13" fmla="*/ 37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1" h="181">
                  <a:moveTo>
                    <a:pt x="262" y="37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42" y="101"/>
                    <a:pt x="74" y="115"/>
                  </a:cubicBezTo>
                  <a:cubicBezTo>
                    <a:pt x="71" y="181"/>
                    <a:pt x="71" y="181"/>
                    <a:pt x="71" y="181"/>
                  </a:cubicBezTo>
                  <a:cubicBezTo>
                    <a:pt x="278" y="181"/>
                    <a:pt x="278" y="181"/>
                    <a:pt x="278" y="181"/>
                  </a:cubicBezTo>
                  <a:cubicBezTo>
                    <a:pt x="278" y="181"/>
                    <a:pt x="291" y="83"/>
                    <a:pt x="262" y="37"/>
                  </a:cubicBezTo>
                  <a:close/>
                </a:path>
              </a:pathLst>
            </a:custGeom>
            <a:solidFill>
              <a:srgbClr val="E5D8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41"/>
            <p:cNvSpPr/>
            <p:nvPr/>
          </p:nvSpPr>
          <p:spPr bwMode="auto">
            <a:xfrm>
              <a:off x="1938338" y="2811463"/>
              <a:ext cx="398463" cy="450850"/>
            </a:xfrm>
            <a:custGeom>
              <a:avLst/>
              <a:gdLst>
                <a:gd name="T0" fmla="*/ 251 w 251"/>
                <a:gd name="T1" fmla="*/ 70 h 284"/>
                <a:gd name="T2" fmla="*/ 99 w 251"/>
                <a:gd name="T3" fmla="*/ 284 h 284"/>
                <a:gd name="T4" fmla="*/ 0 w 251"/>
                <a:gd name="T5" fmla="*/ 214 h 284"/>
                <a:gd name="T6" fmla="*/ 152 w 251"/>
                <a:gd name="T7" fmla="*/ 0 h 284"/>
                <a:gd name="T8" fmla="*/ 251 w 251"/>
                <a:gd name="T9" fmla="*/ 7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1" h="284">
                  <a:moveTo>
                    <a:pt x="251" y="70"/>
                  </a:moveTo>
                  <a:lnTo>
                    <a:pt x="99" y="284"/>
                  </a:lnTo>
                  <a:lnTo>
                    <a:pt x="0" y="214"/>
                  </a:lnTo>
                  <a:lnTo>
                    <a:pt x="152" y="0"/>
                  </a:lnTo>
                  <a:lnTo>
                    <a:pt x="251" y="70"/>
                  </a:lnTo>
                  <a:close/>
                </a:path>
              </a:pathLst>
            </a:custGeom>
            <a:solidFill>
              <a:srgbClr val="F9F0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42"/>
            <p:cNvSpPr/>
            <p:nvPr/>
          </p:nvSpPr>
          <p:spPr bwMode="auto">
            <a:xfrm>
              <a:off x="3111500" y="3328988"/>
              <a:ext cx="393700" cy="255588"/>
            </a:xfrm>
            <a:custGeom>
              <a:avLst/>
              <a:gdLst>
                <a:gd name="T0" fmla="*/ 248 w 248"/>
                <a:gd name="T1" fmla="*/ 118 h 161"/>
                <a:gd name="T2" fmla="*/ 21 w 248"/>
                <a:gd name="T3" fmla="*/ 161 h 161"/>
                <a:gd name="T4" fmla="*/ 0 w 248"/>
                <a:gd name="T5" fmla="*/ 40 h 161"/>
                <a:gd name="T6" fmla="*/ 240 w 248"/>
                <a:gd name="T7" fmla="*/ 0 h 161"/>
                <a:gd name="T8" fmla="*/ 248 w 248"/>
                <a:gd name="T9" fmla="*/ 118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61">
                  <a:moveTo>
                    <a:pt x="248" y="118"/>
                  </a:moveTo>
                  <a:lnTo>
                    <a:pt x="21" y="161"/>
                  </a:lnTo>
                  <a:lnTo>
                    <a:pt x="0" y="40"/>
                  </a:lnTo>
                  <a:lnTo>
                    <a:pt x="240" y="0"/>
                  </a:lnTo>
                  <a:lnTo>
                    <a:pt x="248" y="118"/>
                  </a:lnTo>
                  <a:close/>
                </a:path>
              </a:pathLst>
            </a:custGeom>
            <a:solidFill>
              <a:srgbClr val="E5D8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43"/>
            <p:cNvSpPr/>
            <p:nvPr/>
          </p:nvSpPr>
          <p:spPr bwMode="auto">
            <a:xfrm>
              <a:off x="1755775" y="2311400"/>
              <a:ext cx="368300" cy="322263"/>
            </a:xfrm>
            <a:custGeom>
              <a:avLst/>
              <a:gdLst>
                <a:gd name="T0" fmla="*/ 87 w 87"/>
                <a:gd name="T1" fmla="*/ 26 h 76"/>
                <a:gd name="T2" fmla="*/ 19 w 87"/>
                <a:gd name="T3" fmla="*/ 9 h 76"/>
                <a:gd name="T4" fmla="*/ 15 w 87"/>
                <a:gd name="T5" fmla="*/ 54 h 76"/>
                <a:gd name="T6" fmla="*/ 79 w 87"/>
                <a:gd name="T7" fmla="*/ 76 h 76"/>
                <a:gd name="T8" fmla="*/ 87 w 87"/>
                <a:gd name="T9" fmla="*/ 2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76">
                  <a:moveTo>
                    <a:pt x="87" y="26"/>
                  </a:moveTo>
                  <a:cubicBezTo>
                    <a:pt x="73" y="12"/>
                    <a:pt x="37" y="0"/>
                    <a:pt x="19" y="9"/>
                  </a:cubicBezTo>
                  <a:cubicBezTo>
                    <a:pt x="0" y="18"/>
                    <a:pt x="2" y="41"/>
                    <a:pt x="15" y="54"/>
                  </a:cubicBezTo>
                  <a:cubicBezTo>
                    <a:pt x="31" y="71"/>
                    <a:pt x="58" y="71"/>
                    <a:pt x="79" y="76"/>
                  </a:cubicBezTo>
                  <a:lnTo>
                    <a:pt x="87" y="26"/>
                  </a:lnTo>
                  <a:close/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44"/>
            <p:cNvSpPr/>
            <p:nvPr/>
          </p:nvSpPr>
          <p:spPr bwMode="auto">
            <a:xfrm>
              <a:off x="3378200" y="2549525"/>
              <a:ext cx="411163" cy="411163"/>
            </a:xfrm>
            <a:custGeom>
              <a:avLst/>
              <a:gdLst>
                <a:gd name="T0" fmla="*/ 6 w 97"/>
                <a:gd name="T1" fmla="*/ 22 h 97"/>
                <a:gd name="T2" fmla="*/ 90 w 97"/>
                <a:gd name="T3" fmla="*/ 48 h 97"/>
                <a:gd name="T4" fmla="*/ 0 w 97"/>
                <a:gd name="T5" fmla="*/ 59 h 97"/>
                <a:gd name="T6" fmla="*/ 6 w 97"/>
                <a:gd name="T7" fmla="*/ 2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97">
                  <a:moveTo>
                    <a:pt x="6" y="22"/>
                  </a:moveTo>
                  <a:cubicBezTo>
                    <a:pt x="14" y="0"/>
                    <a:pt x="97" y="11"/>
                    <a:pt x="90" y="48"/>
                  </a:cubicBezTo>
                  <a:cubicBezTo>
                    <a:pt x="81" y="97"/>
                    <a:pt x="3" y="51"/>
                    <a:pt x="0" y="59"/>
                  </a:cubicBezTo>
                  <a:lnTo>
                    <a:pt x="6" y="22"/>
                  </a:lnTo>
                  <a:close/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45"/>
            <p:cNvSpPr/>
            <p:nvPr/>
          </p:nvSpPr>
          <p:spPr bwMode="auto">
            <a:xfrm>
              <a:off x="1895475" y="1831975"/>
              <a:ext cx="1741488" cy="1425575"/>
            </a:xfrm>
            <a:custGeom>
              <a:avLst/>
              <a:gdLst>
                <a:gd name="T0" fmla="*/ 87 w 411"/>
                <a:gd name="T1" fmla="*/ 40 h 336"/>
                <a:gd name="T2" fmla="*/ 235 w 411"/>
                <a:gd name="T3" fmla="*/ 10 h 336"/>
                <a:gd name="T4" fmla="*/ 386 w 411"/>
                <a:gd name="T5" fmla="*/ 118 h 336"/>
                <a:gd name="T6" fmla="*/ 335 w 411"/>
                <a:gd name="T7" fmla="*/ 281 h 336"/>
                <a:gd name="T8" fmla="*/ 35 w 411"/>
                <a:gd name="T9" fmla="*/ 211 h 336"/>
                <a:gd name="T10" fmla="*/ 87 w 411"/>
                <a:gd name="T11" fmla="*/ 4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1" h="336">
                  <a:moveTo>
                    <a:pt x="87" y="40"/>
                  </a:moveTo>
                  <a:cubicBezTo>
                    <a:pt x="127" y="13"/>
                    <a:pt x="180" y="0"/>
                    <a:pt x="235" y="10"/>
                  </a:cubicBezTo>
                  <a:cubicBezTo>
                    <a:pt x="301" y="22"/>
                    <a:pt x="361" y="63"/>
                    <a:pt x="386" y="118"/>
                  </a:cubicBezTo>
                  <a:cubicBezTo>
                    <a:pt x="411" y="174"/>
                    <a:pt x="393" y="247"/>
                    <a:pt x="335" y="281"/>
                  </a:cubicBezTo>
                  <a:cubicBezTo>
                    <a:pt x="241" y="336"/>
                    <a:pt x="83" y="298"/>
                    <a:pt x="35" y="211"/>
                  </a:cubicBezTo>
                  <a:cubicBezTo>
                    <a:pt x="0" y="146"/>
                    <a:pt x="31" y="79"/>
                    <a:pt x="87" y="40"/>
                  </a:cubicBezTo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46"/>
            <p:cNvSpPr/>
            <p:nvPr/>
          </p:nvSpPr>
          <p:spPr bwMode="auto">
            <a:xfrm>
              <a:off x="2281238" y="2268538"/>
              <a:ext cx="393700" cy="339725"/>
            </a:xfrm>
            <a:custGeom>
              <a:avLst/>
              <a:gdLst>
                <a:gd name="T0" fmla="*/ 60 w 93"/>
                <a:gd name="T1" fmla="*/ 15 h 80"/>
                <a:gd name="T2" fmla="*/ 67 w 93"/>
                <a:gd name="T3" fmla="*/ 19 h 80"/>
                <a:gd name="T4" fmla="*/ 34 w 93"/>
                <a:gd name="T5" fmla="*/ 64 h 80"/>
                <a:gd name="T6" fmla="*/ 60 w 93"/>
                <a:gd name="T7" fmla="*/ 1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80">
                  <a:moveTo>
                    <a:pt x="60" y="15"/>
                  </a:moveTo>
                  <a:cubicBezTo>
                    <a:pt x="62" y="16"/>
                    <a:pt x="65" y="17"/>
                    <a:pt x="67" y="19"/>
                  </a:cubicBezTo>
                  <a:cubicBezTo>
                    <a:pt x="93" y="43"/>
                    <a:pt x="64" y="80"/>
                    <a:pt x="34" y="64"/>
                  </a:cubicBezTo>
                  <a:cubicBezTo>
                    <a:pt x="0" y="46"/>
                    <a:pt x="31" y="0"/>
                    <a:pt x="60" y="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47"/>
            <p:cNvSpPr/>
            <p:nvPr/>
          </p:nvSpPr>
          <p:spPr bwMode="auto">
            <a:xfrm>
              <a:off x="2862263" y="2392363"/>
              <a:ext cx="388938" cy="338138"/>
            </a:xfrm>
            <a:custGeom>
              <a:avLst/>
              <a:gdLst>
                <a:gd name="T0" fmla="*/ 60 w 92"/>
                <a:gd name="T1" fmla="*/ 14 h 80"/>
                <a:gd name="T2" fmla="*/ 66 w 92"/>
                <a:gd name="T3" fmla="*/ 19 h 80"/>
                <a:gd name="T4" fmla="*/ 34 w 92"/>
                <a:gd name="T5" fmla="*/ 64 h 80"/>
                <a:gd name="T6" fmla="*/ 60 w 92"/>
                <a:gd name="T7" fmla="*/ 1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80">
                  <a:moveTo>
                    <a:pt x="60" y="14"/>
                  </a:moveTo>
                  <a:cubicBezTo>
                    <a:pt x="62" y="15"/>
                    <a:pt x="64" y="17"/>
                    <a:pt x="66" y="19"/>
                  </a:cubicBezTo>
                  <a:cubicBezTo>
                    <a:pt x="92" y="42"/>
                    <a:pt x="64" y="80"/>
                    <a:pt x="34" y="64"/>
                  </a:cubicBezTo>
                  <a:cubicBezTo>
                    <a:pt x="0" y="46"/>
                    <a:pt x="30" y="0"/>
                    <a:pt x="60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48"/>
            <p:cNvSpPr/>
            <p:nvPr/>
          </p:nvSpPr>
          <p:spPr bwMode="auto">
            <a:xfrm>
              <a:off x="2408238" y="2379663"/>
              <a:ext cx="152400" cy="144463"/>
            </a:xfrm>
            <a:custGeom>
              <a:avLst/>
              <a:gdLst>
                <a:gd name="T0" fmla="*/ 24 w 36"/>
                <a:gd name="T1" fmla="*/ 7 h 34"/>
                <a:gd name="T2" fmla="*/ 12 w 36"/>
                <a:gd name="T3" fmla="*/ 26 h 34"/>
                <a:gd name="T4" fmla="*/ 24 w 36"/>
                <a:gd name="T5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34">
                  <a:moveTo>
                    <a:pt x="24" y="7"/>
                  </a:moveTo>
                  <a:cubicBezTo>
                    <a:pt x="12" y="0"/>
                    <a:pt x="0" y="18"/>
                    <a:pt x="12" y="26"/>
                  </a:cubicBezTo>
                  <a:cubicBezTo>
                    <a:pt x="24" y="34"/>
                    <a:pt x="36" y="15"/>
                    <a:pt x="24" y="7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49"/>
            <p:cNvSpPr/>
            <p:nvPr/>
          </p:nvSpPr>
          <p:spPr bwMode="auto">
            <a:xfrm>
              <a:off x="3001963" y="2489200"/>
              <a:ext cx="147638" cy="144463"/>
            </a:xfrm>
            <a:custGeom>
              <a:avLst/>
              <a:gdLst>
                <a:gd name="T0" fmla="*/ 23 w 35"/>
                <a:gd name="T1" fmla="*/ 8 h 34"/>
                <a:gd name="T2" fmla="*/ 12 w 35"/>
                <a:gd name="T3" fmla="*/ 27 h 34"/>
                <a:gd name="T4" fmla="*/ 23 w 35"/>
                <a:gd name="T5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34">
                  <a:moveTo>
                    <a:pt x="23" y="8"/>
                  </a:moveTo>
                  <a:cubicBezTo>
                    <a:pt x="12" y="0"/>
                    <a:pt x="0" y="19"/>
                    <a:pt x="12" y="27"/>
                  </a:cubicBezTo>
                  <a:cubicBezTo>
                    <a:pt x="24" y="34"/>
                    <a:pt x="35" y="16"/>
                    <a:pt x="23" y="8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50"/>
            <p:cNvSpPr/>
            <p:nvPr/>
          </p:nvSpPr>
          <p:spPr bwMode="auto">
            <a:xfrm>
              <a:off x="2200275" y="2552700"/>
              <a:ext cx="339725" cy="217488"/>
            </a:xfrm>
            <a:custGeom>
              <a:avLst/>
              <a:gdLst>
                <a:gd name="T0" fmla="*/ 44 w 80"/>
                <a:gd name="T1" fmla="*/ 0 h 51"/>
                <a:gd name="T2" fmla="*/ 20 w 80"/>
                <a:gd name="T3" fmla="*/ 44 h 51"/>
                <a:gd name="T4" fmla="*/ 41 w 80"/>
                <a:gd name="T5" fmla="*/ 51 h 51"/>
                <a:gd name="T6" fmla="*/ 67 w 80"/>
                <a:gd name="T7" fmla="*/ 12 h 51"/>
                <a:gd name="T8" fmla="*/ 44 w 80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51">
                  <a:moveTo>
                    <a:pt x="44" y="0"/>
                  </a:moveTo>
                  <a:cubicBezTo>
                    <a:pt x="22" y="0"/>
                    <a:pt x="0" y="24"/>
                    <a:pt x="20" y="44"/>
                  </a:cubicBezTo>
                  <a:cubicBezTo>
                    <a:pt x="26" y="49"/>
                    <a:pt x="33" y="51"/>
                    <a:pt x="41" y="51"/>
                  </a:cubicBezTo>
                  <a:cubicBezTo>
                    <a:pt x="61" y="51"/>
                    <a:pt x="80" y="34"/>
                    <a:pt x="67" y="12"/>
                  </a:cubicBezTo>
                  <a:cubicBezTo>
                    <a:pt x="61" y="3"/>
                    <a:pt x="52" y="0"/>
                    <a:pt x="44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51"/>
            <p:cNvSpPr/>
            <p:nvPr/>
          </p:nvSpPr>
          <p:spPr bwMode="auto">
            <a:xfrm>
              <a:off x="2951163" y="2714625"/>
              <a:ext cx="363538" cy="211138"/>
            </a:xfrm>
            <a:custGeom>
              <a:avLst/>
              <a:gdLst>
                <a:gd name="T0" fmla="*/ 42 w 86"/>
                <a:gd name="T1" fmla="*/ 0 h 50"/>
                <a:gd name="T2" fmla="*/ 30 w 86"/>
                <a:gd name="T3" fmla="*/ 45 h 50"/>
                <a:gd name="T4" fmla="*/ 46 w 86"/>
                <a:gd name="T5" fmla="*/ 50 h 50"/>
                <a:gd name="T6" fmla="*/ 62 w 86"/>
                <a:gd name="T7" fmla="*/ 8 h 50"/>
                <a:gd name="T8" fmla="*/ 42 w 86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50">
                  <a:moveTo>
                    <a:pt x="42" y="0"/>
                  </a:moveTo>
                  <a:cubicBezTo>
                    <a:pt x="18" y="0"/>
                    <a:pt x="0" y="28"/>
                    <a:pt x="30" y="45"/>
                  </a:cubicBezTo>
                  <a:cubicBezTo>
                    <a:pt x="35" y="48"/>
                    <a:pt x="41" y="50"/>
                    <a:pt x="46" y="50"/>
                  </a:cubicBezTo>
                  <a:cubicBezTo>
                    <a:pt x="68" y="50"/>
                    <a:pt x="86" y="26"/>
                    <a:pt x="62" y="8"/>
                  </a:cubicBezTo>
                  <a:cubicBezTo>
                    <a:pt x="56" y="2"/>
                    <a:pt x="49" y="0"/>
                    <a:pt x="42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52"/>
            <p:cNvSpPr/>
            <p:nvPr/>
          </p:nvSpPr>
          <p:spPr bwMode="auto">
            <a:xfrm>
              <a:off x="2633663" y="2430463"/>
              <a:ext cx="211138" cy="190500"/>
            </a:xfrm>
            <a:custGeom>
              <a:avLst/>
              <a:gdLst>
                <a:gd name="T0" fmla="*/ 40 w 50"/>
                <a:gd name="T1" fmla="*/ 5 h 45"/>
                <a:gd name="T2" fmla="*/ 36 w 50"/>
                <a:gd name="T3" fmla="*/ 3 h 45"/>
                <a:gd name="T4" fmla="*/ 28 w 50"/>
                <a:gd name="T5" fmla="*/ 41 h 45"/>
                <a:gd name="T6" fmla="*/ 40 w 50"/>
                <a:gd name="T7" fmla="*/ 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5">
                  <a:moveTo>
                    <a:pt x="40" y="5"/>
                  </a:moveTo>
                  <a:cubicBezTo>
                    <a:pt x="39" y="4"/>
                    <a:pt x="37" y="3"/>
                    <a:pt x="36" y="3"/>
                  </a:cubicBezTo>
                  <a:cubicBezTo>
                    <a:pt x="24" y="0"/>
                    <a:pt x="0" y="36"/>
                    <a:pt x="28" y="41"/>
                  </a:cubicBezTo>
                  <a:cubicBezTo>
                    <a:pt x="50" y="45"/>
                    <a:pt x="49" y="15"/>
                    <a:pt x="40" y="5"/>
                  </a:cubicBezTo>
                  <a:close/>
                </a:path>
              </a:pathLst>
            </a:custGeom>
            <a:solidFill>
              <a:srgbClr val="F28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53"/>
            <p:cNvSpPr/>
            <p:nvPr/>
          </p:nvSpPr>
          <p:spPr bwMode="auto">
            <a:xfrm>
              <a:off x="2408238" y="2171700"/>
              <a:ext cx="136525" cy="109538"/>
            </a:xfrm>
            <a:custGeom>
              <a:avLst/>
              <a:gdLst>
                <a:gd name="T0" fmla="*/ 30 w 32"/>
                <a:gd name="T1" fmla="*/ 14 h 26"/>
                <a:gd name="T2" fmla="*/ 22 w 32"/>
                <a:gd name="T3" fmla="*/ 1 h 26"/>
                <a:gd name="T4" fmla="*/ 13 w 32"/>
                <a:gd name="T5" fmla="*/ 1 h 26"/>
                <a:gd name="T6" fmla="*/ 6 w 32"/>
                <a:gd name="T7" fmla="*/ 5 h 26"/>
                <a:gd name="T8" fmla="*/ 3 w 32"/>
                <a:gd name="T9" fmla="*/ 20 h 26"/>
                <a:gd name="T10" fmla="*/ 18 w 32"/>
                <a:gd name="T11" fmla="*/ 23 h 26"/>
                <a:gd name="T12" fmla="*/ 20 w 32"/>
                <a:gd name="T13" fmla="*/ 22 h 26"/>
                <a:gd name="T14" fmla="*/ 20 w 32"/>
                <a:gd name="T15" fmla="*/ 22 h 26"/>
                <a:gd name="T16" fmla="*/ 30 w 32"/>
                <a:gd name="T17" fmla="*/ 1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26">
                  <a:moveTo>
                    <a:pt x="30" y="14"/>
                  </a:moveTo>
                  <a:cubicBezTo>
                    <a:pt x="32" y="8"/>
                    <a:pt x="28" y="2"/>
                    <a:pt x="22" y="1"/>
                  </a:cubicBezTo>
                  <a:cubicBezTo>
                    <a:pt x="19" y="0"/>
                    <a:pt x="16" y="0"/>
                    <a:pt x="13" y="1"/>
                  </a:cubicBezTo>
                  <a:cubicBezTo>
                    <a:pt x="11" y="2"/>
                    <a:pt x="9" y="3"/>
                    <a:pt x="6" y="5"/>
                  </a:cubicBezTo>
                  <a:cubicBezTo>
                    <a:pt x="1" y="8"/>
                    <a:pt x="0" y="14"/>
                    <a:pt x="3" y="20"/>
                  </a:cubicBezTo>
                  <a:cubicBezTo>
                    <a:pt x="6" y="25"/>
                    <a:pt x="13" y="26"/>
                    <a:pt x="18" y="23"/>
                  </a:cubicBezTo>
                  <a:cubicBezTo>
                    <a:pt x="18" y="23"/>
                    <a:pt x="19" y="22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5" y="22"/>
                    <a:pt x="29" y="19"/>
                    <a:pt x="30" y="14"/>
                  </a:cubicBezTo>
                  <a:close/>
                </a:path>
              </a:pathLst>
            </a:cu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54"/>
            <p:cNvSpPr/>
            <p:nvPr/>
          </p:nvSpPr>
          <p:spPr bwMode="auto">
            <a:xfrm>
              <a:off x="3081338" y="2268538"/>
              <a:ext cx="179388" cy="174625"/>
            </a:xfrm>
            <a:custGeom>
              <a:avLst/>
              <a:gdLst>
                <a:gd name="T0" fmla="*/ 29 w 42"/>
                <a:gd name="T1" fmla="*/ 14 h 41"/>
                <a:gd name="T2" fmla="*/ 24 w 42"/>
                <a:gd name="T3" fmla="*/ 9 h 41"/>
                <a:gd name="T4" fmla="*/ 14 w 42"/>
                <a:gd name="T5" fmla="*/ 4 h 41"/>
                <a:gd name="T6" fmla="*/ 6 w 42"/>
                <a:gd name="T7" fmla="*/ 24 h 41"/>
                <a:gd name="T8" fmla="*/ 29 w 42"/>
                <a:gd name="T9" fmla="*/ 1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1">
                  <a:moveTo>
                    <a:pt x="29" y="14"/>
                  </a:moveTo>
                  <a:cubicBezTo>
                    <a:pt x="27" y="12"/>
                    <a:pt x="26" y="11"/>
                    <a:pt x="24" y="9"/>
                  </a:cubicBezTo>
                  <a:cubicBezTo>
                    <a:pt x="21" y="7"/>
                    <a:pt x="18" y="5"/>
                    <a:pt x="14" y="4"/>
                  </a:cubicBezTo>
                  <a:cubicBezTo>
                    <a:pt x="0" y="0"/>
                    <a:pt x="0" y="16"/>
                    <a:pt x="6" y="24"/>
                  </a:cubicBezTo>
                  <a:cubicBezTo>
                    <a:pt x="18" y="41"/>
                    <a:pt x="42" y="25"/>
                    <a:pt x="29" y="14"/>
                  </a:cubicBezTo>
                  <a:close/>
                </a:path>
              </a:pathLst>
            </a:cu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55"/>
            <p:cNvSpPr/>
            <p:nvPr/>
          </p:nvSpPr>
          <p:spPr bwMode="auto">
            <a:xfrm>
              <a:off x="2476500" y="2709863"/>
              <a:ext cx="439738" cy="288925"/>
            </a:xfrm>
            <a:custGeom>
              <a:avLst/>
              <a:gdLst>
                <a:gd name="T0" fmla="*/ 9 w 104"/>
                <a:gd name="T1" fmla="*/ 43 h 68"/>
                <a:gd name="T2" fmla="*/ 14 w 104"/>
                <a:gd name="T3" fmla="*/ 51 h 68"/>
                <a:gd name="T4" fmla="*/ 44 w 104"/>
                <a:gd name="T5" fmla="*/ 66 h 68"/>
                <a:gd name="T6" fmla="*/ 86 w 104"/>
                <a:gd name="T7" fmla="*/ 58 h 68"/>
                <a:gd name="T8" fmla="*/ 101 w 104"/>
                <a:gd name="T9" fmla="*/ 24 h 68"/>
                <a:gd name="T10" fmla="*/ 87 w 104"/>
                <a:gd name="T11" fmla="*/ 12 h 68"/>
                <a:gd name="T12" fmla="*/ 72 w 104"/>
                <a:gd name="T13" fmla="*/ 13 h 68"/>
                <a:gd name="T14" fmla="*/ 55 w 104"/>
                <a:gd name="T15" fmla="*/ 15 h 68"/>
                <a:gd name="T16" fmla="*/ 42 w 104"/>
                <a:gd name="T17" fmla="*/ 8 h 68"/>
                <a:gd name="T18" fmla="*/ 29 w 104"/>
                <a:gd name="T19" fmla="*/ 2 h 68"/>
                <a:gd name="T20" fmla="*/ 28 w 104"/>
                <a:gd name="T21" fmla="*/ 2 h 68"/>
                <a:gd name="T22" fmla="*/ 7 w 104"/>
                <a:gd name="T23" fmla="*/ 8 h 68"/>
                <a:gd name="T24" fmla="*/ 9 w 104"/>
                <a:gd name="T25" fmla="*/ 4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68">
                  <a:moveTo>
                    <a:pt x="9" y="43"/>
                  </a:moveTo>
                  <a:cubicBezTo>
                    <a:pt x="10" y="46"/>
                    <a:pt x="12" y="49"/>
                    <a:pt x="14" y="51"/>
                  </a:cubicBezTo>
                  <a:cubicBezTo>
                    <a:pt x="21" y="58"/>
                    <a:pt x="32" y="64"/>
                    <a:pt x="44" y="66"/>
                  </a:cubicBezTo>
                  <a:cubicBezTo>
                    <a:pt x="59" y="68"/>
                    <a:pt x="75" y="65"/>
                    <a:pt x="86" y="58"/>
                  </a:cubicBezTo>
                  <a:cubicBezTo>
                    <a:pt x="96" y="51"/>
                    <a:pt x="104" y="35"/>
                    <a:pt x="101" y="24"/>
                  </a:cubicBezTo>
                  <a:cubicBezTo>
                    <a:pt x="100" y="17"/>
                    <a:pt x="95" y="13"/>
                    <a:pt x="87" y="12"/>
                  </a:cubicBezTo>
                  <a:cubicBezTo>
                    <a:pt x="81" y="11"/>
                    <a:pt x="77" y="12"/>
                    <a:pt x="72" y="13"/>
                  </a:cubicBezTo>
                  <a:cubicBezTo>
                    <a:pt x="67" y="15"/>
                    <a:pt x="61" y="16"/>
                    <a:pt x="55" y="15"/>
                  </a:cubicBezTo>
                  <a:cubicBezTo>
                    <a:pt x="50" y="13"/>
                    <a:pt x="46" y="11"/>
                    <a:pt x="42" y="8"/>
                  </a:cubicBezTo>
                  <a:cubicBezTo>
                    <a:pt x="37" y="6"/>
                    <a:pt x="33" y="3"/>
                    <a:pt x="29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18" y="0"/>
                    <a:pt x="11" y="3"/>
                    <a:pt x="7" y="8"/>
                  </a:cubicBezTo>
                  <a:cubicBezTo>
                    <a:pt x="0" y="18"/>
                    <a:pt x="3" y="33"/>
                    <a:pt x="9" y="43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56"/>
            <p:cNvSpPr/>
            <p:nvPr/>
          </p:nvSpPr>
          <p:spPr bwMode="auto">
            <a:xfrm>
              <a:off x="2557463" y="2859088"/>
              <a:ext cx="266700" cy="152400"/>
            </a:xfrm>
            <a:custGeom>
              <a:avLst/>
              <a:gdLst>
                <a:gd name="T0" fmla="*/ 63 w 63"/>
                <a:gd name="T1" fmla="*/ 26 h 36"/>
                <a:gd name="T2" fmla="*/ 26 w 63"/>
                <a:gd name="T3" fmla="*/ 2 h 36"/>
                <a:gd name="T4" fmla="*/ 0 w 63"/>
                <a:gd name="T5" fmla="*/ 21 h 36"/>
                <a:gd name="T6" fmla="*/ 63 w 63"/>
                <a:gd name="T7" fmla="*/ 2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36">
                  <a:moveTo>
                    <a:pt x="63" y="26"/>
                  </a:moveTo>
                  <a:cubicBezTo>
                    <a:pt x="54" y="13"/>
                    <a:pt x="46" y="0"/>
                    <a:pt x="26" y="2"/>
                  </a:cubicBezTo>
                  <a:cubicBezTo>
                    <a:pt x="13" y="4"/>
                    <a:pt x="5" y="11"/>
                    <a:pt x="0" y="21"/>
                  </a:cubicBezTo>
                  <a:cubicBezTo>
                    <a:pt x="17" y="34"/>
                    <a:pt x="44" y="36"/>
                    <a:pt x="63" y="26"/>
                  </a:cubicBezTo>
                  <a:close/>
                </a:path>
              </a:pathLst>
            </a:custGeom>
            <a:solidFill>
              <a:srgbClr val="EF4D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57"/>
            <p:cNvSpPr/>
            <p:nvPr/>
          </p:nvSpPr>
          <p:spPr bwMode="auto">
            <a:xfrm>
              <a:off x="2501900" y="2701925"/>
              <a:ext cx="406400" cy="139700"/>
            </a:xfrm>
            <a:custGeom>
              <a:avLst/>
              <a:gdLst>
                <a:gd name="T0" fmla="*/ 96 w 96"/>
                <a:gd name="T1" fmla="*/ 24 h 33"/>
                <a:gd name="T2" fmla="*/ 95 w 96"/>
                <a:gd name="T3" fmla="*/ 23 h 33"/>
                <a:gd name="T4" fmla="*/ 81 w 96"/>
                <a:gd name="T5" fmla="*/ 11 h 33"/>
                <a:gd name="T6" fmla="*/ 66 w 96"/>
                <a:gd name="T7" fmla="*/ 13 h 33"/>
                <a:gd name="T8" fmla="*/ 49 w 96"/>
                <a:gd name="T9" fmla="*/ 14 h 33"/>
                <a:gd name="T10" fmla="*/ 36 w 96"/>
                <a:gd name="T11" fmla="*/ 7 h 33"/>
                <a:gd name="T12" fmla="*/ 23 w 96"/>
                <a:gd name="T13" fmla="*/ 1 h 33"/>
                <a:gd name="T14" fmla="*/ 22 w 96"/>
                <a:gd name="T15" fmla="*/ 1 h 33"/>
                <a:gd name="T16" fmla="*/ 1 w 96"/>
                <a:gd name="T17" fmla="*/ 8 h 33"/>
                <a:gd name="T18" fmla="*/ 0 w 96"/>
                <a:gd name="T19" fmla="*/ 10 h 33"/>
                <a:gd name="T20" fmla="*/ 11 w 96"/>
                <a:gd name="T21" fmla="*/ 19 h 33"/>
                <a:gd name="T22" fmla="*/ 96 w 96"/>
                <a:gd name="T23" fmla="*/ 2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6" h="33">
                  <a:moveTo>
                    <a:pt x="96" y="24"/>
                  </a:moveTo>
                  <a:cubicBezTo>
                    <a:pt x="95" y="23"/>
                    <a:pt x="95" y="23"/>
                    <a:pt x="95" y="23"/>
                  </a:cubicBezTo>
                  <a:cubicBezTo>
                    <a:pt x="94" y="16"/>
                    <a:pt x="89" y="12"/>
                    <a:pt x="81" y="11"/>
                  </a:cubicBezTo>
                  <a:cubicBezTo>
                    <a:pt x="76" y="10"/>
                    <a:pt x="71" y="11"/>
                    <a:pt x="66" y="13"/>
                  </a:cubicBezTo>
                  <a:cubicBezTo>
                    <a:pt x="61" y="14"/>
                    <a:pt x="55" y="16"/>
                    <a:pt x="49" y="14"/>
                  </a:cubicBezTo>
                  <a:cubicBezTo>
                    <a:pt x="44" y="13"/>
                    <a:pt x="40" y="10"/>
                    <a:pt x="36" y="7"/>
                  </a:cubicBezTo>
                  <a:cubicBezTo>
                    <a:pt x="32" y="5"/>
                    <a:pt x="28" y="2"/>
                    <a:pt x="23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12" y="0"/>
                    <a:pt x="5" y="2"/>
                    <a:pt x="1" y="8"/>
                  </a:cubicBezTo>
                  <a:cubicBezTo>
                    <a:pt x="1" y="8"/>
                    <a:pt x="0" y="9"/>
                    <a:pt x="0" y="10"/>
                  </a:cubicBezTo>
                  <a:cubicBezTo>
                    <a:pt x="3" y="13"/>
                    <a:pt x="7" y="16"/>
                    <a:pt x="11" y="19"/>
                  </a:cubicBezTo>
                  <a:cubicBezTo>
                    <a:pt x="34" y="33"/>
                    <a:pt x="68" y="33"/>
                    <a:pt x="96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58"/>
            <p:cNvSpPr/>
            <p:nvPr/>
          </p:nvSpPr>
          <p:spPr bwMode="auto">
            <a:xfrm>
              <a:off x="1917700" y="1717675"/>
              <a:ext cx="1922463" cy="847725"/>
            </a:xfrm>
            <a:custGeom>
              <a:avLst/>
              <a:gdLst>
                <a:gd name="T0" fmla="*/ 302 w 454"/>
                <a:gd name="T1" fmla="*/ 25 h 200"/>
                <a:gd name="T2" fmla="*/ 139 w 454"/>
                <a:gd name="T3" fmla="*/ 2 h 200"/>
                <a:gd name="T4" fmla="*/ 64 w 454"/>
                <a:gd name="T5" fmla="*/ 20 h 200"/>
                <a:gd name="T6" fmla="*/ 4 w 454"/>
                <a:gd name="T7" fmla="*/ 79 h 200"/>
                <a:gd name="T8" fmla="*/ 2 w 454"/>
                <a:gd name="T9" fmla="*/ 82 h 200"/>
                <a:gd name="T10" fmla="*/ 9 w 454"/>
                <a:gd name="T11" fmla="*/ 79 h 200"/>
                <a:gd name="T12" fmla="*/ 15 w 454"/>
                <a:gd name="T13" fmla="*/ 133 h 200"/>
                <a:gd name="T14" fmla="*/ 46 w 454"/>
                <a:gd name="T15" fmla="*/ 167 h 200"/>
                <a:gd name="T16" fmla="*/ 75 w 454"/>
                <a:gd name="T17" fmla="*/ 98 h 200"/>
                <a:gd name="T18" fmla="*/ 92 w 454"/>
                <a:gd name="T19" fmla="*/ 113 h 200"/>
                <a:gd name="T20" fmla="*/ 107 w 454"/>
                <a:gd name="T21" fmla="*/ 68 h 200"/>
                <a:gd name="T22" fmla="*/ 142 w 454"/>
                <a:gd name="T23" fmla="*/ 96 h 200"/>
                <a:gd name="T24" fmla="*/ 209 w 454"/>
                <a:gd name="T25" fmla="*/ 124 h 200"/>
                <a:gd name="T26" fmla="*/ 259 w 454"/>
                <a:gd name="T27" fmla="*/ 128 h 200"/>
                <a:gd name="T28" fmla="*/ 263 w 454"/>
                <a:gd name="T29" fmla="*/ 97 h 200"/>
                <a:gd name="T30" fmla="*/ 393 w 454"/>
                <a:gd name="T31" fmla="*/ 125 h 200"/>
                <a:gd name="T32" fmla="*/ 302 w 454"/>
                <a:gd name="T33" fmla="*/ 2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4" h="200">
                  <a:moveTo>
                    <a:pt x="302" y="25"/>
                  </a:moveTo>
                  <a:cubicBezTo>
                    <a:pt x="249" y="7"/>
                    <a:pt x="195" y="0"/>
                    <a:pt x="139" y="2"/>
                  </a:cubicBezTo>
                  <a:cubicBezTo>
                    <a:pt x="112" y="3"/>
                    <a:pt x="88" y="7"/>
                    <a:pt x="64" y="20"/>
                  </a:cubicBezTo>
                  <a:cubicBezTo>
                    <a:pt x="51" y="27"/>
                    <a:pt x="0" y="61"/>
                    <a:pt x="4" y="79"/>
                  </a:cubicBezTo>
                  <a:cubicBezTo>
                    <a:pt x="4" y="80"/>
                    <a:pt x="3" y="81"/>
                    <a:pt x="2" y="82"/>
                  </a:cubicBezTo>
                  <a:cubicBezTo>
                    <a:pt x="6" y="82"/>
                    <a:pt x="6" y="80"/>
                    <a:pt x="9" y="79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4" y="160"/>
                    <a:pt x="19" y="200"/>
                    <a:pt x="46" y="167"/>
                  </a:cubicBezTo>
                  <a:cubicBezTo>
                    <a:pt x="61" y="149"/>
                    <a:pt x="72" y="115"/>
                    <a:pt x="75" y="98"/>
                  </a:cubicBezTo>
                  <a:cubicBezTo>
                    <a:pt x="79" y="109"/>
                    <a:pt x="83" y="108"/>
                    <a:pt x="92" y="113"/>
                  </a:cubicBezTo>
                  <a:cubicBezTo>
                    <a:pt x="101" y="100"/>
                    <a:pt x="106" y="83"/>
                    <a:pt x="107" y="68"/>
                  </a:cubicBezTo>
                  <a:cubicBezTo>
                    <a:pt x="121" y="73"/>
                    <a:pt x="130" y="87"/>
                    <a:pt x="142" y="96"/>
                  </a:cubicBezTo>
                  <a:cubicBezTo>
                    <a:pt x="163" y="111"/>
                    <a:pt x="185" y="119"/>
                    <a:pt x="209" y="124"/>
                  </a:cubicBezTo>
                  <a:cubicBezTo>
                    <a:pt x="222" y="127"/>
                    <a:pt x="247" y="136"/>
                    <a:pt x="259" y="128"/>
                  </a:cubicBezTo>
                  <a:cubicBezTo>
                    <a:pt x="269" y="120"/>
                    <a:pt x="268" y="107"/>
                    <a:pt x="263" y="97"/>
                  </a:cubicBezTo>
                  <a:cubicBezTo>
                    <a:pt x="289" y="127"/>
                    <a:pt x="362" y="147"/>
                    <a:pt x="393" y="125"/>
                  </a:cubicBezTo>
                  <a:cubicBezTo>
                    <a:pt x="454" y="83"/>
                    <a:pt x="333" y="36"/>
                    <a:pt x="302" y="25"/>
                  </a:cubicBezTo>
                  <a:close/>
                </a:path>
              </a:pathLst>
            </a:custGeom>
            <a:solidFill>
              <a:srgbClr val="844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59"/>
            <p:cNvSpPr/>
            <p:nvPr/>
          </p:nvSpPr>
          <p:spPr bwMode="auto">
            <a:xfrm>
              <a:off x="2509838" y="3036888"/>
              <a:ext cx="428625" cy="292100"/>
            </a:xfrm>
            <a:custGeom>
              <a:avLst/>
              <a:gdLst>
                <a:gd name="T0" fmla="*/ 142 w 270"/>
                <a:gd name="T1" fmla="*/ 61 h 184"/>
                <a:gd name="T2" fmla="*/ 14 w 270"/>
                <a:gd name="T3" fmla="*/ 0 h 184"/>
                <a:gd name="T4" fmla="*/ 0 w 270"/>
                <a:gd name="T5" fmla="*/ 158 h 184"/>
                <a:gd name="T6" fmla="*/ 131 w 270"/>
                <a:gd name="T7" fmla="*/ 125 h 184"/>
                <a:gd name="T8" fmla="*/ 248 w 270"/>
                <a:gd name="T9" fmla="*/ 184 h 184"/>
                <a:gd name="T10" fmla="*/ 270 w 270"/>
                <a:gd name="T11" fmla="*/ 40 h 184"/>
                <a:gd name="T12" fmla="*/ 142 w 270"/>
                <a:gd name="T13" fmla="*/ 61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0" h="184">
                  <a:moveTo>
                    <a:pt x="142" y="61"/>
                  </a:moveTo>
                  <a:lnTo>
                    <a:pt x="14" y="0"/>
                  </a:lnTo>
                  <a:lnTo>
                    <a:pt x="0" y="158"/>
                  </a:lnTo>
                  <a:lnTo>
                    <a:pt x="131" y="125"/>
                  </a:lnTo>
                  <a:lnTo>
                    <a:pt x="248" y="184"/>
                  </a:lnTo>
                  <a:lnTo>
                    <a:pt x="270" y="40"/>
                  </a:lnTo>
                  <a:lnTo>
                    <a:pt x="142" y="61"/>
                  </a:lnTo>
                  <a:close/>
                </a:path>
              </a:pathLst>
            </a:custGeom>
            <a:solidFill>
              <a:srgbClr val="43AF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60"/>
            <p:cNvSpPr/>
            <p:nvPr/>
          </p:nvSpPr>
          <p:spPr bwMode="auto">
            <a:xfrm>
              <a:off x="2641600" y="3092450"/>
              <a:ext cx="152400" cy="182563"/>
            </a:xfrm>
            <a:custGeom>
              <a:avLst/>
              <a:gdLst>
                <a:gd name="T0" fmla="*/ 83 w 96"/>
                <a:gd name="T1" fmla="*/ 115 h 115"/>
                <a:gd name="T2" fmla="*/ 0 w 96"/>
                <a:gd name="T3" fmla="*/ 107 h 115"/>
                <a:gd name="T4" fmla="*/ 11 w 96"/>
                <a:gd name="T5" fmla="*/ 0 h 115"/>
                <a:gd name="T6" fmla="*/ 96 w 96"/>
                <a:gd name="T7" fmla="*/ 10 h 115"/>
                <a:gd name="T8" fmla="*/ 83 w 96"/>
                <a:gd name="T9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15">
                  <a:moveTo>
                    <a:pt x="83" y="115"/>
                  </a:moveTo>
                  <a:lnTo>
                    <a:pt x="0" y="107"/>
                  </a:lnTo>
                  <a:lnTo>
                    <a:pt x="11" y="0"/>
                  </a:lnTo>
                  <a:lnTo>
                    <a:pt x="96" y="10"/>
                  </a:lnTo>
                  <a:lnTo>
                    <a:pt x="83" y="115"/>
                  </a:lnTo>
                  <a:close/>
                </a:path>
              </a:pathLst>
            </a:custGeom>
            <a:solidFill>
              <a:srgbClr val="56D0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61"/>
            <p:cNvSpPr/>
            <p:nvPr/>
          </p:nvSpPr>
          <p:spPr bwMode="auto">
            <a:xfrm>
              <a:off x="2149475" y="3024188"/>
              <a:ext cx="327025" cy="644525"/>
            </a:xfrm>
            <a:custGeom>
              <a:avLst/>
              <a:gdLst>
                <a:gd name="T0" fmla="*/ 77 w 77"/>
                <a:gd name="T1" fmla="*/ 14 h 152"/>
                <a:gd name="T2" fmla="*/ 41 w 77"/>
                <a:gd name="T3" fmla="*/ 152 h 152"/>
                <a:gd name="T4" fmla="*/ 0 w 77"/>
                <a:gd name="T5" fmla="*/ 150 h 152"/>
                <a:gd name="T6" fmla="*/ 61 w 77"/>
                <a:gd name="T7" fmla="*/ 0 h 152"/>
                <a:gd name="T8" fmla="*/ 77 w 77"/>
                <a:gd name="T9" fmla="*/ 14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52">
                  <a:moveTo>
                    <a:pt x="77" y="14"/>
                  </a:moveTo>
                  <a:cubicBezTo>
                    <a:pt x="77" y="14"/>
                    <a:pt x="50" y="99"/>
                    <a:pt x="41" y="152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10" y="59"/>
                    <a:pt x="61" y="0"/>
                  </a:cubicBezTo>
                  <a:lnTo>
                    <a:pt x="77" y="14"/>
                  </a:lnTo>
                  <a:close/>
                </a:path>
              </a:pathLst>
            </a:custGeom>
            <a:solidFill>
              <a:srgbClr val="329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62"/>
            <p:cNvSpPr/>
            <p:nvPr/>
          </p:nvSpPr>
          <p:spPr bwMode="auto">
            <a:xfrm>
              <a:off x="3065463" y="3100388"/>
              <a:ext cx="211138" cy="568325"/>
            </a:xfrm>
            <a:custGeom>
              <a:avLst/>
              <a:gdLst>
                <a:gd name="T0" fmla="*/ 21 w 50"/>
                <a:gd name="T1" fmla="*/ 0 h 134"/>
                <a:gd name="T2" fmla="*/ 32 w 50"/>
                <a:gd name="T3" fmla="*/ 134 h 134"/>
                <a:gd name="T4" fmla="*/ 0 w 50"/>
                <a:gd name="T5" fmla="*/ 132 h 134"/>
                <a:gd name="T6" fmla="*/ 0 w 50"/>
                <a:gd name="T7" fmla="*/ 4 h 134"/>
                <a:gd name="T8" fmla="*/ 21 w 50"/>
                <a:gd name="T9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134">
                  <a:moveTo>
                    <a:pt x="21" y="0"/>
                  </a:moveTo>
                  <a:cubicBezTo>
                    <a:pt x="21" y="0"/>
                    <a:pt x="50" y="52"/>
                    <a:pt x="32" y="134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0" y="132"/>
                    <a:pt x="16" y="57"/>
                    <a:pt x="0" y="4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rgbClr val="329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Oval 63"/>
            <p:cNvSpPr>
              <a:spLocks noChangeArrowheads="1"/>
            </p:cNvSpPr>
            <p:nvPr/>
          </p:nvSpPr>
          <p:spPr bwMode="auto">
            <a:xfrm>
              <a:off x="2641600" y="3313113"/>
              <a:ext cx="101600" cy="101600"/>
            </a:xfrm>
            <a:prstGeom prst="ellipse">
              <a:avLst/>
            </a:pr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Oval 64"/>
            <p:cNvSpPr>
              <a:spLocks noChangeArrowheads="1"/>
            </p:cNvSpPr>
            <p:nvPr/>
          </p:nvSpPr>
          <p:spPr bwMode="auto">
            <a:xfrm>
              <a:off x="2646363" y="3516313"/>
              <a:ext cx="101600" cy="101600"/>
            </a:xfrm>
            <a:prstGeom prst="ellipse">
              <a:avLst/>
            </a:pr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65"/>
            <p:cNvSpPr/>
            <p:nvPr/>
          </p:nvSpPr>
          <p:spPr bwMode="auto">
            <a:xfrm>
              <a:off x="3806825" y="1187450"/>
              <a:ext cx="1676400" cy="1428750"/>
            </a:xfrm>
            <a:custGeom>
              <a:avLst/>
              <a:gdLst>
                <a:gd name="T0" fmla="*/ 384 w 396"/>
                <a:gd name="T1" fmla="*/ 188 h 337"/>
                <a:gd name="T2" fmla="*/ 375 w 396"/>
                <a:gd name="T3" fmla="*/ 192 h 337"/>
                <a:gd name="T4" fmla="*/ 363 w 396"/>
                <a:gd name="T5" fmla="*/ 132 h 337"/>
                <a:gd name="T6" fmla="*/ 378 w 396"/>
                <a:gd name="T7" fmla="*/ 88 h 337"/>
                <a:gd name="T8" fmla="*/ 339 w 396"/>
                <a:gd name="T9" fmla="*/ 81 h 337"/>
                <a:gd name="T10" fmla="*/ 335 w 396"/>
                <a:gd name="T11" fmla="*/ 45 h 337"/>
                <a:gd name="T12" fmla="*/ 299 w 396"/>
                <a:gd name="T13" fmla="*/ 48 h 337"/>
                <a:gd name="T14" fmla="*/ 283 w 396"/>
                <a:gd name="T15" fmla="*/ 17 h 337"/>
                <a:gd name="T16" fmla="*/ 233 w 396"/>
                <a:gd name="T17" fmla="*/ 28 h 337"/>
                <a:gd name="T18" fmla="*/ 190 w 396"/>
                <a:gd name="T19" fmla="*/ 11 h 337"/>
                <a:gd name="T20" fmla="*/ 125 w 396"/>
                <a:gd name="T21" fmla="*/ 53 h 337"/>
                <a:gd name="T22" fmla="*/ 95 w 396"/>
                <a:gd name="T23" fmla="*/ 46 h 337"/>
                <a:gd name="T24" fmla="*/ 49 w 396"/>
                <a:gd name="T25" fmla="*/ 125 h 337"/>
                <a:gd name="T26" fmla="*/ 26 w 396"/>
                <a:gd name="T27" fmla="*/ 175 h 337"/>
                <a:gd name="T28" fmla="*/ 1 w 396"/>
                <a:gd name="T29" fmla="*/ 187 h 337"/>
                <a:gd name="T30" fmla="*/ 27 w 396"/>
                <a:gd name="T31" fmla="*/ 250 h 337"/>
                <a:gd name="T32" fmla="*/ 14 w 396"/>
                <a:gd name="T33" fmla="*/ 284 h 337"/>
                <a:gd name="T34" fmla="*/ 79 w 396"/>
                <a:gd name="T35" fmla="*/ 337 h 337"/>
                <a:gd name="T36" fmla="*/ 345 w 396"/>
                <a:gd name="T37" fmla="*/ 283 h 337"/>
                <a:gd name="T38" fmla="*/ 384 w 396"/>
                <a:gd name="T39" fmla="*/ 188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96" h="337">
                  <a:moveTo>
                    <a:pt x="384" y="188"/>
                  </a:moveTo>
                  <a:cubicBezTo>
                    <a:pt x="381" y="190"/>
                    <a:pt x="378" y="189"/>
                    <a:pt x="375" y="192"/>
                  </a:cubicBezTo>
                  <a:cubicBezTo>
                    <a:pt x="379" y="180"/>
                    <a:pt x="390" y="121"/>
                    <a:pt x="363" y="132"/>
                  </a:cubicBezTo>
                  <a:cubicBezTo>
                    <a:pt x="369" y="121"/>
                    <a:pt x="386" y="102"/>
                    <a:pt x="378" y="88"/>
                  </a:cubicBezTo>
                  <a:cubicBezTo>
                    <a:pt x="372" y="76"/>
                    <a:pt x="350" y="77"/>
                    <a:pt x="339" y="81"/>
                  </a:cubicBezTo>
                  <a:cubicBezTo>
                    <a:pt x="347" y="69"/>
                    <a:pt x="348" y="53"/>
                    <a:pt x="335" y="45"/>
                  </a:cubicBezTo>
                  <a:cubicBezTo>
                    <a:pt x="323" y="37"/>
                    <a:pt x="311" y="45"/>
                    <a:pt x="299" y="48"/>
                  </a:cubicBezTo>
                  <a:cubicBezTo>
                    <a:pt x="311" y="29"/>
                    <a:pt x="305" y="20"/>
                    <a:pt x="283" y="17"/>
                  </a:cubicBezTo>
                  <a:cubicBezTo>
                    <a:pt x="261" y="13"/>
                    <a:pt x="253" y="23"/>
                    <a:pt x="233" y="28"/>
                  </a:cubicBezTo>
                  <a:cubicBezTo>
                    <a:pt x="245" y="0"/>
                    <a:pt x="206" y="7"/>
                    <a:pt x="190" y="11"/>
                  </a:cubicBezTo>
                  <a:cubicBezTo>
                    <a:pt x="171" y="16"/>
                    <a:pt x="128" y="29"/>
                    <a:pt x="125" y="53"/>
                  </a:cubicBezTo>
                  <a:cubicBezTo>
                    <a:pt x="128" y="27"/>
                    <a:pt x="109" y="36"/>
                    <a:pt x="95" y="46"/>
                  </a:cubicBezTo>
                  <a:cubicBezTo>
                    <a:pt x="67" y="68"/>
                    <a:pt x="63" y="96"/>
                    <a:pt x="49" y="125"/>
                  </a:cubicBezTo>
                  <a:cubicBezTo>
                    <a:pt x="33" y="102"/>
                    <a:pt x="26" y="166"/>
                    <a:pt x="26" y="175"/>
                  </a:cubicBezTo>
                  <a:cubicBezTo>
                    <a:pt x="16" y="160"/>
                    <a:pt x="2" y="175"/>
                    <a:pt x="1" y="187"/>
                  </a:cubicBezTo>
                  <a:cubicBezTo>
                    <a:pt x="0" y="211"/>
                    <a:pt x="13" y="233"/>
                    <a:pt x="27" y="250"/>
                  </a:cubicBezTo>
                  <a:cubicBezTo>
                    <a:pt x="3" y="245"/>
                    <a:pt x="7" y="268"/>
                    <a:pt x="14" y="284"/>
                  </a:cubicBezTo>
                  <a:cubicBezTo>
                    <a:pt x="28" y="310"/>
                    <a:pt x="58" y="321"/>
                    <a:pt x="79" y="337"/>
                  </a:cubicBezTo>
                  <a:cubicBezTo>
                    <a:pt x="345" y="283"/>
                    <a:pt x="345" y="283"/>
                    <a:pt x="345" y="283"/>
                  </a:cubicBezTo>
                  <a:cubicBezTo>
                    <a:pt x="372" y="266"/>
                    <a:pt x="396" y="220"/>
                    <a:pt x="384" y="188"/>
                  </a:cubicBezTo>
                  <a:close/>
                </a:path>
              </a:pathLst>
            </a:custGeom>
            <a:solidFill>
              <a:srgbClr val="B252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66"/>
            <p:cNvSpPr/>
            <p:nvPr/>
          </p:nvSpPr>
          <p:spPr bwMode="auto">
            <a:xfrm>
              <a:off x="4017963" y="1514475"/>
              <a:ext cx="1693863" cy="1042988"/>
            </a:xfrm>
            <a:custGeom>
              <a:avLst/>
              <a:gdLst>
                <a:gd name="T0" fmla="*/ 139 w 400"/>
                <a:gd name="T1" fmla="*/ 41 h 246"/>
                <a:gd name="T2" fmla="*/ 26 w 400"/>
                <a:gd name="T3" fmla="*/ 246 h 246"/>
                <a:gd name="T4" fmla="*/ 377 w 400"/>
                <a:gd name="T5" fmla="*/ 182 h 246"/>
                <a:gd name="T6" fmla="*/ 139 w 400"/>
                <a:gd name="T7" fmla="*/ 41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0" h="246">
                  <a:moveTo>
                    <a:pt x="139" y="41"/>
                  </a:moveTo>
                  <a:cubicBezTo>
                    <a:pt x="17" y="65"/>
                    <a:pt x="0" y="210"/>
                    <a:pt x="26" y="246"/>
                  </a:cubicBezTo>
                  <a:cubicBezTo>
                    <a:pt x="377" y="182"/>
                    <a:pt x="377" y="182"/>
                    <a:pt x="377" y="182"/>
                  </a:cubicBezTo>
                  <a:cubicBezTo>
                    <a:pt x="400" y="155"/>
                    <a:pt x="347" y="0"/>
                    <a:pt x="139" y="41"/>
                  </a:cubicBezTo>
                  <a:close/>
                </a:path>
              </a:pathLst>
            </a:custGeom>
            <a:solidFill>
              <a:srgbClr val="329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67"/>
            <p:cNvSpPr/>
            <p:nvPr/>
          </p:nvSpPr>
          <p:spPr bwMode="auto">
            <a:xfrm>
              <a:off x="5521325" y="2654300"/>
              <a:ext cx="390525" cy="301625"/>
            </a:xfrm>
            <a:custGeom>
              <a:avLst/>
              <a:gdLst>
                <a:gd name="T0" fmla="*/ 5 w 92"/>
                <a:gd name="T1" fmla="*/ 14 h 71"/>
                <a:gd name="T2" fmla="*/ 76 w 92"/>
                <a:gd name="T3" fmla="*/ 13 h 71"/>
                <a:gd name="T4" fmla="*/ 69 w 92"/>
                <a:gd name="T5" fmla="*/ 58 h 71"/>
                <a:gd name="T6" fmla="*/ 0 w 92"/>
                <a:gd name="T7" fmla="*/ 64 h 71"/>
                <a:gd name="T8" fmla="*/ 5 w 92"/>
                <a:gd name="T9" fmla="*/ 1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71">
                  <a:moveTo>
                    <a:pt x="5" y="14"/>
                  </a:moveTo>
                  <a:cubicBezTo>
                    <a:pt x="21" y="3"/>
                    <a:pt x="60" y="0"/>
                    <a:pt x="76" y="13"/>
                  </a:cubicBezTo>
                  <a:cubicBezTo>
                    <a:pt x="92" y="27"/>
                    <a:pt x="85" y="48"/>
                    <a:pt x="69" y="58"/>
                  </a:cubicBezTo>
                  <a:cubicBezTo>
                    <a:pt x="49" y="71"/>
                    <a:pt x="22" y="64"/>
                    <a:pt x="0" y="64"/>
                  </a:cubicBezTo>
                  <a:lnTo>
                    <a:pt x="5" y="14"/>
                  </a:lnTo>
                  <a:close/>
                </a:path>
              </a:pathLst>
            </a:custGeom>
            <a:solidFill>
              <a:srgbClr val="E8A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68"/>
            <p:cNvSpPr/>
            <p:nvPr/>
          </p:nvSpPr>
          <p:spPr bwMode="auto">
            <a:xfrm>
              <a:off x="3908425" y="2501900"/>
              <a:ext cx="385763" cy="373063"/>
            </a:xfrm>
            <a:custGeom>
              <a:avLst/>
              <a:gdLst>
                <a:gd name="T0" fmla="*/ 91 w 91"/>
                <a:gd name="T1" fmla="*/ 34 h 88"/>
                <a:gd name="T2" fmla="*/ 3 w 91"/>
                <a:gd name="T3" fmla="*/ 38 h 88"/>
                <a:gd name="T4" fmla="*/ 88 w 91"/>
                <a:gd name="T5" fmla="*/ 71 h 88"/>
                <a:gd name="T6" fmla="*/ 91 w 91"/>
                <a:gd name="T7" fmla="*/ 3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88">
                  <a:moveTo>
                    <a:pt x="91" y="34"/>
                  </a:moveTo>
                  <a:cubicBezTo>
                    <a:pt x="89" y="10"/>
                    <a:pt x="5" y="0"/>
                    <a:pt x="3" y="38"/>
                  </a:cubicBezTo>
                  <a:cubicBezTo>
                    <a:pt x="0" y="88"/>
                    <a:pt x="87" y="62"/>
                    <a:pt x="88" y="71"/>
                  </a:cubicBezTo>
                  <a:lnTo>
                    <a:pt x="91" y="34"/>
                  </a:lnTo>
                  <a:close/>
                </a:path>
              </a:pathLst>
            </a:custGeom>
            <a:solidFill>
              <a:srgbClr val="E8A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69"/>
            <p:cNvSpPr/>
            <p:nvPr/>
          </p:nvSpPr>
          <p:spPr bwMode="auto">
            <a:xfrm>
              <a:off x="4073525" y="2019300"/>
              <a:ext cx="1739900" cy="1373188"/>
            </a:xfrm>
            <a:custGeom>
              <a:avLst/>
              <a:gdLst>
                <a:gd name="T0" fmla="*/ 351 w 411"/>
                <a:gd name="T1" fmla="*/ 71 h 324"/>
                <a:gd name="T2" fmla="*/ 213 w 411"/>
                <a:gd name="T3" fmla="*/ 5 h 324"/>
                <a:gd name="T4" fmla="*/ 39 w 411"/>
                <a:gd name="T5" fmla="*/ 74 h 324"/>
                <a:gd name="T6" fmla="*/ 49 w 411"/>
                <a:gd name="T7" fmla="*/ 246 h 324"/>
                <a:gd name="T8" fmla="*/ 360 w 411"/>
                <a:gd name="T9" fmla="*/ 251 h 324"/>
                <a:gd name="T10" fmla="*/ 351 w 411"/>
                <a:gd name="T11" fmla="*/ 71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1" h="324">
                  <a:moveTo>
                    <a:pt x="351" y="71"/>
                  </a:moveTo>
                  <a:cubicBezTo>
                    <a:pt x="319" y="34"/>
                    <a:pt x="270" y="8"/>
                    <a:pt x="213" y="5"/>
                  </a:cubicBezTo>
                  <a:cubicBezTo>
                    <a:pt x="146" y="0"/>
                    <a:pt x="77" y="26"/>
                    <a:pt x="39" y="74"/>
                  </a:cubicBezTo>
                  <a:cubicBezTo>
                    <a:pt x="1" y="123"/>
                    <a:pt x="0" y="198"/>
                    <a:pt x="49" y="246"/>
                  </a:cubicBezTo>
                  <a:cubicBezTo>
                    <a:pt x="128" y="323"/>
                    <a:pt x="292" y="324"/>
                    <a:pt x="360" y="251"/>
                  </a:cubicBezTo>
                  <a:cubicBezTo>
                    <a:pt x="411" y="196"/>
                    <a:pt x="397" y="122"/>
                    <a:pt x="351" y="71"/>
                  </a:cubicBezTo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70"/>
            <p:cNvSpPr/>
            <p:nvPr/>
          </p:nvSpPr>
          <p:spPr bwMode="auto">
            <a:xfrm>
              <a:off x="5178425" y="2874963"/>
              <a:ext cx="284163" cy="246063"/>
            </a:xfrm>
            <a:custGeom>
              <a:avLst/>
              <a:gdLst>
                <a:gd name="T0" fmla="*/ 30 w 67"/>
                <a:gd name="T1" fmla="*/ 0 h 58"/>
                <a:gd name="T2" fmla="*/ 8 w 67"/>
                <a:gd name="T3" fmla="*/ 16 h 58"/>
                <a:gd name="T4" fmla="*/ 33 w 67"/>
                <a:gd name="T5" fmla="*/ 58 h 58"/>
                <a:gd name="T6" fmla="*/ 53 w 67"/>
                <a:gd name="T7" fmla="*/ 44 h 58"/>
                <a:gd name="T8" fmla="*/ 30 w 67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58">
                  <a:moveTo>
                    <a:pt x="30" y="0"/>
                  </a:moveTo>
                  <a:cubicBezTo>
                    <a:pt x="22" y="0"/>
                    <a:pt x="13" y="5"/>
                    <a:pt x="8" y="16"/>
                  </a:cubicBezTo>
                  <a:cubicBezTo>
                    <a:pt x="0" y="36"/>
                    <a:pt x="16" y="58"/>
                    <a:pt x="33" y="58"/>
                  </a:cubicBezTo>
                  <a:cubicBezTo>
                    <a:pt x="40" y="58"/>
                    <a:pt x="48" y="54"/>
                    <a:pt x="53" y="44"/>
                  </a:cubicBezTo>
                  <a:cubicBezTo>
                    <a:pt x="67" y="21"/>
                    <a:pt x="48" y="0"/>
                    <a:pt x="30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71"/>
            <p:cNvSpPr/>
            <p:nvPr/>
          </p:nvSpPr>
          <p:spPr bwMode="auto">
            <a:xfrm>
              <a:off x="4398963" y="2854325"/>
              <a:ext cx="360363" cy="296863"/>
            </a:xfrm>
            <a:custGeom>
              <a:avLst/>
              <a:gdLst>
                <a:gd name="T0" fmla="*/ 41 w 85"/>
                <a:gd name="T1" fmla="*/ 0 h 70"/>
                <a:gd name="T2" fmla="*/ 17 w 85"/>
                <a:gd name="T3" fmla="*/ 13 h 70"/>
                <a:gd name="T4" fmla="*/ 39 w 85"/>
                <a:gd name="T5" fmla="*/ 70 h 70"/>
                <a:gd name="T6" fmla="*/ 59 w 85"/>
                <a:gd name="T7" fmla="*/ 60 h 70"/>
                <a:gd name="T8" fmla="*/ 41 w 85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70">
                  <a:moveTo>
                    <a:pt x="41" y="0"/>
                  </a:moveTo>
                  <a:cubicBezTo>
                    <a:pt x="33" y="0"/>
                    <a:pt x="24" y="4"/>
                    <a:pt x="17" y="13"/>
                  </a:cubicBezTo>
                  <a:cubicBezTo>
                    <a:pt x="0" y="35"/>
                    <a:pt x="16" y="70"/>
                    <a:pt x="39" y="70"/>
                  </a:cubicBezTo>
                  <a:cubicBezTo>
                    <a:pt x="45" y="70"/>
                    <a:pt x="52" y="67"/>
                    <a:pt x="59" y="60"/>
                  </a:cubicBezTo>
                  <a:cubicBezTo>
                    <a:pt x="85" y="35"/>
                    <a:pt x="65" y="0"/>
                    <a:pt x="41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72"/>
            <p:cNvSpPr/>
            <p:nvPr/>
          </p:nvSpPr>
          <p:spPr bwMode="auto">
            <a:xfrm>
              <a:off x="4754563" y="2947988"/>
              <a:ext cx="373063" cy="203200"/>
            </a:xfrm>
            <a:custGeom>
              <a:avLst/>
              <a:gdLst>
                <a:gd name="T0" fmla="*/ 17 w 88"/>
                <a:gd name="T1" fmla="*/ 13 h 48"/>
                <a:gd name="T2" fmla="*/ 44 w 88"/>
                <a:gd name="T3" fmla="*/ 31 h 48"/>
                <a:gd name="T4" fmla="*/ 71 w 88"/>
                <a:gd name="T5" fmla="*/ 8 h 48"/>
                <a:gd name="T6" fmla="*/ 83 w 88"/>
                <a:gd name="T7" fmla="*/ 15 h 48"/>
                <a:gd name="T8" fmla="*/ 45 w 88"/>
                <a:gd name="T9" fmla="*/ 45 h 48"/>
                <a:gd name="T10" fmla="*/ 4 w 88"/>
                <a:gd name="T11" fmla="*/ 20 h 48"/>
                <a:gd name="T12" fmla="*/ 17 w 88"/>
                <a:gd name="T13" fmla="*/ 1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48">
                  <a:moveTo>
                    <a:pt x="17" y="13"/>
                  </a:moveTo>
                  <a:cubicBezTo>
                    <a:pt x="23" y="23"/>
                    <a:pt x="31" y="33"/>
                    <a:pt x="44" y="31"/>
                  </a:cubicBezTo>
                  <a:cubicBezTo>
                    <a:pt x="57" y="30"/>
                    <a:pt x="65" y="18"/>
                    <a:pt x="71" y="8"/>
                  </a:cubicBezTo>
                  <a:cubicBezTo>
                    <a:pt x="76" y="0"/>
                    <a:pt x="88" y="7"/>
                    <a:pt x="83" y="15"/>
                  </a:cubicBezTo>
                  <a:cubicBezTo>
                    <a:pt x="75" y="29"/>
                    <a:pt x="63" y="43"/>
                    <a:pt x="45" y="45"/>
                  </a:cubicBezTo>
                  <a:cubicBezTo>
                    <a:pt x="27" y="48"/>
                    <a:pt x="13" y="34"/>
                    <a:pt x="4" y="20"/>
                  </a:cubicBezTo>
                  <a:cubicBezTo>
                    <a:pt x="0" y="12"/>
                    <a:pt x="12" y="5"/>
                    <a:pt x="17" y="13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73"/>
            <p:cNvSpPr/>
            <p:nvPr/>
          </p:nvSpPr>
          <p:spPr bwMode="auto">
            <a:xfrm>
              <a:off x="5051425" y="2600325"/>
              <a:ext cx="177800" cy="169863"/>
            </a:xfrm>
            <a:custGeom>
              <a:avLst/>
              <a:gdLst>
                <a:gd name="T0" fmla="*/ 3 w 42"/>
                <a:gd name="T1" fmla="*/ 15 h 40"/>
                <a:gd name="T2" fmla="*/ 25 w 42"/>
                <a:gd name="T3" fmla="*/ 3 h 40"/>
                <a:gd name="T4" fmla="*/ 28 w 42"/>
                <a:gd name="T5" fmla="*/ 4 h 40"/>
                <a:gd name="T6" fmla="*/ 40 w 42"/>
                <a:gd name="T7" fmla="*/ 25 h 40"/>
                <a:gd name="T8" fmla="*/ 18 w 42"/>
                <a:gd name="T9" fmla="*/ 37 h 40"/>
                <a:gd name="T10" fmla="*/ 15 w 42"/>
                <a:gd name="T11" fmla="*/ 36 h 40"/>
                <a:gd name="T12" fmla="*/ 3 w 42"/>
                <a:gd name="T13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40">
                  <a:moveTo>
                    <a:pt x="3" y="15"/>
                  </a:moveTo>
                  <a:cubicBezTo>
                    <a:pt x="6" y="6"/>
                    <a:pt x="15" y="0"/>
                    <a:pt x="25" y="3"/>
                  </a:cubicBezTo>
                  <a:cubicBezTo>
                    <a:pt x="26" y="3"/>
                    <a:pt x="27" y="3"/>
                    <a:pt x="28" y="4"/>
                  </a:cubicBezTo>
                  <a:cubicBezTo>
                    <a:pt x="37" y="6"/>
                    <a:pt x="42" y="16"/>
                    <a:pt x="40" y="25"/>
                  </a:cubicBezTo>
                  <a:cubicBezTo>
                    <a:pt x="37" y="34"/>
                    <a:pt x="27" y="40"/>
                    <a:pt x="18" y="37"/>
                  </a:cubicBezTo>
                  <a:cubicBezTo>
                    <a:pt x="17" y="37"/>
                    <a:pt x="16" y="37"/>
                    <a:pt x="15" y="36"/>
                  </a:cubicBezTo>
                  <a:cubicBezTo>
                    <a:pt x="6" y="34"/>
                    <a:pt x="0" y="24"/>
                    <a:pt x="3" y="15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74"/>
            <p:cNvSpPr/>
            <p:nvPr/>
          </p:nvSpPr>
          <p:spPr bwMode="auto">
            <a:xfrm>
              <a:off x="4598988" y="2552700"/>
              <a:ext cx="241300" cy="225425"/>
            </a:xfrm>
            <a:custGeom>
              <a:avLst/>
              <a:gdLst>
                <a:gd name="T0" fmla="*/ 20 w 57"/>
                <a:gd name="T1" fmla="*/ 11 h 53"/>
                <a:gd name="T2" fmla="*/ 37 w 57"/>
                <a:gd name="T3" fmla="*/ 42 h 53"/>
                <a:gd name="T4" fmla="*/ 20 w 57"/>
                <a:gd name="T5" fmla="*/ 1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53">
                  <a:moveTo>
                    <a:pt x="20" y="11"/>
                  </a:moveTo>
                  <a:cubicBezTo>
                    <a:pt x="40" y="0"/>
                    <a:pt x="57" y="31"/>
                    <a:pt x="37" y="42"/>
                  </a:cubicBezTo>
                  <a:cubicBezTo>
                    <a:pt x="17" y="53"/>
                    <a:pt x="0" y="22"/>
                    <a:pt x="20" y="11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75"/>
            <p:cNvSpPr/>
            <p:nvPr/>
          </p:nvSpPr>
          <p:spPr bwMode="auto">
            <a:xfrm>
              <a:off x="4814888" y="2671763"/>
              <a:ext cx="211138" cy="228600"/>
            </a:xfrm>
            <a:custGeom>
              <a:avLst/>
              <a:gdLst>
                <a:gd name="T0" fmla="*/ 24 w 50"/>
                <a:gd name="T1" fmla="*/ 1 h 54"/>
                <a:gd name="T2" fmla="*/ 29 w 50"/>
                <a:gd name="T3" fmla="*/ 0 h 54"/>
                <a:gd name="T4" fmla="*/ 22 w 50"/>
                <a:gd name="T5" fmla="*/ 47 h 54"/>
                <a:gd name="T6" fmla="*/ 24 w 50"/>
                <a:gd name="T7" fmla="*/ 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54">
                  <a:moveTo>
                    <a:pt x="24" y="1"/>
                  </a:moveTo>
                  <a:cubicBezTo>
                    <a:pt x="26" y="0"/>
                    <a:pt x="28" y="0"/>
                    <a:pt x="29" y="0"/>
                  </a:cubicBezTo>
                  <a:cubicBezTo>
                    <a:pt x="41" y="3"/>
                    <a:pt x="50" y="54"/>
                    <a:pt x="22" y="47"/>
                  </a:cubicBezTo>
                  <a:cubicBezTo>
                    <a:pt x="0" y="41"/>
                    <a:pt x="12" y="8"/>
                    <a:pt x="24" y="1"/>
                  </a:cubicBezTo>
                  <a:close/>
                </a:path>
              </a:pathLst>
            </a:custGeom>
            <a:solidFill>
              <a:srgbClr val="F28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76"/>
            <p:cNvSpPr/>
            <p:nvPr/>
          </p:nvSpPr>
          <p:spPr bwMode="auto">
            <a:xfrm>
              <a:off x="4081463" y="1773238"/>
              <a:ext cx="1830388" cy="923925"/>
            </a:xfrm>
            <a:custGeom>
              <a:avLst/>
              <a:gdLst>
                <a:gd name="T0" fmla="*/ 13 w 432"/>
                <a:gd name="T1" fmla="*/ 185 h 218"/>
                <a:gd name="T2" fmla="*/ 205 w 432"/>
                <a:gd name="T3" fmla="*/ 83 h 218"/>
                <a:gd name="T4" fmla="*/ 391 w 432"/>
                <a:gd name="T5" fmla="*/ 218 h 218"/>
                <a:gd name="T6" fmla="*/ 216 w 432"/>
                <a:gd name="T7" fmla="*/ 11 h 218"/>
                <a:gd name="T8" fmla="*/ 13 w 432"/>
                <a:gd name="T9" fmla="*/ 185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2" h="218">
                  <a:moveTo>
                    <a:pt x="13" y="185"/>
                  </a:moveTo>
                  <a:cubicBezTo>
                    <a:pt x="13" y="185"/>
                    <a:pt x="150" y="153"/>
                    <a:pt x="205" y="83"/>
                  </a:cubicBezTo>
                  <a:cubicBezTo>
                    <a:pt x="205" y="83"/>
                    <a:pt x="300" y="199"/>
                    <a:pt x="391" y="218"/>
                  </a:cubicBezTo>
                  <a:cubicBezTo>
                    <a:pt x="391" y="218"/>
                    <a:pt x="432" y="22"/>
                    <a:pt x="216" y="11"/>
                  </a:cubicBezTo>
                  <a:cubicBezTo>
                    <a:pt x="0" y="0"/>
                    <a:pt x="13" y="185"/>
                    <a:pt x="13" y="185"/>
                  </a:cubicBezTo>
                  <a:close/>
                </a:path>
              </a:pathLst>
            </a:custGeom>
            <a:solidFill>
              <a:srgbClr val="D8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77"/>
            <p:cNvSpPr>
              <a:spLocks noEditPoints="1"/>
            </p:cNvSpPr>
            <p:nvPr/>
          </p:nvSpPr>
          <p:spPr bwMode="auto">
            <a:xfrm>
              <a:off x="4276725" y="2332038"/>
              <a:ext cx="1295400" cy="577850"/>
            </a:xfrm>
            <a:custGeom>
              <a:avLst/>
              <a:gdLst>
                <a:gd name="T0" fmla="*/ 80 w 306"/>
                <a:gd name="T1" fmla="*/ 134 h 136"/>
                <a:gd name="T2" fmla="*/ 126 w 306"/>
                <a:gd name="T3" fmla="*/ 116 h 136"/>
                <a:gd name="T4" fmla="*/ 141 w 306"/>
                <a:gd name="T5" fmla="*/ 94 h 136"/>
                <a:gd name="T6" fmla="*/ 142 w 306"/>
                <a:gd name="T7" fmla="*/ 79 h 136"/>
                <a:gd name="T8" fmla="*/ 147 w 306"/>
                <a:gd name="T9" fmla="*/ 80 h 136"/>
                <a:gd name="T10" fmla="*/ 162 w 306"/>
                <a:gd name="T11" fmla="*/ 82 h 136"/>
                <a:gd name="T12" fmla="*/ 177 w 306"/>
                <a:gd name="T13" fmla="*/ 112 h 136"/>
                <a:gd name="T14" fmla="*/ 218 w 306"/>
                <a:gd name="T15" fmla="*/ 134 h 136"/>
                <a:gd name="T16" fmla="*/ 262 w 306"/>
                <a:gd name="T17" fmla="*/ 127 h 136"/>
                <a:gd name="T18" fmla="*/ 263 w 306"/>
                <a:gd name="T19" fmla="*/ 126 h 136"/>
                <a:gd name="T20" fmla="*/ 264 w 306"/>
                <a:gd name="T21" fmla="*/ 126 h 136"/>
                <a:gd name="T22" fmla="*/ 264 w 306"/>
                <a:gd name="T23" fmla="*/ 126 h 136"/>
                <a:gd name="T24" fmla="*/ 264 w 306"/>
                <a:gd name="T25" fmla="*/ 126 h 136"/>
                <a:gd name="T26" fmla="*/ 277 w 306"/>
                <a:gd name="T27" fmla="*/ 118 h 136"/>
                <a:gd name="T28" fmla="*/ 281 w 306"/>
                <a:gd name="T29" fmla="*/ 30 h 136"/>
                <a:gd name="T30" fmla="*/ 178 w 306"/>
                <a:gd name="T31" fmla="*/ 27 h 136"/>
                <a:gd name="T32" fmla="*/ 161 w 306"/>
                <a:gd name="T33" fmla="*/ 68 h 136"/>
                <a:gd name="T34" fmla="*/ 147 w 306"/>
                <a:gd name="T35" fmla="*/ 66 h 136"/>
                <a:gd name="T36" fmla="*/ 144 w 306"/>
                <a:gd name="T37" fmla="*/ 67 h 136"/>
                <a:gd name="T38" fmla="*/ 144 w 306"/>
                <a:gd name="T39" fmla="*/ 56 h 136"/>
                <a:gd name="T40" fmla="*/ 68 w 306"/>
                <a:gd name="T41" fmla="*/ 6 h 136"/>
                <a:gd name="T42" fmla="*/ 6 w 306"/>
                <a:gd name="T43" fmla="*/ 82 h 136"/>
                <a:gd name="T44" fmla="*/ 80 w 306"/>
                <a:gd name="T45" fmla="*/ 134 h 136"/>
                <a:gd name="T46" fmla="*/ 188 w 306"/>
                <a:gd name="T47" fmla="*/ 37 h 136"/>
                <a:gd name="T48" fmla="*/ 273 w 306"/>
                <a:gd name="T49" fmla="*/ 42 h 136"/>
                <a:gd name="T50" fmla="*/ 258 w 306"/>
                <a:gd name="T51" fmla="*/ 113 h 136"/>
                <a:gd name="T52" fmla="*/ 190 w 306"/>
                <a:gd name="T53" fmla="*/ 105 h 136"/>
                <a:gd name="T54" fmla="*/ 188 w 306"/>
                <a:gd name="T55" fmla="*/ 37 h 136"/>
                <a:gd name="T56" fmla="*/ 20 w 306"/>
                <a:gd name="T57" fmla="*/ 73 h 136"/>
                <a:gd name="T58" fmla="*/ 81 w 306"/>
                <a:gd name="T59" fmla="*/ 20 h 136"/>
                <a:gd name="T60" fmla="*/ 129 w 306"/>
                <a:gd name="T61" fmla="*/ 72 h 136"/>
                <a:gd name="T62" fmla="*/ 128 w 306"/>
                <a:gd name="T63" fmla="*/ 75 h 136"/>
                <a:gd name="T64" fmla="*/ 128 w 306"/>
                <a:gd name="T65" fmla="*/ 78 h 136"/>
                <a:gd name="T66" fmla="*/ 114 w 306"/>
                <a:gd name="T67" fmla="*/ 108 h 136"/>
                <a:gd name="T68" fmla="*/ 76 w 306"/>
                <a:gd name="T69" fmla="*/ 120 h 136"/>
                <a:gd name="T70" fmla="*/ 20 w 306"/>
                <a:gd name="T71" fmla="*/ 73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6" h="136">
                  <a:moveTo>
                    <a:pt x="80" y="134"/>
                  </a:moveTo>
                  <a:cubicBezTo>
                    <a:pt x="97" y="133"/>
                    <a:pt x="114" y="128"/>
                    <a:pt x="126" y="116"/>
                  </a:cubicBezTo>
                  <a:cubicBezTo>
                    <a:pt x="132" y="110"/>
                    <a:pt x="138" y="103"/>
                    <a:pt x="141" y="94"/>
                  </a:cubicBezTo>
                  <a:cubicBezTo>
                    <a:pt x="143" y="89"/>
                    <a:pt x="142" y="84"/>
                    <a:pt x="142" y="79"/>
                  </a:cubicBezTo>
                  <a:cubicBezTo>
                    <a:pt x="143" y="80"/>
                    <a:pt x="145" y="80"/>
                    <a:pt x="147" y="80"/>
                  </a:cubicBezTo>
                  <a:cubicBezTo>
                    <a:pt x="152" y="80"/>
                    <a:pt x="157" y="82"/>
                    <a:pt x="162" y="82"/>
                  </a:cubicBezTo>
                  <a:cubicBezTo>
                    <a:pt x="164" y="93"/>
                    <a:pt x="170" y="103"/>
                    <a:pt x="177" y="112"/>
                  </a:cubicBezTo>
                  <a:cubicBezTo>
                    <a:pt x="188" y="124"/>
                    <a:pt x="202" y="133"/>
                    <a:pt x="218" y="134"/>
                  </a:cubicBezTo>
                  <a:cubicBezTo>
                    <a:pt x="234" y="136"/>
                    <a:pt x="248" y="130"/>
                    <a:pt x="262" y="127"/>
                  </a:cubicBezTo>
                  <a:cubicBezTo>
                    <a:pt x="263" y="126"/>
                    <a:pt x="263" y="126"/>
                    <a:pt x="263" y="126"/>
                  </a:cubicBezTo>
                  <a:cubicBezTo>
                    <a:pt x="264" y="126"/>
                    <a:pt x="264" y="126"/>
                    <a:pt x="264" y="126"/>
                  </a:cubicBezTo>
                  <a:cubicBezTo>
                    <a:pt x="264" y="126"/>
                    <a:pt x="264" y="126"/>
                    <a:pt x="264" y="126"/>
                  </a:cubicBezTo>
                  <a:cubicBezTo>
                    <a:pt x="264" y="126"/>
                    <a:pt x="264" y="126"/>
                    <a:pt x="264" y="126"/>
                  </a:cubicBezTo>
                  <a:cubicBezTo>
                    <a:pt x="269" y="123"/>
                    <a:pt x="273" y="121"/>
                    <a:pt x="277" y="118"/>
                  </a:cubicBezTo>
                  <a:cubicBezTo>
                    <a:pt x="305" y="95"/>
                    <a:pt x="306" y="55"/>
                    <a:pt x="281" y="30"/>
                  </a:cubicBezTo>
                  <a:cubicBezTo>
                    <a:pt x="254" y="3"/>
                    <a:pt x="206" y="0"/>
                    <a:pt x="178" y="27"/>
                  </a:cubicBezTo>
                  <a:cubicBezTo>
                    <a:pt x="166" y="38"/>
                    <a:pt x="161" y="53"/>
                    <a:pt x="161" y="68"/>
                  </a:cubicBezTo>
                  <a:cubicBezTo>
                    <a:pt x="156" y="67"/>
                    <a:pt x="152" y="66"/>
                    <a:pt x="147" y="66"/>
                  </a:cubicBezTo>
                  <a:cubicBezTo>
                    <a:pt x="146" y="66"/>
                    <a:pt x="145" y="67"/>
                    <a:pt x="144" y="67"/>
                  </a:cubicBezTo>
                  <a:cubicBezTo>
                    <a:pt x="144" y="64"/>
                    <a:pt x="144" y="60"/>
                    <a:pt x="144" y="56"/>
                  </a:cubicBezTo>
                  <a:cubicBezTo>
                    <a:pt x="140" y="20"/>
                    <a:pt x="101" y="3"/>
                    <a:pt x="68" y="6"/>
                  </a:cubicBezTo>
                  <a:cubicBezTo>
                    <a:pt x="31" y="10"/>
                    <a:pt x="0" y="42"/>
                    <a:pt x="6" y="82"/>
                  </a:cubicBezTo>
                  <a:cubicBezTo>
                    <a:pt x="12" y="117"/>
                    <a:pt x="47" y="136"/>
                    <a:pt x="80" y="134"/>
                  </a:cubicBezTo>
                  <a:close/>
                  <a:moveTo>
                    <a:pt x="188" y="37"/>
                  </a:moveTo>
                  <a:cubicBezTo>
                    <a:pt x="212" y="15"/>
                    <a:pt x="252" y="18"/>
                    <a:pt x="273" y="42"/>
                  </a:cubicBezTo>
                  <a:cubicBezTo>
                    <a:pt x="295" y="67"/>
                    <a:pt x="286" y="98"/>
                    <a:pt x="258" y="113"/>
                  </a:cubicBezTo>
                  <a:cubicBezTo>
                    <a:pt x="234" y="120"/>
                    <a:pt x="209" y="127"/>
                    <a:pt x="190" y="105"/>
                  </a:cubicBezTo>
                  <a:cubicBezTo>
                    <a:pt x="173" y="87"/>
                    <a:pt x="167" y="55"/>
                    <a:pt x="188" y="37"/>
                  </a:cubicBezTo>
                  <a:close/>
                  <a:moveTo>
                    <a:pt x="20" y="73"/>
                  </a:moveTo>
                  <a:cubicBezTo>
                    <a:pt x="21" y="39"/>
                    <a:pt x="48" y="17"/>
                    <a:pt x="81" y="20"/>
                  </a:cubicBezTo>
                  <a:cubicBezTo>
                    <a:pt x="111" y="22"/>
                    <a:pt x="135" y="41"/>
                    <a:pt x="129" y="72"/>
                  </a:cubicBezTo>
                  <a:cubicBezTo>
                    <a:pt x="129" y="73"/>
                    <a:pt x="128" y="74"/>
                    <a:pt x="128" y="75"/>
                  </a:cubicBezTo>
                  <a:cubicBezTo>
                    <a:pt x="128" y="76"/>
                    <a:pt x="128" y="77"/>
                    <a:pt x="128" y="78"/>
                  </a:cubicBezTo>
                  <a:cubicBezTo>
                    <a:pt x="128" y="90"/>
                    <a:pt x="125" y="99"/>
                    <a:pt x="114" y="108"/>
                  </a:cubicBezTo>
                  <a:cubicBezTo>
                    <a:pt x="104" y="116"/>
                    <a:pt x="90" y="121"/>
                    <a:pt x="76" y="120"/>
                  </a:cubicBezTo>
                  <a:cubicBezTo>
                    <a:pt x="50" y="119"/>
                    <a:pt x="18" y="104"/>
                    <a:pt x="20" y="7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78"/>
            <p:cNvSpPr/>
            <p:nvPr/>
          </p:nvSpPr>
          <p:spPr bwMode="auto">
            <a:xfrm>
              <a:off x="4543425" y="1331913"/>
              <a:ext cx="1096963" cy="703263"/>
            </a:xfrm>
            <a:custGeom>
              <a:avLst/>
              <a:gdLst>
                <a:gd name="T0" fmla="*/ 216 w 259"/>
                <a:gd name="T1" fmla="*/ 40 h 166"/>
                <a:gd name="T2" fmla="*/ 145 w 259"/>
                <a:gd name="T3" fmla="*/ 77 h 166"/>
                <a:gd name="T4" fmla="*/ 56 w 259"/>
                <a:gd name="T5" fmla="*/ 32 h 166"/>
                <a:gd name="T6" fmla="*/ 145 w 259"/>
                <a:gd name="T7" fmla="*/ 100 h 166"/>
                <a:gd name="T8" fmla="*/ 154 w 259"/>
                <a:gd name="T9" fmla="*/ 102 h 166"/>
                <a:gd name="T10" fmla="*/ 251 w 259"/>
                <a:gd name="T11" fmla="*/ 106 h 166"/>
                <a:gd name="T12" fmla="*/ 216 w 259"/>
                <a:gd name="T13" fmla="*/ 4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9" h="166">
                  <a:moveTo>
                    <a:pt x="216" y="40"/>
                  </a:moveTo>
                  <a:cubicBezTo>
                    <a:pt x="185" y="41"/>
                    <a:pt x="166" y="60"/>
                    <a:pt x="145" y="77"/>
                  </a:cubicBezTo>
                  <a:cubicBezTo>
                    <a:pt x="142" y="35"/>
                    <a:pt x="93" y="0"/>
                    <a:pt x="56" y="32"/>
                  </a:cubicBezTo>
                  <a:cubicBezTo>
                    <a:pt x="0" y="81"/>
                    <a:pt x="58" y="157"/>
                    <a:pt x="145" y="100"/>
                  </a:cubicBezTo>
                  <a:cubicBezTo>
                    <a:pt x="154" y="102"/>
                    <a:pt x="154" y="102"/>
                    <a:pt x="154" y="102"/>
                  </a:cubicBezTo>
                  <a:cubicBezTo>
                    <a:pt x="166" y="157"/>
                    <a:pt x="236" y="166"/>
                    <a:pt x="251" y="106"/>
                  </a:cubicBezTo>
                  <a:cubicBezTo>
                    <a:pt x="259" y="76"/>
                    <a:pt x="248" y="40"/>
                    <a:pt x="216" y="40"/>
                  </a:cubicBezTo>
                  <a:close/>
                </a:path>
              </a:pathLst>
            </a:custGeom>
            <a:solidFill>
              <a:srgbClr val="56D0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79"/>
            <p:cNvSpPr/>
            <p:nvPr/>
          </p:nvSpPr>
          <p:spPr bwMode="auto">
            <a:xfrm>
              <a:off x="5060950" y="1585913"/>
              <a:ext cx="193675" cy="233363"/>
            </a:xfrm>
            <a:custGeom>
              <a:avLst/>
              <a:gdLst>
                <a:gd name="T0" fmla="*/ 40 w 46"/>
                <a:gd name="T1" fmla="*/ 38 h 55"/>
                <a:gd name="T2" fmla="*/ 17 w 46"/>
                <a:gd name="T3" fmla="*/ 52 h 55"/>
                <a:gd name="T4" fmla="*/ 3 w 46"/>
                <a:gd name="T5" fmla="*/ 29 h 55"/>
                <a:gd name="T6" fmla="*/ 6 w 46"/>
                <a:gd name="T7" fmla="*/ 16 h 55"/>
                <a:gd name="T8" fmla="*/ 29 w 46"/>
                <a:gd name="T9" fmla="*/ 3 h 55"/>
                <a:gd name="T10" fmla="*/ 43 w 46"/>
                <a:gd name="T11" fmla="*/ 26 h 55"/>
                <a:gd name="T12" fmla="*/ 40 w 46"/>
                <a:gd name="T13" fmla="*/ 3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55">
                  <a:moveTo>
                    <a:pt x="40" y="38"/>
                  </a:moveTo>
                  <a:cubicBezTo>
                    <a:pt x="37" y="49"/>
                    <a:pt x="27" y="55"/>
                    <a:pt x="17" y="52"/>
                  </a:cubicBezTo>
                  <a:cubicBezTo>
                    <a:pt x="7" y="49"/>
                    <a:pt x="0" y="39"/>
                    <a:pt x="3" y="29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9" y="6"/>
                    <a:pt x="19" y="0"/>
                    <a:pt x="29" y="3"/>
                  </a:cubicBezTo>
                  <a:cubicBezTo>
                    <a:pt x="40" y="5"/>
                    <a:pt x="46" y="16"/>
                    <a:pt x="43" y="26"/>
                  </a:cubicBezTo>
                  <a:lnTo>
                    <a:pt x="40" y="38"/>
                  </a:lnTo>
                  <a:close/>
                </a:path>
              </a:pathLst>
            </a:custGeom>
            <a:solidFill>
              <a:srgbClr val="329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Oval 80"/>
            <p:cNvSpPr>
              <a:spLocks noChangeArrowheads="1"/>
            </p:cNvSpPr>
            <p:nvPr/>
          </p:nvSpPr>
          <p:spPr bwMode="auto">
            <a:xfrm>
              <a:off x="6750050" y="3405188"/>
              <a:ext cx="101600" cy="103188"/>
            </a:xfrm>
            <a:prstGeom prst="ellipse">
              <a:avLst/>
            </a:pr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81"/>
            <p:cNvSpPr/>
            <p:nvPr/>
          </p:nvSpPr>
          <p:spPr bwMode="auto">
            <a:xfrm>
              <a:off x="5729288" y="1395413"/>
              <a:ext cx="2089150" cy="1595438"/>
            </a:xfrm>
            <a:custGeom>
              <a:avLst/>
              <a:gdLst>
                <a:gd name="T0" fmla="*/ 486 w 493"/>
                <a:gd name="T1" fmla="*/ 252 h 376"/>
                <a:gd name="T2" fmla="*/ 436 w 493"/>
                <a:gd name="T3" fmla="*/ 30 h 376"/>
                <a:gd name="T4" fmla="*/ 406 w 493"/>
                <a:gd name="T5" fmla="*/ 45 h 376"/>
                <a:gd name="T6" fmla="*/ 401 w 493"/>
                <a:gd name="T7" fmla="*/ 0 h 376"/>
                <a:gd name="T8" fmla="*/ 281 w 493"/>
                <a:gd name="T9" fmla="*/ 27 h 376"/>
                <a:gd name="T10" fmla="*/ 63 w 493"/>
                <a:gd name="T11" fmla="*/ 101 h 376"/>
                <a:gd name="T12" fmla="*/ 62 w 493"/>
                <a:gd name="T13" fmla="*/ 320 h 376"/>
                <a:gd name="T14" fmla="*/ 281 w 493"/>
                <a:gd name="T15" fmla="*/ 374 h 376"/>
                <a:gd name="T16" fmla="*/ 486 w 493"/>
                <a:gd name="T17" fmla="*/ 252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3" h="376">
                  <a:moveTo>
                    <a:pt x="486" y="252"/>
                  </a:moveTo>
                  <a:cubicBezTo>
                    <a:pt x="483" y="177"/>
                    <a:pt x="434" y="107"/>
                    <a:pt x="436" y="30"/>
                  </a:cubicBezTo>
                  <a:cubicBezTo>
                    <a:pt x="429" y="38"/>
                    <a:pt x="416" y="45"/>
                    <a:pt x="406" y="45"/>
                  </a:cubicBezTo>
                  <a:cubicBezTo>
                    <a:pt x="405" y="31"/>
                    <a:pt x="409" y="12"/>
                    <a:pt x="401" y="0"/>
                  </a:cubicBezTo>
                  <a:cubicBezTo>
                    <a:pt x="367" y="20"/>
                    <a:pt x="320" y="24"/>
                    <a:pt x="281" y="27"/>
                  </a:cubicBezTo>
                  <a:cubicBezTo>
                    <a:pt x="203" y="34"/>
                    <a:pt x="117" y="39"/>
                    <a:pt x="63" y="101"/>
                  </a:cubicBezTo>
                  <a:cubicBezTo>
                    <a:pt x="15" y="157"/>
                    <a:pt x="0" y="248"/>
                    <a:pt x="62" y="320"/>
                  </a:cubicBezTo>
                  <a:cubicBezTo>
                    <a:pt x="110" y="375"/>
                    <a:pt x="200" y="372"/>
                    <a:pt x="281" y="374"/>
                  </a:cubicBezTo>
                  <a:cubicBezTo>
                    <a:pt x="371" y="376"/>
                    <a:pt x="493" y="374"/>
                    <a:pt x="486" y="252"/>
                  </a:cubicBezTo>
                </a:path>
              </a:pathLst>
            </a:custGeom>
            <a:solidFill>
              <a:srgbClr val="A36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82"/>
            <p:cNvSpPr/>
            <p:nvPr/>
          </p:nvSpPr>
          <p:spPr bwMode="auto">
            <a:xfrm>
              <a:off x="6351588" y="2981325"/>
              <a:ext cx="928688" cy="666750"/>
            </a:xfrm>
            <a:custGeom>
              <a:avLst/>
              <a:gdLst>
                <a:gd name="T0" fmla="*/ 219 w 219"/>
                <a:gd name="T1" fmla="*/ 157 h 157"/>
                <a:gd name="T2" fmla="*/ 90 w 219"/>
                <a:gd name="T3" fmla="*/ 13 h 157"/>
                <a:gd name="T4" fmla="*/ 0 w 219"/>
                <a:gd name="T5" fmla="*/ 157 h 157"/>
                <a:gd name="T6" fmla="*/ 219 w 219"/>
                <a:gd name="T7" fmla="*/ 15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9" h="157">
                  <a:moveTo>
                    <a:pt x="219" y="157"/>
                  </a:moveTo>
                  <a:cubicBezTo>
                    <a:pt x="204" y="80"/>
                    <a:pt x="172" y="0"/>
                    <a:pt x="90" y="13"/>
                  </a:cubicBezTo>
                  <a:cubicBezTo>
                    <a:pt x="21" y="24"/>
                    <a:pt x="6" y="97"/>
                    <a:pt x="0" y="157"/>
                  </a:cubicBezTo>
                  <a:lnTo>
                    <a:pt x="219" y="157"/>
                  </a:lnTo>
                  <a:close/>
                </a:path>
              </a:pathLst>
            </a:custGeom>
            <a:solidFill>
              <a:srgbClr val="E5D8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83"/>
            <p:cNvSpPr/>
            <p:nvPr/>
          </p:nvSpPr>
          <p:spPr bwMode="auto">
            <a:xfrm>
              <a:off x="5856288" y="2303463"/>
              <a:ext cx="347663" cy="342900"/>
            </a:xfrm>
            <a:custGeom>
              <a:avLst/>
              <a:gdLst>
                <a:gd name="T0" fmla="*/ 82 w 82"/>
                <a:gd name="T1" fmla="*/ 38 h 81"/>
                <a:gd name="T2" fmla="*/ 25 w 82"/>
                <a:gd name="T3" fmla="*/ 2 h 81"/>
                <a:gd name="T4" fmla="*/ 8 w 82"/>
                <a:gd name="T5" fmla="*/ 43 h 81"/>
                <a:gd name="T6" fmla="*/ 60 w 82"/>
                <a:gd name="T7" fmla="*/ 81 h 81"/>
                <a:gd name="T8" fmla="*/ 82 w 82"/>
                <a:gd name="T9" fmla="*/ 3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81">
                  <a:moveTo>
                    <a:pt x="82" y="38"/>
                  </a:moveTo>
                  <a:cubicBezTo>
                    <a:pt x="74" y="21"/>
                    <a:pt x="44" y="0"/>
                    <a:pt x="25" y="2"/>
                  </a:cubicBezTo>
                  <a:cubicBezTo>
                    <a:pt x="4" y="5"/>
                    <a:pt x="0" y="26"/>
                    <a:pt x="8" y="43"/>
                  </a:cubicBezTo>
                  <a:cubicBezTo>
                    <a:pt x="17" y="62"/>
                    <a:pt x="42" y="71"/>
                    <a:pt x="60" y="81"/>
                  </a:cubicBezTo>
                  <a:lnTo>
                    <a:pt x="82" y="38"/>
                  </a:lnTo>
                  <a:close/>
                </a:path>
              </a:pathLst>
            </a:custGeom>
            <a:solidFill>
              <a:srgbClr val="E8A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84"/>
            <p:cNvSpPr/>
            <p:nvPr/>
          </p:nvSpPr>
          <p:spPr bwMode="auto">
            <a:xfrm>
              <a:off x="7377113" y="2230438"/>
              <a:ext cx="474663" cy="423863"/>
            </a:xfrm>
            <a:custGeom>
              <a:avLst/>
              <a:gdLst>
                <a:gd name="T0" fmla="*/ 11 w 112"/>
                <a:gd name="T1" fmla="*/ 72 h 100"/>
                <a:gd name="T2" fmla="*/ 83 w 112"/>
                <a:gd name="T3" fmla="*/ 28 h 100"/>
                <a:gd name="T4" fmla="*/ 34 w 112"/>
                <a:gd name="T5" fmla="*/ 100 h 100"/>
                <a:gd name="T6" fmla="*/ 11 w 112"/>
                <a:gd name="T7" fmla="*/ 7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" h="100">
                  <a:moveTo>
                    <a:pt x="11" y="72"/>
                  </a:moveTo>
                  <a:cubicBezTo>
                    <a:pt x="0" y="52"/>
                    <a:pt x="61" y="0"/>
                    <a:pt x="83" y="28"/>
                  </a:cubicBezTo>
                  <a:cubicBezTo>
                    <a:pt x="112" y="66"/>
                    <a:pt x="30" y="92"/>
                    <a:pt x="34" y="100"/>
                  </a:cubicBezTo>
                  <a:lnTo>
                    <a:pt x="11" y="72"/>
                  </a:lnTo>
                  <a:close/>
                </a:path>
              </a:pathLst>
            </a:custGeom>
            <a:solidFill>
              <a:srgbClr val="E8A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85"/>
            <p:cNvSpPr/>
            <p:nvPr/>
          </p:nvSpPr>
          <p:spPr bwMode="auto">
            <a:xfrm>
              <a:off x="5983288" y="1857375"/>
              <a:ext cx="1665288" cy="1311275"/>
            </a:xfrm>
            <a:custGeom>
              <a:avLst/>
              <a:gdLst>
                <a:gd name="T0" fmla="*/ 67 w 393"/>
                <a:gd name="T1" fmla="*/ 52 h 309"/>
                <a:gd name="T2" fmla="*/ 202 w 393"/>
                <a:gd name="T3" fmla="*/ 1 h 309"/>
                <a:gd name="T4" fmla="*/ 361 w 393"/>
                <a:gd name="T5" fmla="*/ 81 h 309"/>
                <a:gd name="T6" fmla="*/ 337 w 393"/>
                <a:gd name="T7" fmla="*/ 243 h 309"/>
                <a:gd name="T8" fmla="*/ 43 w 393"/>
                <a:gd name="T9" fmla="*/ 221 h 309"/>
                <a:gd name="T10" fmla="*/ 67 w 393"/>
                <a:gd name="T11" fmla="*/ 52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3" h="309">
                  <a:moveTo>
                    <a:pt x="67" y="52"/>
                  </a:moveTo>
                  <a:cubicBezTo>
                    <a:pt x="100" y="20"/>
                    <a:pt x="149" y="0"/>
                    <a:pt x="202" y="1"/>
                  </a:cubicBezTo>
                  <a:cubicBezTo>
                    <a:pt x="266" y="3"/>
                    <a:pt x="329" y="33"/>
                    <a:pt x="361" y="81"/>
                  </a:cubicBezTo>
                  <a:cubicBezTo>
                    <a:pt x="393" y="130"/>
                    <a:pt x="387" y="202"/>
                    <a:pt x="337" y="243"/>
                  </a:cubicBezTo>
                  <a:cubicBezTo>
                    <a:pt x="256" y="309"/>
                    <a:pt x="101" y="296"/>
                    <a:pt x="43" y="221"/>
                  </a:cubicBezTo>
                  <a:cubicBezTo>
                    <a:pt x="0" y="165"/>
                    <a:pt x="19" y="96"/>
                    <a:pt x="67" y="52"/>
                  </a:cubicBezTo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86"/>
            <p:cNvSpPr/>
            <p:nvPr/>
          </p:nvSpPr>
          <p:spPr bwMode="auto">
            <a:xfrm>
              <a:off x="6351588" y="2281238"/>
              <a:ext cx="369888" cy="301625"/>
            </a:xfrm>
            <a:custGeom>
              <a:avLst/>
              <a:gdLst>
                <a:gd name="T0" fmla="*/ 52 w 87"/>
                <a:gd name="T1" fmla="*/ 10 h 71"/>
                <a:gd name="T2" fmla="*/ 59 w 87"/>
                <a:gd name="T3" fmla="*/ 13 h 71"/>
                <a:gd name="T4" fmla="*/ 34 w 87"/>
                <a:gd name="T5" fmla="*/ 60 h 71"/>
                <a:gd name="T6" fmla="*/ 52 w 87"/>
                <a:gd name="T7" fmla="*/ 1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" h="71">
                  <a:moveTo>
                    <a:pt x="52" y="10"/>
                  </a:moveTo>
                  <a:cubicBezTo>
                    <a:pt x="54" y="10"/>
                    <a:pt x="56" y="11"/>
                    <a:pt x="59" y="13"/>
                  </a:cubicBezTo>
                  <a:cubicBezTo>
                    <a:pt x="87" y="31"/>
                    <a:pt x="65" y="71"/>
                    <a:pt x="34" y="60"/>
                  </a:cubicBezTo>
                  <a:cubicBezTo>
                    <a:pt x="0" y="48"/>
                    <a:pt x="22" y="0"/>
                    <a:pt x="52" y="1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87"/>
            <p:cNvSpPr/>
            <p:nvPr/>
          </p:nvSpPr>
          <p:spPr bwMode="auto">
            <a:xfrm>
              <a:off x="6915150" y="2286000"/>
              <a:ext cx="368300" cy="301625"/>
            </a:xfrm>
            <a:custGeom>
              <a:avLst/>
              <a:gdLst>
                <a:gd name="T0" fmla="*/ 52 w 87"/>
                <a:gd name="T1" fmla="*/ 10 h 71"/>
                <a:gd name="T2" fmla="*/ 59 w 87"/>
                <a:gd name="T3" fmla="*/ 13 h 71"/>
                <a:gd name="T4" fmla="*/ 35 w 87"/>
                <a:gd name="T5" fmla="*/ 60 h 71"/>
                <a:gd name="T6" fmla="*/ 52 w 87"/>
                <a:gd name="T7" fmla="*/ 1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" h="71">
                  <a:moveTo>
                    <a:pt x="52" y="10"/>
                  </a:moveTo>
                  <a:cubicBezTo>
                    <a:pt x="54" y="10"/>
                    <a:pt x="57" y="11"/>
                    <a:pt x="59" y="13"/>
                  </a:cubicBezTo>
                  <a:cubicBezTo>
                    <a:pt x="87" y="31"/>
                    <a:pt x="65" y="71"/>
                    <a:pt x="35" y="60"/>
                  </a:cubicBezTo>
                  <a:cubicBezTo>
                    <a:pt x="0" y="48"/>
                    <a:pt x="22" y="0"/>
                    <a:pt x="52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88"/>
            <p:cNvSpPr/>
            <p:nvPr/>
          </p:nvSpPr>
          <p:spPr bwMode="auto">
            <a:xfrm>
              <a:off x="6661150" y="2701925"/>
              <a:ext cx="330200" cy="173038"/>
            </a:xfrm>
            <a:custGeom>
              <a:avLst/>
              <a:gdLst>
                <a:gd name="T0" fmla="*/ 63 w 78"/>
                <a:gd name="T1" fmla="*/ 7 h 41"/>
                <a:gd name="T2" fmla="*/ 15 w 78"/>
                <a:gd name="T3" fmla="*/ 8 h 41"/>
                <a:gd name="T4" fmla="*/ 5 w 78"/>
                <a:gd name="T5" fmla="*/ 15 h 41"/>
                <a:gd name="T6" fmla="*/ 74 w 78"/>
                <a:gd name="T7" fmla="*/ 12 h 41"/>
                <a:gd name="T8" fmla="*/ 63 w 78"/>
                <a:gd name="T9" fmla="*/ 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41">
                  <a:moveTo>
                    <a:pt x="63" y="7"/>
                  </a:moveTo>
                  <a:cubicBezTo>
                    <a:pt x="52" y="27"/>
                    <a:pt x="29" y="22"/>
                    <a:pt x="15" y="8"/>
                  </a:cubicBezTo>
                  <a:cubicBezTo>
                    <a:pt x="10" y="2"/>
                    <a:pt x="0" y="10"/>
                    <a:pt x="5" y="15"/>
                  </a:cubicBezTo>
                  <a:cubicBezTo>
                    <a:pt x="26" y="37"/>
                    <a:pt x="59" y="41"/>
                    <a:pt x="74" y="12"/>
                  </a:cubicBezTo>
                  <a:cubicBezTo>
                    <a:pt x="78" y="5"/>
                    <a:pt x="66" y="0"/>
                    <a:pt x="63" y="7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89"/>
            <p:cNvSpPr/>
            <p:nvPr/>
          </p:nvSpPr>
          <p:spPr bwMode="auto">
            <a:xfrm>
              <a:off x="6470650" y="2366963"/>
              <a:ext cx="139700" cy="127000"/>
            </a:xfrm>
            <a:custGeom>
              <a:avLst/>
              <a:gdLst>
                <a:gd name="T0" fmla="*/ 21 w 33"/>
                <a:gd name="T1" fmla="*/ 5 h 30"/>
                <a:gd name="T2" fmla="*/ 12 w 33"/>
                <a:gd name="T3" fmla="*/ 24 h 30"/>
                <a:gd name="T4" fmla="*/ 21 w 33"/>
                <a:gd name="T5" fmla="*/ 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30">
                  <a:moveTo>
                    <a:pt x="21" y="5"/>
                  </a:moveTo>
                  <a:cubicBezTo>
                    <a:pt x="8" y="0"/>
                    <a:pt x="0" y="19"/>
                    <a:pt x="12" y="24"/>
                  </a:cubicBezTo>
                  <a:cubicBezTo>
                    <a:pt x="24" y="30"/>
                    <a:pt x="33" y="11"/>
                    <a:pt x="21" y="5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90"/>
            <p:cNvSpPr/>
            <p:nvPr/>
          </p:nvSpPr>
          <p:spPr bwMode="auto">
            <a:xfrm>
              <a:off x="7016750" y="2357438"/>
              <a:ext cx="144463" cy="131763"/>
            </a:xfrm>
            <a:custGeom>
              <a:avLst/>
              <a:gdLst>
                <a:gd name="T0" fmla="*/ 21 w 34"/>
                <a:gd name="T1" fmla="*/ 6 h 31"/>
                <a:gd name="T2" fmla="*/ 13 w 34"/>
                <a:gd name="T3" fmla="*/ 25 h 31"/>
                <a:gd name="T4" fmla="*/ 21 w 34"/>
                <a:gd name="T5" fmla="*/ 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31">
                  <a:moveTo>
                    <a:pt x="21" y="6"/>
                  </a:moveTo>
                  <a:cubicBezTo>
                    <a:pt x="9" y="0"/>
                    <a:pt x="0" y="20"/>
                    <a:pt x="13" y="25"/>
                  </a:cubicBezTo>
                  <a:cubicBezTo>
                    <a:pt x="25" y="31"/>
                    <a:pt x="34" y="11"/>
                    <a:pt x="21" y="6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Rectangle 91"/>
            <p:cNvSpPr>
              <a:spLocks noChangeArrowheads="1"/>
            </p:cNvSpPr>
            <p:nvPr/>
          </p:nvSpPr>
          <p:spPr bwMode="auto">
            <a:xfrm>
              <a:off x="6267450" y="2540000"/>
              <a:ext cx="342900" cy="212725"/>
            </a:xfrm>
            <a:prstGeom prst="rect">
              <a:avLst/>
            </a:pr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92"/>
            <p:cNvSpPr/>
            <p:nvPr/>
          </p:nvSpPr>
          <p:spPr bwMode="auto">
            <a:xfrm>
              <a:off x="7026275" y="2613025"/>
              <a:ext cx="358775" cy="198438"/>
            </a:xfrm>
            <a:custGeom>
              <a:avLst/>
              <a:gdLst>
                <a:gd name="T0" fmla="*/ 42 w 85"/>
                <a:gd name="T1" fmla="*/ 0 h 47"/>
                <a:gd name="T2" fmla="*/ 33 w 85"/>
                <a:gd name="T3" fmla="*/ 44 h 47"/>
                <a:gd name="T4" fmla="*/ 45 w 85"/>
                <a:gd name="T5" fmla="*/ 47 h 47"/>
                <a:gd name="T6" fmla="*/ 58 w 85"/>
                <a:gd name="T7" fmla="*/ 4 h 47"/>
                <a:gd name="T8" fmla="*/ 42 w 85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47">
                  <a:moveTo>
                    <a:pt x="42" y="0"/>
                  </a:moveTo>
                  <a:cubicBezTo>
                    <a:pt x="17" y="0"/>
                    <a:pt x="0" y="32"/>
                    <a:pt x="33" y="44"/>
                  </a:cubicBezTo>
                  <a:cubicBezTo>
                    <a:pt x="37" y="46"/>
                    <a:pt x="41" y="47"/>
                    <a:pt x="45" y="47"/>
                  </a:cubicBezTo>
                  <a:cubicBezTo>
                    <a:pt x="68" y="47"/>
                    <a:pt x="85" y="19"/>
                    <a:pt x="58" y="4"/>
                  </a:cubicBezTo>
                  <a:cubicBezTo>
                    <a:pt x="53" y="1"/>
                    <a:pt x="48" y="0"/>
                    <a:pt x="42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93"/>
            <p:cNvSpPr/>
            <p:nvPr/>
          </p:nvSpPr>
          <p:spPr bwMode="auto">
            <a:xfrm>
              <a:off x="6711950" y="2413000"/>
              <a:ext cx="207963" cy="271463"/>
            </a:xfrm>
            <a:custGeom>
              <a:avLst/>
              <a:gdLst>
                <a:gd name="T0" fmla="*/ 30 w 49"/>
                <a:gd name="T1" fmla="*/ 2 h 64"/>
                <a:gd name="T2" fmla="*/ 25 w 49"/>
                <a:gd name="T3" fmla="*/ 1 h 64"/>
                <a:gd name="T4" fmla="*/ 28 w 49"/>
                <a:gd name="T5" fmla="*/ 57 h 64"/>
                <a:gd name="T6" fmla="*/ 30 w 49"/>
                <a:gd name="T7" fmla="*/ 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64">
                  <a:moveTo>
                    <a:pt x="30" y="2"/>
                  </a:moveTo>
                  <a:cubicBezTo>
                    <a:pt x="28" y="1"/>
                    <a:pt x="27" y="0"/>
                    <a:pt x="25" y="1"/>
                  </a:cubicBezTo>
                  <a:cubicBezTo>
                    <a:pt x="14" y="3"/>
                    <a:pt x="0" y="64"/>
                    <a:pt x="28" y="57"/>
                  </a:cubicBezTo>
                  <a:cubicBezTo>
                    <a:pt x="49" y="52"/>
                    <a:pt x="41" y="11"/>
                    <a:pt x="30" y="2"/>
                  </a:cubicBezTo>
                  <a:close/>
                </a:path>
              </a:pathLst>
            </a:custGeom>
            <a:solidFill>
              <a:srgbClr val="F28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94"/>
            <p:cNvSpPr/>
            <p:nvPr/>
          </p:nvSpPr>
          <p:spPr bwMode="auto">
            <a:xfrm>
              <a:off x="6432550" y="2166938"/>
              <a:ext cx="127000" cy="106363"/>
            </a:xfrm>
            <a:custGeom>
              <a:avLst/>
              <a:gdLst>
                <a:gd name="T0" fmla="*/ 29 w 30"/>
                <a:gd name="T1" fmla="*/ 11 h 25"/>
                <a:gd name="T2" fmla="*/ 20 w 30"/>
                <a:gd name="T3" fmla="*/ 0 h 25"/>
                <a:gd name="T4" fmla="*/ 11 w 30"/>
                <a:gd name="T5" fmla="*/ 2 h 25"/>
                <a:gd name="T6" fmla="*/ 5 w 30"/>
                <a:gd name="T7" fmla="*/ 6 h 25"/>
                <a:gd name="T8" fmla="*/ 4 w 30"/>
                <a:gd name="T9" fmla="*/ 20 h 25"/>
                <a:gd name="T10" fmla="*/ 19 w 30"/>
                <a:gd name="T11" fmla="*/ 22 h 25"/>
                <a:gd name="T12" fmla="*/ 21 w 30"/>
                <a:gd name="T13" fmla="*/ 20 h 25"/>
                <a:gd name="T14" fmla="*/ 21 w 30"/>
                <a:gd name="T15" fmla="*/ 20 h 25"/>
                <a:gd name="T16" fmla="*/ 29 w 30"/>
                <a:gd name="T17" fmla="*/ 1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25">
                  <a:moveTo>
                    <a:pt x="29" y="11"/>
                  </a:moveTo>
                  <a:cubicBezTo>
                    <a:pt x="30" y="6"/>
                    <a:pt x="25" y="0"/>
                    <a:pt x="20" y="0"/>
                  </a:cubicBezTo>
                  <a:cubicBezTo>
                    <a:pt x="17" y="0"/>
                    <a:pt x="14" y="0"/>
                    <a:pt x="11" y="2"/>
                  </a:cubicBezTo>
                  <a:cubicBezTo>
                    <a:pt x="9" y="3"/>
                    <a:pt x="7" y="4"/>
                    <a:pt x="5" y="6"/>
                  </a:cubicBezTo>
                  <a:cubicBezTo>
                    <a:pt x="1" y="9"/>
                    <a:pt x="0" y="16"/>
                    <a:pt x="4" y="20"/>
                  </a:cubicBezTo>
                  <a:cubicBezTo>
                    <a:pt x="8" y="25"/>
                    <a:pt x="14" y="25"/>
                    <a:pt x="19" y="22"/>
                  </a:cubicBezTo>
                  <a:cubicBezTo>
                    <a:pt x="19" y="21"/>
                    <a:pt x="20" y="21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5" y="19"/>
                    <a:pt x="29" y="16"/>
                    <a:pt x="29" y="11"/>
                  </a:cubicBezTo>
                  <a:close/>
                </a:path>
              </a:pathLst>
            </a:cu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95"/>
            <p:cNvSpPr/>
            <p:nvPr/>
          </p:nvSpPr>
          <p:spPr bwMode="auto">
            <a:xfrm>
              <a:off x="7077075" y="2159000"/>
              <a:ext cx="185738" cy="152400"/>
            </a:xfrm>
            <a:custGeom>
              <a:avLst/>
              <a:gdLst>
                <a:gd name="T0" fmla="*/ 30 w 44"/>
                <a:gd name="T1" fmla="*/ 8 h 36"/>
                <a:gd name="T2" fmla="*/ 24 w 44"/>
                <a:gd name="T3" fmla="*/ 5 h 36"/>
                <a:gd name="T4" fmla="*/ 14 w 44"/>
                <a:gd name="T5" fmla="*/ 1 h 36"/>
                <a:gd name="T6" fmla="*/ 10 w 44"/>
                <a:gd name="T7" fmla="*/ 22 h 36"/>
                <a:gd name="T8" fmla="*/ 30 w 44"/>
                <a:gd name="T9" fmla="*/ 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36">
                  <a:moveTo>
                    <a:pt x="30" y="8"/>
                  </a:moveTo>
                  <a:cubicBezTo>
                    <a:pt x="28" y="7"/>
                    <a:pt x="26" y="6"/>
                    <a:pt x="24" y="5"/>
                  </a:cubicBezTo>
                  <a:cubicBezTo>
                    <a:pt x="21" y="3"/>
                    <a:pt x="18" y="2"/>
                    <a:pt x="14" y="1"/>
                  </a:cubicBezTo>
                  <a:cubicBezTo>
                    <a:pt x="0" y="0"/>
                    <a:pt x="3" y="14"/>
                    <a:pt x="10" y="22"/>
                  </a:cubicBezTo>
                  <a:cubicBezTo>
                    <a:pt x="23" y="36"/>
                    <a:pt x="44" y="18"/>
                    <a:pt x="30" y="8"/>
                  </a:cubicBezTo>
                  <a:close/>
                </a:path>
              </a:pathLst>
            </a:cu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96"/>
            <p:cNvSpPr/>
            <p:nvPr/>
          </p:nvSpPr>
          <p:spPr bwMode="auto">
            <a:xfrm>
              <a:off x="6097588" y="1670050"/>
              <a:ext cx="1304925" cy="522288"/>
            </a:xfrm>
            <a:custGeom>
              <a:avLst/>
              <a:gdLst>
                <a:gd name="T0" fmla="*/ 299 w 308"/>
                <a:gd name="T1" fmla="*/ 26 h 123"/>
                <a:gd name="T2" fmla="*/ 181 w 308"/>
                <a:gd name="T3" fmla="*/ 4 h 123"/>
                <a:gd name="T4" fmla="*/ 19 w 308"/>
                <a:gd name="T5" fmla="*/ 56 h 123"/>
                <a:gd name="T6" fmla="*/ 14 w 308"/>
                <a:gd name="T7" fmla="*/ 53 h 123"/>
                <a:gd name="T8" fmla="*/ 0 w 308"/>
                <a:gd name="T9" fmla="*/ 123 h 123"/>
                <a:gd name="T10" fmla="*/ 127 w 308"/>
                <a:gd name="T11" fmla="*/ 110 h 123"/>
                <a:gd name="T12" fmla="*/ 238 w 308"/>
                <a:gd name="T13" fmla="*/ 99 h 123"/>
                <a:gd name="T14" fmla="*/ 299 w 308"/>
                <a:gd name="T15" fmla="*/ 26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8" h="123">
                  <a:moveTo>
                    <a:pt x="299" y="26"/>
                  </a:moveTo>
                  <a:cubicBezTo>
                    <a:pt x="291" y="0"/>
                    <a:pt x="203" y="5"/>
                    <a:pt x="181" y="4"/>
                  </a:cubicBezTo>
                  <a:cubicBezTo>
                    <a:pt x="132" y="2"/>
                    <a:pt x="55" y="20"/>
                    <a:pt x="19" y="56"/>
                  </a:cubicBezTo>
                  <a:cubicBezTo>
                    <a:pt x="18" y="54"/>
                    <a:pt x="16" y="53"/>
                    <a:pt x="14" y="5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22" y="77"/>
                    <a:pt x="91" y="105"/>
                    <a:pt x="127" y="110"/>
                  </a:cubicBezTo>
                  <a:cubicBezTo>
                    <a:pt x="164" y="115"/>
                    <a:pt x="203" y="115"/>
                    <a:pt x="238" y="99"/>
                  </a:cubicBezTo>
                  <a:cubicBezTo>
                    <a:pt x="258" y="90"/>
                    <a:pt x="308" y="55"/>
                    <a:pt x="299" y="26"/>
                  </a:cubicBezTo>
                  <a:close/>
                </a:path>
              </a:pathLst>
            </a:custGeom>
            <a:solidFill>
              <a:srgbClr val="A36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97"/>
            <p:cNvSpPr/>
            <p:nvPr/>
          </p:nvSpPr>
          <p:spPr bwMode="auto">
            <a:xfrm>
              <a:off x="6115050" y="3036888"/>
              <a:ext cx="449263" cy="611188"/>
            </a:xfrm>
            <a:custGeom>
              <a:avLst/>
              <a:gdLst>
                <a:gd name="T0" fmla="*/ 106 w 106"/>
                <a:gd name="T1" fmla="*/ 0 h 144"/>
                <a:gd name="T2" fmla="*/ 57 w 106"/>
                <a:gd name="T3" fmla="*/ 144 h 144"/>
                <a:gd name="T4" fmla="*/ 0 w 106"/>
                <a:gd name="T5" fmla="*/ 144 h 144"/>
                <a:gd name="T6" fmla="*/ 106 w 106"/>
                <a:gd name="T7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" h="144">
                  <a:moveTo>
                    <a:pt x="106" y="0"/>
                  </a:moveTo>
                  <a:cubicBezTo>
                    <a:pt x="106" y="0"/>
                    <a:pt x="68" y="67"/>
                    <a:pt x="57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144"/>
                    <a:pt x="18" y="32"/>
                    <a:pt x="106" y="0"/>
                  </a:cubicBezTo>
                  <a:close/>
                </a:path>
              </a:pathLst>
            </a:custGeom>
            <a:solidFill>
              <a:srgbClr val="C9B6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98"/>
            <p:cNvSpPr/>
            <p:nvPr/>
          </p:nvSpPr>
          <p:spPr bwMode="auto">
            <a:xfrm>
              <a:off x="6996113" y="3057525"/>
              <a:ext cx="461963" cy="590550"/>
            </a:xfrm>
            <a:custGeom>
              <a:avLst/>
              <a:gdLst>
                <a:gd name="T0" fmla="*/ 0 w 109"/>
                <a:gd name="T1" fmla="*/ 0 h 139"/>
                <a:gd name="T2" fmla="*/ 67 w 109"/>
                <a:gd name="T3" fmla="*/ 139 h 139"/>
                <a:gd name="T4" fmla="*/ 109 w 109"/>
                <a:gd name="T5" fmla="*/ 111 h 139"/>
                <a:gd name="T6" fmla="*/ 0 w 109"/>
                <a:gd name="T7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39">
                  <a:moveTo>
                    <a:pt x="0" y="0"/>
                  </a:moveTo>
                  <a:cubicBezTo>
                    <a:pt x="0" y="0"/>
                    <a:pt x="59" y="51"/>
                    <a:pt x="67" y="139"/>
                  </a:cubicBezTo>
                  <a:cubicBezTo>
                    <a:pt x="67" y="139"/>
                    <a:pt x="93" y="135"/>
                    <a:pt x="109" y="111"/>
                  </a:cubicBezTo>
                  <a:cubicBezTo>
                    <a:pt x="109" y="111"/>
                    <a:pt x="98" y="22"/>
                    <a:pt x="0" y="0"/>
                  </a:cubicBezTo>
                  <a:close/>
                </a:path>
              </a:pathLst>
            </a:custGeom>
            <a:solidFill>
              <a:srgbClr val="C9B6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99"/>
            <p:cNvSpPr/>
            <p:nvPr/>
          </p:nvSpPr>
          <p:spPr bwMode="auto">
            <a:xfrm>
              <a:off x="6351588" y="3024188"/>
              <a:ext cx="923925" cy="296863"/>
            </a:xfrm>
            <a:custGeom>
              <a:avLst/>
              <a:gdLst>
                <a:gd name="T0" fmla="*/ 454 w 582"/>
                <a:gd name="T1" fmla="*/ 16 h 187"/>
                <a:gd name="T2" fmla="*/ 99 w 582"/>
                <a:gd name="T3" fmla="*/ 0 h 187"/>
                <a:gd name="T4" fmla="*/ 0 w 582"/>
                <a:gd name="T5" fmla="*/ 80 h 187"/>
                <a:gd name="T6" fmla="*/ 198 w 582"/>
                <a:gd name="T7" fmla="*/ 182 h 187"/>
                <a:gd name="T8" fmla="*/ 281 w 582"/>
                <a:gd name="T9" fmla="*/ 19 h 187"/>
                <a:gd name="T10" fmla="*/ 374 w 582"/>
                <a:gd name="T11" fmla="*/ 187 h 187"/>
                <a:gd name="T12" fmla="*/ 582 w 582"/>
                <a:gd name="T13" fmla="*/ 93 h 187"/>
                <a:gd name="T14" fmla="*/ 454 w 582"/>
                <a:gd name="T15" fmla="*/ 1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2" h="187">
                  <a:moveTo>
                    <a:pt x="454" y="16"/>
                  </a:moveTo>
                  <a:lnTo>
                    <a:pt x="99" y="0"/>
                  </a:lnTo>
                  <a:lnTo>
                    <a:pt x="0" y="80"/>
                  </a:lnTo>
                  <a:lnTo>
                    <a:pt x="198" y="182"/>
                  </a:lnTo>
                  <a:lnTo>
                    <a:pt x="281" y="19"/>
                  </a:lnTo>
                  <a:lnTo>
                    <a:pt x="374" y="187"/>
                  </a:lnTo>
                  <a:lnTo>
                    <a:pt x="582" y="93"/>
                  </a:lnTo>
                  <a:lnTo>
                    <a:pt x="454" y="16"/>
                  </a:lnTo>
                  <a:close/>
                </a:path>
              </a:pathLst>
            </a:custGeom>
            <a:solidFill>
              <a:srgbClr val="F9F0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Oval 100"/>
            <p:cNvSpPr>
              <a:spLocks noChangeArrowheads="1"/>
            </p:cNvSpPr>
            <p:nvPr/>
          </p:nvSpPr>
          <p:spPr bwMode="auto">
            <a:xfrm>
              <a:off x="6750050" y="3189288"/>
              <a:ext cx="101600" cy="101600"/>
            </a:xfrm>
            <a:prstGeom prst="ellipse">
              <a:avLst/>
            </a:pr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Oval 101"/>
            <p:cNvSpPr>
              <a:spLocks noChangeArrowheads="1"/>
            </p:cNvSpPr>
            <p:nvPr/>
          </p:nvSpPr>
          <p:spPr bwMode="auto">
            <a:xfrm>
              <a:off x="6750050" y="3392488"/>
              <a:ext cx="101600" cy="101600"/>
            </a:xfrm>
            <a:prstGeom prst="ellipse">
              <a:avLst/>
            </a:pr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102"/>
            <p:cNvSpPr/>
            <p:nvPr/>
          </p:nvSpPr>
          <p:spPr bwMode="auto">
            <a:xfrm>
              <a:off x="6605588" y="2986088"/>
              <a:ext cx="411163" cy="258763"/>
            </a:xfrm>
            <a:custGeom>
              <a:avLst/>
              <a:gdLst>
                <a:gd name="T0" fmla="*/ 134 w 259"/>
                <a:gd name="T1" fmla="*/ 51 h 163"/>
                <a:gd name="T2" fmla="*/ 0 w 259"/>
                <a:gd name="T3" fmla="*/ 0 h 163"/>
                <a:gd name="T4" fmla="*/ 0 w 259"/>
                <a:gd name="T5" fmla="*/ 157 h 163"/>
                <a:gd name="T6" fmla="*/ 129 w 259"/>
                <a:gd name="T7" fmla="*/ 115 h 163"/>
                <a:gd name="T8" fmla="*/ 251 w 259"/>
                <a:gd name="T9" fmla="*/ 163 h 163"/>
                <a:gd name="T10" fmla="*/ 259 w 259"/>
                <a:gd name="T11" fmla="*/ 16 h 163"/>
                <a:gd name="T12" fmla="*/ 134 w 259"/>
                <a:gd name="T13" fmla="*/ 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9" h="163">
                  <a:moveTo>
                    <a:pt x="134" y="51"/>
                  </a:moveTo>
                  <a:lnTo>
                    <a:pt x="0" y="0"/>
                  </a:lnTo>
                  <a:lnTo>
                    <a:pt x="0" y="157"/>
                  </a:lnTo>
                  <a:lnTo>
                    <a:pt x="129" y="115"/>
                  </a:lnTo>
                  <a:lnTo>
                    <a:pt x="251" y="163"/>
                  </a:lnTo>
                  <a:lnTo>
                    <a:pt x="259" y="16"/>
                  </a:lnTo>
                  <a:lnTo>
                    <a:pt x="134" y="51"/>
                  </a:lnTo>
                  <a:close/>
                </a:path>
              </a:pathLst>
            </a:custGeom>
            <a:solidFill>
              <a:srgbClr val="43AF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103"/>
            <p:cNvSpPr/>
            <p:nvPr/>
          </p:nvSpPr>
          <p:spPr bwMode="auto">
            <a:xfrm>
              <a:off x="6734175" y="3032125"/>
              <a:ext cx="139700" cy="169863"/>
            </a:xfrm>
            <a:custGeom>
              <a:avLst/>
              <a:gdLst>
                <a:gd name="T0" fmla="*/ 85 w 88"/>
                <a:gd name="T1" fmla="*/ 107 h 107"/>
                <a:gd name="T2" fmla="*/ 0 w 88"/>
                <a:gd name="T3" fmla="*/ 107 h 107"/>
                <a:gd name="T4" fmla="*/ 2 w 88"/>
                <a:gd name="T5" fmla="*/ 0 h 107"/>
                <a:gd name="T6" fmla="*/ 88 w 88"/>
                <a:gd name="T7" fmla="*/ 0 h 107"/>
                <a:gd name="T8" fmla="*/ 85 w 88"/>
                <a:gd name="T9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07">
                  <a:moveTo>
                    <a:pt x="85" y="107"/>
                  </a:moveTo>
                  <a:lnTo>
                    <a:pt x="0" y="107"/>
                  </a:lnTo>
                  <a:lnTo>
                    <a:pt x="2" y="0"/>
                  </a:lnTo>
                  <a:lnTo>
                    <a:pt x="88" y="0"/>
                  </a:lnTo>
                  <a:lnTo>
                    <a:pt x="85" y="107"/>
                  </a:lnTo>
                  <a:close/>
                </a:path>
              </a:pathLst>
            </a:custGeom>
            <a:solidFill>
              <a:srgbClr val="56D0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104"/>
            <p:cNvSpPr/>
            <p:nvPr/>
          </p:nvSpPr>
          <p:spPr bwMode="auto">
            <a:xfrm>
              <a:off x="9618663" y="2154238"/>
              <a:ext cx="292100" cy="339725"/>
            </a:xfrm>
            <a:custGeom>
              <a:avLst/>
              <a:gdLst>
                <a:gd name="T0" fmla="*/ 27 w 69"/>
                <a:gd name="T1" fmla="*/ 0 h 80"/>
                <a:gd name="T2" fmla="*/ 0 w 69"/>
                <a:gd name="T3" fmla="*/ 80 h 80"/>
                <a:gd name="T4" fmla="*/ 27 w 69"/>
                <a:gd name="T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80">
                  <a:moveTo>
                    <a:pt x="27" y="0"/>
                  </a:moveTo>
                  <a:cubicBezTo>
                    <a:pt x="69" y="6"/>
                    <a:pt x="33" y="79"/>
                    <a:pt x="0" y="80"/>
                  </a:cubicBezTo>
                  <a:lnTo>
                    <a:pt x="27" y="0"/>
                  </a:lnTo>
                  <a:close/>
                </a:path>
              </a:pathLst>
            </a:custGeom>
            <a:solidFill>
              <a:srgbClr val="E8A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105"/>
            <p:cNvSpPr/>
            <p:nvPr/>
          </p:nvSpPr>
          <p:spPr bwMode="auto">
            <a:xfrm>
              <a:off x="9334500" y="1593850"/>
              <a:ext cx="584200" cy="781050"/>
            </a:xfrm>
            <a:custGeom>
              <a:avLst/>
              <a:gdLst>
                <a:gd name="T0" fmla="*/ 42 w 138"/>
                <a:gd name="T1" fmla="*/ 18 h 184"/>
                <a:gd name="T2" fmla="*/ 66 w 138"/>
                <a:gd name="T3" fmla="*/ 90 h 184"/>
                <a:gd name="T4" fmla="*/ 97 w 138"/>
                <a:gd name="T5" fmla="*/ 89 h 184"/>
                <a:gd name="T6" fmla="*/ 61 w 138"/>
                <a:gd name="T7" fmla="*/ 184 h 184"/>
                <a:gd name="T8" fmla="*/ 0 w 138"/>
                <a:gd name="T9" fmla="*/ 41 h 184"/>
                <a:gd name="T10" fmla="*/ 42 w 138"/>
                <a:gd name="T11" fmla="*/ 1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8" h="184">
                  <a:moveTo>
                    <a:pt x="42" y="18"/>
                  </a:moveTo>
                  <a:cubicBezTo>
                    <a:pt x="65" y="31"/>
                    <a:pt x="76" y="66"/>
                    <a:pt x="66" y="90"/>
                  </a:cubicBezTo>
                  <a:cubicBezTo>
                    <a:pt x="75" y="84"/>
                    <a:pt x="87" y="83"/>
                    <a:pt x="97" y="89"/>
                  </a:cubicBezTo>
                  <a:cubicBezTo>
                    <a:pt x="138" y="115"/>
                    <a:pt x="76" y="167"/>
                    <a:pt x="61" y="184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1" y="22"/>
                    <a:pt x="12" y="0"/>
                    <a:pt x="42" y="18"/>
                  </a:cubicBezTo>
                  <a:close/>
                </a:path>
              </a:pathLst>
            </a:custGeom>
            <a:solidFill>
              <a:srgbClr val="B252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106"/>
            <p:cNvSpPr/>
            <p:nvPr/>
          </p:nvSpPr>
          <p:spPr bwMode="auto">
            <a:xfrm>
              <a:off x="8016875" y="1692275"/>
              <a:ext cx="1754188" cy="1400175"/>
            </a:xfrm>
            <a:custGeom>
              <a:avLst/>
              <a:gdLst>
                <a:gd name="T0" fmla="*/ 327 w 414"/>
                <a:gd name="T1" fmla="*/ 42 h 330"/>
                <a:gd name="T2" fmla="*/ 179 w 414"/>
                <a:gd name="T3" fmla="*/ 9 h 330"/>
                <a:gd name="T4" fmla="*/ 26 w 414"/>
                <a:gd name="T5" fmla="*/ 116 h 330"/>
                <a:gd name="T6" fmla="*/ 64 w 414"/>
                <a:gd name="T7" fmla="*/ 273 h 330"/>
                <a:gd name="T8" fmla="*/ 377 w 414"/>
                <a:gd name="T9" fmla="*/ 215 h 330"/>
                <a:gd name="T10" fmla="*/ 327 w 414"/>
                <a:gd name="T11" fmla="*/ 42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4" h="330">
                  <a:moveTo>
                    <a:pt x="327" y="42"/>
                  </a:moveTo>
                  <a:cubicBezTo>
                    <a:pt x="288" y="14"/>
                    <a:pt x="235" y="0"/>
                    <a:pt x="179" y="9"/>
                  </a:cubicBezTo>
                  <a:cubicBezTo>
                    <a:pt x="112" y="21"/>
                    <a:pt x="52" y="61"/>
                    <a:pt x="26" y="116"/>
                  </a:cubicBezTo>
                  <a:cubicBezTo>
                    <a:pt x="0" y="172"/>
                    <a:pt x="6" y="238"/>
                    <a:pt x="64" y="273"/>
                  </a:cubicBezTo>
                  <a:cubicBezTo>
                    <a:pt x="158" y="330"/>
                    <a:pt x="321" y="315"/>
                    <a:pt x="377" y="215"/>
                  </a:cubicBezTo>
                  <a:cubicBezTo>
                    <a:pt x="414" y="150"/>
                    <a:pt x="383" y="81"/>
                    <a:pt x="327" y="42"/>
                  </a:cubicBezTo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107"/>
            <p:cNvSpPr/>
            <p:nvPr/>
          </p:nvSpPr>
          <p:spPr bwMode="auto">
            <a:xfrm>
              <a:off x="8796338" y="2506663"/>
              <a:ext cx="487363" cy="309563"/>
            </a:xfrm>
            <a:custGeom>
              <a:avLst/>
              <a:gdLst>
                <a:gd name="T0" fmla="*/ 104 w 115"/>
                <a:gd name="T1" fmla="*/ 49 h 73"/>
                <a:gd name="T2" fmla="*/ 97 w 115"/>
                <a:gd name="T3" fmla="*/ 56 h 73"/>
                <a:gd name="T4" fmla="*/ 64 w 115"/>
                <a:gd name="T5" fmla="*/ 71 h 73"/>
                <a:gd name="T6" fmla="*/ 18 w 115"/>
                <a:gd name="T7" fmla="*/ 60 h 73"/>
                <a:gd name="T8" fmla="*/ 3 w 115"/>
                <a:gd name="T9" fmla="*/ 21 h 73"/>
                <a:gd name="T10" fmla="*/ 20 w 115"/>
                <a:gd name="T11" fmla="*/ 8 h 73"/>
                <a:gd name="T12" fmla="*/ 36 w 115"/>
                <a:gd name="T13" fmla="*/ 11 h 73"/>
                <a:gd name="T14" fmla="*/ 55 w 115"/>
                <a:gd name="T15" fmla="*/ 14 h 73"/>
                <a:gd name="T16" fmla="*/ 70 w 115"/>
                <a:gd name="T17" fmla="*/ 8 h 73"/>
                <a:gd name="T18" fmla="*/ 84 w 115"/>
                <a:gd name="T19" fmla="*/ 2 h 73"/>
                <a:gd name="T20" fmla="*/ 86 w 115"/>
                <a:gd name="T21" fmla="*/ 2 h 73"/>
                <a:gd name="T22" fmla="*/ 108 w 115"/>
                <a:gd name="T23" fmla="*/ 10 h 73"/>
                <a:gd name="T24" fmla="*/ 104 w 115"/>
                <a:gd name="T25" fmla="*/ 4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5" h="73">
                  <a:moveTo>
                    <a:pt x="104" y="49"/>
                  </a:moveTo>
                  <a:cubicBezTo>
                    <a:pt x="102" y="52"/>
                    <a:pt x="100" y="54"/>
                    <a:pt x="97" y="56"/>
                  </a:cubicBezTo>
                  <a:cubicBezTo>
                    <a:pt x="89" y="64"/>
                    <a:pt x="77" y="69"/>
                    <a:pt x="64" y="71"/>
                  </a:cubicBezTo>
                  <a:cubicBezTo>
                    <a:pt x="47" y="73"/>
                    <a:pt x="30" y="68"/>
                    <a:pt x="18" y="60"/>
                  </a:cubicBezTo>
                  <a:cubicBezTo>
                    <a:pt x="7" y="51"/>
                    <a:pt x="0" y="34"/>
                    <a:pt x="3" y="21"/>
                  </a:cubicBezTo>
                  <a:cubicBezTo>
                    <a:pt x="5" y="14"/>
                    <a:pt x="11" y="9"/>
                    <a:pt x="20" y="8"/>
                  </a:cubicBezTo>
                  <a:cubicBezTo>
                    <a:pt x="26" y="8"/>
                    <a:pt x="31" y="10"/>
                    <a:pt x="36" y="11"/>
                  </a:cubicBezTo>
                  <a:cubicBezTo>
                    <a:pt x="42" y="13"/>
                    <a:pt x="48" y="15"/>
                    <a:pt x="55" y="14"/>
                  </a:cubicBezTo>
                  <a:cubicBezTo>
                    <a:pt x="60" y="13"/>
                    <a:pt x="65" y="10"/>
                    <a:pt x="70" y="8"/>
                  </a:cubicBezTo>
                  <a:cubicBezTo>
                    <a:pt x="75" y="5"/>
                    <a:pt x="79" y="2"/>
                    <a:pt x="84" y="2"/>
                  </a:cubicBezTo>
                  <a:cubicBezTo>
                    <a:pt x="85" y="2"/>
                    <a:pt x="85" y="2"/>
                    <a:pt x="86" y="2"/>
                  </a:cubicBezTo>
                  <a:cubicBezTo>
                    <a:pt x="96" y="0"/>
                    <a:pt x="104" y="3"/>
                    <a:pt x="108" y="10"/>
                  </a:cubicBezTo>
                  <a:cubicBezTo>
                    <a:pt x="115" y="21"/>
                    <a:pt x="111" y="37"/>
                    <a:pt x="104" y="49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108"/>
            <p:cNvSpPr/>
            <p:nvPr/>
          </p:nvSpPr>
          <p:spPr bwMode="auto">
            <a:xfrm>
              <a:off x="8890000" y="2659063"/>
              <a:ext cx="295275" cy="165100"/>
            </a:xfrm>
            <a:custGeom>
              <a:avLst/>
              <a:gdLst>
                <a:gd name="T0" fmla="*/ 0 w 70"/>
                <a:gd name="T1" fmla="*/ 27 h 39"/>
                <a:gd name="T2" fmla="*/ 42 w 70"/>
                <a:gd name="T3" fmla="*/ 3 h 39"/>
                <a:gd name="T4" fmla="*/ 70 w 70"/>
                <a:gd name="T5" fmla="*/ 26 h 39"/>
                <a:gd name="T6" fmla="*/ 0 w 70"/>
                <a:gd name="T7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39">
                  <a:moveTo>
                    <a:pt x="0" y="27"/>
                  </a:moveTo>
                  <a:cubicBezTo>
                    <a:pt x="10" y="13"/>
                    <a:pt x="20" y="0"/>
                    <a:pt x="42" y="3"/>
                  </a:cubicBezTo>
                  <a:cubicBezTo>
                    <a:pt x="57" y="6"/>
                    <a:pt x="65" y="15"/>
                    <a:pt x="70" y="26"/>
                  </a:cubicBezTo>
                  <a:cubicBezTo>
                    <a:pt x="50" y="39"/>
                    <a:pt x="20" y="39"/>
                    <a:pt x="0" y="27"/>
                  </a:cubicBezTo>
                  <a:close/>
                </a:path>
              </a:pathLst>
            </a:custGeom>
            <a:solidFill>
              <a:srgbClr val="EF4D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109"/>
            <p:cNvSpPr/>
            <p:nvPr/>
          </p:nvSpPr>
          <p:spPr bwMode="auto">
            <a:xfrm>
              <a:off x="8809038" y="2493963"/>
              <a:ext cx="449263" cy="152400"/>
            </a:xfrm>
            <a:custGeom>
              <a:avLst/>
              <a:gdLst>
                <a:gd name="T0" fmla="*/ 0 w 106"/>
                <a:gd name="T1" fmla="*/ 22 h 36"/>
                <a:gd name="T2" fmla="*/ 0 w 106"/>
                <a:gd name="T3" fmla="*/ 21 h 36"/>
                <a:gd name="T4" fmla="*/ 17 w 106"/>
                <a:gd name="T5" fmla="*/ 8 h 36"/>
                <a:gd name="T6" fmla="*/ 33 w 106"/>
                <a:gd name="T7" fmla="*/ 11 h 36"/>
                <a:gd name="T8" fmla="*/ 52 w 106"/>
                <a:gd name="T9" fmla="*/ 14 h 36"/>
                <a:gd name="T10" fmla="*/ 67 w 106"/>
                <a:gd name="T11" fmla="*/ 7 h 36"/>
                <a:gd name="T12" fmla="*/ 81 w 106"/>
                <a:gd name="T13" fmla="*/ 2 h 36"/>
                <a:gd name="T14" fmla="*/ 83 w 106"/>
                <a:gd name="T15" fmla="*/ 1 h 36"/>
                <a:gd name="T16" fmla="*/ 105 w 106"/>
                <a:gd name="T17" fmla="*/ 10 h 36"/>
                <a:gd name="T18" fmla="*/ 106 w 106"/>
                <a:gd name="T19" fmla="*/ 12 h 36"/>
                <a:gd name="T20" fmla="*/ 94 w 106"/>
                <a:gd name="T21" fmla="*/ 21 h 36"/>
                <a:gd name="T22" fmla="*/ 0 w 106"/>
                <a:gd name="T23" fmla="*/ 2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6" h="36">
                  <a:moveTo>
                    <a:pt x="0" y="22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2" y="13"/>
                    <a:pt x="8" y="9"/>
                    <a:pt x="17" y="8"/>
                  </a:cubicBezTo>
                  <a:cubicBezTo>
                    <a:pt x="23" y="8"/>
                    <a:pt x="28" y="9"/>
                    <a:pt x="33" y="11"/>
                  </a:cubicBezTo>
                  <a:cubicBezTo>
                    <a:pt x="39" y="13"/>
                    <a:pt x="45" y="15"/>
                    <a:pt x="52" y="14"/>
                  </a:cubicBezTo>
                  <a:cubicBezTo>
                    <a:pt x="57" y="13"/>
                    <a:pt x="62" y="10"/>
                    <a:pt x="67" y="7"/>
                  </a:cubicBezTo>
                  <a:cubicBezTo>
                    <a:pt x="72" y="5"/>
                    <a:pt x="76" y="2"/>
                    <a:pt x="81" y="2"/>
                  </a:cubicBezTo>
                  <a:cubicBezTo>
                    <a:pt x="82" y="2"/>
                    <a:pt x="82" y="1"/>
                    <a:pt x="83" y="1"/>
                  </a:cubicBezTo>
                  <a:cubicBezTo>
                    <a:pt x="93" y="0"/>
                    <a:pt x="101" y="3"/>
                    <a:pt x="105" y="10"/>
                  </a:cubicBezTo>
                  <a:cubicBezTo>
                    <a:pt x="106" y="11"/>
                    <a:pt x="106" y="11"/>
                    <a:pt x="106" y="12"/>
                  </a:cubicBezTo>
                  <a:cubicBezTo>
                    <a:pt x="103" y="16"/>
                    <a:pt x="98" y="19"/>
                    <a:pt x="94" y="21"/>
                  </a:cubicBezTo>
                  <a:cubicBezTo>
                    <a:pt x="67" y="36"/>
                    <a:pt x="30" y="34"/>
                    <a:pt x="0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110"/>
            <p:cNvSpPr/>
            <p:nvPr/>
          </p:nvSpPr>
          <p:spPr bwMode="auto">
            <a:xfrm>
              <a:off x="9050338" y="1997075"/>
              <a:ext cx="411163" cy="446088"/>
            </a:xfrm>
            <a:custGeom>
              <a:avLst/>
              <a:gdLst>
                <a:gd name="T0" fmla="*/ 33 w 97"/>
                <a:gd name="T1" fmla="*/ 24 h 105"/>
                <a:gd name="T2" fmla="*/ 68 w 97"/>
                <a:gd name="T3" fmla="*/ 78 h 105"/>
                <a:gd name="T4" fmla="*/ 33 w 97"/>
                <a:gd name="T5" fmla="*/ 24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7" h="105">
                  <a:moveTo>
                    <a:pt x="33" y="24"/>
                  </a:moveTo>
                  <a:cubicBezTo>
                    <a:pt x="0" y="47"/>
                    <a:pt x="31" y="105"/>
                    <a:pt x="68" y="78"/>
                  </a:cubicBezTo>
                  <a:cubicBezTo>
                    <a:pt x="97" y="55"/>
                    <a:pt x="68" y="0"/>
                    <a:pt x="33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111"/>
            <p:cNvSpPr/>
            <p:nvPr/>
          </p:nvSpPr>
          <p:spPr bwMode="auto">
            <a:xfrm>
              <a:off x="9232900" y="2108200"/>
              <a:ext cx="144463" cy="165100"/>
            </a:xfrm>
            <a:custGeom>
              <a:avLst/>
              <a:gdLst>
                <a:gd name="T0" fmla="*/ 11 w 34"/>
                <a:gd name="T1" fmla="*/ 8 h 39"/>
                <a:gd name="T2" fmla="*/ 23 w 34"/>
                <a:gd name="T3" fmla="*/ 29 h 39"/>
                <a:gd name="T4" fmla="*/ 11 w 34"/>
                <a:gd name="T5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39">
                  <a:moveTo>
                    <a:pt x="11" y="8"/>
                  </a:moveTo>
                  <a:cubicBezTo>
                    <a:pt x="0" y="14"/>
                    <a:pt x="10" y="39"/>
                    <a:pt x="23" y="29"/>
                  </a:cubicBezTo>
                  <a:cubicBezTo>
                    <a:pt x="34" y="21"/>
                    <a:pt x="24" y="0"/>
                    <a:pt x="11" y="8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112"/>
            <p:cNvSpPr/>
            <p:nvPr/>
          </p:nvSpPr>
          <p:spPr bwMode="auto">
            <a:xfrm>
              <a:off x="8601075" y="2052638"/>
              <a:ext cx="411163" cy="406400"/>
            </a:xfrm>
            <a:custGeom>
              <a:avLst/>
              <a:gdLst>
                <a:gd name="T0" fmla="*/ 32 w 97"/>
                <a:gd name="T1" fmla="*/ 20 h 96"/>
                <a:gd name="T2" fmla="*/ 59 w 97"/>
                <a:gd name="T3" fmla="*/ 78 h 96"/>
                <a:gd name="T4" fmla="*/ 32 w 97"/>
                <a:gd name="T5" fmla="*/ 2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7" h="96">
                  <a:moveTo>
                    <a:pt x="32" y="20"/>
                  </a:moveTo>
                  <a:cubicBezTo>
                    <a:pt x="0" y="37"/>
                    <a:pt x="23" y="96"/>
                    <a:pt x="59" y="78"/>
                  </a:cubicBezTo>
                  <a:cubicBezTo>
                    <a:pt x="97" y="59"/>
                    <a:pt x="69" y="0"/>
                    <a:pt x="32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113"/>
            <p:cNvSpPr/>
            <p:nvPr/>
          </p:nvSpPr>
          <p:spPr bwMode="auto">
            <a:xfrm>
              <a:off x="8775700" y="2174875"/>
              <a:ext cx="155575" cy="119063"/>
            </a:xfrm>
            <a:custGeom>
              <a:avLst/>
              <a:gdLst>
                <a:gd name="T0" fmla="*/ 15 w 37"/>
                <a:gd name="T1" fmla="*/ 0 h 28"/>
                <a:gd name="T2" fmla="*/ 19 w 37"/>
                <a:gd name="T3" fmla="*/ 28 h 28"/>
                <a:gd name="T4" fmla="*/ 15 w 3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8">
                  <a:moveTo>
                    <a:pt x="15" y="0"/>
                  </a:moveTo>
                  <a:cubicBezTo>
                    <a:pt x="0" y="0"/>
                    <a:pt x="3" y="28"/>
                    <a:pt x="19" y="28"/>
                  </a:cubicBezTo>
                  <a:cubicBezTo>
                    <a:pt x="37" y="28"/>
                    <a:pt x="30" y="1"/>
                    <a:pt x="15" y="0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114"/>
            <p:cNvSpPr/>
            <p:nvPr/>
          </p:nvSpPr>
          <p:spPr bwMode="auto">
            <a:xfrm>
              <a:off x="9032875" y="2166938"/>
              <a:ext cx="284163" cy="309563"/>
            </a:xfrm>
            <a:custGeom>
              <a:avLst/>
              <a:gdLst>
                <a:gd name="T0" fmla="*/ 4 w 67"/>
                <a:gd name="T1" fmla="*/ 30 h 73"/>
                <a:gd name="T2" fmla="*/ 37 w 67"/>
                <a:gd name="T3" fmla="*/ 29 h 73"/>
                <a:gd name="T4" fmla="*/ 4 w 67"/>
                <a:gd name="T5" fmla="*/ 3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7" h="73">
                  <a:moveTo>
                    <a:pt x="4" y="30"/>
                  </a:moveTo>
                  <a:cubicBezTo>
                    <a:pt x="8" y="0"/>
                    <a:pt x="15" y="6"/>
                    <a:pt x="37" y="29"/>
                  </a:cubicBezTo>
                  <a:cubicBezTo>
                    <a:pt x="67" y="59"/>
                    <a:pt x="0" y="73"/>
                    <a:pt x="4" y="30"/>
                  </a:cubicBezTo>
                  <a:close/>
                </a:path>
              </a:pathLst>
            </a:custGeom>
            <a:solidFill>
              <a:srgbClr val="F28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115"/>
            <p:cNvSpPr/>
            <p:nvPr/>
          </p:nvSpPr>
          <p:spPr bwMode="auto">
            <a:xfrm>
              <a:off x="9261475" y="2362200"/>
              <a:ext cx="238125" cy="212725"/>
            </a:xfrm>
            <a:custGeom>
              <a:avLst/>
              <a:gdLst>
                <a:gd name="T0" fmla="*/ 32 w 56"/>
                <a:gd name="T1" fmla="*/ 0 h 50"/>
                <a:gd name="T2" fmla="*/ 22 w 56"/>
                <a:gd name="T3" fmla="*/ 3 h 50"/>
                <a:gd name="T4" fmla="*/ 36 w 56"/>
                <a:gd name="T5" fmla="*/ 50 h 50"/>
                <a:gd name="T6" fmla="*/ 38 w 56"/>
                <a:gd name="T7" fmla="*/ 50 h 50"/>
                <a:gd name="T8" fmla="*/ 54 w 56"/>
                <a:gd name="T9" fmla="*/ 25 h 50"/>
                <a:gd name="T10" fmla="*/ 32 w 56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50">
                  <a:moveTo>
                    <a:pt x="32" y="0"/>
                  </a:moveTo>
                  <a:cubicBezTo>
                    <a:pt x="29" y="0"/>
                    <a:pt x="26" y="1"/>
                    <a:pt x="22" y="3"/>
                  </a:cubicBezTo>
                  <a:cubicBezTo>
                    <a:pt x="0" y="16"/>
                    <a:pt x="17" y="48"/>
                    <a:pt x="36" y="50"/>
                  </a:cubicBezTo>
                  <a:cubicBezTo>
                    <a:pt x="37" y="50"/>
                    <a:pt x="38" y="50"/>
                    <a:pt x="38" y="50"/>
                  </a:cubicBezTo>
                  <a:cubicBezTo>
                    <a:pt x="52" y="50"/>
                    <a:pt x="56" y="38"/>
                    <a:pt x="54" y="25"/>
                  </a:cubicBezTo>
                  <a:cubicBezTo>
                    <a:pt x="52" y="13"/>
                    <a:pt x="44" y="0"/>
                    <a:pt x="32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116"/>
            <p:cNvSpPr/>
            <p:nvPr/>
          </p:nvSpPr>
          <p:spPr bwMode="auto">
            <a:xfrm>
              <a:off x="8534400" y="2481263"/>
              <a:ext cx="254000" cy="215900"/>
            </a:xfrm>
            <a:custGeom>
              <a:avLst/>
              <a:gdLst>
                <a:gd name="T0" fmla="*/ 27 w 60"/>
                <a:gd name="T1" fmla="*/ 0 h 51"/>
                <a:gd name="T2" fmla="*/ 13 w 60"/>
                <a:gd name="T3" fmla="*/ 46 h 51"/>
                <a:gd name="T4" fmla="*/ 25 w 60"/>
                <a:gd name="T5" fmla="*/ 51 h 51"/>
                <a:gd name="T6" fmla="*/ 30 w 60"/>
                <a:gd name="T7" fmla="*/ 0 h 51"/>
                <a:gd name="T8" fmla="*/ 27 w 60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51">
                  <a:moveTo>
                    <a:pt x="27" y="0"/>
                  </a:moveTo>
                  <a:cubicBezTo>
                    <a:pt x="5" y="0"/>
                    <a:pt x="0" y="33"/>
                    <a:pt x="13" y="46"/>
                  </a:cubicBezTo>
                  <a:cubicBezTo>
                    <a:pt x="17" y="50"/>
                    <a:pt x="21" y="51"/>
                    <a:pt x="25" y="51"/>
                  </a:cubicBezTo>
                  <a:cubicBezTo>
                    <a:pt x="45" y="51"/>
                    <a:pt x="60" y="4"/>
                    <a:pt x="30" y="0"/>
                  </a:cubicBezTo>
                  <a:cubicBezTo>
                    <a:pt x="29" y="0"/>
                    <a:pt x="28" y="0"/>
                    <a:pt x="27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117"/>
            <p:cNvSpPr/>
            <p:nvPr/>
          </p:nvSpPr>
          <p:spPr bwMode="auto">
            <a:xfrm>
              <a:off x="8113713" y="2633663"/>
              <a:ext cx="0" cy="4763"/>
            </a:xfrm>
            <a:custGeom>
              <a:avLst/>
              <a:gdLst>
                <a:gd name="T0" fmla="*/ 3 h 3"/>
                <a:gd name="T1" fmla="*/ 0 h 3"/>
                <a:gd name="T2" fmla="*/ 3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D8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118"/>
            <p:cNvSpPr/>
            <p:nvPr/>
          </p:nvSpPr>
          <p:spPr bwMode="auto">
            <a:xfrm>
              <a:off x="7356475" y="1281113"/>
              <a:ext cx="2270125" cy="1352550"/>
            </a:xfrm>
            <a:custGeom>
              <a:avLst/>
              <a:gdLst>
                <a:gd name="T0" fmla="*/ 382 w 536"/>
                <a:gd name="T1" fmla="*/ 31 h 319"/>
                <a:gd name="T2" fmla="*/ 380 w 536"/>
                <a:gd name="T3" fmla="*/ 36 h 319"/>
                <a:gd name="T4" fmla="*/ 379 w 536"/>
                <a:gd name="T5" fmla="*/ 36 h 319"/>
                <a:gd name="T6" fmla="*/ 328 w 536"/>
                <a:gd name="T7" fmla="*/ 42 h 319"/>
                <a:gd name="T8" fmla="*/ 152 w 536"/>
                <a:gd name="T9" fmla="*/ 44 h 319"/>
                <a:gd name="T10" fmla="*/ 179 w 536"/>
                <a:gd name="T11" fmla="*/ 319 h 319"/>
                <a:gd name="T12" fmla="*/ 283 w 536"/>
                <a:gd name="T13" fmla="*/ 185 h 319"/>
                <a:gd name="T14" fmla="*/ 483 w 536"/>
                <a:gd name="T15" fmla="*/ 153 h 319"/>
                <a:gd name="T16" fmla="*/ 519 w 536"/>
                <a:gd name="T17" fmla="*/ 118 h 319"/>
                <a:gd name="T18" fmla="*/ 382 w 536"/>
                <a:gd name="T19" fmla="*/ 31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6" h="319">
                  <a:moveTo>
                    <a:pt x="382" y="31"/>
                  </a:moveTo>
                  <a:cubicBezTo>
                    <a:pt x="381" y="33"/>
                    <a:pt x="381" y="35"/>
                    <a:pt x="380" y="36"/>
                  </a:cubicBezTo>
                  <a:cubicBezTo>
                    <a:pt x="379" y="36"/>
                    <a:pt x="379" y="36"/>
                    <a:pt x="379" y="36"/>
                  </a:cubicBezTo>
                  <a:cubicBezTo>
                    <a:pt x="353" y="7"/>
                    <a:pt x="334" y="19"/>
                    <a:pt x="328" y="42"/>
                  </a:cubicBezTo>
                  <a:cubicBezTo>
                    <a:pt x="257" y="54"/>
                    <a:pt x="198" y="0"/>
                    <a:pt x="152" y="44"/>
                  </a:cubicBezTo>
                  <a:cubicBezTo>
                    <a:pt x="0" y="192"/>
                    <a:pt x="178" y="312"/>
                    <a:pt x="179" y="319"/>
                  </a:cubicBezTo>
                  <a:cubicBezTo>
                    <a:pt x="188" y="240"/>
                    <a:pt x="255" y="187"/>
                    <a:pt x="283" y="185"/>
                  </a:cubicBezTo>
                  <a:cubicBezTo>
                    <a:pt x="345" y="180"/>
                    <a:pt x="430" y="187"/>
                    <a:pt x="483" y="153"/>
                  </a:cubicBezTo>
                  <a:cubicBezTo>
                    <a:pt x="495" y="146"/>
                    <a:pt x="507" y="133"/>
                    <a:pt x="519" y="118"/>
                  </a:cubicBezTo>
                  <a:cubicBezTo>
                    <a:pt x="536" y="40"/>
                    <a:pt x="436" y="8"/>
                    <a:pt x="382" y="31"/>
                  </a:cubicBezTo>
                  <a:close/>
                </a:path>
              </a:pathLst>
            </a:custGeom>
            <a:solidFill>
              <a:srgbClr val="D8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119"/>
            <p:cNvSpPr/>
            <p:nvPr/>
          </p:nvSpPr>
          <p:spPr bwMode="auto">
            <a:xfrm>
              <a:off x="7945438" y="2209800"/>
              <a:ext cx="368300" cy="415925"/>
            </a:xfrm>
            <a:custGeom>
              <a:avLst/>
              <a:gdLst>
                <a:gd name="T0" fmla="*/ 20 w 87"/>
                <a:gd name="T1" fmla="*/ 8 h 98"/>
                <a:gd name="T2" fmla="*/ 87 w 87"/>
                <a:gd name="T3" fmla="*/ 29 h 98"/>
                <a:gd name="T4" fmla="*/ 79 w 87"/>
                <a:gd name="T5" fmla="*/ 84 h 98"/>
                <a:gd name="T6" fmla="*/ 13 w 87"/>
                <a:gd name="T7" fmla="*/ 48 h 98"/>
                <a:gd name="T8" fmla="*/ 20 w 87"/>
                <a:gd name="T9" fmla="*/ 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98">
                  <a:moveTo>
                    <a:pt x="20" y="8"/>
                  </a:moveTo>
                  <a:cubicBezTo>
                    <a:pt x="39" y="0"/>
                    <a:pt x="74" y="15"/>
                    <a:pt x="87" y="29"/>
                  </a:cubicBezTo>
                  <a:cubicBezTo>
                    <a:pt x="79" y="84"/>
                    <a:pt x="79" y="84"/>
                    <a:pt x="79" y="84"/>
                  </a:cubicBezTo>
                  <a:cubicBezTo>
                    <a:pt x="77" y="98"/>
                    <a:pt x="17" y="54"/>
                    <a:pt x="13" y="48"/>
                  </a:cubicBezTo>
                  <a:cubicBezTo>
                    <a:pt x="0" y="30"/>
                    <a:pt x="8" y="12"/>
                    <a:pt x="20" y="8"/>
                  </a:cubicBezTo>
                  <a:close/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120"/>
            <p:cNvSpPr/>
            <p:nvPr/>
          </p:nvSpPr>
          <p:spPr bwMode="auto">
            <a:xfrm>
              <a:off x="9172575" y="1984375"/>
              <a:ext cx="204788" cy="68263"/>
            </a:xfrm>
            <a:custGeom>
              <a:avLst/>
              <a:gdLst>
                <a:gd name="T0" fmla="*/ 10 w 48"/>
                <a:gd name="T1" fmla="*/ 0 h 16"/>
                <a:gd name="T2" fmla="*/ 38 w 48"/>
                <a:gd name="T3" fmla="*/ 0 h 16"/>
                <a:gd name="T4" fmla="*/ 38 w 48"/>
                <a:gd name="T5" fmla="*/ 16 h 16"/>
                <a:gd name="T6" fmla="*/ 10 w 48"/>
                <a:gd name="T7" fmla="*/ 16 h 16"/>
                <a:gd name="T8" fmla="*/ 10 w 48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6">
                  <a:moveTo>
                    <a:pt x="10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48" y="0"/>
                    <a:pt x="48" y="16"/>
                    <a:pt x="38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0" y="16"/>
                    <a:pt x="0" y="0"/>
                    <a:pt x="10" y="0"/>
                  </a:cubicBezTo>
                  <a:close/>
                </a:path>
              </a:pathLst>
            </a:custGeom>
            <a:solidFill>
              <a:srgbClr val="B252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121"/>
            <p:cNvSpPr/>
            <p:nvPr/>
          </p:nvSpPr>
          <p:spPr bwMode="auto">
            <a:xfrm>
              <a:off x="8674100" y="2022475"/>
              <a:ext cx="219075" cy="63500"/>
            </a:xfrm>
            <a:custGeom>
              <a:avLst/>
              <a:gdLst>
                <a:gd name="T0" fmla="*/ 10 w 52"/>
                <a:gd name="T1" fmla="*/ 0 h 15"/>
                <a:gd name="T2" fmla="*/ 42 w 52"/>
                <a:gd name="T3" fmla="*/ 0 h 15"/>
                <a:gd name="T4" fmla="*/ 42 w 52"/>
                <a:gd name="T5" fmla="*/ 15 h 15"/>
                <a:gd name="T6" fmla="*/ 10 w 52"/>
                <a:gd name="T7" fmla="*/ 15 h 15"/>
                <a:gd name="T8" fmla="*/ 10 w 52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15">
                  <a:moveTo>
                    <a:pt x="10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52" y="0"/>
                    <a:pt x="52" y="15"/>
                    <a:pt x="42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0" y="15"/>
                    <a:pt x="0" y="0"/>
                    <a:pt x="10" y="0"/>
                  </a:cubicBezTo>
                  <a:close/>
                </a:path>
              </a:pathLst>
            </a:custGeom>
            <a:solidFill>
              <a:srgbClr val="B252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122"/>
            <p:cNvSpPr/>
            <p:nvPr/>
          </p:nvSpPr>
          <p:spPr bwMode="auto">
            <a:xfrm>
              <a:off x="7750175" y="792163"/>
              <a:ext cx="1508125" cy="900113"/>
            </a:xfrm>
            <a:custGeom>
              <a:avLst/>
              <a:gdLst>
                <a:gd name="T0" fmla="*/ 103 w 356"/>
                <a:gd name="T1" fmla="*/ 186 h 212"/>
                <a:gd name="T2" fmla="*/ 36 w 356"/>
                <a:gd name="T3" fmla="*/ 91 h 212"/>
                <a:gd name="T4" fmla="*/ 332 w 356"/>
                <a:gd name="T5" fmla="*/ 23 h 212"/>
                <a:gd name="T6" fmla="*/ 319 w 356"/>
                <a:gd name="T7" fmla="*/ 166 h 212"/>
                <a:gd name="T8" fmla="*/ 103 w 356"/>
                <a:gd name="T9" fmla="*/ 186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6" h="212">
                  <a:moveTo>
                    <a:pt x="103" y="186"/>
                  </a:moveTo>
                  <a:cubicBezTo>
                    <a:pt x="103" y="186"/>
                    <a:pt x="0" y="124"/>
                    <a:pt x="36" y="91"/>
                  </a:cubicBezTo>
                  <a:cubicBezTo>
                    <a:pt x="73" y="58"/>
                    <a:pt x="308" y="0"/>
                    <a:pt x="332" y="23"/>
                  </a:cubicBezTo>
                  <a:cubicBezTo>
                    <a:pt x="356" y="46"/>
                    <a:pt x="333" y="144"/>
                    <a:pt x="319" y="166"/>
                  </a:cubicBezTo>
                  <a:cubicBezTo>
                    <a:pt x="319" y="166"/>
                    <a:pt x="175" y="212"/>
                    <a:pt x="103" y="186"/>
                  </a:cubicBezTo>
                  <a:close/>
                </a:path>
              </a:pathLst>
            </a:custGeom>
            <a:solidFill>
              <a:srgbClr val="43AF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123"/>
            <p:cNvSpPr/>
            <p:nvPr/>
          </p:nvSpPr>
          <p:spPr bwMode="auto">
            <a:xfrm>
              <a:off x="8156575" y="1322388"/>
              <a:ext cx="1630363" cy="615950"/>
            </a:xfrm>
            <a:custGeom>
              <a:avLst/>
              <a:gdLst>
                <a:gd name="T0" fmla="*/ 7 w 385"/>
                <a:gd name="T1" fmla="*/ 59 h 145"/>
                <a:gd name="T2" fmla="*/ 309 w 385"/>
                <a:gd name="T3" fmla="*/ 91 h 145"/>
                <a:gd name="T4" fmla="*/ 239 w 385"/>
                <a:gd name="T5" fmla="*/ 2 h 145"/>
                <a:gd name="T6" fmla="*/ 7 w 385"/>
                <a:gd name="T7" fmla="*/ 59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5" h="145">
                  <a:moveTo>
                    <a:pt x="7" y="59"/>
                  </a:moveTo>
                  <a:cubicBezTo>
                    <a:pt x="0" y="59"/>
                    <a:pt x="128" y="145"/>
                    <a:pt x="309" y="91"/>
                  </a:cubicBezTo>
                  <a:cubicBezTo>
                    <a:pt x="385" y="68"/>
                    <a:pt x="270" y="0"/>
                    <a:pt x="239" y="2"/>
                  </a:cubicBezTo>
                  <a:cubicBezTo>
                    <a:pt x="239" y="2"/>
                    <a:pt x="159" y="45"/>
                    <a:pt x="7" y="59"/>
                  </a:cubicBezTo>
                  <a:close/>
                </a:path>
              </a:pathLst>
            </a:custGeom>
            <a:solidFill>
              <a:srgbClr val="7668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124"/>
            <p:cNvSpPr/>
            <p:nvPr/>
          </p:nvSpPr>
          <p:spPr bwMode="auto">
            <a:xfrm>
              <a:off x="8877300" y="987425"/>
              <a:ext cx="219075" cy="466725"/>
            </a:xfrm>
            <a:custGeom>
              <a:avLst/>
              <a:gdLst>
                <a:gd name="T0" fmla="*/ 51 w 52"/>
                <a:gd name="T1" fmla="*/ 54 h 110"/>
                <a:gd name="T2" fmla="*/ 29 w 52"/>
                <a:gd name="T3" fmla="*/ 109 h 110"/>
                <a:gd name="T4" fmla="*/ 1 w 52"/>
                <a:gd name="T5" fmla="*/ 56 h 110"/>
                <a:gd name="T6" fmla="*/ 23 w 52"/>
                <a:gd name="T7" fmla="*/ 1 h 110"/>
                <a:gd name="T8" fmla="*/ 51 w 52"/>
                <a:gd name="T9" fmla="*/ 5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110">
                  <a:moveTo>
                    <a:pt x="51" y="54"/>
                  </a:moveTo>
                  <a:cubicBezTo>
                    <a:pt x="52" y="84"/>
                    <a:pt x="42" y="108"/>
                    <a:pt x="29" y="109"/>
                  </a:cubicBezTo>
                  <a:cubicBezTo>
                    <a:pt x="15" y="110"/>
                    <a:pt x="3" y="86"/>
                    <a:pt x="1" y="56"/>
                  </a:cubicBezTo>
                  <a:cubicBezTo>
                    <a:pt x="0" y="27"/>
                    <a:pt x="10" y="2"/>
                    <a:pt x="23" y="1"/>
                  </a:cubicBezTo>
                  <a:cubicBezTo>
                    <a:pt x="37" y="0"/>
                    <a:pt x="49" y="24"/>
                    <a:pt x="51" y="54"/>
                  </a:cubicBezTo>
                  <a:close/>
                </a:path>
              </a:pathLst>
            </a:custGeom>
            <a:solidFill>
              <a:srgbClr val="F4D4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125"/>
            <p:cNvSpPr/>
            <p:nvPr/>
          </p:nvSpPr>
          <p:spPr bwMode="auto">
            <a:xfrm>
              <a:off x="9004300" y="3197225"/>
              <a:ext cx="808038" cy="454025"/>
            </a:xfrm>
            <a:custGeom>
              <a:avLst/>
              <a:gdLst>
                <a:gd name="T0" fmla="*/ 166 w 191"/>
                <a:gd name="T1" fmla="*/ 21 h 107"/>
                <a:gd name="T2" fmla="*/ 151 w 191"/>
                <a:gd name="T3" fmla="*/ 29 h 107"/>
                <a:gd name="T4" fmla="*/ 93 w 191"/>
                <a:gd name="T5" fmla="*/ 25 h 107"/>
                <a:gd name="T6" fmla="*/ 20 w 191"/>
                <a:gd name="T7" fmla="*/ 0 h 107"/>
                <a:gd name="T8" fmla="*/ 0 w 191"/>
                <a:gd name="T9" fmla="*/ 58 h 107"/>
                <a:gd name="T10" fmla="*/ 49 w 191"/>
                <a:gd name="T11" fmla="*/ 70 h 107"/>
                <a:gd name="T12" fmla="*/ 48 w 191"/>
                <a:gd name="T13" fmla="*/ 71 h 107"/>
                <a:gd name="T14" fmla="*/ 110 w 191"/>
                <a:gd name="T15" fmla="*/ 95 h 107"/>
                <a:gd name="T16" fmla="*/ 110 w 191"/>
                <a:gd name="T17" fmla="*/ 98 h 107"/>
                <a:gd name="T18" fmla="*/ 150 w 191"/>
                <a:gd name="T19" fmla="*/ 80 h 107"/>
                <a:gd name="T20" fmla="*/ 158 w 191"/>
                <a:gd name="T21" fmla="*/ 51 h 107"/>
                <a:gd name="T22" fmla="*/ 172 w 191"/>
                <a:gd name="T23" fmla="*/ 23 h 107"/>
                <a:gd name="T24" fmla="*/ 166 w 191"/>
                <a:gd name="T25" fmla="*/ 2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1" h="107">
                  <a:moveTo>
                    <a:pt x="166" y="21"/>
                  </a:moveTo>
                  <a:cubicBezTo>
                    <a:pt x="161" y="22"/>
                    <a:pt x="157" y="29"/>
                    <a:pt x="151" y="29"/>
                  </a:cubicBezTo>
                  <a:cubicBezTo>
                    <a:pt x="130" y="27"/>
                    <a:pt x="115" y="20"/>
                    <a:pt x="93" y="25"/>
                  </a:cubicBezTo>
                  <a:cubicBezTo>
                    <a:pt x="55" y="3"/>
                    <a:pt x="20" y="0"/>
                    <a:pt x="20" y="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10" y="62"/>
                    <a:pt x="49" y="70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71" y="69"/>
                    <a:pt x="92" y="91"/>
                    <a:pt x="110" y="95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22" y="97"/>
                    <a:pt x="155" y="107"/>
                    <a:pt x="150" y="80"/>
                  </a:cubicBezTo>
                  <a:cubicBezTo>
                    <a:pt x="174" y="85"/>
                    <a:pt x="170" y="62"/>
                    <a:pt x="158" y="51"/>
                  </a:cubicBezTo>
                  <a:cubicBezTo>
                    <a:pt x="164" y="56"/>
                    <a:pt x="191" y="33"/>
                    <a:pt x="172" y="23"/>
                  </a:cubicBezTo>
                  <a:cubicBezTo>
                    <a:pt x="170" y="21"/>
                    <a:pt x="168" y="21"/>
                    <a:pt x="166" y="21"/>
                  </a:cubicBezTo>
                  <a:close/>
                </a:path>
              </a:pathLst>
            </a:custGeom>
            <a:solidFill>
              <a:srgbClr val="E8AA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126"/>
            <p:cNvSpPr/>
            <p:nvPr/>
          </p:nvSpPr>
          <p:spPr bwMode="auto">
            <a:xfrm>
              <a:off x="828675" y="4500563"/>
              <a:ext cx="6530975" cy="127000"/>
            </a:xfrm>
            <a:custGeom>
              <a:avLst/>
              <a:gdLst>
                <a:gd name="T0" fmla="*/ 1542 w 1542"/>
                <a:gd name="T1" fmla="*/ 15 h 30"/>
                <a:gd name="T2" fmla="*/ 1527 w 1542"/>
                <a:gd name="T3" fmla="*/ 30 h 30"/>
                <a:gd name="T4" fmla="*/ 15 w 1542"/>
                <a:gd name="T5" fmla="*/ 30 h 30"/>
                <a:gd name="T6" fmla="*/ 0 w 1542"/>
                <a:gd name="T7" fmla="*/ 15 h 30"/>
                <a:gd name="T8" fmla="*/ 15 w 1542"/>
                <a:gd name="T9" fmla="*/ 0 h 30"/>
                <a:gd name="T10" fmla="*/ 1527 w 1542"/>
                <a:gd name="T11" fmla="*/ 0 h 30"/>
                <a:gd name="T12" fmla="*/ 1542 w 1542"/>
                <a:gd name="T13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42" h="30">
                  <a:moveTo>
                    <a:pt x="1542" y="15"/>
                  </a:moveTo>
                  <a:cubicBezTo>
                    <a:pt x="1542" y="23"/>
                    <a:pt x="1535" y="30"/>
                    <a:pt x="1527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6" y="30"/>
                    <a:pt x="0" y="23"/>
                    <a:pt x="0" y="15"/>
                  </a:cubicBezTo>
                  <a:cubicBezTo>
                    <a:pt x="0" y="7"/>
                    <a:pt x="6" y="0"/>
                    <a:pt x="15" y="0"/>
                  </a:cubicBezTo>
                  <a:cubicBezTo>
                    <a:pt x="1527" y="0"/>
                    <a:pt x="1527" y="0"/>
                    <a:pt x="1527" y="0"/>
                  </a:cubicBezTo>
                  <a:cubicBezTo>
                    <a:pt x="1535" y="0"/>
                    <a:pt x="1542" y="7"/>
                    <a:pt x="1542" y="15"/>
                  </a:cubicBezTo>
                  <a:close/>
                </a:path>
              </a:pathLst>
            </a:custGeom>
            <a:solidFill>
              <a:srgbClr val="E5C0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127"/>
            <p:cNvSpPr/>
            <p:nvPr/>
          </p:nvSpPr>
          <p:spPr bwMode="auto">
            <a:xfrm>
              <a:off x="828675" y="4414838"/>
              <a:ext cx="6530975" cy="128588"/>
            </a:xfrm>
            <a:custGeom>
              <a:avLst/>
              <a:gdLst>
                <a:gd name="T0" fmla="*/ 1542 w 1542"/>
                <a:gd name="T1" fmla="*/ 15 h 30"/>
                <a:gd name="T2" fmla="*/ 1527 w 1542"/>
                <a:gd name="T3" fmla="*/ 30 h 30"/>
                <a:gd name="T4" fmla="*/ 15 w 1542"/>
                <a:gd name="T5" fmla="*/ 30 h 30"/>
                <a:gd name="T6" fmla="*/ 0 w 1542"/>
                <a:gd name="T7" fmla="*/ 15 h 30"/>
                <a:gd name="T8" fmla="*/ 15 w 1542"/>
                <a:gd name="T9" fmla="*/ 0 h 30"/>
                <a:gd name="T10" fmla="*/ 1527 w 1542"/>
                <a:gd name="T11" fmla="*/ 0 h 30"/>
                <a:gd name="T12" fmla="*/ 1542 w 1542"/>
                <a:gd name="T13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42" h="30">
                  <a:moveTo>
                    <a:pt x="1542" y="15"/>
                  </a:moveTo>
                  <a:cubicBezTo>
                    <a:pt x="1542" y="23"/>
                    <a:pt x="1535" y="30"/>
                    <a:pt x="1527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6" y="30"/>
                    <a:pt x="0" y="23"/>
                    <a:pt x="0" y="15"/>
                  </a:cubicBezTo>
                  <a:cubicBezTo>
                    <a:pt x="0" y="7"/>
                    <a:pt x="6" y="0"/>
                    <a:pt x="15" y="0"/>
                  </a:cubicBezTo>
                  <a:cubicBezTo>
                    <a:pt x="1527" y="0"/>
                    <a:pt x="1527" y="0"/>
                    <a:pt x="1527" y="0"/>
                  </a:cubicBezTo>
                  <a:cubicBezTo>
                    <a:pt x="1535" y="0"/>
                    <a:pt x="1542" y="7"/>
                    <a:pt x="1542" y="15"/>
                  </a:cubicBezTo>
                  <a:close/>
                </a:path>
              </a:pathLst>
            </a:custGeom>
            <a:solidFill>
              <a:srgbClr val="9681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31" name="文本框 130"/>
          <p:cNvSpPr txBox="1"/>
          <p:nvPr/>
        </p:nvSpPr>
        <p:spPr>
          <a:xfrm>
            <a:off x="3911628" y="2831821"/>
            <a:ext cx="44262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n w="19050">
                  <a:solidFill>
                    <a:schemeClr val="bg1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Part 2  </a:t>
            </a:r>
            <a:r>
              <a:rPr lang="zh-CN" altLang="en-US" sz="3600" b="1" dirty="0">
                <a:ln w="19050">
                  <a:solidFill>
                    <a:schemeClr val="bg1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在此添加标题</a:t>
            </a:r>
            <a:endParaRPr lang="zh-CN" altLang="en-US" sz="3600" b="1" dirty="0">
              <a:ln w="19050">
                <a:solidFill>
                  <a:schemeClr val="bg1"/>
                </a:solidFill>
                <a:prstDash val="solid"/>
              </a:ln>
              <a:solidFill>
                <a:srgbClr val="92D05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grpSp>
        <p:nvGrpSpPr>
          <p:cNvPr id="132" name="组合 131"/>
          <p:cNvGrpSpPr/>
          <p:nvPr/>
        </p:nvGrpSpPr>
        <p:grpSpPr>
          <a:xfrm>
            <a:off x="2118669" y="6270452"/>
            <a:ext cx="931863" cy="911225"/>
            <a:chOff x="5824538" y="2973388"/>
            <a:chExt cx="931863" cy="911225"/>
          </a:xfrm>
        </p:grpSpPr>
        <p:sp>
          <p:nvSpPr>
            <p:cNvPr id="133" name="Freeform 40662"/>
            <p:cNvSpPr/>
            <p:nvPr/>
          </p:nvSpPr>
          <p:spPr bwMode="auto">
            <a:xfrm>
              <a:off x="6453188" y="2973388"/>
              <a:ext cx="50800" cy="382588"/>
            </a:xfrm>
            <a:custGeom>
              <a:avLst/>
              <a:gdLst>
                <a:gd name="T0" fmla="*/ 2 w 12"/>
                <a:gd name="T1" fmla="*/ 85 h 89"/>
                <a:gd name="T2" fmla="*/ 9 w 12"/>
                <a:gd name="T3" fmla="*/ 89 h 89"/>
                <a:gd name="T4" fmla="*/ 12 w 12"/>
                <a:gd name="T5" fmla="*/ 0 h 89"/>
                <a:gd name="T6" fmla="*/ 2 w 12"/>
                <a:gd name="T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9">
                  <a:moveTo>
                    <a:pt x="2" y="85"/>
                  </a:moveTo>
                  <a:cubicBezTo>
                    <a:pt x="9" y="89"/>
                    <a:pt x="9" y="89"/>
                    <a:pt x="9" y="89"/>
                  </a:cubicBezTo>
                  <a:cubicBezTo>
                    <a:pt x="9" y="89"/>
                    <a:pt x="8" y="18"/>
                    <a:pt x="12" y="0"/>
                  </a:cubicBezTo>
                  <a:cubicBezTo>
                    <a:pt x="12" y="0"/>
                    <a:pt x="0" y="35"/>
                    <a:pt x="2" y="8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40663"/>
            <p:cNvSpPr/>
            <p:nvPr/>
          </p:nvSpPr>
          <p:spPr bwMode="auto">
            <a:xfrm>
              <a:off x="6521450" y="3051175"/>
              <a:ext cx="38100" cy="282575"/>
            </a:xfrm>
            <a:custGeom>
              <a:avLst/>
              <a:gdLst>
                <a:gd name="T0" fmla="*/ 2 w 9"/>
                <a:gd name="T1" fmla="*/ 66 h 66"/>
                <a:gd name="T2" fmla="*/ 8 w 9"/>
                <a:gd name="T3" fmla="*/ 62 h 66"/>
                <a:gd name="T4" fmla="*/ 9 w 9"/>
                <a:gd name="T5" fmla="*/ 0 h 66"/>
                <a:gd name="T6" fmla="*/ 2 w 9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66">
                  <a:moveTo>
                    <a:pt x="2" y="66"/>
                  </a:move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6" y="6"/>
                    <a:pt x="9" y="0"/>
                  </a:cubicBezTo>
                  <a:cubicBezTo>
                    <a:pt x="9" y="0"/>
                    <a:pt x="0" y="42"/>
                    <a:pt x="2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40664"/>
            <p:cNvSpPr/>
            <p:nvPr/>
          </p:nvSpPr>
          <p:spPr bwMode="auto">
            <a:xfrm>
              <a:off x="6281738" y="3162300"/>
              <a:ext cx="42863" cy="284163"/>
            </a:xfrm>
            <a:custGeom>
              <a:avLst/>
              <a:gdLst>
                <a:gd name="T0" fmla="*/ 8 w 10"/>
                <a:gd name="T1" fmla="*/ 66 h 66"/>
                <a:gd name="T2" fmla="*/ 2 w 10"/>
                <a:gd name="T3" fmla="*/ 62 h 66"/>
                <a:gd name="T4" fmla="*/ 0 w 10"/>
                <a:gd name="T5" fmla="*/ 0 h 66"/>
                <a:gd name="T6" fmla="*/ 8 w 10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6">
                  <a:moveTo>
                    <a:pt x="8" y="66"/>
                  </a:move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3" y="5"/>
                    <a:pt x="0" y="0"/>
                  </a:cubicBezTo>
                  <a:cubicBezTo>
                    <a:pt x="0" y="0"/>
                    <a:pt x="10" y="42"/>
                    <a:pt x="8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40665"/>
            <p:cNvSpPr/>
            <p:nvPr/>
          </p:nvSpPr>
          <p:spPr bwMode="auto">
            <a:xfrm>
              <a:off x="6602413" y="3124200"/>
              <a:ext cx="25400" cy="219075"/>
            </a:xfrm>
            <a:custGeom>
              <a:avLst/>
              <a:gdLst>
                <a:gd name="T0" fmla="*/ 2 w 6"/>
                <a:gd name="T1" fmla="*/ 51 h 51"/>
                <a:gd name="T2" fmla="*/ 6 w 6"/>
                <a:gd name="T3" fmla="*/ 47 h 51"/>
                <a:gd name="T4" fmla="*/ 6 w 6"/>
                <a:gd name="T5" fmla="*/ 0 h 51"/>
                <a:gd name="T6" fmla="*/ 2 w 6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1">
                  <a:moveTo>
                    <a:pt x="2" y="51"/>
                  </a:moveTo>
                  <a:cubicBezTo>
                    <a:pt x="6" y="47"/>
                    <a:pt x="6" y="47"/>
                    <a:pt x="6" y="4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37"/>
                    <a:pt x="2" y="51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40666"/>
            <p:cNvSpPr/>
            <p:nvPr/>
          </p:nvSpPr>
          <p:spPr bwMode="auto">
            <a:xfrm>
              <a:off x="6397625" y="3094038"/>
              <a:ext cx="25400" cy="249238"/>
            </a:xfrm>
            <a:custGeom>
              <a:avLst/>
              <a:gdLst>
                <a:gd name="T0" fmla="*/ 6 w 6"/>
                <a:gd name="T1" fmla="*/ 58 h 58"/>
                <a:gd name="T2" fmla="*/ 1 w 6"/>
                <a:gd name="T3" fmla="*/ 0 h 58"/>
                <a:gd name="T4" fmla="*/ 0 w 6"/>
                <a:gd name="T5" fmla="*/ 52 h 58"/>
                <a:gd name="T6" fmla="*/ 6 w 6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8">
                  <a:moveTo>
                    <a:pt x="6" y="58"/>
                  </a:moveTo>
                  <a:cubicBezTo>
                    <a:pt x="6" y="58"/>
                    <a:pt x="6" y="11"/>
                    <a:pt x="1" y="0"/>
                  </a:cubicBezTo>
                  <a:cubicBezTo>
                    <a:pt x="1" y="0"/>
                    <a:pt x="1" y="44"/>
                    <a:pt x="0" y="52"/>
                  </a:cubicBezTo>
                  <a:cubicBezTo>
                    <a:pt x="6" y="58"/>
                    <a:pt x="6" y="58"/>
                    <a:pt x="6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40667"/>
            <p:cNvSpPr/>
            <p:nvPr/>
          </p:nvSpPr>
          <p:spPr bwMode="auto">
            <a:xfrm>
              <a:off x="6726238" y="3175000"/>
              <a:ext cx="30163" cy="249238"/>
            </a:xfrm>
            <a:custGeom>
              <a:avLst/>
              <a:gdLst>
                <a:gd name="T0" fmla="*/ 7 w 7"/>
                <a:gd name="T1" fmla="*/ 58 h 58"/>
                <a:gd name="T2" fmla="*/ 2 w 7"/>
                <a:gd name="T3" fmla="*/ 0 h 58"/>
                <a:gd name="T4" fmla="*/ 0 w 7"/>
                <a:gd name="T5" fmla="*/ 52 h 58"/>
                <a:gd name="T6" fmla="*/ 7 w 7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8">
                  <a:moveTo>
                    <a:pt x="7" y="58"/>
                  </a:moveTo>
                  <a:cubicBezTo>
                    <a:pt x="7" y="58"/>
                    <a:pt x="7" y="11"/>
                    <a:pt x="2" y="0"/>
                  </a:cubicBezTo>
                  <a:cubicBezTo>
                    <a:pt x="2" y="0"/>
                    <a:pt x="2" y="44"/>
                    <a:pt x="0" y="52"/>
                  </a:cubicBezTo>
                  <a:lnTo>
                    <a:pt x="7" y="58"/>
                  </a:lnTo>
                  <a:close/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40668"/>
            <p:cNvSpPr/>
            <p:nvPr/>
          </p:nvSpPr>
          <p:spPr bwMode="auto">
            <a:xfrm>
              <a:off x="6564313" y="3192463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6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6" y="9"/>
                    <a:pt x="19" y="0"/>
                  </a:cubicBezTo>
                  <a:cubicBezTo>
                    <a:pt x="19" y="0"/>
                    <a:pt x="4" y="30"/>
                    <a:pt x="6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40669"/>
            <p:cNvSpPr/>
            <p:nvPr/>
          </p:nvSpPr>
          <p:spPr bwMode="auto">
            <a:xfrm>
              <a:off x="6564313" y="3201988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5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5" y="9"/>
                    <a:pt x="19" y="0"/>
                  </a:cubicBezTo>
                  <a:cubicBezTo>
                    <a:pt x="19" y="0"/>
                    <a:pt x="4" y="30"/>
                    <a:pt x="5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Freeform 40670"/>
            <p:cNvSpPr/>
            <p:nvPr/>
          </p:nvSpPr>
          <p:spPr bwMode="auto">
            <a:xfrm>
              <a:off x="6478588" y="3119438"/>
              <a:ext cx="50800" cy="249238"/>
            </a:xfrm>
            <a:custGeom>
              <a:avLst/>
              <a:gdLst>
                <a:gd name="T0" fmla="*/ 11 w 12"/>
                <a:gd name="T1" fmla="*/ 50 h 58"/>
                <a:gd name="T2" fmla="*/ 0 w 12"/>
                <a:gd name="T3" fmla="*/ 0 h 58"/>
                <a:gd name="T4" fmla="*/ 6 w 12"/>
                <a:gd name="T5" fmla="*/ 58 h 58"/>
                <a:gd name="T6" fmla="*/ 11 w 12"/>
                <a:gd name="T7" fmla="*/ 5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8">
                  <a:moveTo>
                    <a:pt x="11" y="50"/>
                  </a:moveTo>
                  <a:cubicBezTo>
                    <a:pt x="11" y="50"/>
                    <a:pt x="12" y="10"/>
                    <a:pt x="0" y="0"/>
                  </a:cubicBezTo>
                  <a:cubicBezTo>
                    <a:pt x="0" y="0"/>
                    <a:pt x="8" y="39"/>
                    <a:pt x="6" y="58"/>
                  </a:cubicBezTo>
                  <a:cubicBezTo>
                    <a:pt x="11" y="50"/>
                    <a:pt x="11" y="50"/>
                    <a:pt x="11" y="50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Freeform 40671"/>
            <p:cNvSpPr/>
            <p:nvPr/>
          </p:nvSpPr>
          <p:spPr bwMode="auto">
            <a:xfrm>
              <a:off x="6413500" y="3111500"/>
              <a:ext cx="30163" cy="312738"/>
            </a:xfrm>
            <a:custGeom>
              <a:avLst/>
              <a:gdLst>
                <a:gd name="T0" fmla="*/ 1 w 7"/>
                <a:gd name="T1" fmla="*/ 65 h 73"/>
                <a:gd name="T2" fmla="*/ 7 w 7"/>
                <a:gd name="T3" fmla="*/ 0 h 73"/>
                <a:gd name="T4" fmla="*/ 7 w 7"/>
                <a:gd name="T5" fmla="*/ 73 h 73"/>
                <a:gd name="T6" fmla="*/ 1 w 7"/>
                <a:gd name="T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3">
                  <a:moveTo>
                    <a:pt x="1" y="65"/>
                  </a:moveTo>
                  <a:cubicBezTo>
                    <a:pt x="1" y="65"/>
                    <a:pt x="0" y="19"/>
                    <a:pt x="7" y="0"/>
                  </a:cubicBezTo>
                  <a:cubicBezTo>
                    <a:pt x="7" y="0"/>
                    <a:pt x="4" y="62"/>
                    <a:pt x="7" y="73"/>
                  </a:cubicBezTo>
                  <a:cubicBezTo>
                    <a:pt x="1" y="65"/>
                    <a:pt x="1" y="65"/>
                    <a:pt x="1" y="6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Freeform 40672"/>
            <p:cNvSpPr/>
            <p:nvPr/>
          </p:nvSpPr>
          <p:spPr bwMode="auto">
            <a:xfrm>
              <a:off x="6345238" y="3116263"/>
              <a:ext cx="34925" cy="265113"/>
            </a:xfrm>
            <a:custGeom>
              <a:avLst/>
              <a:gdLst>
                <a:gd name="T0" fmla="*/ 7 w 8"/>
                <a:gd name="T1" fmla="*/ 45 h 62"/>
                <a:gd name="T2" fmla="*/ 4 w 8"/>
                <a:gd name="T3" fmla="*/ 0 h 62"/>
                <a:gd name="T4" fmla="*/ 0 w 8"/>
                <a:gd name="T5" fmla="*/ 62 h 62"/>
                <a:gd name="T6" fmla="*/ 7 w 8"/>
                <a:gd name="T7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2">
                  <a:moveTo>
                    <a:pt x="7" y="45"/>
                  </a:moveTo>
                  <a:cubicBezTo>
                    <a:pt x="7" y="45"/>
                    <a:pt x="8" y="13"/>
                    <a:pt x="4" y="0"/>
                  </a:cubicBezTo>
                  <a:cubicBezTo>
                    <a:pt x="4" y="0"/>
                    <a:pt x="4" y="49"/>
                    <a:pt x="0" y="62"/>
                  </a:cubicBezTo>
                  <a:cubicBezTo>
                    <a:pt x="7" y="45"/>
                    <a:pt x="7" y="45"/>
                    <a:pt x="7" y="4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Freeform 40673"/>
            <p:cNvSpPr/>
            <p:nvPr/>
          </p:nvSpPr>
          <p:spPr bwMode="auto">
            <a:xfrm>
              <a:off x="6316663" y="3192463"/>
              <a:ext cx="76200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3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1"/>
                    <a:pt x="13" y="54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Freeform 40674"/>
            <p:cNvSpPr/>
            <p:nvPr/>
          </p:nvSpPr>
          <p:spPr bwMode="auto">
            <a:xfrm>
              <a:off x="6645275" y="3159125"/>
              <a:ext cx="76200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4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1"/>
                    <a:pt x="14" y="54"/>
                  </a:cubicBezTo>
                  <a:lnTo>
                    <a:pt x="18" y="45"/>
                  </a:lnTo>
                  <a:close/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40675"/>
            <p:cNvSpPr/>
            <p:nvPr/>
          </p:nvSpPr>
          <p:spPr bwMode="auto">
            <a:xfrm>
              <a:off x="6632575" y="3270250"/>
              <a:ext cx="33338" cy="158750"/>
            </a:xfrm>
            <a:custGeom>
              <a:avLst/>
              <a:gdLst>
                <a:gd name="T0" fmla="*/ 1 w 8"/>
                <a:gd name="T1" fmla="*/ 24 h 37"/>
                <a:gd name="T2" fmla="*/ 8 w 8"/>
                <a:gd name="T3" fmla="*/ 0 h 37"/>
                <a:gd name="T4" fmla="*/ 7 w 8"/>
                <a:gd name="T5" fmla="*/ 37 h 37"/>
                <a:gd name="T6" fmla="*/ 1 w 8"/>
                <a:gd name="T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7">
                  <a:moveTo>
                    <a:pt x="1" y="24"/>
                  </a:moveTo>
                  <a:cubicBezTo>
                    <a:pt x="1" y="24"/>
                    <a:pt x="0" y="11"/>
                    <a:pt x="8" y="0"/>
                  </a:cubicBezTo>
                  <a:cubicBezTo>
                    <a:pt x="8" y="0"/>
                    <a:pt x="4" y="28"/>
                    <a:pt x="7" y="37"/>
                  </a:cubicBezTo>
                  <a:cubicBezTo>
                    <a:pt x="1" y="24"/>
                    <a:pt x="1" y="24"/>
                    <a:pt x="1" y="24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40676"/>
            <p:cNvSpPr/>
            <p:nvPr/>
          </p:nvSpPr>
          <p:spPr bwMode="auto">
            <a:xfrm>
              <a:off x="6623050" y="3189288"/>
              <a:ext cx="42863" cy="274638"/>
            </a:xfrm>
            <a:custGeom>
              <a:avLst/>
              <a:gdLst>
                <a:gd name="T0" fmla="*/ 0 w 10"/>
                <a:gd name="T1" fmla="*/ 50 h 64"/>
                <a:gd name="T2" fmla="*/ 10 w 10"/>
                <a:gd name="T3" fmla="*/ 0 h 64"/>
                <a:gd name="T4" fmla="*/ 5 w 10"/>
                <a:gd name="T5" fmla="*/ 64 h 64"/>
                <a:gd name="T6" fmla="*/ 0 w 10"/>
                <a:gd name="T7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4">
                  <a:moveTo>
                    <a:pt x="0" y="50"/>
                  </a:moveTo>
                  <a:cubicBezTo>
                    <a:pt x="0" y="50"/>
                    <a:pt x="0" y="13"/>
                    <a:pt x="10" y="0"/>
                  </a:cubicBezTo>
                  <a:cubicBezTo>
                    <a:pt x="10" y="0"/>
                    <a:pt x="2" y="46"/>
                    <a:pt x="5" y="64"/>
                  </a:cubicBezTo>
                  <a:cubicBezTo>
                    <a:pt x="0" y="50"/>
                    <a:pt x="0" y="50"/>
                    <a:pt x="0" y="50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40677"/>
            <p:cNvSpPr/>
            <p:nvPr/>
          </p:nvSpPr>
          <p:spPr bwMode="auto">
            <a:xfrm>
              <a:off x="6307138" y="3116263"/>
              <a:ext cx="42863" cy="269875"/>
            </a:xfrm>
            <a:custGeom>
              <a:avLst/>
              <a:gdLst>
                <a:gd name="T0" fmla="*/ 10 w 10"/>
                <a:gd name="T1" fmla="*/ 56 h 63"/>
                <a:gd name="T2" fmla="*/ 0 w 10"/>
                <a:gd name="T3" fmla="*/ 0 h 63"/>
                <a:gd name="T4" fmla="*/ 2 w 10"/>
                <a:gd name="T5" fmla="*/ 63 h 63"/>
                <a:gd name="T6" fmla="*/ 10 w 10"/>
                <a:gd name="T7" fmla="*/ 5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3">
                  <a:moveTo>
                    <a:pt x="10" y="56"/>
                  </a:moveTo>
                  <a:cubicBezTo>
                    <a:pt x="10" y="56"/>
                    <a:pt x="4" y="5"/>
                    <a:pt x="0" y="0"/>
                  </a:cubicBezTo>
                  <a:cubicBezTo>
                    <a:pt x="0" y="0"/>
                    <a:pt x="4" y="53"/>
                    <a:pt x="2" y="63"/>
                  </a:cubicBezTo>
                  <a:cubicBezTo>
                    <a:pt x="10" y="56"/>
                    <a:pt x="10" y="56"/>
                    <a:pt x="1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Freeform 40678"/>
            <p:cNvSpPr/>
            <p:nvPr/>
          </p:nvSpPr>
          <p:spPr bwMode="auto">
            <a:xfrm>
              <a:off x="6542088" y="3149600"/>
              <a:ext cx="42863" cy="236538"/>
            </a:xfrm>
            <a:custGeom>
              <a:avLst/>
              <a:gdLst>
                <a:gd name="T0" fmla="*/ 0 w 10"/>
                <a:gd name="T1" fmla="*/ 55 h 55"/>
                <a:gd name="T2" fmla="*/ 10 w 10"/>
                <a:gd name="T3" fmla="*/ 0 h 55"/>
                <a:gd name="T4" fmla="*/ 7 w 10"/>
                <a:gd name="T5" fmla="*/ 44 h 55"/>
                <a:gd name="T6" fmla="*/ 0 w 10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5">
                  <a:moveTo>
                    <a:pt x="0" y="55"/>
                  </a:moveTo>
                  <a:cubicBezTo>
                    <a:pt x="0" y="55"/>
                    <a:pt x="4" y="12"/>
                    <a:pt x="10" y="0"/>
                  </a:cubicBezTo>
                  <a:cubicBezTo>
                    <a:pt x="10" y="0"/>
                    <a:pt x="7" y="35"/>
                    <a:pt x="7" y="44"/>
                  </a:cubicBezTo>
                  <a:cubicBezTo>
                    <a:pt x="0" y="55"/>
                    <a:pt x="0" y="55"/>
                    <a:pt x="0" y="5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40679"/>
            <p:cNvSpPr/>
            <p:nvPr/>
          </p:nvSpPr>
          <p:spPr bwMode="auto">
            <a:xfrm>
              <a:off x="6670675" y="3159125"/>
              <a:ext cx="42863" cy="239713"/>
            </a:xfrm>
            <a:custGeom>
              <a:avLst/>
              <a:gdLst>
                <a:gd name="T0" fmla="*/ 0 w 10"/>
                <a:gd name="T1" fmla="*/ 56 h 56"/>
                <a:gd name="T2" fmla="*/ 10 w 10"/>
                <a:gd name="T3" fmla="*/ 0 h 56"/>
                <a:gd name="T4" fmla="*/ 7 w 10"/>
                <a:gd name="T5" fmla="*/ 45 h 56"/>
                <a:gd name="T6" fmla="*/ 0 w 10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6">
                  <a:moveTo>
                    <a:pt x="0" y="56"/>
                  </a:moveTo>
                  <a:cubicBezTo>
                    <a:pt x="0" y="56"/>
                    <a:pt x="4" y="13"/>
                    <a:pt x="10" y="0"/>
                  </a:cubicBezTo>
                  <a:cubicBezTo>
                    <a:pt x="10" y="0"/>
                    <a:pt x="7" y="35"/>
                    <a:pt x="7" y="45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40680"/>
            <p:cNvSpPr/>
            <p:nvPr/>
          </p:nvSpPr>
          <p:spPr bwMode="auto">
            <a:xfrm>
              <a:off x="6443663" y="3059113"/>
              <a:ext cx="47625" cy="322263"/>
            </a:xfrm>
            <a:custGeom>
              <a:avLst/>
              <a:gdLst>
                <a:gd name="T0" fmla="*/ 0 w 11"/>
                <a:gd name="T1" fmla="*/ 66 h 75"/>
                <a:gd name="T2" fmla="*/ 1 w 11"/>
                <a:gd name="T3" fmla="*/ 0 h 75"/>
                <a:gd name="T4" fmla="*/ 6 w 11"/>
                <a:gd name="T5" fmla="*/ 75 h 75"/>
                <a:gd name="T6" fmla="*/ 0 w 11"/>
                <a:gd name="T7" fmla="*/ 6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5">
                  <a:moveTo>
                    <a:pt x="0" y="66"/>
                  </a:moveTo>
                  <a:cubicBezTo>
                    <a:pt x="0" y="66"/>
                    <a:pt x="6" y="16"/>
                    <a:pt x="1" y="0"/>
                  </a:cubicBezTo>
                  <a:cubicBezTo>
                    <a:pt x="1" y="0"/>
                    <a:pt x="11" y="49"/>
                    <a:pt x="6" y="75"/>
                  </a:cubicBezTo>
                  <a:cubicBezTo>
                    <a:pt x="0" y="66"/>
                    <a:pt x="0" y="66"/>
                    <a:pt x="0" y="6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40681"/>
            <p:cNvSpPr/>
            <p:nvPr/>
          </p:nvSpPr>
          <p:spPr bwMode="auto">
            <a:xfrm>
              <a:off x="5849938" y="3051175"/>
              <a:ext cx="50800" cy="312738"/>
            </a:xfrm>
            <a:custGeom>
              <a:avLst/>
              <a:gdLst>
                <a:gd name="T0" fmla="*/ 10 w 12"/>
                <a:gd name="T1" fmla="*/ 70 h 73"/>
                <a:gd name="T2" fmla="*/ 3 w 12"/>
                <a:gd name="T3" fmla="*/ 73 h 73"/>
                <a:gd name="T4" fmla="*/ 0 w 12"/>
                <a:gd name="T5" fmla="*/ 0 h 73"/>
                <a:gd name="T6" fmla="*/ 10 w 12"/>
                <a:gd name="T7" fmla="*/ 7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3">
                  <a:moveTo>
                    <a:pt x="10" y="70"/>
                  </a:move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4" y="15"/>
                    <a:pt x="0" y="0"/>
                  </a:cubicBezTo>
                  <a:cubicBezTo>
                    <a:pt x="0" y="0"/>
                    <a:pt x="12" y="29"/>
                    <a:pt x="10" y="70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Freeform 40682"/>
            <p:cNvSpPr/>
            <p:nvPr/>
          </p:nvSpPr>
          <p:spPr bwMode="auto">
            <a:xfrm>
              <a:off x="6059488" y="2978150"/>
              <a:ext cx="34925" cy="365125"/>
            </a:xfrm>
            <a:custGeom>
              <a:avLst/>
              <a:gdLst>
                <a:gd name="T0" fmla="*/ 2 w 8"/>
                <a:gd name="T1" fmla="*/ 85 h 85"/>
                <a:gd name="T2" fmla="*/ 7 w 8"/>
                <a:gd name="T3" fmla="*/ 80 h 85"/>
                <a:gd name="T4" fmla="*/ 8 w 8"/>
                <a:gd name="T5" fmla="*/ 0 h 85"/>
                <a:gd name="T6" fmla="*/ 2 w 8"/>
                <a:gd name="T7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5">
                  <a:moveTo>
                    <a:pt x="2" y="85"/>
                  </a:moveTo>
                  <a:cubicBezTo>
                    <a:pt x="7" y="80"/>
                    <a:pt x="7" y="80"/>
                    <a:pt x="7" y="80"/>
                  </a:cubicBezTo>
                  <a:cubicBezTo>
                    <a:pt x="7" y="80"/>
                    <a:pt x="6" y="8"/>
                    <a:pt x="8" y="0"/>
                  </a:cubicBezTo>
                  <a:cubicBezTo>
                    <a:pt x="8" y="0"/>
                    <a:pt x="0" y="54"/>
                    <a:pt x="2" y="8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Freeform 40683"/>
            <p:cNvSpPr/>
            <p:nvPr/>
          </p:nvSpPr>
          <p:spPr bwMode="auto">
            <a:xfrm>
              <a:off x="6029325" y="3171825"/>
              <a:ext cx="42863" cy="282575"/>
            </a:xfrm>
            <a:custGeom>
              <a:avLst/>
              <a:gdLst>
                <a:gd name="T0" fmla="*/ 2 w 10"/>
                <a:gd name="T1" fmla="*/ 66 h 66"/>
                <a:gd name="T2" fmla="*/ 8 w 10"/>
                <a:gd name="T3" fmla="*/ 62 h 66"/>
                <a:gd name="T4" fmla="*/ 10 w 10"/>
                <a:gd name="T5" fmla="*/ 0 h 66"/>
                <a:gd name="T6" fmla="*/ 2 w 10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6">
                  <a:moveTo>
                    <a:pt x="2" y="66"/>
                  </a:move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7" y="5"/>
                    <a:pt x="10" y="0"/>
                  </a:cubicBezTo>
                  <a:cubicBezTo>
                    <a:pt x="10" y="0"/>
                    <a:pt x="0" y="42"/>
                    <a:pt x="2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40684"/>
            <p:cNvSpPr/>
            <p:nvPr/>
          </p:nvSpPr>
          <p:spPr bwMode="auto">
            <a:xfrm>
              <a:off x="6140450" y="3132138"/>
              <a:ext cx="25400" cy="219075"/>
            </a:xfrm>
            <a:custGeom>
              <a:avLst/>
              <a:gdLst>
                <a:gd name="T0" fmla="*/ 1 w 6"/>
                <a:gd name="T1" fmla="*/ 51 h 51"/>
                <a:gd name="T2" fmla="*/ 5 w 6"/>
                <a:gd name="T3" fmla="*/ 47 h 51"/>
                <a:gd name="T4" fmla="*/ 6 w 6"/>
                <a:gd name="T5" fmla="*/ 0 h 51"/>
                <a:gd name="T6" fmla="*/ 1 w 6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1">
                  <a:moveTo>
                    <a:pt x="1" y="51"/>
                  </a:moveTo>
                  <a:cubicBezTo>
                    <a:pt x="5" y="47"/>
                    <a:pt x="5" y="47"/>
                    <a:pt x="5" y="4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37"/>
                    <a:pt x="1" y="51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40685"/>
            <p:cNvSpPr/>
            <p:nvPr/>
          </p:nvSpPr>
          <p:spPr bwMode="auto">
            <a:xfrm>
              <a:off x="5930900" y="3101975"/>
              <a:ext cx="25400" cy="249238"/>
            </a:xfrm>
            <a:custGeom>
              <a:avLst/>
              <a:gdLst>
                <a:gd name="T0" fmla="*/ 0 w 6"/>
                <a:gd name="T1" fmla="*/ 58 h 58"/>
                <a:gd name="T2" fmla="*/ 5 w 6"/>
                <a:gd name="T3" fmla="*/ 0 h 58"/>
                <a:gd name="T4" fmla="*/ 6 w 6"/>
                <a:gd name="T5" fmla="*/ 52 h 58"/>
                <a:gd name="T6" fmla="*/ 0 w 6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8">
                  <a:moveTo>
                    <a:pt x="0" y="58"/>
                  </a:moveTo>
                  <a:cubicBezTo>
                    <a:pt x="0" y="58"/>
                    <a:pt x="0" y="11"/>
                    <a:pt x="5" y="0"/>
                  </a:cubicBezTo>
                  <a:cubicBezTo>
                    <a:pt x="5" y="0"/>
                    <a:pt x="5" y="44"/>
                    <a:pt x="6" y="52"/>
                  </a:cubicBezTo>
                  <a:cubicBezTo>
                    <a:pt x="0" y="58"/>
                    <a:pt x="0" y="58"/>
                    <a:pt x="0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" name="Freeform 40686"/>
            <p:cNvSpPr/>
            <p:nvPr/>
          </p:nvSpPr>
          <p:spPr bwMode="auto">
            <a:xfrm>
              <a:off x="6264275" y="3184525"/>
              <a:ext cx="30163" cy="249238"/>
            </a:xfrm>
            <a:custGeom>
              <a:avLst/>
              <a:gdLst>
                <a:gd name="T0" fmla="*/ 7 w 7"/>
                <a:gd name="T1" fmla="*/ 58 h 58"/>
                <a:gd name="T2" fmla="*/ 2 w 7"/>
                <a:gd name="T3" fmla="*/ 0 h 58"/>
                <a:gd name="T4" fmla="*/ 0 w 7"/>
                <a:gd name="T5" fmla="*/ 52 h 58"/>
                <a:gd name="T6" fmla="*/ 7 w 7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8">
                  <a:moveTo>
                    <a:pt x="7" y="58"/>
                  </a:moveTo>
                  <a:cubicBezTo>
                    <a:pt x="7" y="58"/>
                    <a:pt x="7" y="11"/>
                    <a:pt x="2" y="0"/>
                  </a:cubicBezTo>
                  <a:cubicBezTo>
                    <a:pt x="2" y="0"/>
                    <a:pt x="2" y="44"/>
                    <a:pt x="0" y="52"/>
                  </a:cubicBezTo>
                  <a:cubicBezTo>
                    <a:pt x="7" y="58"/>
                    <a:pt x="7" y="58"/>
                    <a:pt x="7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Freeform 40687"/>
            <p:cNvSpPr/>
            <p:nvPr/>
          </p:nvSpPr>
          <p:spPr bwMode="auto">
            <a:xfrm>
              <a:off x="6102350" y="3201988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6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5" y="9"/>
                    <a:pt x="19" y="0"/>
                  </a:cubicBezTo>
                  <a:cubicBezTo>
                    <a:pt x="19" y="0"/>
                    <a:pt x="4" y="30"/>
                    <a:pt x="6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Freeform 40688"/>
            <p:cNvSpPr/>
            <p:nvPr/>
          </p:nvSpPr>
          <p:spPr bwMode="auto">
            <a:xfrm>
              <a:off x="5824538" y="3128963"/>
              <a:ext cx="50800" cy="249238"/>
            </a:xfrm>
            <a:custGeom>
              <a:avLst/>
              <a:gdLst>
                <a:gd name="T0" fmla="*/ 1 w 12"/>
                <a:gd name="T1" fmla="*/ 50 h 58"/>
                <a:gd name="T2" fmla="*/ 12 w 12"/>
                <a:gd name="T3" fmla="*/ 0 h 58"/>
                <a:gd name="T4" fmla="*/ 6 w 12"/>
                <a:gd name="T5" fmla="*/ 58 h 58"/>
                <a:gd name="T6" fmla="*/ 1 w 12"/>
                <a:gd name="T7" fmla="*/ 5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8">
                  <a:moveTo>
                    <a:pt x="1" y="50"/>
                  </a:moveTo>
                  <a:cubicBezTo>
                    <a:pt x="1" y="50"/>
                    <a:pt x="0" y="10"/>
                    <a:pt x="12" y="0"/>
                  </a:cubicBezTo>
                  <a:cubicBezTo>
                    <a:pt x="12" y="0"/>
                    <a:pt x="4" y="39"/>
                    <a:pt x="6" y="58"/>
                  </a:cubicBezTo>
                  <a:cubicBezTo>
                    <a:pt x="1" y="50"/>
                    <a:pt x="1" y="50"/>
                    <a:pt x="1" y="50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0" name="Freeform 40689"/>
            <p:cNvSpPr/>
            <p:nvPr/>
          </p:nvSpPr>
          <p:spPr bwMode="auto">
            <a:xfrm>
              <a:off x="5910263" y="3119438"/>
              <a:ext cx="30163" cy="314325"/>
            </a:xfrm>
            <a:custGeom>
              <a:avLst/>
              <a:gdLst>
                <a:gd name="T0" fmla="*/ 6 w 7"/>
                <a:gd name="T1" fmla="*/ 65 h 73"/>
                <a:gd name="T2" fmla="*/ 0 w 7"/>
                <a:gd name="T3" fmla="*/ 0 h 73"/>
                <a:gd name="T4" fmla="*/ 0 w 7"/>
                <a:gd name="T5" fmla="*/ 73 h 73"/>
                <a:gd name="T6" fmla="*/ 6 w 7"/>
                <a:gd name="T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3">
                  <a:moveTo>
                    <a:pt x="6" y="65"/>
                  </a:moveTo>
                  <a:cubicBezTo>
                    <a:pt x="6" y="65"/>
                    <a:pt x="7" y="19"/>
                    <a:pt x="0" y="0"/>
                  </a:cubicBezTo>
                  <a:cubicBezTo>
                    <a:pt x="0" y="0"/>
                    <a:pt x="3" y="62"/>
                    <a:pt x="0" y="73"/>
                  </a:cubicBezTo>
                  <a:cubicBezTo>
                    <a:pt x="6" y="65"/>
                    <a:pt x="6" y="65"/>
                    <a:pt x="6" y="6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Freeform 40690"/>
            <p:cNvSpPr/>
            <p:nvPr/>
          </p:nvSpPr>
          <p:spPr bwMode="auto">
            <a:xfrm>
              <a:off x="5973763" y="3124200"/>
              <a:ext cx="34925" cy="266700"/>
            </a:xfrm>
            <a:custGeom>
              <a:avLst/>
              <a:gdLst>
                <a:gd name="T0" fmla="*/ 1 w 8"/>
                <a:gd name="T1" fmla="*/ 45 h 62"/>
                <a:gd name="T2" fmla="*/ 4 w 8"/>
                <a:gd name="T3" fmla="*/ 0 h 62"/>
                <a:gd name="T4" fmla="*/ 8 w 8"/>
                <a:gd name="T5" fmla="*/ 62 h 62"/>
                <a:gd name="T6" fmla="*/ 1 w 8"/>
                <a:gd name="T7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2">
                  <a:moveTo>
                    <a:pt x="1" y="45"/>
                  </a:moveTo>
                  <a:cubicBezTo>
                    <a:pt x="1" y="45"/>
                    <a:pt x="0" y="13"/>
                    <a:pt x="4" y="0"/>
                  </a:cubicBezTo>
                  <a:cubicBezTo>
                    <a:pt x="4" y="0"/>
                    <a:pt x="4" y="49"/>
                    <a:pt x="8" y="62"/>
                  </a:cubicBezTo>
                  <a:cubicBezTo>
                    <a:pt x="1" y="45"/>
                    <a:pt x="1" y="45"/>
                    <a:pt x="1" y="4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Freeform 40691"/>
            <p:cNvSpPr/>
            <p:nvPr/>
          </p:nvSpPr>
          <p:spPr bwMode="auto">
            <a:xfrm>
              <a:off x="6183313" y="3167063"/>
              <a:ext cx="77788" cy="227013"/>
            </a:xfrm>
            <a:custGeom>
              <a:avLst/>
              <a:gdLst>
                <a:gd name="T0" fmla="*/ 18 w 18"/>
                <a:gd name="T1" fmla="*/ 45 h 53"/>
                <a:gd name="T2" fmla="*/ 0 w 18"/>
                <a:gd name="T3" fmla="*/ 0 h 53"/>
                <a:gd name="T4" fmla="*/ 13 w 18"/>
                <a:gd name="T5" fmla="*/ 53 h 53"/>
                <a:gd name="T6" fmla="*/ 18 w 18"/>
                <a:gd name="T7" fmla="*/ 4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3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0"/>
                    <a:pt x="13" y="53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Freeform 40692"/>
            <p:cNvSpPr/>
            <p:nvPr/>
          </p:nvSpPr>
          <p:spPr bwMode="auto">
            <a:xfrm>
              <a:off x="6170613" y="3278188"/>
              <a:ext cx="34925" cy="158750"/>
            </a:xfrm>
            <a:custGeom>
              <a:avLst/>
              <a:gdLst>
                <a:gd name="T0" fmla="*/ 1 w 8"/>
                <a:gd name="T1" fmla="*/ 24 h 37"/>
                <a:gd name="T2" fmla="*/ 8 w 8"/>
                <a:gd name="T3" fmla="*/ 0 h 37"/>
                <a:gd name="T4" fmla="*/ 6 w 8"/>
                <a:gd name="T5" fmla="*/ 37 h 37"/>
                <a:gd name="T6" fmla="*/ 1 w 8"/>
                <a:gd name="T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7">
                  <a:moveTo>
                    <a:pt x="1" y="24"/>
                  </a:moveTo>
                  <a:cubicBezTo>
                    <a:pt x="1" y="24"/>
                    <a:pt x="0" y="11"/>
                    <a:pt x="8" y="0"/>
                  </a:cubicBezTo>
                  <a:cubicBezTo>
                    <a:pt x="8" y="0"/>
                    <a:pt x="4" y="28"/>
                    <a:pt x="6" y="37"/>
                  </a:cubicBezTo>
                  <a:cubicBezTo>
                    <a:pt x="1" y="24"/>
                    <a:pt x="1" y="24"/>
                    <a:pt x="1" y="24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4" name="Freeform 40693"/>
            <p:cNvSpPr/>
            <p:nvPr/>
          </p:nvSpPr>
          <p:spPr bwMode="auto">
            <a:xfrm>
              <a:off x="6162675" y="3197225"/>
              <a:ext cx="42863" cy="274638"/>
            </a:xfrm>
            <a:custGeom>
              <a:avLst/>
              <a:gdLst>
                <a:gd name="T0" fmla="*/ 0 w 10"/>
                <a:gd name="T1" fmla="*/ 50 h 64"/>
                <a:gd name="T2" fmla="*/ 10 w 10"/>
                <a:gd name="T3" fmla="*/ 0 h 64"/>
                <a:gd name="T4" fmla="*/ 4 w 10"/>
                <a:gd name="T5" fmla="*/ 64 h 64"/>
                <a:gd name="T6" fmla="*/ 0 w 10"/>
                <a:gd name="T7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4">
                  <a:moveTo>
                    <a:pt x="0" y="50"/>
                  </a:moveTo>
                  <a:cubicBezTo>
                    <a:pt x="0" y="50"/>
                    <a:pt x="0" y="13"/>
                    <a:pt x="10" y="0"/>
                  </a:cubicBezTo>
                  <a:cubicBezTo>
                    <a:pt x="10" y="0"/>
                    <a:pt x="2" y="46"/>
                    <a:pt x="4" y="64"/>
                  </a:cubicBezTo>
                  <a:cubicBezTo>
                    <a:pt x="0" y="50"/>
                    <a:pt x="0" y="50"/>
                    <a:pt x="0" y="50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Freeform 40694"/>
            <p:cNvSpPr/>
            <p:nvPr/>
          </p:nvSpPr>
          <p:spPr bwMode="auto">
            <a:xfrm>
              <a:off x="6003925" y="3124200"/>
              <a:ext cx="42863" cy="269875"/>
            </a:xfrm>
            <a:custGeom>
              <a:avLst/>
              <a:gdLst>
                <a:gd name="T0" fmla="*/ 0 w 10"/>
                <a:gd name="T1" fmla="*/ 56 h 63"/>
                <a:gd name="T2" fmla="*/ 10 w 10"/>
                <a:gd name="T3" fmla="*/ 0 h 63"/>
                <a:gd name="T4" fmla="*/ 8 w 10"/>
                <a:gd name="T5" fmla="*/ 63 h 63"/>
                <a:gd name="T6" fmla="*/ 0 w 10"/>
                <a:gd name="T7" fmla="*/ 5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3">
                  <a:moveTo>
                    <a:pt x="0" y="56"/>
                  </a:moveTo>
                  <a:cubicBezTo>
                    <a:pt x="0" y="56"/>
                    <a:pt x="6" y="5"/>
                    <a:pt x="10" y="0"/>
                  </a:cubicBezTo>
                  <a:cubicBezTo>
                    <a:pt x="10" y="0"/>
                    <a:pt x="6" y="53"/>
                    <a:pt x="8" y="63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6" name="Freeform 40695"/>
            <p:cNvSpPr/>
            <p:nvPr/>
          </p:nvSpPr>
          <p:spPr bwMode="auto">
            <a:xfrm>
              <a:off x="6076950" y="3159125"/>
              <a:ext cx="42863" cy="234950"/>
            </a:xfrm>
            <a:custGeom>
              <a:avLst/>
              <a:gdLst>
                <a:gd name="T0" fmla="*/ 0 w 10"/>
                <a:gd name="T1" fmla="*/ 55 h 55"/>
                <a:gd name="T2" fmla="*/ 10 w 10"/>
                <a:gd name="T3" fmla="*/ 0 h 55"/>
                <a:gd name="T4" fmla="*/ 8 w 10"/>
                <a:gd name="T5" fmla="*/ 44 h 55"/>
                <a:gd name="T6" fmla="*/ 0 w 10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5">
                  <a:moveTo>
                    <a:pt x="0" y="55"/>
                  </a:moveTo>
                  <a:cubicBezTo>
                    <a:pt x="0" y="55"/>
                    <a:pt x="4" y="12"/>
                    <a:pt x="10" y="0"/>
                  </a:cubicBezTo>
                  <a:cubicBezTo>
                    <a:pt x="10" y="0"/>
                    <a:pt x="8" y="35"/>
                    <a:pt x="8" y="44"/>
                  </a:cubicBezTo>
                  <a:cubicBezTo>
                    <a:pt x="0" y="55"/>
                    <a:pt x="0" y="55"/>
                    <a:pt x="0" y="5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7" name="Freeform 40696"/>
            <p:cNvSpPr/>
            <p:nvPr/>
          </p:nvSpPr>
          <p:spPr bwMode="auto">
            <a:xfrm>
              <a:off x="6205538" y="3167063"/>
              <a:ext cx="41275" cy="239713"/>
            </a:xfrm>
            <a:custGeom>
              <a:avLst/>
              <a:gdLst>
                <a:gd name="T0" fmla="*/ 0 w 10"/>
                <a:gd name="T1" fmla="*/ 56 h 56"/>
                <a:gd name="T2" fmla="*/ 10 w 10"/>
                <a:gd name="T3" fmla="*/ 0 h 56"/>
                <a:gd name="T4" fmla="*/ 8 w 10"/>
                <a:gd name="T5" fmla="*/ 44 h 56"/>
                <a:gd name="T6" fmla="*/ 0 w 10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6">
                  <a:moveTo>
                    <a:pt x="0" y="56"/>
                  </a:moveTo>
                  <a:cubicBezTo>
                    <a:pt x="0" y="56"/>
                    <a:pt x="4" y="13"/>
                    <a:pt x="10" y="0"/>
                  </a:cubicBezTo>
                  <a:cubicBezTo>
                    <a:pt x="10" y="0"/>
                    <a:pt x="8" y="35"/>
                    <a:pt x="8" y="44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Freeform 40697"/>
            <p:cNvSpPr/>
            <p:nvPr/>
          </p:nvSpPr>
          <p:spPr bwMode="auto">
            <a:xfrm>
              <a:off x="5862638" y="3068638"/>
              <a:ext cx="47625" cy="322263"/>
            </a:xfrm>
            <a:custGeom>
              <a:avLst/>
              <a:gdLst>
                <a:gd name="T0" fmla="*/ 11 w 11"/>
                <a:gd name="T1" fmla="*/ 66 h 75"/>
                <a:gd name="T2" fmla="*/ 10 w 11"/>
                <a:gd name="T3" fmla="*/ 0 h 75"/>
                <a:gd name="T4" fmla="*/ 5 w 11"/>
                <a:gd name="T5" fmla="*/ 75 h 75"/>
                <a:gd name="T6" fmla="*/ 11 w 11"/>
                <a:gd name="T7" fmla="*/ 6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5">
                  <a:moveTo>
                    <a:pt x="11" y="66"/>
                  </a:moveTo>
                  <a:cubicBezTo>
                    <a:pt x="11" y="66"/>
                    <a:pt x="5" y="16"/>
                    <a:pt x="10" y="0"/>
                  </a:cubicBezTo>
                  <a:cubicBezTo>
                    <a:pt x="10" y="0"/>
                    <a:pt x="0" y="49"/>
                    <a:pt x="5" y="75"/>
                  </a:cubicBezTo>
                  <a:cubicBezTo>
                    <a:pt x="11" y="66"/>
                    <a:pt x="11" y="66"/>
                    <a:pt x="11" y="6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9" name="Freeform 40698"/>
            <p:cNvSpPr/>
            <p:nvPr/>
          </p:nvSpPr>
          <p:spPr bwMode="auto">
            <a:xfrm>
              <a:off x="5956300" y="3209925"/>
              <a:ext cx="82550" cy="201613"/>
            </a:xfrm>
            <a:custGeom>
              <a:avLst/>
              <a:gdLst>
                <a:gd name="T0" fmla="*/ 19 w 19"/>
                <a:gd name="T1" fmla="*/ 42 h 47"/>
                <a:gd name="T2" fmla="*/ 0 w 19"/>
                <a:gd name="T3" fmla="*/ 0 h 47"/>
                <a:gd name="T4" fmla="*/ 13 w 19"/>
                <a:gd name="T5" fmla="*/ 47 h 47"/>
                <a:gd name="T6" fmla="*/ 19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19" y="42"/>
                  </a:moveTo>
                  <a:cubicBezTo>
                    <a:pt x="19" y="42"/>
                    <a:pt x="14" y="9"/>
                    <a:pt x="0" y="0"/>
                  </a:cubicBezTo>
                  <a:cubicBezTo>
                    <a:pt x="0" y="0"/>
                    <a:pt x="15" y="30"/>
                    <a:pt x="13" y="47"/>
                  </a:cubicBezTo>
                  <a:cubicBezTo>
                    <a:pt x="19" y="42"/>
                    <a:pt x="19" y="42"/>
                    <a:pt x="19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0" name="Freeform 40699"/>
            <p:cNvSpPr/>
            <p:nvPr/>
          </p:nvSpPr>
          <p:spPr bwMode="auto">
            <a:xfrm>
              <a:off x="6097588" y="3201988"/>
              <a:ext cx="77788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4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6" y="14"/>
                    <a:pt x="0" y="0"/>
                  </a:cubicBezTo>
                  <a:cubicBezTo>
                    <a:pt x="0" y="0"/>
                    <a:pt x="16" y="41"/>
                    <a:pt x="14" y="54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1" name="Freeform 40702"/>
            <p:cNvSpPr>
              <a:spLocks noEditPoints="1"/>
            </p:cNvSpPr>
            <p:nvPr/>
          </p:nvSpPr>
          <p:spPr bwMode="auto">
            <a:xfrm>
              <a:off x="6196013" y="3857625"/>
              <a:ext cx="492125" cy="26988"/>
            </a:xfrm>
            <a:custGeom>
              <a:avLst/>
              <a:gdLst>
                <a:gd name="T0" fmla="*/ 115 w 115"/>
                <a:gd name="T1" fmla="*/ 5 h 6"/>
                <a:gd name="T2" fmla="*/ 109 w 115"/>
                <a:gd name="T3" fmla="*/ 5 h 6"/>
                <a:gd name="T4" fmla="*/ 110 w 115"/>
                <a:gd name="T5" fmla="*/ 5 h 6"/>
                <a:gd name="T6" fmla="*/ 114 w 115"/>
                <a:gd name="T7" fmla="*/ 6 h 6"/>
                <a:gd name="T8" fmla="*/ 115 w 115"/>
                <a:gd name="T9" fmla="*/ 5 h 6"/>
                <a:gd name="T10" fmla="*/ 2 w 115"/>
                <a:gd name="T11" fmla="*/ 0 h 6"/>
                <a:gd name="T12" fmla="*/ 0 w 115"/>
                <a:gd name="T13" fmla="*/ 0 h 6"/>
                <a:gd name="T14" fmla="*/ 2 w 115"/>
                <a:gd name="T15" fmla="*/ 1 h 6"/>
                <a:gd name="T16" fmla="*/ 59 w 115"/>
                <a:gd name="T17" fmla="*/ 3 h 6"/>
                <a:gd name="T18" fmla="*/ 8 w 115"/>
                <a:gd name="T19" fmla="*/ 0 h 6"/>
                <a:gd name="T20" fmla="*/ 2 w 115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6">
                  <a:moveTo>
                    <a:pt x="115" y="5"/>
                  </a:moveTo>
                  <a:cubicBezTo>
                    <a:pt x="114" y="5"/>
                    <a:pt x="111" y="5"/>
                    <a:pt x="109" y="5"/>
                  </a:cubicBezTo>
                  <a:cubicBezTo>
                    <a:pt x="109" y="5"/>
                    <a:pt x="110" y="5"/>
                    <a:pt x="110" y="5"/>
                  </a:cubicBezTo>
                  <a:cubicBezTo>
                    <a:pt x="112" y="6"/>
                    <a:pt x="113" y="6"/>
                    <a:pt x="114" y="6"/>
                  </a:cubicBezTo>
                  <a:cubicBezTo>
                    <a:pt x="114" y="6"/>
                    <a:pt x="115" y="6"/>
                    <a:pt x="115" y="5"/>
                  </a:cubicBezTo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2" y="2"/>
                    <a:pt x="59" y="3"/>
                  </a:cubicBezTo>
                  <a:cubicBezTo>
                    <a:pt x="39" y="2"/>
                    <a:pt x="19" y="1"/>
                    <a:pt x="8" y="0"/>
                  </a:cubicBezTo>
                  <a:cubicBezTo>
                    <a:pt x="6" y="0"/>
                    <a:pt x="4" y="0"/>
                    <a:pt x="2" y="0"/>
                  </a:cubicBezTo>
                </a:path>
              </a:pathLst>
            </a:custGeom>
            <a:solidFill>
              <a:srgbClr val="C5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72" name="组合 171"/>
          <p:cNvGrpSpPr/>
          <p:nvPr/>
        </p:nvGrpSpPr>
        <p:grpSpPr>
          <a:xfrm>
            <a:off x="9010153" y="5980017"/>
            <a:ext cx="679344" cy="1019017"/>
            <a:chOff x="5843588" y="3048000"/>
            <a:chExt cx="504825" cy="757238"/>
          </a:xfrm>
        </p:grpSpPr>
        <p:sp>
          <p:nvSpPr>
            <p:cNvPr id="173" name="Freeform 40763"/>
            <p:cNvSpPr/>
            <p:nvPr/>
          </p:nvSpPr>
          <p:spPr bwMode="auto">
            <a:xfrm>
              <a:off x="6043613" y="3048000"/>
              <a:ext cx="212725" cy="701675"/>
            </a:xfrm>
            <a:custGeom>
              <a:avLst/>
              <a:gdLst>
                <a:gd name="T0" fmla="*/ 0 w 49"/>
                <a:gd name="T1" fmla="*/ 0 h 163"/>
                <a:gd name="T2" fmla="*/ 8 w 49"/>
                <a:gd name="T3" fmla="*/ 163 h 163"/>
                <a:gd name="T4" fmla="*/ 0 w 49"/>
                <a:gd name="T5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" h="163">
                  <a:moveTo>
                    <a:pt x="0" y="0"/>
                  </a:moveTo>
                  <a:cubicBezTo>
                    <a:pt x="27" y="100"/>
                    <a:pt x="8" y="163"/>
                    <a:pt x="8" y="163"/>
                  </a:cubicBezTo>
                  <a:cubicBezTo>
                    <a:pt x="18" y="143"/>
                    <a:pt x="49" y="89"/>
                    <a:pt x="0" y="0"/>
                  </a:cubicBezTo>
                </a:path>
              </a:pathLst>
            </a:custGeom>
            <a:solidFill>
              <a:srgbClr val="9AC8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4" name="Freeform 40764"/>
            <p:cNvSpPr/>
            <p:nvPr/>
          </p:nvSpPr>
          <p:spPr bwMode="auto">
            <a:xfrm>
              <a:off x="5843588" y="3340100"/>
              <a:ext cx="217488" cy="465138"/>
            </a:xfrm>
            <a:custGeom>
              <a:avLst/>
              <a:gdLst>
                <a:gd name="T0" fmla="*/ 0 w 50"/>
                <a:gd name="T1" fmla="*/ 0 h 108"/>
                <a:gd name="T2" fmla="*/ 41 w 50"/>
                <a:gd name="T3" fmla="*/ 108 h 108"/>
                <a:gd name="T4" fmla="*/ 45 w 50"/>
                <a:gd name="T5" fmla="*/ 82 h 108"/>
                <a:gd name="T6" fmla="*/ 0 w 50"/>
                <a:gd name="T7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08">
                  <a:moveTo>
                    <a:pt x="0" y="0"/>
                  </a:moveTo>
                  <a:cubicBezTo>
                    <a:pt x="43" y="46"/>
                    <a:pt x="36" y="84"/>
                    <a:pt x="41" y="108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50" y="36"/>
                    <a:pt x="0" y="0"/>
                  </a:cubicBezTo>
                </a:path>
              </a:pathLst>
            </a:custGeom>
            <a:solidFill>
              <a:srgbClr val="6FB6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5" name="Freeform 40765"/>
            <p:cNvSpPr/>
            <p:nvPr/>
          </p:nvSpPr>
          <p:spPr bwMode="auto">
            <a:xfrm>
              <a:off x="6143625" y="3440113"/>
              <a:ext cx="139700" cy="292100"/>
            </a:xfrm>
            <a:custGeom>
              <a:avLst/>
              <a:gdLst>
                <a:gd name="T0" fmla="*/ 32 w 32"/>
                <a:gd name="T1" fmla="*/ 0 h 68"/>
                <a:gd name="T2" fmla="*/ 10 w 32"/>
                <a:gd name="T3" fmla="*/ 68 h 68"/>
                <a:gd name="T4" fmla="*/ 32 w 32"/>
                <a:gd name="T5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68">
                  <a:moveTo>
                    <a:pt x="32" y="0"/>
                  </a:moveTo>
                  <a:cubicBezTo>
                    <a:pt x="0" y="22"/>
                    <a:pt x="10" y="68"/>
                    <a:pt x="10" y="68"/>
                  </a:cubicBezTo>
                  <a:cubicBezTo>
                    <a:pt x="16" y="38"/>
                    <a:pt x="26" y="16"/>
                    <a:pt x="32" y="0"/>
                  </a:cubicBezTo>
                </a:path>
              </a:pathLst>
            </a:custGeom>
            <a:solidFill>
              <a:srgbClr val="61A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6" name="Freeform 40766"/>
            <p:cNvSpPr/>
            <p:nvPr/>
          </p:nvSpPr>
          <p:spPr bwMode="auto">
            <a:xfrm>
              <a:off x="6226175" y="3568700"/>
              <a:ext cx="100013" cy="168275"/>
            </a:xfrm>
            <a:custGeom>
              <a:avLst/>
              <a:gdLst>
                <a:gd name="T0" fmla="*/ 21 w 23"/>
                <a:gd name="T1" fmla="*/ 0 h 39"/>
                <a:gd name="T2" fmla="*/ 20 w 23"/>
                <a:gd name="T3" fmla="*/ 0 h 39"/>
                <a:gd name="T4" fmla="*/ 1 w 23"/>
                <a:gd name="T5" fmla="*/ 39 h 39"/>
                <a:gd name="T6" fmla="*/ 21 w 23"/>
                <a:gd name="T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39">
                  <a:moveTo>
                    <a:pt x="21" y="0"/>
                  </a:moveTo>
                  <a:cubicBezTo>
                    <a:pt x="21" y="0"/>
                    <a:pt x="20" y="0"/>
                    <a:pt x="20" y="0"/>
                  </a:cubicBezTo>
                  <a:cubicBezTo>
                    <a:pt x="0" y="8"/>
                    <a:pt x="1" y="39"/>
                    <a:pt x="1" y="39"/>
                  </a:cubicBezTo>
                  <a:cubicBezTo>
                    <a:pt x="13" y="20"/>
                    <a:pt x="23" y="0"/>
                    <a:pt x="21" y="0"/>
                  </a:cubicBezTo>
                </a:path>
              </a:pathLst>
            </a:custGeom>
            <a:solidFill>
              <a:srgbClr val="2F91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7" name="Freeform 40767"/>
            <p:cNvSpPr/>
            <p:nvPr/>
          </p:nvSpPr>
          <p:spPr bwMode="auto">
            <a:xfrm>
              <a:off x="5908675" y="3173413"/>
              <a:ext cx="187325" cy="374650"/>
            </a:xfrm>
            <a:custGeom>
              <a:avLst/>
              <a:gdLst>
                <a:gd name="T0" fmla="*/ 0 w 43"/>
                <a:gd name="T1" fmla="*/ 0 h 87"/>
                <a:gd name="T2" fmla="*/ 28 w 43"/>
                <a:gd name="T3" fmla="*/ 87 h 87"/>
                <a:gd name="T4" fmla="*/ 0 w 43"/>
                <a:gd name="T5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87">
                  <a:moveTo>
                    <a:pt x="0" y="0"/>
                  </a:moveTo>
                  <a:cubicBezTo>
                    <a:pt x="11" y="24"/>
                    <a:pt x="24" y="56"/>
                    <a:pt x="28" y="87"/>
                  </a:cubicBezTo>
                  <a:cubicBezTo>
                    <a:pt x="28" y="87"/>
                    <a:pt x="43" y="55"/>
                    <a:pt x="0" y="0"/>
                  </a:cubicBezTo>
                </a:path>
              </a:pathLst>
            </a:custGeom>
            <a:solidFill>
              <a:srgbClr val="61A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8" name="Freeform 40768"/>
            <p:cNvSpPr/>
            <p:nvPr/>
          </p:nvSpPr>
          <p:spPr bwMode="auto">
            <a:xfrm>
              <a:off x="6183313" y="3108325"/>
              <a:ext cx="165100" cy="382588"/>
            </a:xfrm>
            <a:custGeom>
              <a:avLst/>
              <a:gdLst>
                <a:gd name="T0" fmla="*/ 38 w 38"/>
                <a:gd name="T1" fmla="*/ 0 h 89"/>
                <a:gd name="T2" fmla="*/ 0 w 38"/>
                <a:gd name="T3" fmla="*/ 89 h 89"/>
                <a:gd name="T4" fmla="*/ 38 w 38"/>
                <a:gd name="T5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89">
                  <a:moveTo>
                    <a:pt x="38" y="0"/>
                  </a:moveTo>
                  <a:cubicBezTo>
                    <a:pt x="3" y="11"/>
                    <a:pt x="0" y="89"/>
                    <a:pt x="0" y="89"/>
                  </a:cubicBezTo>
                  <a:cubicBezTo>
                    <a:pt x="12" y="51"/>
                    <a:pt x="17" y="32"/>
                    <a:pt x="38" y="0"/>
                  </a:cubicBezTo>
                </a:path>
              </a:pathLst>
            </a:custGeom>
            <a:solidFill>
              <a:srgbClr val="6FB6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79" name="组合 178"/>
          <p:cNvGrpSpPr/>
          <p:nvPr/>
        </p:nvGrpSpPr>
        <p:grpSpPr>
          <a:xfrm>
            <a:off x="395581" y="5841032"/>
            <a:ext cx="871039" cy="851748"/>
            <a:chOff x="5824538" y="2973388"/>
            <a:chExt cx="931863" cy="911225"/>
          </a:xfrm>
        </p:grpSpPr>
        <p:sp>
          <p:nvSpPr>
            <p:cNvPr id="180" name="Freeform 40662"/>
            <p:cNvSpPr/>
            <p:nvPr/>
          </p:nvSpPr>
          <p:spPr bwMode="auto">
            <a:xfrm>
              <a:off x="6453188" y="2973388"/>
              <a:ext cx="50800" cy="382588"/>
            </a:xfrm>
            <a:custGeom>
              <a:avLst/>
              <a:gdLst>
                <a:gd name="T0" fmla="*/ 2 w 12"/>
                <a:gd name="T1" fmla="*/ 85 h 89"/>
                <a:gd name="T2" fmla="*/ 9 w 12"/>
                <a:gd name="T3" fmla="*/ 89 h 89"/>
                <a:gd name="T4" fmla="*/ 12 w 12"/>
                <a:gd name="T5" fmla="*/ 0 h 89"/>
                <a:gd name="T6" fmla="*/ 2 w 12"/>
                <a:gd name="T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9">
                  <a:moveTo>
                    <a:pt x="2" y="85"/>
                  </a:moveTo>
                  <a:cubicBezTo>
                    <a:pt x="9" y="89"/>
                    <a:pt x="9" y="89"/>
                    <a:pt x="9" y="89"/>
                  </a:cubicBezTo>
                  <a:cubicBezTo>
                    <a:pt x="9" y="89"/>
                    <a:pt x="8" y="18"/>
                    <a:pt x="12" y="0"/>
                  </a:cubicBezTo>
                  <a:cubicBezTo>
                    <a:pt x="12" y="0"/>
                    <a:pt x="0" y="35"/>
                    <a:pt x="2" y="8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1" name="Freeform 40663"/>
            <p:cNvSpPr/>
            <p:nvPr/>
          </p:nvSpPr>
          <p:spPr bwMode="auto">
            <a:xfrm>
              <a:off x="6521450" y="3051175"/>
              <a:ext cx="38100" cy="282575"/>
            </a:xfrm>
            <a:custGeom>
              <a:avLst/>
              <a:gdLst>
                <a:gd name="T0" fmla="*/ 2 w 9"/>
                <a:gd name="T1" fmla="*/ 66 h 66"/>
                <a:gd name="T2" fmla="*/ 8 w 9"/>
                <a:gd name="T3" fmla="*/ 62 h 66"/>
                <a:gd name="T4" fmla="*/ 9 w 9"/>
                <a:gd name="T5" fmla="*/ 0 h 66"/>
                <a:gd name="T6" fmla="*/ 2 w 9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66">
                  <a:moveTo>
                    <a:pt x="2" y="66"/>
                  </a:move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6" y="6"/>
                    <a:pt x="9" y="0"/>
                  </a:cubicBezTo>
                  <a:cubicBezTo>
                    <a:pt x="9" y="0"/>
                    <a:pt x="0" y="42"/>
                    <a:pt x="2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2" name="Freeform 40664"/>
            <p:cNvSpPr/>
            <p:nvPr/>
          </p:nvSpPr>
          <p:spPr bwMode="auto">
            <a:xfrm>
              <a:off x="6281738" y="3162300"/>
              <a:ext cx="42863" cy="284163"/>
            </a:xfrm>
            <a:custGeom>
              <a:avLst/>
              <a:gdLst>
                <a:gd name="T0" fmla="*/ 8 w 10"/>
                <a:gd name="T1" fmla="*/ 66 h 66"/>
                <a:gd name="T2" fmla="*/ 2 w 10"/>
                <a:gd name="T3" fmla="*/ 62 h 66"/>
                <a:gd name="T4" fmla="*/ 0 w 10"/>
                <a:gd name="T5" fmla="*/ 0 h 66"/>
                <a:gd name="T6" fmla="*/ 8 w 10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6">
                  <a:moveTo>
                    <a:pt x="8" y="66"/>
                  </a:move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3" y="5"/>
                    <a:pt x="0" y="0"/>
                  </a:cubicBezTo>
                  <a:cubicBezTo>
                    <a:pt x="0" y="0"/>
                    <a:pt x="10" y="42"/>
                    <a:pt x="8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3" name="Freeform 40665"/>
            <p:cNvSpPr/>
            <p:nvPr/>
          </p:nvSpPr>
          <p:spPr bwMode="auto">
            <a:xfrm>
              <a:off x="6602413" y="3124200"/>
              <a:ext cx="25400" cy="219075"/>
            </a:xfrm>
            <a:custGeom>
              <a:avLst/>
              <a:gdLst>
                <a:gd name="T0" fmla="*/ 2 w 6"/>
                <a:gd name="T1" fmla="*/ 51 h 51"/>
                <a:gd name="T2" fmla="*/ 6 w 6"/>
                <a:gd name="T3" fmla="*/ 47 h 51"/>
                <a:gd name="T4" fmla="*/ 6 w 6"/>
                <a:gd name="T5" fmla="*/ 0 h 51"/>
                <a:gd name="T6" fmla="*/ 2 w 6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1">
                  <a:moveTo>
                    <a:pt x="2" y="51"/>
                  </a:moveTo>
                  <a:cubicBezTo>
                    <a:pt x="6" y="47"/>
                    <a:pt x="6" y="47"/>
                    <a:pt x="6" y="4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37"/>
                    <a:pt x="2" y="51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4" name="Freeform 40666"/>
            <p:cNvSpPr/>
            <p:nvPr/>
          </p:nvSpPr>
          <p:spPr bwMode="auto">
            <a:xfrm>
              <a:off x="6397625" y="3094038"/>
              <a:ext cx="25400" cy="249238"/>
            </a:xfrm>
            <a:custGeom>
              <a:avLst/>
              <a:gdLst>
                <a:gd name="T0" fmla="*/ 6 w 6"/>
                <a:gd name="T1" fmla="*/ 58 h 58"/>
                <a:gd name="T2" fmla="*/ 1 w 6"/>
                <a:gd name="T3" fmla="*/ 0 h 58"/>
                <a:gd name="T4" fmla="*/ 0 w 6"/>
                <a:gd name="T5" fmla="*/ 52 h 58"/>
                <a:gd name="T6" fmla="*/ 6 w 6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8">
                  <a:moveTo>
                    <a:pt x="6" y="58"/>
                  </a:moveTo>
                  <a:cubicBezTo>
                    <a:pt x="6" y="58"/>
                    <a:pt x="6" y="11"/>
                    <a:pt x="1" y="0"/>
                  </a:cubicBezTo>
                  <a:cubicBezTo>
                    <a:pt x="1" y="0"/>
                    <a:pt x="1" y="44"/>
                    <a:pt x="0" y="52"/>
                  </a:cubicBezTo>
                  <a:cubicBezTo>
                    <a:pt x="6" y="58"/>
                    <a:pt x="6" y="58"/>
                    <a:pt x="6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5" name="Freeform 40667"/>
            <p:cNvSpPr/>
            <p:nvPr/>
          </p:nvSpPr>
          <p:spPr bwMode="auto">
            <a:xfrm>
              <a:off x="6726238" y="3175000"/>
              <a:ext cx="30163" cy="249238"/>
            </a:xfrm>
            <a:custGeom>
              <a:avLst/>
              <a:gdLst>
                <a:gd name="T0" fmla="*/ 7 w 7"/>
                <a:gd name="T1" fmla="*/ 58 h 58"/>
                <a:gd name="T2" fmla="*/ 2 w 7"/>
                <a:gd name="T3" fmla="*/ 0 h 58"/>
                <a:gd name="T4" fmla="*/ 0 w 7"/>
                <a:gd name="T5" fmla="*/ 52 h 58"/>
                <a:gd name="T6" fmla="*/ 7 w 7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8">
                  <a:moveTo>
                    <a:pt x="7" y="58"/>
                  </a:moveTo>
                  <a:cubicBezTo>
                    <a:pt x="7" y="58"/>
                    <a:pt x="7" y="11"/>
                    <a:pt x="2" y="0"/>
                  </a:cubicBezTo>
                  <a:cubicBezTo>
                    <a:pt x="2" y="0"/>
                    <a:pt x="2" y="44"/>
                    <a:pt x="0" y="52"/>
                  </a:cubicBezTo>
                  <a:lnTo>
                    <a:pt x="7" y="58"/>
                  </a:lnTo>
                  <a:close/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6" name="Freeform 40668"/>
            <p:cNvSpPr/>
            <p:nvPr/>
          </p:nvSpPr>
          <p:spPr bwMode="auto">
            <a:xfrm>
              <a:off x="6564313" y="3192463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6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6" y="9"/>
                    <a:pt x="19" y="0"/>
                  </a:cubicBezTo>
                  <a:cubicBezTo>
                    <a:pt x="19" y="0"/>
                    <a:pt x="4" y="30"/>
                    <a:pt x="6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7" name="Freeform 40669"/>
            <p:cNvSpPr/>
            <p:nvPr/>
          </p:nvSpPr>
          <p:spPr bwMode="auto">
            <a:xfrm>
              <a:off x="6564313" y="3201988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5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5" y="9"/>
                    <a:pt x="19" y="0"/>
                  </a:cubicBezTo>
                  <a:cubicBezTo>
                    <a:pt x="19" y="0"/>
                    <a:pt x="4" y="30"/>
                    <a:pt x="5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8" name="Freeform 40670"/>
            <p:cNvSpPr/>
            <p:nvPr/>
          </p:nvSpPr>
          <p:spPr bwMode="auto">
            <a:xfrm>
              <a:off x="6478588" y="3119438"/>
              <a:ext cx="50800" cy="249238"/>
            </a:xfrm>
            <a:custGeom>
              <a:avLst/>
              <a:gdLst>
                <a:gd name="T0" fmla="*/ 11 w 12"/>
                <a:gd name="T1" fmla="*/ 50 h 58"/>
                <a:gd name="T2" fmla="*/ 0 w 12"/>
                <a:gd name="T3" fmla="*/ 0 h 58"/>
                <a:gd name="T4" fmla="*/ 6 w 12"/>
                <a:gd name="T5" fmla="*/ 58 h 58"/>
                <a:gd name="T6" fmla="*/ 11 w 12"/>
                <a:gd name="T7" fmla="*/ 5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8">
                  <a:moveTo>
                    <a:pt x="11" y="50"/>
                  </a:moveTo>
                  <a:cubicBezTo>
                    <a:pt x="11" y="50"/>
                    <a:pt x="12" y="10"/>
                    <a:pt x="0" y="0"/>
                  </a:cubicBezTo>
                  <a:cubicBezTo>
                    <a:pt x="0" y="0"/>
                    <a:pt x="8" y="39"/>
                    <a:pt x="6" y="58"/>
                  </a:cubicBezTo>
                  <a:cubicBezTo>
                    <a:pt x="11" y="50"/>
                    <a:pt x="11" y="50"/>
                    <a:pt x="11" y="50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" name="Freeform 40671"/>
            <p:cNvSpPr/>
            <p:nvPr/>
          </p:nvSpPr>
          <p:spPr bwMode="auto">
            <a:xfrm>
              <a:off x="6413500" y="3111500"/>
              <a:ext cx="30163" cy="312738"/>
            </a:xfrm>
            <a:custGeom>
              <a:avLst/>
              <a:gdLst>
                <a:gd name="T0" fmla="*/ 1 w 7"/>
                <a:gd name="T1" fmla="*/ 65 h 73"/>
                <a:gd name="T2" fmla="*/ 7 w 7"/>
                <a:gd name="T3" fmla="*/ 0 h 73"/>
                <a:gd name="T4" fmla="*/ 7 w 7"/>
                <a:gd name="T5" fmla="*/ 73 h 73"/>
                <a:gd name="T6" fmla="*/ 1 w 7"/>
                <a:gd name="T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3">
                  <a:moveTo>
                    <a:pt x="1" y="65"/>
                  </a:moveTo>
                  <a:cubicBezTo>
                    <a:pt x="1" y="65"/>
                    <a:pt x="0" y="19"/>
                    <a:pt x="7" y="0"/>
                  </a:cubicBezTo>
                  <a:cubicBezTo>
                    <a:pt x="7" y="0"/>
                    <a:pt x="4" y="62"/>
                    <a:pt x="7" y="73"/>
                  </a:cubicBezTo>
                  <a:cubicBezTo>
                    <a:pt x="1" y="65"/>
                    <a:pt x="1" y="65"/>
                    <a:pt x="1" y="6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" name="Freeform 40672"/>
            <p:cNvSpPr/>
            <p:nvPr/>
          </p:nvSpPr>
          <p:spPr bwMode="auto">
            <a:xfrm>
              <a:off x="6345238" y="3116263"/>
              <a:ext cx="34925" cy="265113"/>
            </a:xfrm>
            <a:custGeom>
              <a:avLst/>
              <a:gdLst>
                <a:gd name="T0" fmla="*/ 7 w 8"/>
                <a:gd name="T1" fmla="*/ 45 h 62"/>
                <a:gd name="T2" fmla="*/ 4 w 8"/>
                <a:gd name="T3" fmla="*/ 0 h 62"/>
                <a:gd name="T4" fmla="*/ 0 w 8"/>
                <a:gd name="T5" fmla="*/ 62 h 62"/>
                <a:gd name="T6" fmla="*/ 7 w 8"/>
                <a:gd name="T7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2">
                  <a:moveTo>
                    <a:pt x="7" y="45"/>
                  </a:moveTo>
                  <a:cubicBezTo>
                    <a:pt x="7" y="45"/>
                    <a:pt x="8" y="13"/>
                    <a:pt x="4" y="0"/>
                  </a:cubicBezTo>
                  <a:cubicBezTo>
                    <a:pt x="4" y="0"/>
                    <a:pt x="4" y="49"/>
                    <a:pt x="0" y="62"/>
                  </a:cubicBezTo>
                  <a:cubicBezTo>
                    <a:pt x="7" y="45"/>
                    <a:pt x="7" y="45"/>
                    <a:pt x="7" y="4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1" name="Freeform 40673"/>
            <p:cNvSpPr/>
            <p:nvPr/>
          </p:nvSpPr>
          <p:spPr bwMode="auto">
            <a:xfrm>
              <a:off x="6316663" y="3192463"/>
              <a:ext cx="76200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3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1"/>
                    <a:pt x="13" y="54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2" name="Freeform 40674"/>
            <p:cNvSpPr/>
            <p:nvPr/>
          </p:nvSpPr>
          <p:spPr bwMode="auto">
            <a:xfrm>
              <a:off x="6645275" y="3159125"/>
              <a:ext cx="76200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4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1"/>
                    <a:pt x="14" y="54"/>
                  </a:cubicBezTo>
                  <a:lnTo>
                    <a:pt x="18" y="45"/>
                  </a:lnTo>
                  <a:close/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3" name="Freeform 40675"/>
            <p:cNvSpPr/>
            <p:nvPr/>
          </p:nvSpPr>
          <p:spPr bwMode="auto">
            <a:xfrm>
              <a:off x="6632575" y="3270250"/>
              <a:ext cx="33338" cy="158750"/>
            </a:xfrm>
            <a:custGeom>
              <a:avLst/>
              <a:gdLst>
                <a:gd name="T0" fmla="*/ 1 w 8"/>
                <a:gd name="T1" fmla="*/ 24 h 37"/>
                <a:gd name="T2" fmla="*/ 8 w 8"/>
                <a:gd name="T3" fmla="*/ 0 h 37"/>
                <a:gd name="T4" fmla="*/ 7 w 8"/>
                <a:gd name="T5" fmla="*/ 37 h 37"/>
                <a:gd name="T6" fmla="*/ 1 w 8"/>
                <a:gd name="T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7">
                  <a:moveTo>
                    <a:pt x="1" y="24"/>
                  </a:moveTo>
                  <a:cubicBezTo>
                    <a:pt x="1" y="24"/>
                    <a:pt x="0" y="11"/>
                    <a:pt x="8" y="0"/>
                  </a:cubicBezTo>
                  <a:cubicBezTo>
                    <a:pt x="8" y="0"/>
                    <a:pt x="4" y="28"/>
                    <a:pt x="7" y="37"/>
                  </a:cubicBezTo>
                  <a:cubicBezTo>
                    <a:pt x="1" y="24"/>
                    <a:pt x="1" y="24"/>
                    <a:pt x="1" y="24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4" name="Freeform 40676"/>
            <p:cNvSpPr/>
            <p:nvPr/>
          </p:nvSpPr>
          <p:spPr bwMode="auto">
            <a:xfrm>
              <a:off x="6623050" y="3189288"/>
              <a:ext cx="42863" cy="274638"/>
            </a:xfrm>
            <a:custGeom>
              <a:avLst/>
              <a:gdLst>
                <a:gd name="T0" fmla="*/ 0 w 10"/>
                <a:gd name="T1" fmla="*/ 50 h 64"/>
                <a:gd name="T2" fmla="*/ 10 w 10"/>
                <a:gd name="T3" fmla="*/ 0 h 64"/>
                <a:gd name="T4" fmla="*/ 5 w 10"/>
                <a:gd name="T5" fmla="*/ 64 h 64"/>
                <a:gd name="T6" fmla="*/ 0 w 10"/>
                <a:gd name="T7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4">
                  <a:moveTo>
                    <a:pt x="0" y="50"/>
                  </a:moveTo>
                  <a:cubicBezTo>
                    <a:pt x="0" y="50"/>
                    <a:pt x="0" y="13"/>
                    <a:pt x="10" y="0"/>
                  </a:cubicBezTo>
                  <a:cubicBezTo>
                    <a:pt x="10" y="0"/>
                    <a:pt x="2" y="46"/>
                    <a:pt x="5" y="64"/>
                  </a:cubicBezTo>
                  <a:cubicBezTo>
                    <a:pt x="0" y="50"/>
                    <a:pt x="0" y="50"/>
                    <a:pt x="0" y="50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5" name="Freeform 40677"/>
            <p:cNvSpPr/>
            <p:nvPr/>
          </p:nvSpPr>
          <p:spPr bwMode="auto">
            <a:xfrm>
              <a:off x="6307138" y="3116263"/>
              <a:ext cx="42863" cy="269875"/>
            </a:xfrm>
            <a:custGeom>
              <a:avLst/>
              <a:gdLst>
                <a:gd name="T0" fmla="*/ 10 w 10"/>
                <a:gd name="T1" fmla="*/ 56 h 63"/>
                <a:gd name="T2" fmla="*/ 0 w 10"/>
                <a:gd name="T3" fmla="*/ 0 h 63"/>
                <a:gd name="T4" fmla="*/ 2 w 10"/>
                <a:gd name="T5" fmla="*/ 63 h 63"/>
                <a:gd name="T6" fmla="*/ 10 w 10"/>
                <a:gd name="T7" fmla="*/ 5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3">
                  <a:moveTo>
                    <a:pt x="10" y="56"/>
                  </a:moveTo>
                  <a:cubicBezTo>
                    <a:pt x="10" y="56"/>
                    <a:pt x="4" y="5"/>
                    <a:pt x="0" y="0"/>
                  </a:cubicBezTo>
                  <a:cubicBezTo>
                    <a:pt x="0" y="0"/>
                    <a:pt x="4" y="53"/>
                    <a:pt x="2" y="63"/>
                  </a:cubicBezTo>
                  <a:cubicBezTo>
                    <a:pt x="10" y="56"/>
                    <a:pt x="10" y="56"/>
                    <a:pt x="1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6" name="Freeform 40678"/>
            <p:cNvSpPr/>
            <p:nvPr/>
          </p:nvSpPr>
          <p:spPr bwMode="auto">
            <a:xfrm>
              <a:off x="6542088" y="3149600"/>
              <a:ext cx="42863" cy="236538"/>
            </a:xfrm>
            <a:custGeom>
              <a:avLst/>
              <a:gdLst>
                <a:gd name="T0" fmla="*/ 0 w 10"/>
                <a:gd name="T1" fmla="*/ 55 h 55"/>
                <a:gd name="T2" fmla="*/ 10 w 10"/>
                <a:gd name="T3" fmla="*/ 0 h 55"/>
                <a:gd name="T4" fmla="*/ 7 w 10"/>
                <a:gd name="T5" fmla="*/ 44 h 55"/>
                <a:gd name="T6" fmla="*/ 0 w 10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5">
                  <a:moveTo>
                    <a:pt x="0" y="55"/>
                  </a:moveTo>
                  <a:cubicBezTo>
                    <a:pt x="0" y="55"/>
                    <a:pt x="4" y="12"/>
                    <a:pt x="10" y="0"/>
                  </a:cubicBezTo>
                  <a:cubicBezTo>
                    <a:pt x="10" y="0"/>
                    <a:pt x="7" y="35"/>
                    <a:pt x="7" y="44"/>
                  </a:cubicBezTo>
                  <a:cubicBezTo>
                    <a:pt x="0" y="55"/>
                    <a:pt x="0" y="55"/>
                    <a:pt x="0" y="5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7" name="Freeform 40679"/>
            <p:cNvSpPr/>
            <p:nvPr/>
          </p:nvSpPr>
          <p:spPr bwMode="auto">
            <a:xfrm>
              <a:off x="6670675" y="3159125"/>
              <a:ext cx="42863" cy="239713"/>
            </a:xfrm>
            <a:custGeom>
              <a:avLst/>
              <a:gdLst>
                <a:gd name="T0" fmla="*/ 0 w 10"/>
                <a:gd name="T1" fmla="*/ 56 h 56"/>
                <a:gd name="T2" fmla="*/ 10 w 10"/>
                <a:gd name="T3" fmla="*/ 0 h 56"/>
                <a:gd name="T4" fmla="*/ 7 w 10"/>
                <a:gd name="T5" fmla="*/ 45 h 56"/>
                <a:gd name="T6" fmla="*/ 0 w 10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6">
                  <a:moveTo>
                    <a:pt x="0" y="56"/>
                  </a:moveTo>
                  <a:cubicBezTo>
                    <a:pt x="0" y="56"/>
                    <a:pt x="4" y="13"/>
                    <a:pt x="10" y="0"/>
                  </a:cubicBezTo>
                  <a:cubicBezTo>
                    <a:pt x="10" y="0"/>
                    <a:pt x="7" y="35"/>
                    <a:pt x="7" y="45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8" name="Freeform 40680"/>
            <p:cNvSpPr/>
            <p:nvPr/>
          </p:nvSpPr>
          <p:spPr bwMode="auto">
            <a:xfrm>
              <a:off x="6443663" y="3059113"/>
              <a:ext cx="47625" cy="322263"/>
            </a:xfrm>
            <a:custGeom>
              <a:avLst/>
              <a:gdLst>
                <a:gd name="T0" fmla="*/ 0 w 11"/>
                <a:gd name="T1" fmla="*/ 66 h 75"/>
                <a:gd name="T2" fmla="*/ 1 w 11"/>
                <a:gd name="T3" fmla="*/ 0 h 75"/>
                <a:gd name="T4" fmla="*/ 6 w 11"/>
                <a:gd name="T5" fmla="*/ 75 h 75"/>
                <a:gd name="T6" fmla="*/ 0 w 11"/>
                <a:gd name="T7" fmla="*/ 6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5">
                  <a:moveTo>
                    <a:pt x="0" y="66"/>
                  </a:moveTo>
                  <a:cubicBezTo>
                    <a:pt x="0" y="66"/>
                    <a:pt x="6" y="16"/>
                    <a:pt x="1" y="0"/>
                  </a:cubicBezTo>
                  <a:cubicBezTo>
                    <a:pt x="1" y="0"/>
                    <a:pt x="11" y="49"/>
                    <a:pt x="6" y="75"/>
                  </a:cubicBezTo>
                  <a:cubicBezTo>
                    <a:pt x="0" y="66"/>
                    <a:pt x="0" y="66"/>
                    <a:pt x="0" y="6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9" name="Freeform 40681"/>
            <p:cNvSpPr/>
            <p:nvPr/>
          </p:nvSpPr>
          <p:spPr bwMode="auto">
            <a:xfrm>
              <a:off x="5849938" y="3051175"/>
              <a:ext cx="50800" cy="312738"/>
            </a:xfrm>
            <a:custGeom>
              <a:avLst/>
              <a:gdLst>
                <a:gd name="T0" fmla="*/ 10 w 12"/>
                <a:gd name="T1" fmla="*/ 70 h 73"/>
                <a:gd name="T2" fmla="*/ 3 w 12"/>
                <a:gd name="T3" fmla="*/ 73 h 73"/>
                <a:gd name="T4" fmla="*/ 0 w 12"/>
                <a:gd name="T5" fmla="*/ 0 h 73"/>
                <a:gd name="T6" fmla="*/ 10 w 12"/>
                <a:gd name="T7" fmla="*/ 7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3">
                  <a:moveTo>
                    <a:pt x="10" y="70"/>
                  </a:move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4" y="15"/>
                    <a:pt x="0" y="0"/>
                  </a:cubicBezTo>
                  <a:cubicBezTo>
                    <a:pt x="0" y="0"/>
                    <a:pt x="12" y="29"/>
                    <a:pt x="10" y="70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0" name="Freeform 40682"/>
            <p:cNvSpPr/>
            <p:nvPr/>
          </p:nvSpPr>
          <p:spPr bwMode="auto">
            <a:xfrm>
              <a:off x="6059488" y="2978150"/>
              <a:ext cx="34925" cy="365125"/>
            </a:xfrm>
            <a:custGeom>
              <a:avLst/>
              <a:gdLst>
                <a:gd name="T0" fmla="*/ 2 w 8"/>
                <a:gd name="T1" fmla="*/ 85 h 85"/>
                <a:gd name="T2" fmla="*/ 7 w 8"/>
                <a:gd name="T3" fmla="*/ 80 h 85"/>
                <a:gd name="T4" fmla="*/ 8 w 8"/>
                <a:gd name="T5" fmla="*/ 0 h 85"/>
                <a:gd name="T6" fmla="*/ 2 w 8"/>
                <a:gd name="T7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5">
                  <a:moveTo>
                    <a:pt x="2" y="85"/>
                  </a:moveTo>
                  <a:cubicBezTo>
                    <a:pt x="7" y="80"/>
                    <a:pt x="7" y="80"/>
                    <a:pt x="7" y="80"/>
                  </a:cubicBezTo>
                  <a:cubicBezTo>
                    <a:pt x="7" y="80"/>
                    <a:pt x="6" y="8"/>
                    <a:pt x="8" y="0"/>
                  </a:cubicBezTo>
                  <a:cubicBezTo>
                    <a:pt x="8" y="0"/>
                    <a:pt x="0" y="54"/>
                    <a:pt x="2" y="8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1" name="Freeform 40683"/>
            <p:cNvSpPr/>
            <p:nvPr/>
          </p:nvSpPr>
          <p:spPr bwMode="auto">
            <a:xfrm>
              <a:off x="6029325" y="3171825"/>
              <a:ext cx="42863" cy="282575"/>
            </a:xfrm>
            <a:custGeom>
              <a:avLst/>
              <a:gdLst>
                <a:gd name="T0" fmla="*/ 2 w 10"/>
                <a:gd name="T1" fmla="*/ 66 h 66"/>
                <a:gd name="T2" fmla="*/ 8 w 10"/>
                <a:gd name="T3" fmla="*/ 62 h 66"/>
                <a:gd name="T4" fmla="*/ 10 w 10"/>
                <a:gd name="T5" fmla="*/ 0 h 66"/>
                <a:gd name="T6" fmla="*/ 2 w 10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6">
                  <a:moveTo>
                    <a:pt x="2" y="66"/>
                  </a:move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7" y="5"/>
                    <a:pt x="10" y="0"/>
                  </a:cubicBezTo>
                  <a:cubicBezTo>
                    <a:pt x="10" y="0"/>
                    <a:pt x="0" y="42"/>
                    <a:pt x="2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2" name="Freeform 40684"/>
            <p:cNvSpPr/>
            <p:nvPr/>
          </p:nvSpPr>
          <p:spPr bwMode="auto">
            <a:xfrm>
              <a:off x="6140450" y="3132138"/>
              <a:ext cx="25400" cy="219075"/>
            </a:xfrm>
            <a:custGeom>
              <a:avLst/>
              <a:gdLst>
                <a:gd name="T0" fmla="*/ 1 w 6"/>
                <a:gd name="T1" fmla="*/ 51 h 51"/>
                <a:gd name="T2" fmla="*/ 5 w 6"/>
                <a:gd name="T3" fmla="*/ 47 h 51"/>
                <a:gd name="T4" fmla="*/ 6 w 6"/>
                <a:gd name="T5" fmla="*/ 0 h 51"/>
                <a:gd name="T6" fmla="*/ 1 w 6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1">
                  <a:moveTo>
                    <a:pt x="1" y="51"/>
                  </a:moveTo>
                  <a:cubicBezTo>
                    <a:pt x="5" y="47"/>
                    <a:pt x="5" y="47"/>
                    <a:pt x="5" y="4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37"/>
                    <a:pt x="1" y="51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3" name="Freeform 40685"/>
            <p:cNvSpPr/>
            <p:nvPr/>
          </p:nvSpPr>
          <p:spPr bwMode="auto">
            <a:xfrm>
              <a:off x="5930900" y="3101975"/>
              <a:ext cx="25400" cy="249238"/>
            </a:xfrm>
            <a:custGeom>
              <a:avLst/>
              <a:gdLst>
                <a:gd name="T0" fmla="*/ 0 w 6"/>
                <a:gd name="T1" fmla="*/ 58 h 58"/>
                <a:gd name="T2" fmla="*/ 5 w 6"/>
                <a:gd name="T3" fmla="*/ 0 h 58"/>
                <a:gd name="T4" fmla="*/ 6 w 6"/>
                <a:gd name="T5" fmla="*/ 52 h 58"/>
                <a:gd name="T6" fmla="*/ 0 w 6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8">
                  <a:moveTo>
                    <a:pt x="0" y="58"/>
                  </a:moveTo>
                  <a:cubicBezTo>
                    <a:pt x="0" y="58"/>
                    <a:pt x="0" y="11"/>
                    <a:pt x="5" y="0"/>
                  </a:cubicBezTo>
                  <a:cubicBezTo>
                    <a:pt x="5" y="0"/>
                    <a:pt x="5" y="44"/>
                    <a:pt x="6" y="52"/>
                  </a:cubicBezTo>
                  <a:cubicBezTo>
                    <a:pt x="0" y="58"/>
                    <a:pt x="0" y="58"/>
                    <a:pt x="0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4" name="Freeform 40686"/>
            <p:cNvSpPr/>
            <p:nvPr/>
          </p:nvSpPr>
          <p:spPr bwMode="auto">
            <a:xfrm>
              <a:off x="6264275" y="3184525"/>
              <a:ext cx="30163" cy="249238"/>
            </a:xfrm>
            <a:custGeom>
              <a:avLst/>
              <a:gdLst>
                <a:gd name="T0" fmla="*/ 7 w 7"/>
                <a:gd name="T1" fmla="*/ 58 h 58"/>
                <a:gd name="T2" fmla="*/ 2 w 7"/>
                <a:gd name="T3" fmla="*/ 0 h 58"/>
                <a:gd name="T4" fmla="*/ 0 w 7"/>
                <a:gd name="T5" fmla="*/ 52 h 58"/>
                <a:gd name="T6" fmla="*/ 7 w 7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8">
                  <a:moveTo>
                    <a:pt x="7" y="58"/>
                  </a:moveTo>
                  <a:cubicBezTo>
                    <a:pt x="7" y="58"/>
                    <a:pt x="7" y="11"/>
                    <a:pt x="2" y="0"/>
                  </a:cubicBezTo>
                  <a:cubicBezTo>
                    <a:pt x="2" y="0"/>
                    <a:pt x="2" y="44"/>
                    <a:pt x="0" y="52"/>
                  </a:cubicBezTo>
                  <a:cubicBezTo>
                    <a:pt x="7" y="58"/>
                    <a:pt x="7" y="58"/>
                    <a:pt x="7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5" name="Freeform 40687"/>
            <p:cNvSpPr/>
            <p:nvPr/>
          </p:nvSpPr>
          <p:spPr bwMode="auto">
            <a:xfrm>
              <a:off x="6102350" y="3201988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6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5" y="9"/>
                    <a:pt x="19" y="0"/>
                  </a:cubicBezTo>
                  <a:cubicBezTo>
                    <a:pt x="19" y="0"/>
                    <a:pt x="4" y="30"/>
                    <a:pt x="6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6" name="Freeform 40688"/>
            <p:cNvSpPr/>
            <p:nvPr/>
          </p:nvSpPr>
          <p:spPr bwMode="auto">
            <a:xfrm>
              <a:off x="5824538" y="3128963"/>
              <a:ext cx="50800" cy="249238"/>
            </a:xfrm>
            <a:custGeom>
              <a:avLst/>
              <a:gdLst>
                <a:gd name="T0" fmla="*/ 1 w 12"/>
                <a:gd name="T1" fmla="*/ 50 h 58"/>
                <a:gd name="T2" fmla="*/ 12 w 12"/>
                <a:gd name="T3" fmla="*/ 0 h 58"/>
                <a:gd name="T4" fmla="*/ 6 w 12"/>
                <a:gd name="T5" fmla="*/ 58 h 58"/>
                <a:gd name="T6" fmla="*/ 1 w 12"/>
                <a:gd name="T7" fmla="*/ 5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8">
                  <a:moveTo>
                    <a:pt x="1" y="50"/>
                  </a:moveTo>
                  <a:cubicBezTo>
                    <a:pt x="1" y="50"/>
                    <a:pt x="0" y="10"/>
                    <a:pt x="12" y="0"/>
                  </a:cubicBezTo>
                  <a:cubicBezTo>
                    <a:pt x="12" y="0"/>
                    <a:pt x="4" y="39"/>
                    <a:pt x="6" y="58"/>
                  </a:cubicBezTo>
                  <a:cubicBezTo>
                    <a:pt x="1" y="50"/>
                    <a:pt x="1" y="50"/>
                    <a:pt x="1" y="50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7" name="Freeform 40689"/>
            <p:cNvSpPr/>
            <p:nvPr/>
          </p:nvSpPr>
          <p:spPr bwMode="auto">
            <a:xfrm>
              <a:off x="5910263" y="3119438"/>
              <a:ext cx="30163" cy="314325"/>
            </a:xfrm>
            <a:custGeom>
              <a:avLst/>
              <a:gdLst>
                <a:gd name="T0" fmla="*/ 6 w 7"/>
                <a:gd name="T1" fmla="*/ 65 h 73"/>
                <a:gd name="T2" fmla="*/ 0 w 7"/>
                <a:gd name="T3" fmla="*/ 0 h 73"/>
                <a:gd name="T4" fmla="*/ 0 w 7"/>
                <a:gd name="T5" fmla="*/ 73 h 73"/>
                <a:gd name="T6" fmla="*/ 6 w 7"/>
                <a:gd name="T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3">
                  <a:moveTo>
                    <a:pt x="6" y="65"/>
                  </a:moveTo>
                  <a:cubicBezTo>
                    <a:pt x="6" y="65"/>
                    <a:pt x="7" y="19"/>
                    <a:pt x="0" y="0"/>
                  </a:cubicBezTo>
                  <a:cubicBezTo>
                    <a:pt x="0" y="0"/>
                    <a:pt x="3" y="62"/>
                    <a:pt x="0" y="73"/>
                  </a:cubicBezTo>
                  <a:cubicBezTo>
                    <a:pt x="6" y="65"/>
                    <a:pt x="6" y="65"/>
                    <a:pt x="6" y="6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8" name="Freeform 40690"/>
            <p:cNvSpPr/>
            <p:nvPr/>
          </p:nvSpPr>
          <p:spPr bwMode="auto">
            <a:xfrm>
              <a:off x="5973763" y="3124200"/>
              <a:ext cx="34925" cy="266700"/>
            </a:xfrm>
            <a:custGeom>
              <a:avLst/>
              <a:gdLst>
                <a:gd name="T0" fmla="*/ 1 w 8"/>
                <a:gd name="T1" fmla="*/ 45 h 62"/>
                <a:gd name="T2" fmla="*/ 4 w 8"/>
                <a:gd name="T3" fmla="*/ 0 h 62"/>
                <a:gd name="T4" fmla="*/ 8 w 8"/>
                <a:gd name="T5" fmla="*/ 62 h 62"/>
                <a:gd name="T6" fmla="*/ 1 w 8"/>
                <a:gd name="T7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2">
                  <a:moveTo>
                    <a:pt x="1" y="45"/>
                  </a:moveTo>
                  <a:cubicBezTo>
                    <a:pt x="1" y="45"/>
                    <a:pt x="0" y="13"/>
                    <a:pt x="4" y="0"/>
                  </a:cubicBezTo>
                  <a:cubicBezTo>
                    <a:pt x="4" y="0"/>
                    <a:pt x="4" y="49"/>
                    <a:pt x="8" y="62"/>
                  </a:cubicBezTo>
                  <a:cubicBezTo>
                    <a:pt x="1" y="45"/>
                    <a:pt x="1" y="45"/>
                    <a:pt x="1" y="4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9" name="Freeform 40691"/>
            <p:cNvSpPr/>
            <p:nvPr/>
          </p:nvSpPr>
          <p:spPr bwMode="auto">
            <a:xfrm>
              <a:off x="6183313" y="3167063"/>
              <a:ext cx="77788" cy="227013"/>
            </a:xfrm>
            <a:custGeom>
              <a:avLst/>
              <a:gdLst>
                <a:gd name="T0" fmla="*/ 18 w 18"/>
                <a:gd name="T1" fmla="*/ 45 h 53"/>
                <a:gd name="T2" fmla="*/ 0 w 18"/>
                <a:gd name="T3" fmla="*/ 0 h 53"/>
                <a:gd name="T4" fmla="*/ 13 w 18"/>
                <a:gd name="T5" fmla="*/ 53 h 53"/>
                <a:gd name="T6" fmla="*/ 18 w 18"/>
                <a:gd name="T7" fmla="*/ 4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3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0"/>
                    <a:pt x="13" y="53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0" name="Freeform 40692"/>
            <p:cNvSpPr/>
            <p:nvPr/>
          </p:nvSpPr>
          <p:spPr bwMode="auto">
            <a:xfrm>
              <a:off x="6170613" y="3278188"/>
              <a:ext cx="34925" cy="158750"/>
            </a:xfrm>
            <a:custGeom>
              <a:avLst/>
              <a:gdLst>
                <a:gd name="T0" fmla="*/ 1 w 8"/>
                <a:gd name="T1" fmla="*/ 24 h 37"/>
                <a:gd name="T2" fmla="*/ 8 w 8"/>
                <a:gd name="T3" fmla="*/ 0 h 37"/>
                <a:gd name="T4" fmla="*/ 6 w 8"/>
                <a:gd name="T5" fmla="*/ 37 h 37"/>
                <a:gd name="T6" fmla="*/ 1 w 8"/>
                <a:gd name="T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7">
                  <a:moveTo>
                    <a:pt x="1" y="24"/>
                  </a:moveTo>
                  <a:cubicBezTo>
                    <a:pt x="1" y="24"/>
                    <a:pt x="0" y="11"/>
                    <a:pt x="8" y="0"/>
                  </a:cubicBezTo>
                  <a:cubicBezTo>
                    <a:pt x="8" y="0"/>
                    <a:pt x="4" y="28"/>
                    <a:pt x="6" y="37"/>
                  </a:cubicBezTo>
                  <a:cubicBezTo>
                    <a:pt x="1" y="24"/>
                    <a:pt x="1" y="24"/>
                    <a:pt x="1" y="24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1" name="Freeform 40693"/>
            <p:cNvSpPr/>
            <p:nvPr/>
          </p:nvSpPr>
          <p:spPr bwMode="auto">
            <a:xfrm>
              <a:off x="6162675" y="3197225"/>
              <a:ext cx="42863" cy="274638"/>
            </a:xfrm>
            <a:custGeom>
              <a:avLst/>
              <a:gdLst>
                <a:gd name="T0" fmla="*/ 0 w 10"/>
                <a:gd name="T1" fmla="*/ 50 h 64"/>
                <a:gd name="T2" fmla="*/ 10 w 10"/>
                <a:gd name="T3" fmla="*/ 0 h 64"/>
                <a:gd name="T4" fmla="*/ 4 w 10"/>
                <a:gd name="T5" fmla="*/ 64 h 64"/>
                <a:gd name="T6" fmla="*/ 0 w 10"/>
                <a:gd name="T7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4">
                  <a:moveTo>
                    <a:pt x="0" y="50"/>
                  </a:moveTo>
                  <a:cubicBezTo>
                    <a:pt x="0" y="50"/>
                    <a:pt x="0" y="13"/>
                    <a:pt x="10" y="0"/>
                  </a:cubicBezTo>
                  <a:cubicBezTo>
                    <a:pt x="10" y="0"/>
                    <a:pt x="2" y="46"/>
                    <a:pt x="4" y="64"/>
                  </a:cubicBezTo>
                  <a:cubicBezTo>
                    <a:pt x="0" y="50"/>
                    <a:pt x="0" y="50"/>
                    <a:pt x="0" y="50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2" name="Freeform 40694"/>
            <p:cNvSpPr/>
            <p:nvPr/>
          </p:nvSpPr>
          <p:spPr bwMode="auto">
            <a:xfrm>
              <a:off x="6003925" y="3124200"/>
              <a:ext cx="42863" cy="269875"/>
            </a:xfrm>
            <a:custGeom>
              <a:avLst/>
              <a:gdLst>
                <a:gd name="T0" fmla="*/ 0 w 10"/>
                <a:gd name="T1" fmla="*/ 56 h 63"/>
                <a:gd name="T2" fmla="*/ 10 w 10"/>
                <a:gd name="T3" fmla="*/ 0 h 63"/>
                <a:gd name="T4" fmla="*/ 8 w 10"/>
                <a:gd name="T5" fmla="*/ 63 h 63"/>
                <a:gd name="T6" fmla="*/ 0 w 10"/>
                <a:gd name="T7" fmla="*/ 5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3">
                  <a:moveTo>
                    <a:pt x="0" y="56"/>
                  </a:moveTo>
                  <a:cubicBezTo>
                    <a:pt x="0" y="56"/>
                    <a:pt x="6" y="5"/>
                    <a:pt x="10" y="0"/>
                  </a:cubicBezTo>
                  <a:cubicBezTo>
                    <a:pt x="10" y="0"/>
                    <a:pt x="6" y="53"/>
                    <a:pt x="8" y="63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3" name="Freeform 40695"/>
            <p:cNvSpPr/>
            <p:nvPr/>
          </p:nvSpPr>
          <p:spPr bwMode="auto">
            <a:xfrm>
              <a:off x="6076950" y="3159125"/>
              <a:ext cx="42863" cy="234950"/>
            </a:xfrm>
            <a:custGeom>
              <a:avLst/>
              <a:gdLst>
                <a:gd name="T0" fmla="*/ 0 w 10"/>
                <a:gd name="T1" fmla="*/ 55 h 55"/>
                <a:gd name="T2" fmla="*/ 10 w 10"/>
                <a:gd name="T3" fmla="*/ 0 h 55"/>
                <a:gd name="T4" fmla="*/ 8 w 10"/>
                <a:gd name="T5" fmla="*/ 44 h 55"/>
                <a:gd name="T6" fmla="*/ 0 w 10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5">
                  <a:moveTo>
                    <a:pt x="0" y="55"/>
                  </a:moveTo>
                  <a:cubicBezTo>
                    <a:pt x="0" y="55"/>
                    <a:pt x="4" y="12"/>
                    <a:pt x="10" y="0"/>
                  </a:cubicBezTo>
                  <a:cubicBezTo>
                    <a:pt x="10" y="0"/>
                    <a:pt x="8" y="35"/>
                    <a:pt x="8" y="44"/>
                  </a:cubicBezTo>
                  <a:cubicBezTo>
                    <a:pt x="0" y="55"/>
                    <a:pt x="0" y="55"/>
                    <a:pt x="0" y="5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4" name="Freeform 40696"/>
            <p:cNvSpPr/>
            <p:nvPr/>
          </p:nvSpPr>
          <p:spPr bwMode="auto">
            <a:xfrm>
              <a:off x="6205538" y="3167063"/>
              <a:ext cx="41275" cy="239713"/>
            </a:xfrm>
            <a:custGeom>
              <a:avLst/>
              <a:gdLst>
                <a:gd name="T0" fmla="*/ 0 w 10"/>
                <a:gd name="T1" fmla="*/ 56 h 56"/>
                <a:gd name="T2" fmla="*/ 10 w 10"/>
                <a:gd name="T3" fmla="*/ 0 h 56"/>
                <a:gd name="T4" fmla="*/ 8 w 10"/>
                <a:gd name="T5" fmla="*/ 44 h 56"/>
                <a:gd name="T6" fmla="*/ 0 w 10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6">
                  <a:moveTo>
                    <a:pt x="0" y="56"/>
                  </a:moveTo>
                  <a:cubicBezTo>
                    <a:pt x="0" y="56"/>
                    <a:pt x="4" y="13"/>
                    <a:pt x="10" y="0"/>
                  </a:cubicBezTo>
                  <a:cubicBezTo>
                    <a:pt x="10" y="0"/>
                    <a:pt x="8" y="35"/>
                    <a:pt x="8" y="44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5" name="Freeform 40697"/>
            <p:cNvSpPr/>
            <p:nvPr/>
          </p:nvSpPr>
          <p:spPr bwMode="auto">
            <a:xfrm>
              <a:off x="5862638" y="3068638"/>
              <a:ext cx="47625" cy="322263"/>
            </a:xfrm>
            <a:custGeom>
              <a:avLst/>
              <a:gdLst>
                <a:gd name="T0" fmla="*/ 11 w 11"/>
                <a:gd name="T1" fmla="*/ 66 h 75"/>
                <a:gd name="T2" fmla="*/ 10 w 11"/>
                <a:gd name="T3" fmla="*/ 0 h 75"/>
                <a:gd name="T4" fmla="*/ 5 w 11"/>
                <a:gd name="T5" fmla="*/ 75 h 75"/>
                <a:gd name="T6" fmla="*/ 11 w 11"/>
                <a:gd name="T7" fmla="*/ 6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5">
                  <a:moveTo>
                    <a:pt x="11" y="66"/>
                  </a:moveTo>
                  <a:cubicBezTo>
                    <a:pt x="11" y="66"/>
                    <a:pt x="5" y="16"/>
                    <a:pt x="10" y="0"/>
                  </a:cubicBezTo>
                  <a:cubicBezTo>
                    <a:pt x="10" y="0"/>
                    <a:pt x="0" y="49"/>
                    <a:pt x="5" y="75"/>
                  </a:cubicBezTo>
                  <a:cubicBezTo>
                    <a:pt x="11" y="66"/>
                    <a:pt x="11" y="66"/>
                    <a:pt x="11" y="6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6" name="Freeform 40698"/>
            <p:cNvSpPr/>
            <p:nvPr/>
          </p:nvSpPr>
          <p:spPr bwMode="auto">
            <a:xfrm>
              <a:off x="5956300" y="3209925"/>
              <a:ext cx="82550" cy="201613"/>
            </a:xfrm>
            <a:custGeom>
              <a:avLst/>
              <a:gdLst>
                <a:gd name="T0" fmla="*/ 19 w 19"/>
                <a:gd name="T1" fmla="*/ 42 h 47"/>
                <a:gd name="T2" fmla="*/ 0 w 19"/>
                <a:gd name="T3" fmla="*/ 0 h 47"/>
                <a:gd name="T4" fmla="*/ 13 w 19"/>
                <a:gd name="T5" fmla="*/ 47 h 47"/>
                <a:gd name="T6" fmla="*/ 19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19" y="42"/>
                  </a:moveTo>
                  <a:cubicBezTo>
                    <a:pt x="19" y="42"/>
                    <a:pt x="14" y="9"/>
                    <a:pt x="0" y="0"/>
                  </a:cubicBezTo>
                  <a:cubicBezTo>
                    <a:pt x="0" y="0"/>
                    <a:pt x="15" y="30"/>
                    <a:pt x="13" y="47"/>
                  </a:cubicBezTo>
                  <a:cubicBezTo>
                    <a:pt x="19" y="42"/>
                    <a:pt x="19" y="42"/>
                    <a:pt x="19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7" name="Freeform 40699"/>
            <p:cNvSpPr/>
            <p:nvPr/>
          </p:nvSpPr>
          <p:spPr bwMode="auto">
            <a:xfrm>
              <a:off x="6097588" y="3201988"/>
              <a:ext cx="77788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4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6" y="14"/>
                    <a:pt x="0" y="0"/>
                  </a:cubicBezTo>
                  <a:cubicBezTo>
                    <a:pt x="0" y="0"/>
                    <a:pt x="16" y="41"/>
                    <a:pt x="14" y="54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8" name="Freeform 40702"/>
            <p:cNvSpPr>
              <a:spLocks noEditPoints="1"/>
            </p:cNvSpPr>
            <p:nvPr/>
          </p:nvSpPr>
          <p:spPr bwMode="auto">
            <a:xfrm>
              <a:off x="6196013" y="3857625"/>
              <a:ext cx="492125" cy="26988"/>
            </a:xfrm>
            <a:custGeom>
              <a:avLst/>
              <a:gdLst>
                <a:gd name="T0" fmla="*/ 115 w 115"/>
                <a:gd name="T1" fmla="*/ 5 h 6"/>
                <a:gd name="T2" fmla="*/ 109 w 115"/>
                <a:gd name="T3" fmla="*/ 5 h 6"/>
                <a:gd name="T4" fmla="*/ 110 w 115"/>
                <a:gd name="T5" fmla="*/ 5 h 6"/>
                <a:gd name="T6" fmla="*/ 114 w 115"/>
                <a:gd name="T7" fmla="*/ 6 h 6"/>
                <a:gd name="T8" fmla="*/ 115 w 115"/>
                <a:gd name="T9" fmla="*/ 5 h 6"/>
                <a:gd name="T10" fmla="*/ 2 w 115"/>
                <a:gd name="T11" fmla="*/ 0 h 6"/>
                <a:gd name="T12" fmla="*/ 0 w 115"/>
                <a:gd name="T13" fmla="*/ 0 h 6"/>
                <a:gd name="T14" fmla="*/ 2 w 115"/>
                <a:gd name="T15" fmla="*/ 1 h 6"/>
                <a:gd name="T16" fmla="*/ 59 w 115"/>
                <a:gd name="T17" fmla="*/ 3 h 6"/>
                <a:gd name="T18" fmla="*/ 8 w 115"/>
                <a:gd name="T19" fmla="*/ 0 h 6"/>
                <a:gd name="T20" fmla="*/ 2 w 115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6">
                  <a:moveTo>
                    <a:pt x="115" y="5"/>
                  </a:moveTo>
                  <a:cubicBezTo>
                    <a:pt x="114" y="5"/>
                    <a:pt x="111" y="5"/>
                    <a:pt x="109" y="5"/>
                  </a:cubicBezTo>
                  <a:cubicBezTo>
                    <a:pt x="109" y="5"/>
                    <a:pt x="110" y="5"/>
                    <a:pt x="110" y="5"/>
                  </a:cubicBezTo>
                  <a:cubicBezTo>
                    <a:pt x="112" y="6"/>
                    <a:pt x="113" y="6"/>
                    <a:pt x="114" y="6"/>
                  </a:cubicBezTo>
                  <a:cubicBezTo>
                    <a:pt x="114" y="6"/>
                    <a:pt x="115" y="6"/>
                    <a:pt x="115" y="5"/>
                  </a:cubicBezTo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2" y="2"/>
                    <a:pt x="59" y="3"/>
                  </a:cubicBezTo>
                  <a:cubicBezTo>
                    <a:pt x="39" y="2"/>
                    <a:pt x="19" y="1"/>
                    <a:pt x="8" y="0"/>
                  </a:cubicBezTo>
                  <a:cubicBezTo>
                    <a:pt x="6" y="0"/>
                    <a:pt x="4" y="0"/>
                    <a:pt x="2" y="0"/>
                  </a:cubicBezTo>
                </a:path>
              </a:pathLst>
            </a:custGeom>
            <a:solidFill>
              <a:srgbClr val="C5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19" name="组合 218"/>
          <p:cNvGrpSpPr/>
          <p:nvPr/>
        </p:nvGrpSpPr>
        <p:grpSpPr>
          <a:xfrm>
            <a:off x="2888566" y="5215702"/>
            <a:ext cx="663895" cy="649192"/>
            <a:chOff x="5824538" y="2973388"/>
            <a:chExt cx="931863" cy="911225"/>
          </a:xfrm>
        </p:grpSpPr>
        <p:sp>
          <p:nvSpPr>
            <p:cNvPr id="220" name="Freeform 40662"/>
            <p:cNvSpPr/>
            <p:nvPr/>
          </p:nvSpPr>
          <p:spPr bwMode="auto">
            <a:xfrm>
              <a:off x="6453188" y="2973388"/>
              <a:ext cx="50800" cy="382588"/>
            </a:xfrm>
            <a:custGeom>
              <a:avLst/>
              <a:gdLst>
                <a:gd name="T0" fmla="*/ 2 w 12"/>
                <a:gd name="T1" fmla="*/ 85 h 89"/>
                <a:gd name="T2" fmla="*/ 9 w 12"/>
                <a:gd name="T3" fmla="*/ 89 h 89"/>
                <a:gd name="T4" fmla="*/ 12 w 12"/>
                <a:gd name="T5" fmla="*/ 0 h 89"/>
                <a:gd name="T6" fmla="*/ 2 w 12"/>
                <a:gd name="T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9">
                  <a:moveTo>
                    <a:pt x="2" y="85"/>
                  </a:moveTo>
                  <a:cubicBezTo>
                    <a:pt x="9" y="89"/>
                    <a:pt x="9" y="89"/>
                    <a:pt x="9" y="89"/>
                  </a:cubicBezTo>
                  <a:cubicBezTo>
                    <a:pt x="9" y="89"/>
                    <a:pt x="8" y="18"/>
                    <a:pt x="12" y="0"/>
                  </a:cubicBezTo>
                  <a:cubicBezTo>
                    <a:pt x="12" y="0"/>
                    <a:pt x="0" y="35"/>
                    <a:pt x="2" y="8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1" name="Freeform 40663"/>
            <p:cNvSpPr/>
            <p:nvPr/>
          </p:nvSpPr>
          <p:spPr bwMode="auto">
            <a:xfrm>
              <a:off x="6521450" y="3051175"/>
              <a:ext cx="38100" cy="282575"/>
            </a:xfrm>
            <a:custGeom>
              <a:avLst/>
              <a:gdLst>
                <a:gd name="T0" fmla="*/ 2 w 9"/>
                <a:gd name="T1" fmla="*/ 66 h 66"/>
                <a:gd name="T2" fmla="*/ 8 w 9"/>
                <a:gd name="T3" fmla="*/ 62 h 66"/>
                <a:gd name="T4" fmla="*/ 9 w 9"/>
                <a:gd name="T5" fmla="*/ 0 h 66"/>
                <a:gd name="T6" fmla="*/ 2 w 9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66">
                  <a:moveTo>
                    <a:pt x="2" y="66"/>
                  </a:move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6" y="6"/>
                    <a:pt x="9" y="0"/>
                  </a:cubicBezTo>
                  <a:cubicBezTo>
                    <a:pt x="9" y="0"/>
                    <a:pt x="0" y="42"/>
                    <a:pt x="2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2" name="Freeform 40664"/>
            <p:cNvSpPr/>
            <p:nvPr/>
          </p:nvSpPr>
          <p:spPr bwMode="auto">
            <a:xfrm>
              <a:off x="6281738" y="3162300"/>
              <a:ext cx="42863" cy="284163"/>
            </a:xfrm>
            <a:custGeom>
              <a:avLst/>
              <a:gdLst>
                <a:gd name="T0" fmla="*/ 8 w 10"/>
                <a:gd name="T1" fmla="*/ 66 h 66"/>
                <a:gd name="T2" fmla="*/ 2 w 10"/>
                <a:gd name="T3" fmla="*/ 62 h 66"/>
                <a:gd name="T4" fmla="*/ 0 w 10"/>
                <a:gd name="T5" fmla="*/ 0 h 66"/>
                <a:gd name="T6" fmla="*/ 8 w 10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6">
                  <a:moveTo>
                    <a:pt x="8" y="66"/>
                  </a:move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3" y="5"/>
                    <a:pt x="0" y="0"/>
                  </a:cubicBezTo>
                  <a:cubicBezTo>
                    <a:pt x="0" y="0"/>
                    <a:pt x="10" y="42"/>
                    <a:pt x="8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3" name="Freeform 40665"/>
            <p:cNvSpPr/>
            <p:nvPr/>
          </p:nvSpPr>
          <p:spPr bwMode="auto">
            <a:xfrm>
              <a:off x="6602413" y="3124200"/>
              <a:ext cx="25400" cy="219075"/>
            </a:xfrm>
            <a:custGeom>
              <a:avLst/>
              <a:gdLst>
                <a:gd name="T0" fmla="*/ 2 w 6"/>
                <a:gd name="T1" fmla="*/ 51 h 51"/>
                <a:gd name="T2" fmla="*/ 6 w 6"/>
                <a:gd name="T3" fmla="*/ 47 h 51"/>
                <a:gd name="T4" fmla="*/ 6 w 6"/>
                <a:gd name="T5" fmla="*/ 0 h 51"/>
                <a:gd name="T6" fmla="*/ 2 w 6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1">
                  <a:moveTo>
                    <a:pt x="2" y="51"/>
                  </a:moveTo>
                  <a:cubicBezTo>
                    <a:pt x="6" y="47"/>
                    <a:pt x="6" y="47"/>
                    <a:pt x="6" y="4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37"/>
                    <a:pt x="2" y="51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4" name="Freeform 40666"/>
            <p:cNvSpPr/>
            <p:nvPr/>
          </p:nvSpPr>
          <p:spPr bwMode="auto">
            <a:xfrm>
              <a:off x="6397625" y="3094038"/>
              <a:ext cx="25400" cy="249238"/>
            </a:xfrm>
            <a:custGeom>
              <a:avLst/>
              <a:gdLst>
                <a:gd name="T0" fmla="*/ 6 w 6"/>
                <a:gd name="T1" fmla="*/ 58 h 58"/>
                <a:gd name="T2" fmla="*/ 1 w 6"/>
                <a:gd name="T3" fmla="*/ 0 h 58"/>
                <a:gd name="T4" fmla="*/ 0 w 6"/>
                <a:gd name="T5" fmla="*/ 52 h 58"/>
                <a:gd name="T6" fmla="*/ 6 w 6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8">
                  <a:moveTo>
                    <a:pt x="6" y="58"/>
                  </a:moveTo>
                  <a:cubicBezTo>
                    <a:pt x="6" y="58"/>
                    <a:pt x="6" y="11"/>
                    <a:pt x="1" y="0"/>
                  </a:cubicBezTo>
                  <a:cubicBezTo>
                    <a:pt x="1" y="0"/>
                    <a:pt x="1" y="44"/>
                    <a:pt x="0" y="52"/>
                  </a:cubicBezTo>
                  <a:cubicBezTo>
                    <a:pt x="6" y="58"/>
                    <a:pt x="6" y="58"/>
                    <a:pt x="6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5" name="Freeform 40667"/>
            <p:cNvSpPr/>
            <p:nvPr/>
          </p:nvSpPr>
          <p:spPr bwMode="auto">
            <a:xfrm>
              <a:off x="6726238" y="3175000"/>
              <a:ext cx="30163" cy="249238"/>
            </a:xfrm>
            <a:custGeom>
              <a:avLst/>
              <a:gdLst>
                <a:gd name="T0" fmla="*/ 7 w 7"/>
                <a:gd name="T1" fmla="*/ 58 h 58"/>
                <a:gd name="T2" fmla="*/ 2 w 7"/>
                <a:gd name="T3" fmla="*/ 0 h 58"/>
                <a:gd name="T4" fmla="*/ 0 w 7"/>
                <a:gd name="T5" fmla="*/ 52 h 58"/>
                <a:gd name="T6" fmla="*/ 7 w 7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8">
                  <a:moveTo>
                    <a:pt x="7" y="58"/>
                  </a:moveTo>
                  <a:cubicBezTo>
                    <a:pt x="7" y="58"/>
                    <a:pt x="7" y="11"/>
                    <a:pt x="2" y="0"/>
                  </a:cubicBezTo>
                  <a:cubicBezTo>
                    <a:pt x="2" y="0"/>
                    <a:pt x="2" y="44"/>
                    <a:pt x="0" y="52"/>
                  </a:cubicBezTo>
                  <a:lnTo>
                    <a:pt x="7" y="58"/>
                  </a:lnTo>
                  <a:close/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6" name="Freeform 40668"/>
            <p:cNvSpPr/>
            <p:nvPr/>
          </p:nvSpPr>
          <p:spPr bwMode="auto">
            <a:xfrm>
              <a:off x="6564313" y="3192463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6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6" y="9"/>
                    <a:pt x="19" y="0"/>
                  </a:cubicBezTo>
                  <a:cubicBezTo>
                    <a:pt x="19" y="0"/>
                    <a:pt x="4" y="30"/>
                    <a:pt x="6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7" name="Freeform 40669"/>
            <p:cNvSpPr/>
            <p:nvPr/>
          </p:nvSpPr>
          <p:spPr bwMode="auto">
            <a:xfrm>
              <a:off x="6564313" y="3201988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5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5" y="9"/>
                    <a:pt x="19" y="0"/>
                  </a:cubicBezTo>
                  <a:cubicBezTo>
                    <a:pt x="19" y="0"/>
                    <a:pt x="4" y="30"/>
                    <a:pt x="5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8" name="Freeform 40670"/>
            <p:cNvSpPr/>
            <p:nvPr/>
          </p:nvSpPr>
          <p:spPr bwMode="auto">
            <a:xfrm>
              <a:off x="6478588" y="3119438"/>
              <a:ext cx="50800" cy="249238"/>
            </a:xfrm>
            <a:custGeom>
              <a:avLst/>
              <a:gdLst>
                <a:gd name="T0" fmla="*/ 11 w 12"/>
                <a:gd name="T1" fmla="*/ 50 h 58"/>
                <a:gd name="T2" fmla="*/ 0 w 12"/>
                <a:gd name="T3" fmla="*/ 0 h 58"/>
                <a:gd name="T4" fmla="*/ 6 w 12"/>
                <a:gd name="T5" fmla="*/ 58 h 58"/>
                <a:gd name="T6" fmla="*/ 11 w 12"/>
                <a:gd name="T7" fmla="*/ 5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8">
                  <a:moveTo>
                    <a:pt x="11" y="50"/>
                  </a:moveTo>
                  <a:cubicBezTo>
                    <a:pt x="11" y="50"/>
                    <a:pt x="12" y="10"/>
                    <a:pt x="0" y="0"/>
                  </a:cubicBezTo>
                  <a:cubicBezTo>
                    <a:pt x="0" y="0"/>
                    <a:pt x="8" y="39"/>
                    <a:pt x="6" y="58"/>
                  </a:cubicBezTo>
                  <a:cubicBezTo>
                    <a:pt x="11" y="50"/>
                    <a:pt x="11" y="50"/>
                    <a:pt x="11" y="50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9" name="Freeform 40671"/>
            <p:cNvSpPr/>
            <p:nvPr/>
          </p:nvSpPr>
          <p:spPr bwMode="auto">
            <a:xfrm>
              <a:off x="6413500" y="3111500"/>
              <a:ext cx="30163" cy="312738"/>
            </a:xfrm>
            <a:custGeom>
              <a:avLst/>
              <a:gdLst>
                <a:gd name="T0" fmla="*/ 1 w 7"/>
                <a:gd name="T1" fmla="*/ 65 h 73"/>
                <a:gd name="T2" fmla="*/ 7 w 7"/>
                <a:gd name="T3" fmla="*/ 0 h 73"/>
                <a:gd name="T4" fmla="*/ 7 w 7"/>
                <a:gd name="T5" fmla="*/ 73 h 73"/>
                <a:gd name="T6" fmla="*/ 1 w 7"/>
                <a:gd name="T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3">
                  <a:moveTo>
                    <a:pt x="1" y="65"/>
                  </a:moveTo>
                  <a:cubicBezTo>
                    <a:pt x="1" y="65"/>
                    <a:pt x="0" y="19"/>
                    <a:pt x="7" y="0"/>
                  </a:cubicBezTo>
                  <a:cubicBezTo>
                    <a:pt x="7" y="0"/>
                    <a:pt x="4" y="62"/>
                    <a:pt x="7" y="73"/>
                  </a:cubicBezTo>
                  <a:cubicBezTo>
                    <a:pt x="1" y="65"/>
                    <a:pt x="1" y="65"/>
                    <a:pt x="1" y="6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0" name="Freeform 40672"/>
            <p:cNvSpPr/>
            <p:nvPr/>
          </p:nvSpPr>
          <p:spPr bwMode="auto">
            <a:xfrm>
              <a:off x="6345238" y="3116263"/>
              <a:ext cx="34925" cy="265113"/>
            </a:xfrm>
            <a:custGeom>
              <a:avLst/>
              <a:gdLst>
                <a:gd name="T0" fmla="*/ 7 w 8"/>
                <a:gd name="T1" fmla="*/ 45 h 62"/>
                <a:gd name="T2" fmla="*/ 4 w 8"/>
                <a:gd name="T3" fmla="*/ 0 h 62"/>
                <a:gd name="T4" fmla="*/ 0 w 8"/>
                <a:gd name="T5" fmla="*/ 62 h 62"/>
                <a:gd name="T6" fmla="*/ 7 w 8"/>
                <a:gd name="T7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2">
                  <a:moveTo>
                    <a:pt x="7" y="45"/>
                  </a:moveTo>
                  <a:cubicBezTo>
                    <a:pt x="7" y="45"/>
                    <a:pt x="8" y="13"/>
                    <a:pt x="4" y="0"/>
                  </a:cubicBezTo>
                  <a:cubicBezTo>
                    <a:pt x="4" y="0"/>
                    <a:pt x="4" y="49"/>
                    <a:pt x="0" y="62"/>
                  </a:cubicBezTo>
                  <a:cubicBezTo>
                    <a:pt x="7" y="45"/>
                    <a:pt x="7" y="45"/>
                    <a:pt x="7" y="4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1" name="Freeform 40673"/>
            <p:cNvSpPr/>
            <p:nvPr/>
          </p:nvSpPr>
          <p:spPr bwMode="auto">
            <a:xfrm>
              <a:off x="6316663" y="3192463"/>
              <a:ext cx="76200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3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1"/>
                    <a:pt x="13" y="54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2" name="Freeform 40674"/>
            <p:cNvSpPr/>
            <p:nvPr/>
          </p:nvSpPr>
          <p:spPr bwMode="auto">
            <a:xfrm>
              <a:off x="6645275" y="3159125"/>
              <a:ext cx="76200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4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1"/>
                    <a:pt x="14" y="54"/>
                  </a:cubicBezTo>
                  <a:lnTo>
                    <a:pt x="18" y="45"/>
                  </a:lnTo>
                  <a:close/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3" name="Freeform 40675"/>
            <p:cNvSpPr/>
            <p:nvPr/>
          </p:nvSpPr>
          <p:spPr bwMode="auto">
            <a:xfrm>
              <a:off x="6632575" y="3270250"/>
              <a:ext cx="33338" cy="158750"/>
            </a:xfrm>
            <a:custGeom>
              <a:avLst/>
              <a:gdLst>
                <a:gd name="T0" fmla="*/ 1 w 8"/>
                <a:gd name="T1" fmla="*/ 24 h 37"/>
                <a:gd name="T2" fmla="*/ 8 w 8"/>
                <a:gd name="T3" fmla="*/ 0 h 37"/>
                <a:gd name="T4" fmla="*/ 7 w 8"/>
                <a:gd name="T5" fmla="*/ 37 h 37"/>
                <a:gd name="T6" fmla="*/ 1 w 8"/>
                <a:gd name="T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7">
                  <a:moveTo>
                    <a:pt x="1" y="24"/>
                  </a:moveTo>
                  <a:cubicBezTo>
                    <a:pt x="1" y="24"/>
                    <a:pt x="0" y="11"/>
                    <a:pt x="8" y="0"/>
                  </a:cubicBezTo>
                  <a:cubicBezTo>
                    <a:pt x="8" y="0"/>
                    <a:pt x="4" y="28"/>
                    <a:pt x="7" y="37"/>
                  </a:cubicBezTo>
                  <a:cubicBezTo>
                    <a:pt x="1" y="24"/>
                    <a:pt x="1" y="24"/>
                    <a:pt x="1" y="24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4" name="Freeform 40676"/>
            <p:cNvSpPr/>
            <p:nvPr/>
          </p:nvSpPr>
          <p:spPr bwMode="auto">
            <a:xfrm>
              <a:off x="6623050" y="3189288"/>
              <a:ext cx="42863" cy="274638"/>
            </a:xfrm>
            <a:custGeom>
              <a:avLst/>
              <a:gdLst>
                <a:gd name="T0" fmla="*/ 0 w 10"/>
                <a:gd name="T1" fmla="*/ 50 h 64"/>
                <a:gd name="T2" fmla="*/ 10 w 10"/>
                <a:gd name="T3" fmla="*/ 0 h 64"/>
                <a:gd name="T4" fmla="*/ 5 w 10"/>
                <a:gd name="T5" fmla="*/ 64 h 64"/>
                <a:gd name="T6" fmla="*/ 0 w 10"/>
                <a:gd name="T7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4">
                  <a:moveTo>
                    <a:pt x="0" y="50"/>
                  </a:moveTo>
                  <a:cubicBezTo>
                    <a:pt x="0" y="50"/>
                    <a:pt x="0" y="13"/>
                    <a:pt x="10" y="0"/>
                  </a:cubicBezTo>
                  <a:cubicBezTo>
                    <a:pt x="10" y="0"/>
                    <a:pt x="2" y="46"/>
                    <a:pt x="5" y="64"/>
                  </a:cubicBezTo>
                  <a:cubicBezTo>
                    <a:pt x="0" y="50"/>
                    <a:pt x="0" y="50"/>
                    <a:pt x="0" y="50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5" name="Freeform 40677"/>
            <p:cNvSpPr/>
            <p:nvPr/>
          </p:nvSpPr>
          <p:spPr bwMode="auto">
            <a:xfrm>
              <a:off x="6307138" y="3116263"/>
              <a:ext cx="42863" cy="269875"/>
            </a:xfrm>
            <a:custGeom>
              <a:avLst/>
              <a:gdLst>
                <a:gd name="T0" fmla="*/ 10 w 10"/>
                <a:gd name="T1" fmla="*/ 56 h 63"/>
                <a:gd name="T2" fmla="*/ 0 w 10"/>
                <a:gd name="T3" fmla="*/ 0 h 63"/>
                <a:gd name="T4" fmla="*/ 2 w 10"/>
                <a:gd name="T5" fmla="*/ 63 h 63"/>
                <a:gd name="T6" fmla="*/ 10 w 10"/>
                <a:gd name="T7" fmla="*/ 5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3">
                  <a:moveTo>
                    <a:pt x="10" y="56"/>
                  </a:moveTo>
                  <a:cubicBezTo>
                    <a:pt x="10" y="56"/>
                    <a:pt x="4" y="5"/>
                    <a:pt x="0" y="0"/>
                  </a:cubicBezTo>
                  <a:cubicBezTo>
                    <a:pt x="0" y="0"/>
                    <a:pt x="4" y="53"/>
                    <a:pt x="2" y="63"/>
                  </a:cubicBezTo>
                  <a:cubicBezTo>
                    <a:pt x="10" y="56"/>
                    <a:pt x="10" y="56"/>
                    <a:pt x="1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6" name="Freeform 40678"/>
            <p:cNvSpPr/>
            <p:nvPr/>
          </p:nvSpPr>
          <p:spPr bwMode="auto">
            <a:xfrm>
              <a:off x="6542088" y="3149600"/>
              <a:ext cx="42863" cy="236538"/>
            </a:xfrm>
            <a:custGeom>
              <a:avLst/>
              <a:gdLst>
                <a:gd name="T0" fmla="*/ 0 w 10"/>
                <a:gd name="T1" fmla="*/ 55 h 55"/>
                <a:gd name="T2" fmla="*/ 10 w 10"/>
                <a:gd name="T3" fmla="*/ 0 h 55"/>
                <a:gd name="T4" fmla="*/ 7 w 10"/>
                <a:gd name="T5" fmla="*/ 44 h 55"/>
                <a:gd name="T6" fmla="*/ 0 w 10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5">
                  <a:moveTo>
                    <a:pt x="0" y="55"/>
                  </a:moveTo>
                  <a:cubicBezTo>
                    <a:pt x="0" y="55"/>
                    <a:pt x="4" y="12"/>
                    <a:pt x="10" y="0"/>
                  </a:cubicBezTo>
                  <a:cubicBezTo>
                    <a:pt x="10" y="0"/>
                    <a:pt x="7" y="35"/>
                    <a:pt x="7" y="44"/>
                  </a:cubicBezTo>
                  <a:cubicBezTo>
                    <a:pt x="0" y="55"/>
                    <a:pt x="0" y="55"/>
                    <a:pt x="0" y="5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7" name="Freeform 40679"/>
            <p:cNvSpPr/>
            <p:nvPr/>
          </p:nvSpPr>
          <p:spPr bwMode="auto">
            <a:xfrm>
              <a:off x="6670675" y="3159125"/>
              <a:ext cx="42863" cy="239713"/>
            </a:xfrm>
            <a:custGeom>
              <a:avLst/>
              <a:gdLst>
                <a:gd name="T0" fmla="*/ 0 w 10"/>
                <a:gd name="T1" fmla="*/ 56 h 56"/>
                <a:gd name="T2" fmla="*/ 10 w 10"/>
                <a:gd name="T3" fmla="*/ 0 h 56"/>
                <a:gd name="T4" fmla="*/ 7 w 10"/>
                <a:gd name="T5" fmla="*/ 45 h 56"/>
                <a:gd name="T6" fmla="*/ 0 w 10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6">
                  <a:moveTo>
                    <a:pt x="0" y="56"/>
                  </a:moveTo>
                  <a:cubicBezTo>
                    <a:pt x="0" y="56"/>
                    <a:pt x="4" y="13"/>
                    <a:pt x="10" y="0"/>
                  </a:cubicBezTo>
                  <a:cubicBezTo>
                    <a:pt x="10" y="0"/>
                    <a:pt x="7" y="35"/>
                    <a:pt x="7" y="45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8" name="Freeform 40680"/>
            <p:cNvSpPr/>
            <p:nvPr/>
          </p:nvSpPr>
          <p:spPr bwMode="auto">
            <a:xfrm>
              <a:off x="6443663" y="3059113"/>
              <a:ext cx="47625" cy="322263"/>
            </a:xfrm>
            <a:custGeom>
              <a:avLst/>
              <a:gdLst>
                <a:gd name="T0" fmla="*/ 0 w 11"/>
                <a:gd name="T1" fmla="*/ 66 h 75"/>
                <a:gd name="T2" fmla="*/ 1 w 11"/>
                <a:gd name="T3" fmla="*/ 0 h 75"/>
                <a:gd name="T4" fmla="*/ 6 w 11"/>
                <a:gd name="T5" fmla="*/ 75 h 75"/>
                <a:gd name="T6" fmla="*/ 0 w 11"/>
                <a:gd name="T7" fmla="*/ 6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5">
                  <a:moveTo>
                    <a:pt x="0" y="66"/>
                  </a:moveTo>
                  <a:cubicBezTo>
                    <a:pt x="0" y="66"/>
                    <a:pt x="6" y="16"/>
                    <a:pt x="1" y="0"/>
                  </a:cubicBezTo>
                  <a:cubicBezTo>
                    <a:pt x="1" y="0"/>
                    <a:pt x="11" y="49"/>
                    <a:pt x="6" y="75"/>
                  </a:cubicBezTo>
                  <a:cubicBezTo>
                    <a:pt x="0" y="66"/>
                    <a:pt x="0" y="66"/>
                    <a:pt x="0" y="6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9" name="Freeform 40681"/>
            <p:cNvSpPr/>
            <p:nvPr/>
          </p:nvSpPr>
          <p:spPr bwMode="auto">
            <a:xfrm>
              <a:off x="5849938" y="3051175"/>
              <a:ext cx="50800" cy="312738"/>
            </a:xfrm>
            <a:custGeom>
              <a:avLst/>
              <a:gdLst>
                <a:gd name="T0" fmla="*/ 10 w 12"/>
                <a:gd name="T1" fmla="*/ 70 h 73"/>
                <a:gd name="T2" fmla="*/ 3 w 12"/>
                <a:gd name="T3" fmla="*/ 73 h 73"/>
                <a:gd name="T4" fmla="*/ 0 w 12"/>
                <a:gd name="T5" fmla="*/ 0 h 73"/>
                <a:gd name="T6" fmla="*/ 10 w 12"/>
                <a:gd name="T7" fmla="*/ 7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3">
                  <a:moveTo>
                    <a:pt x="10" y="70"/>
                  </a:move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4" y="15"/>
                    <a:pt x="0" y="0"/>
                  </a:cubicBezTo>
                  <a:cubicBezTo>
                    <a:pt x="0" y="0"/>
                    <a:pt x="12" y="29"/>
                    <a:pt x="10" y="70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0" name="Freeform 40682"/>
            <p:cNvSpPr/>
            <p:nvPr/>
          </p:nvSpPr>
          <p:spPr bwMode="auto">
            <a:xfrm>
              <a:off x="6059488" y="2978150"/>
              <a:ext cx="34925" cy="365125"/>
            </a:xfrm>
            <a:custGeom>
              <a:avLst/>
              <a:gdLst>
                <a:gd name="T0" fmla="*/ 2 w 8"/>
                <a:gd name="T1" fmla="*/ 85 h 85"/>
                <a:gd name="T2" fmla="*/ 7 w 8"/>
                <a:gd name="T3" fmla="*/ 80 h 85"/>
                <a:gd name="T4" fmla="*/ 8 w 8"/>
                <a:gd name="T5" fmla="*/ 0 h 85"/>
                <a:gd name="T6" fmla="*/ 2 w 8"/>
                <a:gd name="T7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5">
                  <a:moveTo>
                    <a:pt x="2" y="85"/>
                  </a:moveTo>
                  <a:cubicBezTo>
                    <a:pt x="7" y="80"/>
                    <a:pt x="7" y="80"/>
                    <a:pt x="7" y="80"/>
                  </a:cubicBezTo>
                  <a:cubicBezTo>
                    <a:pt x="7" y="80"/>
                    <a:pt x="6" y="8"/>
                    <a:pt x="8" y="0"/>
                  </a:cubicBezTo>
                  <a:cubicBezTo>
                    <a:pt x="8" y="0"/>
                    <a:pt x="0" y="54"/>
                    <a:pt x="2" y="8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1" name="Freeform 40683"/>
            <p:cNvSpPr/>
            <p:nvPr/>
          </p:nvSpPr>
          <p:spPr bwMode="auto">
            <a:xfrm>
              <a:off x="6029325" y="3171825"/>
              <a:ext cx="42863" cy="282575"/>
            </a:xfrm>
            <a:custGeom>
              <a:avLst/>
              <a:gdLst>
                <a:gd name="T0" fmla="*/ 2 w 10"/>
                <a:gd name="T1" fmla="*/ 66 h 66"/>
                <a:gd name="T2" fmla="*/ 8 w 10"/>
                <a:gd name="T3" fmla="*/ 62 h 66"/>
                <a:gd name="T4" fmla="*/ 10 w 10"/>
                <a:gd name="T5" fmla="*/ 0 h 66"/>
                <a:gd name="T6" fmla="*/ 2 w 10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6">
                  <a:moveTo>
                    <a:pt x="2" y="66"/>
                  </a:move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7" y="5"/>
                    <a:pt x="10" y="0"/>
                  </a:cubicBezTo>
                  <a:cubicBezTo>
                    <a:pt x="10" y="0"/>
                    <a:pt x="0" y="42"/>
                    <a:pt x="2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2" name="Freeform 40684"/>
            <p:cNvSpPr/>
            <p:nvPr/>
          </p:nvSpPr>
          <p:spPr bwMode="auto">
            <a:xfrm>
              <a:off x="6140450" y="3132138"/>
              <a:ext cx="25400" cy="219075"/>
            </a:xfrm>
            <a:custGeom>
              <a:avLst/>
              <a:gdLst>
                <a:gd name="T0" fmla="*/ 1 w 6"/>
                <a:gd name="T1" fmla="*/ 51 h 51"/>
                <a:gd name="T2" fmla="*/ 5 w 6"/>
                <a:gd name="T3" fmla="*/ 47 h 51"/>
                <a:gd name="T4" fmla="*/ 6 w 6"/>
                <a:gd name="T5" fmla="*/ 0 h 51"/>
                <a:gd name="T6" fmla="*/ 1 w 6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1">
                  <a:moveTo>
                    <a:pt x="1" y="51"/>
                  </a:moveTo>
                  <a:cubicBezTo>
                    <a:pt x="5" y="47"/>
                    <a:pt x="5" y="47"/>
                    <a:pt x="5" y="4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37"/>
                    <a:pt x="1" y="51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3" name="Freeform 40685"/>
            <p:cNvSpPr/>
            <p:nvPr/>
          </p:nvSpPr>
          <p:spPr bwMode="auto">
            <a:xfrm>
              <a:off x="5930900" y="3101975"/>
              <a:ext cx="25400" cy="249238"/>
            </a:xfrm>
            <a:custGeom>
              <a:avLst/>
              <a:gdLst>
                <a:gd name="T0" fmla="*/ 0 w 6"/>
                <a:gd name="T1" fmla="*/ 58 h 58"/>
                <a:gd name="T2" fmla="*/ 5 w 6"/>
                <a:gd name="T3" fmla="*/ 0 h 58"/>
                <a:gd name="T4" fmla="*/ 6 w 6"/>
                <a:gd name="T5" fmla="*/ 52 h 58"/>
                <a:gd name="T6" fmla="*/ 0 w 6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8">
                  <a:moveTo>
                    <a:pt x="0" y="58"/>
                  </a:moveTo>
                  <a:cubicBezTo>
                    <a:pt x="0" y="58"/>
                    <a:pt x="0" y="11"/>
                    <a:pt x="5" y="0"/>
                  </a:cubicBezTo>
                  <a:cubicBezTo>
                    <a:pt x="5" y="0"/>
                    <a:pt x="5" y="44"/>
                    <a:pt x="6" y="52"/>
                  </a:cubicBezTo>
                  <a:cubicBezTo>
                    <a:pt x="0" y="58"/>
                    <a:pt x="0" y="58"/>
                    <a:pt x="0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4" name="Freeform 40686"/>
            <p:cNvSpPr/>
            <p:nvPr/>
          </p:nvSpPr>
          <p:spPr bwMode="auto">
            <a:xfrm>
              <a:off x="6264275" y="3184525"/>
              <a:ext cx="30163" cy="249238"/>
            </a:xfrm>
            <a:custGeom>
              <a:avLst/>
              <a:gdLst>
                <a:gd name="T0" fmla="*/ 7 w 7"/>
                <a:gd name="T1" fmla="*/ 58 h 58"/>
                <a:gd name="T2" fmla="*/ 2 w 7"/>
                <a:gd name="T3" fmla="*/ 0 h 58"/>
                <a:gd name="T4" fmla="*/ 0 w 7"/>
                <a:gd name="T5" fmla="*/ 52 h 58"/>
                <a:gd name="T6" fmla="*/ 7 w 7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8">
                  <a:moveTo>
                    <a:pt x="7" y="58"/>
                  </a:moveTo>
                  <a:cubicBezTo>
                    <a:pt x="7" y="58"/>
                    <a:pt x="7" y="11"/>
                    <a:pt x="2" y="0"/>
                  </a:cubicBezTo>
                  <a:cubicBezTo>
                    <a:pt x="2" y="0"/>
                    <a:pt x="2" y="44"/>
                    <a:pt x="0" y="52"/>
                  </a:cubicBezTo>
                  <a:cubicBezTo>
                    <a:pt x="7" y="58"/>
                    <a:pt x="7" y="58"/>
                    <a:pt x="7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5" name="Freeform 40687"/>
            <p:cNvSpPr/>
            <p:nvPr/>
          </p:nvSpPr>
          <p:spPr bwMode="auto">
            <a:xfrm>
              <a:off x="6102350" y="3201988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6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5" y="9"/>
                    <a:pt x="19" y="0"/>
                  </a:cubicBezTo>
                  <a:cubicBezTo>
                    <a:pt x="19" y="0"/>
                    <a:pt x="4" y="30"/>
                    <a:pt x="6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6" name="Freeform 40688"/>
            <p:cNvSpPr/>
            <p:nvPr/>
          </p:nvSpPr>
          <p:spPr bwMode="auto">
            <a:xfrm>
              <a:off x="5824538" y="3128963"/>
              <a:ext cx="50800" cy="249238"/>
            </a:xfrm>
            <a:custGeom>
              <a:avLst/>
              <a:gdLst>
                <a:gd name="T0" fmla="*/ 1 w 12"/>
                <a:gd name="T1" fmla="*/ 50 h 58"/>
                <a:gd name="T2" fmla="*/ 12 w 12"/>
                <a:gd name="T3" fmla="*/ 0 h 58"/>
                <a:gd name="T4" fmla="*/ 6 w 12"/>
                <a:gd name="T5" fmla="*/ 58 h 58"/>
                <a:gd name="T6" fmla="*/ 1 w 12"/>
                <a:gd name="T7" fmla="*/ 5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8">
                  <a:moveTo>
                    <a:pt x="1" y="50"/>
                  </a:moveTo>
                  <a:cubicBezTo>
                    <a:pt x="1" y="50"/>
                    <a:pt x="0" y="10"/>
                    <a:pt x="12" y="0"/>
                  </a:cubicBezTo>
                  <a:cubicBezTo>
                    <a:pt x="12" y="0"/>
                    <a:pt x="4" y="39"/>
                    <a:pt x="6" y="58"/>
                  </a:cubicBezTo>
                  <a:cubicBezTo>
                    <a:pt x="1" y="50"/>
                    <a:pt x="1" y="50"/>
                    <a:pt x="1" y="50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7" name="Freeform 40689"/>
            <p:cNvSpPr/>
            <p:nvPr/>
          </p:nvSpPr>
          <p:spPr bwMode="auto">
            <a:xfrm>
              <a:off x="5910263" y="3119438"/>
              <a:ext cx="30163" cy="314325"/>
            </a:xfrm>
            <a:custGeom>
              <a:avLst/>
              <a:gdLst>
                <a:gd name="T0" fmla="*/ 6 w 7"/>
                <a:gd name="T1" fmla="*/ 65 h 73"/>
                <a:gd name="T2" fmla="*/ 0 w 7"/>
                <a:gd name="T3" fmla="*/ 0 h 73"/>
                <a:gd name="T4" fmla="*/ 0 w 7"/>
                <a:gd name="T5" fmla="*/ 73 h 73"/>
                <a:gd name="T6" fmla="*/ 6 w 7"/>
                <a:gd name="T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3">
                  <a:moveTo>
                    <a:pt x="6" y="65"/>
                  </a:moveTo>
                  <a:cubicBezTo>
                    <a:pt x="6" y="65"/>
                    <a:pt x="7" y="19"/>
                    <a:pt x="0" y="0"/>
                  </a:cubicBezTo>
                  <a:cubicBezTo>
                    <a:pt x="0" y="0"/>
                    <a:pt x="3" y="62"/>
                    <a:pt x="0" y="73"/>
                  </a:cubicBezTo>
                  <a:cubicBezTo>
                    <a:pt x="6" y="65"/>
                    <a:pt x="6" y="65"/>
                    <a:pt x="6" y="6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8" name="Freeform 40690"/>
            <p:cNvSpPr/>
            <p:nvPr/>
          </p:nvSpPr>
          <p:spPr bwMode="auto">
            <a:xfrm>
              <a:off x="5973763" y="3124200"/>
              <a:ext cx="34925" cy="266700"/>
            </a:xfrm>
            <a:custGeom>
              <a:avLst/>
              <a:gdLst>
                <a:gd name="T0" fmla="*/ 1 w 8"/>
                <a:gd name="T1" fmla="*/ 45 h 62"/>
                <a:gd name="T2" fmla="*/ 4 w 8"/>
                <a:gd name="T3" fmla="*/ 0 h 62"/>
                <a:gd name="T4" fmla="*/ 8 w 8"/>
                <a:gd name="T5" fmla="*/ 62 h 62"/>
                <a:gd name="T6" fmla="*/ 1 w 8"/>
                <a:gd name="T7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2">
                  <a:moveTo>
                    <a:pt x="1" y="45"/>
                  </a:moveTo>
                  <a:cubicBezTo>
                    <a:pt x="1" y="45"/>
                    <a:pt x="0" y="13"/>
                    <a:pt x="4" y="0"/>
                  </a:cubicBezTo>
                  <a:cubicBezTo>
                    <a:pt x="4" y="0"/>
                    <a:pt x="4" y="49"/>
                    <a:pt x="8" y="62"/>
                  </a:cubicBezTo>
                  <a:cubicBezTo>
                    <a:pt x="1" y="45"/>
                    <a:pt x="1" y="45"/>
                    <a:pt x="1" y="4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9" name="Freeform 40691"/>
            <p:cNvSpPr/>
            <p:nvPr/>
          </p:nvSpPr>
          <p:spPr bwMode="auto">
            <a:xfrm>
              <a:off x="6183313" y="3167063"/>
              <a:ext cx="77788" cy="227013"/>
            </a:xfrm>
            <a:custGeom>
              <a:avLst/>
              <a:gdLst>
                <a:gd name="T0" fmla="*/ 18 w 18"/>
                <a:gd name="T1" fmla="*/ 45 h 53"/>
                <a:gd name="T2" fmla="*/ 0 w 18"/>
                <a:gd name="T3" fmla="*/ 0 h 53"/>
                <a:gd name="T4" fmla="*/ 13 w 18"/>
                <a:gd name="T5" fmla="*/ 53 h 53"/>
                <a:gd name="T6" fmla="*/ 18 w 18"/>
                <a:gd name="T7" fmla="*/ 4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3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0"/>
                    <a:pt x="13" y="53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0" name="Freeform 40692"/>
            <p:cNvSpPr/>
            <p:nvPr/>
          </p:nvSpPr>
          <p:spPr bwMode="auto">
            <a:xfrm>
              <a:off x="6170613" y="3278188"/>
              <a:ext cx="34925" cy="158750"/>
            </a:xfrm>
            <a:custGeom>
              <a:avLst/>
              <a:gdLst>
                <a:gd name="T0" fmla="*/ 1 w 8"/>
                <a:gd name="T1" fmla="*/ 24 h 37"/>
                <a:gd name="T2" fmla="*/ 8 w 8"/>
                <a:gd name="T3" fmla="*/ 0 h 37"/>
                <a:gd name="T4" fmla="*/ 6 w 8"/>
                <a:gd name="T5" fmla="*/ 37 h 37"/>
                <a:gd name="T6" fmla="*/ 1 w 8"/>
                <a:gd name="T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7">
                  <a:moveTo>
                    <a:pt x="1" y="24"/>
                  </a:moveTo>
                  <a:cubicBezTo>
                    <a:pt x="1" y="24"/>
                    <a:pt x="0" y="11"/>
                    <a:pt x="8" y="0"/>
                  </a:cubicBezTo>
                  <a:cubicBezTo>
                    <a:pt x="8" y="0"/>
                    <a:pt x="4" y="28"/>
                    <a:pt x="6" y="37"/>
                  </a:cubicBezTo>
                  <a:cubicBezTo>
                    <a:pt x="1" y="24"/>
                    <a:pt x="1" y="24"/>
                    <a:pt x="1" y="24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1" name="Freeform 40693"/>
            <p:cNvSpPr/>
            <p:nvPr/>
          </p:nvSpPr>
          <p:spPr bwMode="auto">
            <a:xfrm>
              <a:off x="6162675" y="3197225"/>
              <a:ext cx="42863" cy="274638"/>
            </a:xfrm>
            <a:custGeom>
              <a:avLst/>
              <a:gdLst>
                <a:gd name="T0" fmla="*/ 0 w 10"/>
                <a:gd name="T1" fmla="*/ 50 h 64"/>
                <a:gd name="T2" fmla="*/ 10 w 10"/>
                <a:gd name="T3" fmla="*/ 0 h 64"/>
                <a:gd name="T4" fmla="*/ 4 w 10"/>
                <a:gd name="T5" fmla="*/ 64 h 64"/>
                <a:gd name="T6" fmla="*/ 0 w 10"/>
                <a:gd name="T7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4">
                  <a:moveTo>
                    <a:pt x="0" y="50"/>
                  </a:moveTo>
                  <a:cubicBezTo>
                    <a:pt x="0" y="50"/>
                    <a:pt x="0" y="13"/>
                    <a:pt x="10" y="0"/>
                  </a:cubicBezTo>
                  <a:cubicBezTo>
                    <a:pt x="10" y="0"/>
                    <a:pt x="2" y="46"/>
                    <a:pt x="4" y="64"/>
                  </a:cubicBezTo>
                  <a:cubicBezTo>
                    <a:pt x="0" y="50"/>
                    <a:pt x="0" y="50"/>
                    <a:pt x="0" y="50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2" name="Freeform 40694"/>
            <p:cNvSpPr/>
            <p:nvPr/>
          </p:nvSpPr>
          <p:spPr bwMode="auto">
            <a:xfrm>
              <a:off x="6003925" y="3124200"/>
              <a:ext cx="42863" cy="269875"/>
            </a:xfrm>
            <a:custGeom>
              <a:avLst/>
              <a:gdLst>
                <a:gd name="T0" fmla="*/ 0 w 10"/>
                <a:gd name="T1" fmla="*/ 56 h 63"/>
                <a:gd name="T2" fmla="*/ 10 w 10"/>
                <a:gd name="T3" fmla="*/ 0 h 63"/>
                <a:gd name="T4" fmla="*/ 8 w 10"/>
                <a:gd name="T5" fmla="*/ 63 h 63"/>
                <a:gd name="T6" fmla="*/ 0 w 10"/>
                <a:gd name="T7" fmla="*/ 5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3">
                  <a:moveTo>
                    <a:pt x="0" y="56"/>
                  </a:moveTo>
                  <a:cubicBezTo>
                    <a:pt x="0" y="56"/>
                    <a:pt x="6" y="5"/>
                    <a:pt x="10" y="0"/>
                  </a:cubicBezTo>
                  <a:cubicBezTo>
                    <a:pt x="10" y="0"/>
                    <a:pt x="6" y="53"/>
                    <a:pt x="8" y="63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3" name="Freeform 40695"/>
            <p:cNvSpPr/>
            <p:nvPr/>
          </p:nvSpPr>
          <p:spPr bwMode="auto">
            <a:xfrm>
              <a:off x="6076950" y="3159125"/>
              <a:ext cx="42863" cy="234950"/>
            </a:xfrm>
            <a:custGeom>
              <a:avLst/>
              <a:gdLst>
                <a:gd name="T0" fmla="*/ 0 w 10"/>
                <a:gd name="T1" fmla="*/ 55 h 55"/>
                <a:gd name="T2" fmla="*/ 10 w 10"/>
                <a:gd name="T3" fmla="*/ 0 h 55"/>
                <a:gd name="T4" fmla="*/ 8 w 10"/>
                <a:gd name="T5" fmla="*/ 44 h 55"/>
                <a:gd name="T6" fmla="*/ 0 w 10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5">
                  <a:moveTo>
                    <a:pt x="0" y="55"/>
                  </a:moveTo>
                  <a:cubicBezTo>
                    <a:pt x="0" y="55"/>
                    <a:pt x="4" y="12"/>
                    <a:pt x="10" y="0"/>
                  </a:cubicBezTo>
                  <a:cubicBezTo>
                    <a:pt x="10" y="0"/>
                    <a:pt x="8" y="35"/>
                    <a:pt x="8" y="44"/>
                  </a:cubicBezTo>
                  <a:cubicBezTo>
                    <a:pt x="0" y="55"/>
                    <a:pt x="0" y="55"/>
                    <a:pt x="0" y="5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4" name="Freeform 40696"/>
            <p:cNvSpPr/>
            <p:nvPr/>
          </p:nvSpPr>
          <p:spPr bwMode="auto">
            <a:xfrm>
              <a:off x="6205538" y="3167063"/>
              <a:ext cx="41275" cy="239713"/>
            </a:xfrm>
            <a:custGeom>
              <a:avLst/>
              <a:gdLst>
                <a:gd name="T0" fmla="*/ 0 w 10"/>
                <a:gd name="T1" fmla="*/ 56 h 56"/>
                <a:gd name="T2" fmla="*/ 10 w 10"/>
                <a:gd name="T3" fmla="*/ 0 h 56"/>
                <a:gd name="T4" fmla="*/ 8 w 10"/>
                <a:gd name="T5" fmla="*/ 44 h 56"/>
                <a:gd name="T6" fmla="*/ 0 w 10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6">
                  <a:moveTo>
                    <a:pt x="0" y="56"/>
                  </a:moveTo>
                  <a:cubicBezTo>
                    <a:pt x="0" y="56"/>
                    <a:pt x="4" y="13"/>
                    <a:pt x="10" y="0"/>
                  </a:cubicBezTo>
                  <a:cubicBezTo>
                    <a:pt x="10" y="0"/>
                    <a:pt x="8" y="35"/>
                    <a:pt x="8" y="44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5" name="Freeform 40697"/>
            <p:cNvSpPr/>
            <p:nvPr/>
          </p:nvSpPr>
          <p:spPr bwMode="auto">
            <a:xfrm>
              <a:off x="5862638" y="3068638"/>
              <a:ext cx="47625" cy="322263"/>
            </a:xfrm>
            <a:custGeom>
              <a:avLst/>
              <a:gdLst>
                <a:gd name="T0" fmla="*/ 11 w 11"/>
                <a:gd name="T1" fmla="*/ 66 h 75"/>
                <a:gd name="T2" fmla="*/ 10 w 11"/>
                <a:gd name="T3" fmla="*/ 0 h 75"/>
                <a:gd name="T4" fmla="*/ 5 w 11"/>
                <a:gd name="T5" fmla="*/ 75 h 75"/>
                <a:gd name="T6" fmla="*/ 11 w 11"/>
                <a:gd name="T7" fmla="*/ 6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5">
                  <a:moveTo>
                    <a:pt x="11" y="66"/>
                  </a:moveTo>
                  <a:cubicBezTo>
                    <a:pt x="11" y="66"/>
                    <a:pt x="5" y="16"/>
                    <a:pt x="10" y="0"/>
                  </a:cubicBezTo>
                  <a:cubicBezTo>
                    <a:pt x="10" y="0"/>
                    <a:pt x="0" y="49"/>
                    <a:pt x="5" y="75"/>
                  </a:cubicBezTo>
                  <a:cubicBezTo>
                    <a:pt x="11" y="66"/>
                    <a:pt x="11" y="66"/>
                    <a:pt x="11" y="6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6" name="Freeform 40698"/>
            <p:cNvSpPr/>
            <p:nvPr/>
          </p:nvSpPr>
          <p:spPr bwMode="auto">
            <a:xfrm>
              <a:off x="5956300" y="3209925"/>
              <a:ext cx="82550" cy="201613"/>
            </a:xfrm>
            <a:custGeom>
              <a:avLst/>
              <a:gdLst>
                <a:gd name="T0" fmla="*/ 19 w 19"/>
                <a:gd name="T1" fmla="*/ 42 h 47"/>
                <a:gd name="T2" fmla="*/ 0 w 19"/>
                <a:gd name="T3" fmla="*/ 0 h 47"/>
                <a:gd name="T4" fmla="*/ 13 w 19"/>
                <a:gd name="T5" fmla="*/ 47 h 47"/>
                <a:gd name="T6" fmla="*/ 19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19" y="42"/>
                  </a:moveTo>
                  <a:cubicBezTo>
                    <a:pt x="19" y="42"/>
                    <a:pt x="14" y="9"/>
                    <a:pt x="0" y="0"/>
                  </a:cubicBezTo>
                  <a:cubicBezTo>
                    <a:pt x="0" y="0"/>
                    <a:pt x="15" y="30"/>
                    <a:pt x="13" y="47"/>
                  </a:cubicBezTo>
                  <a:cubicBezTo>
                    <a:pt x="19" y="42"/>
                    <a:pt x="19" y="42"/>
                    <a:pt x="19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7" name="Freeform 40699"/>
            <p:cNvSpPr/>
            <p:nvPr/>
          </p:nvSpPr>
          <p:spPr bwMode="auto">
            <a:xfrm>
              <a:off x="6097588" y="3201988"/>
              <a:ext cx="77788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4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6" y="14"/>
                    <a:pt x="0" y="0"/>
                  </a:cubicBezTo>
                  <a:cubicBezTo>
                    <a:pt x="0" y="0"/>
                    <a:pt x="16" y="41"/>
                    <a:pt x="14" y="54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8" name="Freeform 40702"/>
            <p:cNvSpPr>
              <a:spLocks noEditPoints="1"/>
            </p:cNvSpPr>
            <p:nvPr/>
          </p:nvSpPr>
          <p:spPr bwMode="auto">
            <a:xfrm>
              <a:off x="6196013" y="3857625"/>
              <a:ext cx="492125" cy="26988"/>
            </a:xfrm>
            <a:custGeom>
              <a:avLst/>
              <a:gdLst>
                <a:gd name="T0" fmla="*/ 115 w 115"/>
                <a:gd name="T1" fmla="*/ 5 h 6"/>
                <a:gd name="T2" fmla="*/ 109 w 115"/>
                <a:gd name="T3" fmla="*/ 5 h 6"/>
                <a:gd name="T4" fmla="*/ 110 w 115"/>
                <a:gd name="T5" fmla="*/ 5 h 6"/>
                <a:gd name="T6" fmla="*/ 114 w 115"/>
                <a:gd name="T7" fmla="*/ 6 h 6"/>
                <a:gd name="T8" fmla="*/ 115 w 115"/>
                <a:gd name="T9" fmla="*/ 5 h 6"/>
                <a:gd name="T10" fmla="*/ 2 w 115"/>
                <a:gd name="T11" fmla="*/ 0 h 6"/>
                <a:gd name="T12" fmla="*/ 0 w 115"/>
                <a:gd name="T13" fmla="*/ 0 h 6"/>
                <a:gd name="T14" fmla="*/ 2 w 115"/>
                <a:gd name="T15" fmla="*/ 1 h 6"/>
                <a:gd name="T16" fmla="*/ 59 w 115"/>
                <a:gd name="T17" fmla="*/ 3 h 6"/>
                <a:gd name="T18" fmla="*/ 8 w 115"/>
                <a:gd name="T19" fmla="*/ 0 h 6"/>
                <a:gd name="T20" fmla="*/ 2 w 115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6">
                  <a:moveTo>
                    <a:pt x="115" y="5"/>
                  </a:moveTo>
                  <a:cubicBezTo>
                    <a:pt x="114" y="5"/>
                    <a:pt x="111" y="5"/>
                    <a:pt x="109" y="5"/>
                  </a:cubicBezTo>
                  <a:cubicBezTo>
                    <a:pt x="109" y="5"/>
                    <a:pt x="110" y="5"/>
                    <a:pt x="110" y="5"/>
                  </a:cubicBezTo>
                  <a:cubicBezTo>
                    <a:pt x="112" y="6"/>
                    <a:pt x="113" y="6"/>
                    <a:pt x="114" y="6"/>
                  </a:cubicBezTo>
                  <a:cubicBezTo>
                    <a:pt x="114" y="6"/>
                    <a:pt x="115" y="6"/>
                    <a:pt x="115" y="5"/>
                  </a:cubicBezTo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2" y="2"/>
                    <a:pt x="59" y="3"/>
                  </a:cubicBezTo>
                  <a:cubicBezTo>
                    <a:pt x="39" y="2"/>
                    <a:pt x="19" y="1"/>
                    <a:pt x="8" y="0"/>
                  </a:cubicBezTo>
                  <a:cubicBezTo>
                    <a:pt x="6" y="0"/>
                    <a:pt x="4" y="0"/>
                    <a:pt x="2" y="0"/>
                  </a:cubicBezTo>
                </a:path>
              </a:pathLst>
            </a:custGeom>
            <a:solidFill>
              <a:srgbClr val="C5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59" name="组合 258"/>
          <p:cNvGrpSpPr/>
          <p:nvPr/>
        </p:nvGrpSpPr>
        <p:grpSpPr>
          <a:xfrm>
            <a:off x="10400366" y="5450507"/>
            <a:ext cx="931863" cy="911225"/>
            <a:chOff x="5824538" y="2973388"/>
            <a:chExt cx="931863" cy="911225"/>
          </a:xfrm>
        </p:grpSpPr>
        <p:sp>
          <p:nvSpPr>
            <p:cNvPr id="260" name="Freeform 40662"/>
            <p:cNvSpPr/>
            <p:nvPr/>
          </p:nvSpPr>
          <p:spPr bwMode="auto">
            <a:xfrm>
              <a:off x="6453188" y="2973388"/>
              <a:ext cx="50800" cy="382588"/>
            </a:xfrm>
            <a:custGeom>
              <a:avLst/>
              <a:gdLst>
                <a:gd name="T0" fmla="*/ 2 w 12"/>
                <a:gd name="T1" fmla="*/ 85 h 89"/>
                <a:gd name="T2" fmla="*/ 9 w 12"/>
                <a:gd name="T3" fmla="*/ 89 h 89"/>
                <a:gd name="T4" fmla="*/ 12 w 12"/>
                <a:gd name="T5" fmla="*/ 0 h 89"/>
                <a:gd name="T6" fmla="*/ 2 w 12"/>
                <a:gd name="T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9">
                  <a:moveTo>
                    <a:pt x="2" y="85"/>
                  </a:moveTo>
                  <a:cubicBezTo>
                    <a:pt x="9" y="89"/>
                    <a:pt x="9" y="89"/>
                    <a:pt x="9" y="89"/>
                  </a:cubicBezTo>
                  <a:cubicBezTo>
                    <a:pt x="9" y="89"/>
                    <a:pt x="8" y="18"/>
                    <a:pt x="12" y="0"/>
                  </a:cubicBezTo>
                  <a:cubicBezTo>
                    <a:pt x="12" y="0"/>
                    <a:pt x="0" y="35"/>
                    <a:pt x="2" y="8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1" name="Freeform 40663"/>
            <p:cNvSpPr/>
            <p:nvPr/>
          </p:nvSpPr>
          <p:spPr bwMode="auto">
            <a:xfrm>
              <a:off x="6521450" y="3051175"/>
              <a:ext cx="38100" cy="282575"/>
            </a:xfrm>
            <a:custGeom>
              <a:avLst/>
              <a:gdLst>
                <a:gd name="T0" fmla="*/ 2 w 9"/>
                <a:gd name="T1" fmla="*/ 66 h 66"/>
                <a:gd name="T2" fmla="*/ 8 w 9"/>
                <a:gd name="T3" fmla="*/ 62 h 66"/>
                <a:gd name="T4" fmla="*/ 9 w 9"/>
                <a:gd name="T5" fmla="*/ 0 h 66"/>
                <a:gd name="T6" fmla="*/ 2 w 9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66">
                  <a:moveTo>
                    <a:pt x="2" y="66"/>
                  </a:move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6" y="6"/>
                    <a:pt x="9" y="0"/>
                  </a:cubicBezTo>
                  <a:cubicBezTo>
                    <a:pt x="9" y="0"/>
                    <a:pt x="0" y="42"/>
                    <a:pt x="2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2" name="Freeform 40664"/>
            <p:cNvSpPr/>
            <p:nvPr/>
          </p:nvSpPr>
          <p:spPr bwMode="auto">
            <a:xfrm>
              <a:off x="6281738" y="3162300"/>
              <a:ext cx="42863" cy="284163"/>
            </a:xfrm>
            <a:custGeom>
              <a:avLst/>
              <a:gdLst>
                <a:gd name="T0" fmla="*/ 8 w 10"/>
                <a:gd name="T1" fmla="*/ 66 h 66"/>
                <a:gd name="T2" fmla="*/ 2 w 10"/>
                <a:gd name="T3" fmla="*/ 62 h 66"/>
                <a:gd name="T4" fmla="*/ 0 w 10"/>
                <a:gd name="T5" fmla="*/ 0 h 66"/>
                <a:gd name="T6" fmla="*/ 8 w 10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6">
                  <a:moveTo>
                    <a:pt x="8" y="66"/>
                  </a:move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3" y="5"/>
                    <a:pt x="0" y="0"/>
                  </a:cubicBezTo>
                  <a:cubicBezTo>
                    <a:pt x="0" y="0"/>
                    <a:pt x="10" y="42"/>
                    <a:pt x="8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3" name="Freeform 40665"/>
            <p:cNvSpPr/>
            <p:nvPr/>
          </p:nvSpPr>
          <p:spPr bwMode="auto">
            <a:xfrm>
              <a:off x="6602413" y="3124200"/>
              <a:ext cx="25400" cy="219075"/>
            </a:xfrm>
            <a:custGeom>
              <a:avLst/>
              <a:gdLst>
                <a:gd name="T0" fmla="*/ 2 w 6"/>
                <a:gd name="T1" fmla="*/ 51 h 51"/>
                <a:gd name="T2" fmla="*/ 6 w 6"/>
                <a:gd name="T3" fmla="*/ 47 h 51"/>
                <a:gd name="T4" fmla="*/ 6 w 6"/>
                <a:gd name="T5" fmla="*/ 0 h 51"/>
                <a:gd name="T6" fmla="*/ 2 w 6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1">
                  <a:moveTo>
                    <a:pt x="2" y="51"/>
                  </a:moveTo>
                  <a:cubicBezTo>
                    <a:pt x="6" y="47"/>
                    <a:pt x="6" y="47"/>
                    <a:pt x="6" y="4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37"/>
                    <a:pt x="2" y="51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4" name="Freeform 40666"/>
            <p:cNvSpPr/>
            <p:nvPr/>
          </p:nvSpPr>
          <p:spPr bwMode="auto">
            <a:xfrm>
              <a:off x="6397625" y="3094038"/>
              <a:ext cx="25400" cy="249238"/>
            </a:xfrm>
            <a:custGeom>
              <a:avLst/>
              <a:gdLst>
                <a:gd name="T0" fmla="*/ 6 w 6"/>
                <a:gd name="T1" fmla="*/ 58 h 58"/>
                <a:gd name="T2" fmla="*/ 1 w 6"/>
                <a:gd name="T3" fmla="*/ 0 h 58"/>
                <a:gd name="T4" fmla="*/ 0 w 6"/>
                <a:gd name="T5" fmla="*/ 52 h 58"/>
                <a:gd name="T6" fmla="*/ 6 w 6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8">
                  <a:moveTo>
                    <a:pt x="6" y="58"/>
                  </a:moveTo>
                  <a:cubicBezTo>
                    <a:pt x="6" y="58"/>
                    <a:pt x="6" y="11"/>
                    <a:pt x="1" y="0"/>
                  </a:cubicBezTo>
                  <a:cubicBezTo>
                    <a:pt x="1" y="0"/>
                    <a:pt x="1" y="44"/>
                    <a:pt x="0" y="52"/>
                  </a:cubicBezTo>
                  <a:cubicBezTo>
                    <a:pt x="6" y="58"/>
                    <a:pt x="6" y="58"/>
                    <a:pt x="6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5" name="Freeform 40667"/>
            <p:cNvSpPr/>
            <p:nvPr/>
          </p:nvSpPr>
          <p:spPr bwMode="auto">
            <a:xfrm>
              <a:off x="6726238" y="3175000"/>
              <a:ext cx="30163" cy="249238"/>
            </a:xfrm>
            <a:custGeom>
              <a:avLst/>
              <a:gdLst>
                <a:gd name="T0" fmla="*/ 7 w 7"/>
                <a:gd name="T1" fmla="*/ 58 h 58"/>
                <a:gd name="T2" fmla="*/ 2 w 7"/>
                <a:gd name="T3" fmla="*/ 0 h 58"/>
                <a:gd name="T4" fmla="*/ 0 w 7"/>
                <a:gd name="T5" fmla="*/ 52 h 58"/>
                <a:gd name="T6" fmla="*/ 7 w 7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8">
                  <a:moveTo>
                    <a:pt x="7" y="58"/>
                  </a:moveTo>
                  <a:cubicBezTo>
                    <a:pt x="7" y="58"/>
                    <a:pt x="7" y="11"/>
                    <a:pt x="2" y="0"/>
                  </a:cubicBezTo>
                  <a:cubicBezTo>
                    <a:pt x="2" y="0"/>
                    <a:pt x="2" y="44"/>
                    <a:pt x="0" y="52"/>
                  </a:cubicBezTo>
                  <a:lnTo>
                    <a:pt x="7" y="58"/>
                  </a:lnTo>
                  <a:close/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6" name="Freeform 40668"/>
            <p:cNvSpPr/>
            <p:nvPr/>
          </p:nvSpPr>
          <p:spPr bwMode="auto">
            <a:xfrm>
              <a:off x="6564313" y="3192463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6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6" y="9"/>
                    <a:pt x="19" y="0"/>
                  </a:cubicBezTo>
                  <a:cubicBezTo>
                    <a:pt x="19" y="0"/>
                    <a:pt x="4" y="30"/>
                    <a:pt x="6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7" name="Freeform 40669"/>
            <p:cNvSpPr/>
            <p:nvPr/>
          </p:nvSpPr>
          <p:spPr bwMode="auto">
            <a:xfrm>
              <a:off x="6564313" y="3201988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5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5" y="9"/>
                    <a:pt x="19" y="0"/>
                  </a:cubicBezTo>
                  <a:cubicBezTo>
                    <a:pt x="19" y="0"/>
                    <a:pt x="4" y="30"/>
                    <a:pt x="5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8" name="Freeform 40670"/>
            <p:cNvSpPr/>
            <p:nvPr/>
          </p:nvSpPr>
          <p:spPr bwMode="auto">
            <a:xfrm>
              <a:off x="6478588" y="3119438"/>
              <a:ext cx="50800" cy="249238"/>
            </a:xfrm>
            <a:custGeom>
              <a:avLst/>
              <a:gdLst>
                <a:gd name="T0" fmla="*/ 11 w 12"/>
                <a:gd name="T1" fmla="*/ 50 h 58"/>
                <a:gd name="T2" fmla="*/ 0 w 12"/>
                <a:gd name="T3" fmla="*/ 0 h 58"/>
                <a:gd name="T4" fmla="*/ 6 w 12"/>
                <a:gd name="T5" fmla="*/ 58 h 58"/>
                <a:gd name="T6" fmla="*/ 11 w 12"/>
                <a:gd name="T7" fmla="*/ 5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8">
                  <a:moveTo>
                    <a:pt x="11" y="50"/>
                  </a:moveTo>
                  <a:cubicBezTo>
                    <a:pt x="11" y="50"/>
                    <a:pt x="12" y="10"/>
                    <a:pt x="0" y="0"/>
                  </a:cubicBezTo>
                  <a:cubicBezTo>
                    <a:pt x="0" y="0"/>
                    <a:pt x="8" y="39"/>
                    <a:pt x="6" y="58"/>
                  </a:cubicBezTo>
                  <a:cubicBezTo>
                    <a:pt x="11" y="50"/>
                    <a:pt x="11" y="50"/>
                    <a:pt x="11" y="50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9" name="Freeform 40671"/>
            <p:cNvSpPr/>
            <p:nvPr/>
          </p:nvSpPr>
          <p:spPr bwMode="auto">
            <a:xfrm>
              <a:off x="6413500" y="3111500"/>
              <a:ext cx="30163" cy="312738"/>
            </a:xfrm>
            <a:custGeom>
              <a:avLst/>
              <a:gdLst>
                <a:gd name="T0" fmla="*/ 1 w 7"/>
                <a:gd name="T1" fmla="*/ 65 h 73"/>
                <a:gd name="T2" fmla="*/ 7 w 7"/>
                <a:gd name="T3" fmla="*/ 0 h 73"/>
                <a:gd name="T4" fmla="*/ 7 w 7"/>
                <a:gd name="T5" fmla="*/ 73 h 73"/>
                <a:gd name="T6" fmla="*/ 1 w 7"/>
                <a:gd name="T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3">
                  <a:moveTo>
                    <a:pt x="1" y="65"/>
                  </a:moveTo>
                  <a:cubicBezTo>
                    <a:pt x="1" y="65"/>
                    <a:pt x="0" y="19"/>
                    <a:pt x="7" y="0"/>
                  </a:cubicBezTo>
                  <a:cubicBezTo>
                    <a:pt x="7" y="0"/>
                    <a:pt x="4" y="62"/>
                    <a:pt x="7" y="73"/>
                  </a:cubicBezTo>
                  <a:cubicBezTo>
                    <a:pt x="1" y="65"/>
                    <a:pt x="1" y="65"/>
                    <a:pt x="1" y="6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0" name="Freeform 40672"/>
            <p:cNvSpPr/>
            <p:nvPr/>
          </p:nvSpPr>
          <p:spPr bwMode="auto">
            <a:xfrm>
              <a:off x="6345238" y="3116263"/>
              <a:ext cx="34925" cy="265113"/>
            </a:xfrm>
            <a:custGeom>
              <a:avLst/>
              <a:gdLst>
                <a:gd name="T0" fmla="*/ 7 w 8"/>
                <a:gd name="T1" fmla="*/ 45 h 62"/>
                <a:gd name="T2" fmla="*/ 4 w 8"/>
                <a:gd name="T3" fmla="*/ 0 h 62"/>
                <a:gd name="T4" fmla="*/ 0 w 8"/>
                <a:gd name="T5" fmla="*/ 62 h 62"/>
                <a:gd name="T6" fmla="*/ 7 w 8"/>
                <a:gd name="T7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2">
                  <a:moveTo>
                    <a:pt x="7" y="45"/>
                  </a:moveTo>
                  <a:cubicBezTo>
                    <a:pt x="7" y="45"/>
                    <a:pt x="8" y="13"/>
                    <a:pt x="4" y="0"/>
                  </a:cubicBezTo>
                  <a:cubicBezTo>
                    <a:pt x="4" y="0"/>
                    <a:pt x="4" y="49"/>
                    <a:pt x="0" y="62"/>
                  </a:cubicBezTo>
                  <a:cubicBezTo>
                    <a:pt x="7" y="45"/>
                    <a:pt x="7" y="45"/>
                    <a:pt x="7" y="4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1" name="Freeform 40673"/>
            <p:cNvSpPr/>
            <p:nvPr/>
          </p:nvSpPr>
          <p:spPr bwMode="auto">
            <a:xfrm>
              <a:off x="6316663" y="3192463"/>
              <a:ext cx="76200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3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1"/>
                    <a:pt x="13" y="54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2" name="Freeform 40674"/>
            <p:cNvSpPr/>
            <p:nvPr/>
          </p:nvSpPr>
          <p:spPr bwMode="auto">
            <a:xfrm>
              <a:off x="6645275" y="3159125"/>
              <a:ext cx="76200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4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1"/>
                    <a:pt x="14" y="54"/>
                  </a:cubicBezTo>
                  <a:lnTo>
                    <a:pt x="18" y="45"/>
                  </a:lnTo>
                  <a:close/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3" name="Freeform 40675"/>
            <p:cNvSpPr/>
            <p:nvPr/>
          </p:nvSpPr>
          <p:spPr bwMode="auto">
            <a:xfrm>
              <a:off x="6632575" y="3270250"/>
              <a:ext cx="33338" cy="158750"/>
            </a:xfrm>
            <a:custGeom>
              <a:avLst/>
              <a:gdLst>
                <a:gd name="T0" fmla="*/ 1 w 8"/>
                <a:gd name="T1" fmla="*/ 24 h 37"/>
                <a:gd name="T2" fmla="*/ 8 w 8"/>
                <a:gd name="T3" fmla="*/ 0 h 37"/>
                <a:gd name="T4" fmla="*/ 7 w 8"/>
                <a:gd name="T5" fmla="*/ 37 h 37"/>
                <a:gd name="T6" fmla="*/ 1 w 8"/>
                <a:gd name="T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7">
                  <a:moveTo>
                    <a:pt x="1" y="24"/>
                  </a:moveTo>
                  <a:cubicBezTo>
                    <a:pt x="1" y="24"/>
                    <a:pt x="0" y="11"/>
                    <a:pt x="8" y="0"/>
                  </a:cubicBezTo>
                  <a:cubicBezTo>
                    <a:pt x="8" y="0"/>
                    <a:pt x="4" y="28"/>
                    <a:pt x="7" y="37"/>
                  </a:cubicBezTo>
                  <a:cubicBezTo>
                    <a:pt x="1" y="24"/>
                    <a:pt x="1" y="24"/>
                    <a:pt x="1" y="24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4" name="Freeform 40676"/>
            <p:cNvSpPr/>
            <p:nvPr/>
          </p:nvSpPr>
          <p:spPr bwMode="auto">
            <a:xfrm>
              <a:off x="6623050" y="3189288"/>
              <a:ext cx="42863" cy="274638"/>
            </a:xfrm>
            <a:custGeom>
              <a:avLst/>
              <a:gdLst>
                <a:gd name="T0" fmla="*/ 0 w 10"/>
                <a:gd name="T1" fmla="*/ 50 h 64"/>
                <a:gd name="T2" fmla="*/ 10 w 10"/>
                <a:gd name="T3" fmla="*/ 0 h 64"/>
                <a:gd name="T4" fmla="*/ 5 w 10"/>
                <a:gd name="T5" fmla="*/ 64 h 64"/>
                <a:gd name="T6" fmla="*/ 0 w 10"/>
                <a:gd name="T7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4">
                  <a:moveTo>
                    <a:pt x="0" y="50"/>
                  </a:moveTo>
                  <a:cubicBezTo>
                    <a:pt x="0" y="50"/>
                    <a:pt x="0" y="13"/>
                    <a:pt x="10" y="0"/>
                  </a:cubicBezTo>
                  <a:cubicBezTo>
                    <a:pt x="10" y="0"/>
                    <a:pt x="2" y="46"/>
                    <a:pt x="5" y="64"/>
                  </a:cubicBezTo>
                  <a:cubicBezTo>
                    <a:pt x="0" y="50"/>
                    <a:pt x="0" y="50"/>
                    <a:pt x="0" y="50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5" name="Freeform 40677"/>
            <p:cNvSpPr/>
            <p:nvPr/>
          </p:nvSpPr>
          <p:spPr bwMode="auto">
            <a:xfrm>
              <a:off x="6307138" y="3116263"/>
              <a:ext cx="42863" cy="269875"/>
            </a:xfrm>
            <a:custGeom>
              <a:avLst/>
              <a:gdLst>
                <a:gd name="T0" fmla="*/ 10 w 10"/>
                <a:gd name="T1" fmla="*/ 56 h 63"/>
                <a:gd name="T2" fmla="*/ 0 w 10"/>
                <a:gd name="T3" fmla="*/ 0 h 63"/>
                <a:gd name="T4" fmla="*/ 2 w 10"/>
                <a:gd name="T5" fmla="*/ 63 h 63"/>
                <a:gd name="T6" fmla="*/ 10 w 10"/>
                <a:gd name="T7" fmla="*/ 5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3">
                  <a:moveTo>
                    <a:pt x="10" y="56"/>
                  </a:moveTo>
                  <a:cubicBezTo>
                    <a:pt x="10" y="56"/>
                    <a:pt x="4" y="5"/>
                    <a:pt x="0" y="0"/>
                  </a:cubicBezTo>
                  <a:cubicBezTo>
                    <a:pt x="0" y="0"/>
                    <a:pt x="4" y="53"/>
                    <a:pt x="2" y="63"/>
                  </a:cubicBezTo>
                  <a:cubicBezTo>
                    <a:pt x="10" y="56"/>
                    <a:pt x="10" y="56"/>
                    <a:pt x="1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6" name="Freeform 40678"/>
            <p:cNvSpPr/>
            <p:nvPr/>
          </p:nvSpPr>
          <p:spPr bwMode="auto">
            <a:xfrm>
              <a:off x="6542088" y="3149600"/>
              <a:ext cx="42863" cy="236538"/>
            </a:xfrm>
            <a:custGeom>
              <a:avLst/>
              <a:gdLst>
                <a:gd name="T0" fmla="*/ 0 w 10"/>
                <a:gd name="T1" fmla="*/ 55 h 55"/>
                <a:gd name="T2" fmla="*/ 10 w 10"/>
                <a:gd name="T3" fmla="*/ 0 h 55"/>
                <a:gd name="T4" fmla="*/ 7 w 10"/>
                <a:gd name="T5" fmla="*/ 44 h 55"/>
                <a:gd name="T6" fmla="*/ 0 w 10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5">
                  <a:moveTo>
                    <a:pt x="0" y="55"/>
                  </a:moveTo>
                  <a:cubicBezTo>
                    <a:pt x="0" y="55"/>
                    <a:pt x="4" y="12"/>
                    <a:pt x="10" y="0"/>
                  </a:cubicBezTo>
                  <a:cubicBezTo>
                    <a:pt x="10" y="0"/>
                    <a:pt x="7" y="35"/>
                    <a:pt x="7" y="44"/>
                  </a:cubicBezTo>
                  <a:cubicBezTo>
                    <a:pt x="0" y="55"/>
                    <a:pt x="0" y="55"/>
                    <a:pt x="0" y="5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7" name="Freeform 40679"/>
            <p:cNvSpPr/>
            <p:nvPr/>
          </p:nvSpPr>
          <p:spPr bwMode="auto">
            <a:xfrm>
              <a:off x="6670675" y="3159125"/>
              <a:ext cx="42863" cy="239713"/>
            </a:xfrm>
            <a:custGeom>
              <a:avLst/>
              <a:gdLst>
                <a:gd name="T0" fmla="*/ 0 w 10"/>
                <a:gd name="T1" fmla="*/ 56 h 56"/>
                <a:gd name="T2" fmla="*/ 10 w 10"/>
                <a:gd name="T3" fmla="*/ 0 h 56"/>
                <a:gd name="T4" fmla="*/ 7 w 10"/>
                <a:gd name="T5" fmla="*/ 45 h 56"/>
                <a:gd name="T6" fmla="*/ 0 w 10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6">
                  <a:moveTo>
                    <a:pt x="0" y="56"/>
                  </a:moveTo>
                  <a:cubicBezTo>
                    <a:pt x="0" y="56"/>
                    <a:pt x="4" y="13"/>
                    <a:pt x="10" y="0"/>
                  </a:cubicBezTo>
                  <a:cubicBezTo>
                    <a:pt x="10" y="0"/>
                    <a:pt x="7" y="35"/>
                    <a:pt x="7" y="45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8" name="Freeform 40680"/>
            <p:cNvSpPr/>
            <p:nvPr/>
          </p:nvSpPr>
          <p:spPr bwMode="auto">
            <a:xfrm>
              <a:off x="6443663" y="3059113"/>
              <a:ext cx="47625" cy="322263"/>
            </a:xfrm>
            <a:custGeom>
              <a:avLst/>
              <a:gdLst>
                <a:gd name="T0" fmla="*/ 0 w 11"/>
                <a:gd name="T1" fmla="*/ 66 h 75"/>
                <a:gd name="T2" fmla="*/ 1 w 11"/>
                <a:gd name="T3" fmla="*/ 0 h 75"/>
                <a:gd name="T4" fmla="*/ 6 w 11"/>
                <a:gd name="T5" fmla="*/ 75 h 75"/>
                <a:gd name="T6" fmla="*/ 0 w 11"/>
                <a:gd name="T7" fmla="*/ 6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5">
                  <a:moveTo>
                    <a:pt x="0" y="66"/>
                  </a:moveTo>
                  <a:cubicBezTo>
                    <a:pt x="0" y="66"/>
                    <a:pt x="6" y="16"/>
                    <a:pt x="1" y="0"/>
                  </a:cubicBezTo>
                  <a:cubicBezTo>
                    <a:pt x="1" y="0"/>
                    <a:pt x="11" y="49"/>
                    <a:pt x="6" y="75"/>
                  </a:cubicBezTo>
                  <a:cubicBezTo>
                    <a:pt x="0" y="66"/>
                    <a:pt x="0" y="66"/>
                    <a:pt x="0" y="6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9" name="Freeform 40681"/>
            <p:cNvSpPr/>
            <p:nvPr/>
          </p:nvSpPr>
          <p:spPr bwMode="auto">
            <a:xfrm>
              <a:off x="5849938" y="3051175"/>
              <a:ext cx="50800" cy="312738"/>
            </a:xfrm>
            <a:custGeom>
              <a:avLst/>
              <a:gdLst>
                <a:gd name="T0" fmla="*/ 10 w 12"/>
                <a:gd name="T1" fmla="*/ 70 h 73"/>
                <a:gd name="T2" fmla="*/ 3 w 12"/>
                <a:gd name="T3" fmla="*/ 73 h 73"/>
                <a:gd name="T4" fmla="*/ 0 w 12"/>
                <a:gd name="T5" fmla="*/ 0 h 73"/>
                <a:gd name="T6" fmla="*/ 10 w 12"/>
                <a:gd name="T7" fmla="*/ 7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3">
                  <a:moveTo>
                    <a:pt x="10" y="70"/>
                  </a:move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4" y="15"/>
                    <a:pt x="0" y="0"/>
                  </a:cubicBezTo>
                  <a:cubicBezTo>
                    <a:pt x="0" y="0"/>
                    <a:pt x="12" y="29"/>
                    <a:pt x="10" y="70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0" name="Freeform 40682"/>
            <p:cNvSpPr/>
            <p:nvPr/>
          </p:nvSpPr>
          <p:spPr bwMode="auto">
            <a:xfrm>
              <a:off x="6059488" y="2978150"/>
              <a:ext cx="34925" cy="365125"/>
            </a:xfrm>
            <a:custGeom>
              <a:avLst/>
              <a:gdLst>
                <a:gd name="T0" fmla="*/ 2 w 8"/>
                <a:gd name="T1" fmla="*/ 85 h 85"/>
                <a:gd name="T2" fmla="*/ 7 w 8"/>
                <a:gd name="T3" fmla="*/ 80 h 85"/>
                <a:gd name="T4" fmla="*/ 8 w 8"/>
                <a:gd name="T5" fmla="*/ 0 h 85"/>
                <a:gd name="T6" fmla="*/ 2 w 8"/>
                <a:gd name="T7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5">
                  <a:moveTo>
                    <a:pt x="2" y="85"/>
                  </a:moveTo>
                  <a:cubicBezTo>
                    <a:pt x="7" y="80"/>
                    <a:pt x="7" y="80"/>
                    <a:pt x="7" y="80"/>
                  </a:cubicBezTo>
                  <a:cubicBezTo>
                    <a:pt x="7" y="80"/>
                    <a:pt x="6" y="8"/>
                    <a:pt x="8" y="0"/>
                  </a:cubicBezTo>
                  <a:cubicBezTo>
                    <a:pt x="8" y="0"/>
                    <a:pt x="0" y="54"/>
                    <a:pt x="2" y="8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1" name="Freeform 40683"/>
            <p:cNvSpPr/>
            <p:nvPr/>
          </p:nvSpPr>
          <p:spPr bwMode="auto">
            <a:xfrm>
              <a:off x="6029325" y="3171825"/>
              <a:ext cx="42863" cy="282575"/>
            </a:xfrm>
            <a:custGeom>
              <a:avLst/>
              <a:gdLst>
                <a:gd name="T0" fmla="*/ 2 w 10"/>
                <a:gd name="T1" fmla="*/ 66 h 66"/>
                <a:gd name="T2" fmla="*/ 8 w 10"/>
                <a:gd name="T3" fmla="*/ 62 h 66"/>
                <a:gd name="T4" fmla="*/ 10 w 10"/>
                <a:gd name="T5" fmla="*/ 0 h 66"/>
                <a:gd name="T6" fmla="*/ 2 w 10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6">
                  <a:moveTo>
                    <a:pt x="2" y="66"/>
                  </a:move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7" y="5"/>
                    <a:pt x="10" y="0"/>
                  </a:cubicBezTo>
                  <a:cubicBezTo>
                    <a:pt x="10" y="0"/>
                    <a:pt x="0" y="42"/>
                    <a:pt x="2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2" name="Freeform 40684"/>
            <p:cNvSpPr/>
            <p:nvPr/>
          </p:nvSpPr>
          <p:spPr bwMode="auto">
            <a:xfrm>
              <a:off x="6140450" y="3132138"/>
              <a:ext cx="25400" cy="219075"/>
            </a:xfrm>
            <a:custGeom>
              <a:avLst/>
              <a:gdLst>
                <a:gd name="T0" fmla="*/ 1 w 6"/>
                <a:gd name="T1" fmla="*/ 51 h 51"/>
                <a:gd name="T2" fmla="*/ 5 w 6"/>
                <a:gd name="T3" fmla="*/ 47 h 51"/>
                <a:gd name="T4" fmla="*/ 6 w 6"/>
                <a:gd name="T5" fmla="*/ 0 h 51"/>
                <a:gd name="T6" fmla="*/ 1 w 6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1">
                  <a:moveTo>
                    <a:pt x="1" y="51"/>
                  </a:moveTo>
                  <a:cubicBezTo>
                    <a:pt x="5" y="47"/>
                    <a:pt x="5" y="47"/>
                    <a:pt x="5" y="4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37"/>
                    <a:pt x="1" y="51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3" name="Freeform 40685"/>
            <p:cNvSpPr/>
            <p:nvPr/>
          </p:nvSpPr>
          <p:spPr bwMode="auto">
            <a:xfrm>
              <a:off x="5930900" y="3101975"/>
              <a:ext cx="25400" cy="249238"/>
            </a:xfrm>
            <a:custGeom>
              <a:avLst/>
              <a:gdLst>
                <a:gd name="T0" fmla="*/ 0 w 6"/>
                <a:gd name="T1" fmla="*/ 58 h 58"/>
                <a:gd name="T2" fmla="*/ 5 w 6"/>
                <a:gd name="T3" fmla="*/ 0 h 58"/>
                <a:gd name="T4" fmla="*/ 6 w 6"/>
                <a:gd name="T5" fmla="*/ 52 h 58"/>
                <a:gd name="T6" fmla="*/ 0 w 6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8">
                  <a:moveTo>
                    <a:pt x="0" y="58"/>
                  </a:moveTo>
                  <a:cubicBezTo>
                    <a:pt x="0" y="58"/>
                    <a:pt x="0" y="11"/>
                    <a:pt x="5" y="0"/>
                  </a:cubicBezTo>
                  <a:cubicBezTo>
                    <a:pt x="5" y="0"/>
                    <a:pt x="5" y="44"/>
                    <a:pt x="6" y="52"/>
                  </a:cubicBezTo>
                  <a:cubicBezTo>
                    <a:pt x="0" y="58"/>
                    <a:pt x="0" y="58"/>
                    <a:pt x="0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4" name="Freeform 40686"/>
            <p:cNvSpPr/>
            <p:nvPr/>
          </p:nvSpPr>
          <p:spPr bwMode="auto">
            <a:xfrm>
              <a:off x="6264275" y="3184525"/>
              <a:ext cx="30163" cy="249238"/>
            </a:xfrm>
            <a:custGeom>
              <a:avLst/>
              <a:gdLst>
                <a:gd name="T0" fmla="*/ 7 w 7"/>
                <a:gd name="T1" fmla="*/ 58 h 58"/>
                <a:gd name="T2" fmla="*/ 2 w 7"/>
                <a:gd name="T3" fmla="*/ 0 h 58"/>
                <a:gd name="T4" fmla="*/ 0 w 7"/>
                <a:gd name="T5" fmla="*/ 52 h 58"/>
                <a:gd name="T6" fmla="*/ 7 w 7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8">
                  <a:moveTo>
                    <a:pt x="7" y="58"/>
                  </a:moveTo>
                  <a:cubicBezTo>
                    <a:pt x="7" y="58"/>
                    <a:pt x="7" y="11"/>
                    <a:pt x="2" y="0"/>
                  </a:cubicBezTo>
                  <a:cubicBezTo>
                    <a:pt x="2" y="0"/>
                    <a:pt x="2" y="44"/>
                    <a:pt x="0" y="52"/>
                  </a:cubicBezTo>
                  <a:cubicBezTo>
                    <a:pt x="7" y="58"/>
                    <a:pt x="7" y="58"/>
                    <a:pt x="7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5" name="Freeform 40687"/>
            <p:cNvSpPr/>
            <p:nvPr/>
          </p:nvSpPr>
          <p:spPr bwMode="auto">
            <a:xfrm>
              <a:off x="6102350" y="3201988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6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5" y="9"/>
                    <a:pt x="19" y="0"/>
                  </a:cubicBezTo>
                  <a:cubicBezTo>
                    <a:pt x="19" y="0"/>
                    <a:pt x="4" y="30"/>
                    <a:pt x="6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6" name="Freeform 40688"/>
            <p:cNvSpPr/>
            <p:nvPr/>
          </p:nvSpPr>
          <p:spPr bwMode="auto">
            <a:xfrm>
              <a:off x="5824538" y="3128963"/>
              <a:ext cx="50800" cy="249238"/>
            </a:xfrm>
            <a:custGeom>
              <a:avLst/>
              <a:gdLst>
                <a:gd name="T0" fmla="*/ 1 w 12"/>
                <a:gd name="T1" fmla="*/ 50 h 58"/>
                <a:gd name="T2" fmla="*/ 12 w 12"/>
                <a:gd name="T3" fmla="*/ 0 h 58"/>
                <a:gd name="T4" fmla="*/ 6 w 12"/>
                <a:gd name="T5" fmla="*/ 58 h 58"/>
                <a:gd name="T6" fmla="*/ 1 w 12"/>
                <a:gd name="T7" fmla="*/ 5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8">
                  <a:moveTo>
                    <a:pt x="1" y="50"/>
                  </a:moveTo>
                  <a:cubicBezTo>
                    <a:pt x="1" y="50"/>
                    <a:pt x="0" y="10"/>
                    <a:pt x="12" y="0"/>
                  </a:cubicBezTo>
                  <a:cubicBezTo>
                    <a:pt x="12" y="0"/>
                    <a:pt x="4" y="39"/>
                    <a:pt x="6" y="58"/>
                  </a:cubicBezTo>
                  <a:cubicBezTo>
                    <a:pt x="1" y="50"/>
                    <a:pt x="1" y="50"/>
                    <a:pt x="1" y="50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7" name="Freeform 40689"/>
            <p:cNvSpPr/>
            <p:nvPr/>
          </p:nvSpPr>
          <p:spPr bwMode="auto">
            <a:xfrm>
              <a:off x="5910263" y="3119438"/>
              <a:ext cx="30163" cy="314325"/>
            </a:xfrm>
            <a:custGeom>
              <a:avLst/>
              <a:gdLst>
                <a:gd name="T0" fmla="*/ 6 w 7"/>
                <a:gd name="T1" fmla="*/ 65 h 73"/>
                <a:gd name="T2" fmla="*/ 0 w 7"/>
                <a:gd name="T3" fmla="*/ 0 h 73"/>
                <a:gd name="T4" fmla="*/ 0 w 7"/>
                <a:gd name="T5" fmla="*/ 73 h 73"/>
                <a:gd name="T6" fmla="*/ 6 w 7"/>
                <a:gd name="T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3">
                  <a:moveTo>
                    <a:pt x="6" y="65"/>
                  </a:moveTo>
                  <a:cubicBezTo>
                    <a:pt x="6" y="65"/>
                    <a:pt x="7" y="19"/>
                    <a:pt x="0" y="0"/>
                  </a:cubicBezTo>
                  <a:cubicBezTo>
                    <a:pt x="0" y="0"/>
                    <a:pt x="3" y="62"/>
                    <a:pt x="0" y="73"/>
                  </a:cubicBezTo>
                  <a:cubicBezTo>
                    <a:pt x="6" y="65"/>
                    <a:pt x="6" y="65"/>
                    <a:pt x="6" y="6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8" name="Freeform 40690"/>
            <p:cNvSpPr/>
            <p:nvPr/>
          </p:nvSpPr>
          <p:spPr bwMode="auto">
            <a:xfrm>
              <a:off x="5973763" y="3124200"/>
              <a:ext cx="34925" cy="266700"/>
            </a:xfrm>
            <a:custGeom>
              <a:avLst/>
              <a:gdLst>
                <a:gd name="T0" fmla="*/ 1 w 8"/>
                <a:gd name="T1" fmla="*/ 45 h 62"/>
                <a:gd name="T2" fmla="*/ 4 w 8"/>
                <a:gd name="T3" fmla="*/ 0 h 62"/>
                <a:gd name="T4" fmla="*/ 8 w 8"/>
                <a:gd name="T5" fmla="*/ 62 h 62"/>
                <a:gd name="T6" fmla="*/ 1 w 8"/>
                <a:gd name="T7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2">
                  <a:moveTo>
                    <a:pt x="1" y="45"/>
                  </a:moveTo>
                  <a:cubicBezTo>
                    <a:pt x="1" y="45"/>
                    <a:pt x="0" y="13"/>
                    <a:pt x="4" y="0"/>
                  </a:cubicBezTo>
                  <a:cubicBezTo>
                    <a:pt x="4" y="0"/>
                    <a:pt x="4" y="49"/>
                    <a:pt x="8" y="62"/>
                  </a:cubicBezTo>
                  <a:cubicBezTo>
                    <a:pt x="1" y="45"/>
                    <a:pt x="1" y="45"/>
                    <a:pt x="1" y="4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9" name="Freeform 40691"/>
            <p:cNvSpPr/>
            <p:nvPr/>
          </p:nvSpPr>
          <p:spPr bwMode="auto">
            <a:xfrm>
              <a:off x="6183313" y="3167063"/>
              <a:ext cx="77788" cy="227013"/>
            </a:xfrm>
            <a:custGeom>
              <a:avLst/>
              <a:gdLst>
                <a:gd name="T0" fmla="*/ 18 w 18"/>
                <a:gd name="T1" fmla="*/ 45 h 53"/>
                <a:gd name="T2" fmla="*/ 0 w 18"/>
                <a:gd name="T3" fmla="*/ 0 h 53"/>
                <a:gd name="T4" fmla="*/ 13 w 18"/>
                <a:gd name="T5" fmla="*/ 53 h 53"/>
                <a:gd name="T6" fmla="*/ 18 w 18"/>
                <a:gd name="T7" fmla="*/ 4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3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0"/>
                    <a:pt x="13" y="53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0" name="Freeform 40692"/>
            <p:cNvSpPr/>
            <p:nvPr/>
          </p:nvSpPr>
          <p:spPr bwMode="auto">
            <a:xfrm>
              <a:off x="6170613" y="3278188"/>
              <a:ext cx="34925" cy="158750"/>
            </a:xfrm>
            <a:custGeom>
              <a:avLst/>
              <a:gdLst>
                <a:gd name="T0" fmla="*/ 1 w 8"/>
                <a:gd name="T1" fmla="*/ 24 h 37"/>
                <a:gd name="T2" fmla="*/ 8 w 8"/>
                <a:gd name="T3" fmla="*/ 0 h 37"/>
                <a:gd name="T4" fmla="*/ 6 w 8"/>
                <a:gd name="T5" fmla="*/ 37 h 37"/>
                <a:gd name="T6" fmla="*/ 1 w 8"/>
                <a:gd name="T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7">
                  <a:moveTo>
                    <a:pt x="1" y="24"/>
                  </a:moveTo>
                  <a:cubicBezTo>
                    <a:pt x="1" y="24"/>
                    <a:pt x="0" y="11"/>
                    <a:pt x="8" y="0"/>
                  </a:cubicBezTo>
                  <a:cubicBezTo>
                    <a:pt x="8" y="0"/>
                    <a:pt x="4" y="28"/>
                    <a:pt x="6" y="37"/>
                  </a:cubicBezTo>
                  <a:cubicBezTo>
                    <a:pt x="1" y="24"/>
                    <a:pt x="1" y="24"/>
                    <a:pt x="1" y="24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1" name="Freeform 40693"/>
            <p:cNvSpPr/>
            <p:nvPr/>
          </p:nvSpPr>
          <p:spPr bwMode="auto">
            <a:xfrm>
              <a:off x="6162675" y="3197225"/>
              <a:ext cx="42863" cy="274638"/>
            </a:xfrm>
            <a:custGeom>
              <a:avLst/>
              <a:gdLst>
                <a:gd name="T0" fmla="*/ 0 w 10"/>
                <a:gd name="T1" fmla="*/ 50 h 64"/>
                <a:gd name="T2" fmla="*/ 10 w 10"/>
                <a:gd name="T3" fmla="*/ 0 h 64"/>
                <a:gd name="T4" fmla="*/ 4 w 10"/>
                <a:gd name="T5" fmla="*/ 64 h 64"/>
                <a:gd name="T6" fmla="*/ 0 w 10"/>
                <a:gd name="T7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4">
                  <a:moveTo>
                    <a:pt x="0" y="50"/>
                  </a:moveTo>
                  <a:cubicBezTo>
                    <a:pt x="0" y="50"/>
                    <a:pt x="0" y="13"/>
                    <a:pt x="10" y="0"/>
                  </a:cubicBezTo>
                  <a:cubicBezTo>
                    <a:pt x="10" y="0"/>
                    <a:pt x="2" y="46"/>
                    <a:pt x="4" y="64"/>
                  </a:cubicBezTo>
                  <a:cubicBezTo>
                    <a:pt x="0" y="50"/>
                    <a:pt x="0" y="50"/>
                    <a:pt x="0" y="50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2" name="Freeform 40694"/>
            <p:cNvSpPr/>
            <p:nvPr/>
          </p:nvSpPr>
          <p:spPr bwMode="auto">
            <a:xfrm>
              <a:off x="6003925" y="3124200"/>
              <a:ext cx="42863" cy="269875"/>
            </a:xfrm>
            <a:custGeom>
              <a:avLst/>
              <a:gdLst>
                <a:gd name="T0" fmla="*/ 0 w 10"/>
                <a:gd name="T1" fmla="*/ 56 h 63"/>
                <a:gd name="T2" fmla="*/ 10 w 10"/>
                <a:gd name="T3" fmla="*/ 0 h 63"/>
                <a:gd name="T4" fmla="*/ 8 w 10"/>
                <a:gd name="T5" fmla="*/ 63 h 63"/>
                <a:gd name="T6" fmla="*/ 0 w 10"/>
                <a:gd name="T7" fmla="*/ 5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3">
                  <a:moveTo>
                    <a:pt x="0" y="56"/>
                  </a:moveTo>
                  <a:cubicBezTo>
                    <a:pt x="0" y="56"/>
                    <a:pt x="6" y="5"/>
                    <a:pt x="10" y="0"/>
                  </a:cubicBezTo>
                  <a:cubicBezTo>
                    <a:pt x="10" y="0"/>
                    <a:pt x="6" y="53"/>
                    <a:pt x="8" y="63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3" name="Freeform 40695"/>
            <p:cNvSpPr/>
            <p:nvPr/>
          </p:nvSpPr>
          <p:spPr bwMode="auto">
            <a:xfrm>
              <a:off x="6076950" y="3159125"/>
              <a:ext cx="42863" cy="234950"/>
            </a:xfrm>
            <a:custGeom>
              <a:avLst/>
              <a:gdLst>
                <a:gd name="T0" fmla="*/ 0 w 10"/>
                <a:gd name="T1" fmla="*/ 55 h 55"/>
                <a:gd name="T2" fmla="*/ 10 w 10"/>
                <a:gd name="T3" fmla="*/ 0 h 55"/>
                <a:gd name="T4" fmla="*/ 8 w 10"/>
                <a:gd name="T5" fmla="*/ 44 h 55"/>
                <a:gd name="T6" fmla="*/ 0 w 10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5">
                  <a:moveTo>
                    <a:pt x="0" y="55"/>
                  </a:moveTo>
                  <a:cubicBezTo>
                    <a:pt x="0" y="55"/>
                    <a:pt x="4" y="12"/>
                    <a:pt x="10" y="0"/>
                  </a:cubicBezTo>
                  <a:cubicBezTo>
                    <a:pt x="10" y="0"/>
                    <a:pt x="8" y="35"/>
                    <a:pt x="8" y="44"/>
                  </a:cubicBezTo>
                  <a:cubicBezTo>
                    <a:pt x="0" y="55"/>
                    <a:pt x="0" y="55"/>
                    <a:pt x="0" y="5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4" name="Freeform 40696"/>
            <p:cNvSpPr/>
            <p:nvPr/>
          </p:nvSpPr>
          <p:spPr bwMode="auto">
            <a:xfrm>
              <a:off x="6205538" y="3167063"/>
              <a:ext cx="41275" cy="239713"/>
            </a:xfrm>
            <a:custGeom>
              <a:avLst/>
              <a:gdLst>
                <a:gd name="T0" fmla="*/ 0 w 10"/>
                <a:gd name="T1" fmla="*/ 56 h 56"/>
                <a:gd name="T2" fmla="*/ 10 w 10"/>
                <a:gd name="T3" fmla="*/ 0 h 56"/>
                <a:gd name="T4" fmla="*/ 8 w 10"/>
                <a:gd name="T5" fmla="*/ 44 h 56"/>
                <a:gd name="T6" fmla="*/ 0 w 10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6">
                  <a:moveTo>
                    <a:pt x="0" y="56"/>
                  </a:moveTo>
                  <a:cubicBezTo>
                    <a:pt x="0" y="56"/>
                    <a:pt x="4" y="13"/>
                    <a:pt x="10" y="0"/>
                  </a:cubicBezTo>
                  <a:cubicBezTo>
                    <a:pt x="10" y="0"/>
                    <a:pt x="8" y="35"/>
                    <a:pt x="8" y="44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5" name="Freeform 40697"/>
            <p:cNvSpPr/>
            <p:nvPr/>
          </p:nvSpPr>
          <p:spPr bwMode="auto">
            <a:xfrm>
              <a:off x="5862638" y="3068638"/>
              <a:ext cx="47625" cy="322263"/>
            </a:xfrm>
            <a:custGeom>
              <a:avLst/>
              <a:gdLst>
                <a:gd name="T0" fmla="*/ 11 w 11"/>
                <a:gd name="T1" fmla="*/ 66 h 75"/>
                <a:gd name="T2" fmla="*/ 10 w 11"/>
                <a:gd name="T3" fmla="*/ 0 h 75"/>
                <a:gd name="T4" fmla="*/ 5 w 11"/>
                <a:gd name="T5" fmla="*/ 75 h 75"/>
                <a:gd name="T6" fmla="*/ 11 w 11"/>
                <a:gd name="T7" fmla="*/ 6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5">
                  <a:moveTo>
                    <a:pt x="11" y="66"/>
                  </a:moveTo>
                  <a:cubicBezTo>
                    <a:pt x="11" y="66"/>
                    <a:pt x="5" y="16"/>
                    <a:pt x="10" y="0"/>
                  </a:cubicBezTo>
                  <a:cubicBezTo>
                    <a:pt x="10" y="0"/>
                    <a:pt x="0" y="49"/>
                    <a:pt x="5" y="75"/>
                  </a:cubicBezTo>
                  <a:cubicBezTo>
                    <a:pt x="11" y="66"/>
                    <a:pt x="11" y="66"/>
                    <a:pt x="11" y="6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6" name="Freeform 40698"/>
            <p:cNvSpPr/>
            <p:nvPr/>
          </p:nvSpPr>
          <p:spPr bwMode="auto">
            <a:xfrm>
              <a:off x="5956300" y="3209925"/>
              <a:ext cx="82550" cy="201613"/>
            </a:xfrm>
            <a:custGeom>
              <a:avLst/>
              <a:gdLst>
                <a:gd name="T0" fmla="*/ 19 w 19"/>
                <a:gd name="T1" fmla="*/ 42 h 47"/>
                <a:gd name="T2" fmla="*/ 0 w 19"/>
                <a:gd name="T3" fmla="*/ 0 h 47"/>
                <a:gd name="T4" fmla="*/ 13 w 19"/>
                <a:gd name="T5" fmla="*/ 47 h 47"/>
                <a:gd name="T6" fmla="*/ 19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19" y="42"/>
                  </a:moveTo>
                  <a:cubicBezTo>
                    <a:pt x="19" y="42"/>
                    <a:pt x="14" y="9"/>
                    <a:pt x="0" y="0"/>
                  </a:cubicBezTo>
                  <a:cubicBezTo>
                    <a:pt x="0" y="0"/>
                    <a:pt x="15" y="30"/>
                    <a:pt x="13" y="47"/>
                  </a:cubicBezTo>
                  <a:cubicBezTo>
                    <a:pt x="19" y="42"/>
                    <a:pt x="19" y="42"/>
                    <a:pt x="19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7" name="Freeform 40699"/>
            <p:cNvSpPr/>
            <p:nvPr/>
          </p:nvSpPr>
          <p:spPr bwMode="auto">
            <a:xfrm>
              <a:off x="6097588" y="3201988"/>
              <a:ext cx="77788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4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6" y="14"/>
                    <a:pt x="0" y="0"/>
                  </a:cubicBezTo>
                  <a:cubicBezTo>
                    <a:pt x="0" y="0"/>
                    <a:pt x="16" y="41"/>
                    <a:pt x="14" y="54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8" name="Freeform 40702"/>
            <p:cNvSpPr>
              <a:spLocks noEditPoints="1"/>
            </p:cNvSpPr>
            <p:nvPr/>
          </p:nvSpPr>
          <p:spPr bwMode="auto">
            <a:xfrm>
              <a:off x="6196013" y="3857625"/>
              <a:ext cx="492125" cy="26988"/>
            </a:xfrm>
            <a:custGeom>
              <a:avLst/>
              <a:gdLst>
                <a:gd name="T0" fmla="*/ 115 w 115"/>
                <a:gd name="T1" fmla="*/ 5 h 6"/>
                <a:gd name="T2" fmla="*/ 109 w 115"/>
                <a:gd name="T3" fmla="*/ 5 h 6"/>
                <a:gd name="T4" fmla="*/ 110 w 115"/>
                <a:gd name="T5" fmla="*/ 5 h 6"/>
                <a:gd name="T6" fmla="*/ 114 w 115"/>
                <a:gd name="T7" fmla="*/ 6 h 6"/>
                <a:gd name="T8" fmla="*/ 115 w 115"/>
                <a:gd name="T9" fmla="*/ 5 h 6"/>
                <a:gd name="T10" fmla="*/ 2 w 115"/>
                <a:gd name="T11" fmla="*/ 0 h 6"/>
                <a:gd name="T12" fmla="*/ 0 w 115"/>
                <a:gd name="T13" fmla="*/ 0 h 6"/>
                <a:gd name="T14" fmla="*/ 2 w 115"/>
                <a:gd name="T15" fmla="*/ 1 h 6"/>
                <a:gd name="T16" fmla="*/ 59 w 115"/>
                <a:gd name="T17" fmla="*/ 3 h 6"/>
                <a:gd name="T18" fmla="*/ 8 w 115"/>
                <a:gd name="T19" fmla="*/ 0 h 6"/>
                <a:gd name="T20" fmla="*/ 2 w 115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6">
                  <a:moveTo>
                    <a:pt x="115" y="5"/>
                  </a:moveTo>
                  <a:cubicBezTo>
                    <a:pt x="114" y="5"/>
                    <a:pt x="111" y="5"/>
                    <a:pt x="109" y="5"/>
                  </a:cubicBezTo>
                  <a:cubicBezTo>
                    <a:pt x="109" y="5"/>
                    <a:pt x="110" y="5"/>
                    <a:pt x="110" y="5"/>
                  </a:cubicBezTo>
                  <a:cubicBezTo>
                    <a:pt x="112" y="6"/>
                    <a:pt x="113" y="6"/>
                    <a:pt x="114" y="6"/>
                  </a:cubicBezTo>
                  <a:cubicBezTo>
                    <a:pt x="114" y="6"/>
                    <a:pt x="115" y="6"/>
                    <a:pt x="115" y="5"/>
                  </a:cubicBezTo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2" y="2"/>
                    <a:pt x="59" y="3"/>
                  </a:cubicBezTo>
                  <a:cubicBezTo>
                    <a:pt x="39" y="2"/>
                    <a:pt x="19" y="1"/>
                    <a:pt x="8" y="0"/>
                  </a:cubicBezTo>
                  <a:cubicBezTo>
                    <a:pt x="6" y="0"/>
                    <a:pt x="4" y="0"/>
                    <a:pt x="2" y="0"/>
                  </a:cubicBezTo>
                </a:path>
              </a:pathLst>
            </a:custGeom>
            <a:solidFill>
              <a:srgbClr val="C5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99" name="组合 298"/>
          <p:cNvGrpSpPr/>
          <p:nvPr/>
        </p:nvGrpSpPr>
        <p:grpSpPr>
          <a:xfrm>
            <a:off x="6460741" y="6472006"/>
            <a:ext cx="931863" cy="911225"/>
            <a:chOff x="5824538" y="2973388"/>
            <a:chExt cx="931863" cy="911225"/>
          </a:xfrm>
        </p:grpSpPr>
        <p:sp>
          <p:nvSpPr>
            <p:cNvPr id="300" name="Freeform 40662"/>
            <p:cNvSpPr/>
            <p:nvPr/>
          </p:nvSpPr>
          <p:spPr bwMode="auto">
            <a:xfrm>
              <a:off x="6453188" y="2973388"/>
              <a:ext cx="50800" cy="382588"/>
            </a:xfrm>
            <a:custGeom>
              <a:avLst/>
              <a:gdLst>
                <a:gd name="T0" fmla="*/ 2 w 12"/>
                <a:gd name="T1" fmla="*/ 85 h 89"/>
                <a:gd name="T2" fmla="*/ 9 w 12"/>
                <a:gd name="T3" fmla="*/ 89 h 89"/>
                <a:gd name="T4" fmla="*/ 12 w 12"/>
                <a:gd name="T5" fmla="*/ 0 h 89"/>
                <a:gd name="T6" fmla="*/ 2 w 12"/>
                <a:gd name="T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9">
                  <a:moveTo>
                    <a:pt x="2" y="85"/>
                  </a:moveTo>
                  <a:cubicBezTo>
                    <a:pt x="9" y="89"/>
                    <a:pt x="9" y="89"/>
                    <a:pt x="9" y="89"/>
                  </a:cubicBezTo>
                  <a:cubicBezTo>
                    <a:pt x="9" y="89"/>
                    <a:pt x="8" y="18"/>
                    <a:pt x="12" y="0"/>
                  </a:cubicBezTo>
                  <a:cubicBezTo>
                    <a:pt x="12" y="0"/>
                    <a:pt x="0" y="35"/>
                    <a:pt x="2" y="8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1" name="Freeform 40663"/>
            <p:cNvSpPr/>
            <p:nvPr/>
          </p:nvSpPr>
          <p:spPr bwMode="auto">
            <a:xfrm>
              <a:off x="6521450" y="3051175"/>
              <a:ext cx="38100" cy="282575"/>
            </a:xfrm>
            <a:custGeom>
              <a:avLst/>
              <a:gdLst>
                <a:gd name="T0" fmla="*/ 2 w 9"/>
                <a:gd name="T1" fmla="*/ 66 h 66"/>
                <a:gd name="T2" fmla="*/ 8 w 9"/>
                <a:gd name="T3" fmla="*/ 62 h 66"/>
                <a:gd name="T4" fmla="*/ 9 w 9"/>
                <a:gd name="T5" fmla="*/ 0 h 66"/>
                <a:gd name="T6" fmla="*/ 2 w 9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66">
                  <a:moveTo>
                    <a:pt x="2" y="66"/>
                  </a:move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6" y="6"/>
                    <a:pt x="9" y="0"/>
                  </a:cubicBezTo>
                  <a:cubicBezTo>
                    <a:pt x="9" y="0"/>
                    <a:pt x="0" y="42"/>
                    <a:pt x="2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2" name="Freeform 40664"/>
            <p:cNvSpPr/>
            <p:nvPr/>
          </p:nvSpPr>
          <p:spPr bwMode="auto">
            <a:xfrm>
              <a:off x="6281738" y="3162300"/>
              <a:ext cx="42863" cy="284163"/>
            </a:xfrm>
            <a:custGeom>
              <a:avLst/>
              <a:gdLst>
                <a:gd name="T0" fmla="*/ 8 w 10"/>
                <a:gd name="T1" fmla="*/ 66 h 66"/>
                <a:gd name="T2" fmla="*/ 2 w 10"/>
                <a:gd name="T3" fmla="*/ 62 h 66"/>
                <a:gd name="T4" fmla="*/ 0 w 10"/>
                <a:gd name="T5" fmla="*/ 0 h 66"/>
                <a:gd name="T6" fmla="*/ 8 w 10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6">
                  <a:moveTo>
                    <a:pt x="8" y="66"/>
                  </a:move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3" y="5"/>
                    <a:pt x="0" y="0"/>
                  </a:cubicBezTo>
                  <a:cubicBezTo>
                    <a:pt x="0" y="0"/>
                    <a:pt x="10" y="42"/>
                    <a:pt x="8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3" name="Freeform 40665"/>
            <p:cNvSpPr/>
            <p:nvPr/>
          </p:nvSpPr>
          <p:spPr bwMode="auto">
            <a:xfrm>
              <a:off x="6602413" y="3124200"/>
              <a:ext cx="25400" cy="219075"/>
            </a:xfrm>
            <a:custGeom>
              <a:avLst/>
              <a:gdLst>
                <a:gd name="T0" fmla="*/ 2 w 6"/>
                <a:gd name="T1" fmla="*/ 51 h 51"/>
                <a:gd name="T2" fmla="*/ 6 w 6"/>
                <a:gd name="T3" fmla="*/ 47 h 51"/>
                <a:gd name="T4" fmla="*/ 6 w 6"/>
                <a:gd name="T5" fmla="*/ 0 h 51"/>
                <a:gd name="T6" fmla="*/ 2 w 6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1">
                  <a:moveTo>
                    <a:pt x="2" y="51"/>
                  </a:moveTo>
                  <a:cubicBezTo>
                    <a:pt x="6" y="47"/>
                    <a:pt x="6" y="47"/>
                    <a:pt x="6" y="4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37"/>
                    <a:pt x="2" y="51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4" name="Freeform 40666"/>
            <p:cNvSpPr/>
            <p:nvPr/>
          </p:nvSpPr>
          <p:spPr bwMode="auto">
            <a:xfrm>
              <a:off x="6397625" y="3094038"/>
              <a:ext cx="25400" cy="249238"/>
            </a:xfrm>
            <a:custGeom>
              <a:avLst/>
              <a:gdLst>
                <a:gd name="T0" fmla="*/ 6 w 6"/>
                <a:gd name="T1" fmla="*/ 58 h 58"/>
                <a:gd name="T2" fmla="*/ 1 w 6"/>
                <a:gd name="T3" fmla="*/ 0 h 58"/>
                <a:gd name="T4" fmla="*/ 0 w 6"/>
                <a:gd name="T5" fmla="*/ 52 h 58"/>
                <a:gd name="T6" fmla="*/ 6 w 6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8">
                  <a:moveTo>
                    <a:pt x="6" y="58"/>
                  </a:moveTo>
                  <a:cubicBezTo>
                    <a:pt x="6" y="58"/>
                    <a:pt x="6" y="11"/>
                    <a:pt x="1" y="0"/>
                  </a:cubicBezTo>
                  <a:cubicBezTo>
                    <a:pt x="1" y="0"/>
                    <a:pt x="1" y="44"/>
                    <a:pt x="0" y="52"/>
                  </a:cubicBezTo>
                  <a:cubicBezTo>
                    <a:pt x="6" y="58"/>
                    <a:pt x="6" y="58"/>
                    <a:pt x="6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5" name="Freeform 40667"/>
            <p:cNvSpPr/>
            <p:nvPr/>
          </p:nvSpPr>
          <p:spPr bwMode="auto">
            <a:xfrm>
              <a:off x="6726238" y="3175000"/>
              <a:ext cx="30163" cy="249238"/>
            </a:xfrm>
            <a:custGeom>
              <a:avLst/>
              <a:gdLst>
                <a:gd name="T0" fmla="*/ 7 w 7"/>
                <a:gd name="T1" fmla="*/ 58 h 58"/>
                <a:gd name="T2" fmla="*/ 2 w 7"/>
                <a:gd name="T3" fmla="*/ 0 h 58"/>
                <a:gd name="T4" fmla="*/ 0 w 7"/>
                <a:gd name="T5" fmla="*/ 52 h 58"/>
                <a:gd name="T6" fmla="*/ 7 w 7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8">
                  <a:moveTo>
                    <a:pt x="7" y="58"/>
                  </a:moveTo>
                  <a:cubicBezTo>
                    <a:pt x="7" y="58"/>
                    <a:pt x="7" y="11"/>
                    <a:pt x="2" y="0"/>
                  </a:cubicBezTo>
                  <a:cubicBezTo>
                    <a:pt x="2" y="0"/>
                    <a:pt x="2" y="44"/>
                    <a:pt x="0" y="52"/>
                  </a:cubicBezTo>
                  <a:lnTo>
                    <a:pt x="7" y="58"/>
                  </a:lnTo>
                  <a:close/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6" name="Freeform 40668"/>
            <p:cNvSpPr/>
            <p:nvPr/>
          </p:nvSpPr>
          <p:spPr bwMode="auto">
            <a:xfrm>
              <a:off x="6564313" y="3192463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6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6" y="9"/>
                    <a:pt x="19" y="0"/>
                  </a:cubicBezTo>
                  <a:cubicBezTo>
                    <a:pt x="19" y="0"/>
                    <a:pt x="4" y="30"/>
                    <a:pt x="6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7" name="Freeform 40669"/>
            <p:cNvSpPr/>
            <p:nvPr/>
          </p:nvSpPr>
          <p:spPr bwMode="auto">
            <a:xfrm>
              <a:off x="6564313" y="3201988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5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5" y="9"/>
                    <a:pt x="19" y="0"/>
                  </a:cubicBezTo>
                  <a:cubicBezTo>
                    <a:pt x="19" y="0"/>
                    <a:pt x="4" y="30"/>
                    <a:pt x="5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8" name="Freeform 40670"/>
            <p:cNvSpPr/>
            <p:nvPr/>
          </p:nvSpPr>
          <p:spPr bwMode="auto">
            <a:xfrm>
              <a:off x="6478588" y="3119438"/>
              <a:ext cx="50800" cy="249238"/>
            </a:xfrm>
            <a:custGeom>
              <a:avLst/>
              <a:gdLst>
                <a:gd name="T0" fmla="*/ 11 w 12"/>
                <a:gd name="T1" fmla="*/ 50 h 58"/>
                <a:gd name="T2" fmla="*/ 0 w 12"/>
                <a:gd name="T3" fmla="*/ 0 h 58"/>
                <a:gd name="T4" fmla="*/ 6 w 12"/>
                <a:gd name="T5" fmla="*/ 58 h 58"/>
                <a:gd name="T6" fmla="*/ 11 w 12"/>
                <a:gd name="T7" fmla="*/ 5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8">
                  <a:moveTo>
                    <a:pt x="11" y="50"/>
                  </a:moveTo>
                  <a:cubicBezTo>
                    <a:pt x="11" y="50"/>
                    <a:pt x="12" y="10"/>
                    <a:pt x="0" y="0"/>
                  </a:cubicBezTo>
                  <a:cubicBezTo>
                    <a:pt x="0" y="0"/>
                    <a:pt x="8" y="39"/>
                    <a:pt x="6" y="58"/>
                  </a:cubicBezTo>
                  <a:cubicBezTo>
                    <a:pt x="11" y="50"/>
                    <a:pt x="11" y="50"/>
                    <a:pt x="11" y="50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9" name="Freeform 40671"/>
            <p:cNvSpPr/>
            <p:nvPr/>
          </p:nvSpPr>
          <p:spPr bwMode="auto">
            <a:xfrm>
              <a:off x="6413500" y="3111500"/>
              <a:ext cx="30163" cy="312738"/>
            </a:xfrm>
            <a:custGeom>
              <a:avLst/>
              <a:gdLst>
                <a:gd name="T0" fmla="*/ 1 w 7"/>
                <a:gd name="T1" fmla="*/ 65 h 73"/>
                <a:gd name="T2" fmla="*/ 7 w 7"/>
                <a:gd name="T3" fmla="*/ 0 h 73"/>
                <a:gd name="T4" fmla="*/ 7 w 7"/>
                <a:gd name="T5" fmla="*/ 73 h 73"/>
                <a:gd name="T6" fmla="*/ 1 w 7"/>
                <a:gd name="T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3">
                  <a:moveTo>
                    <a:pt x="1" y="65"/>
                  </a:moveTo>
                  <a:cubicBezTo>
                    <a:pt x="1" y="65"/>
                    <a:pt x="0" y="19"/>
                    <a:pt x="7" y="0"/>
                  </a:cubicBezTo>
                  <a:cubicBezTo>
                    <a:pt x="7" y="0"/>
                    <a:pt x="4" y="62"/>
                    <a:pt x="7" y="73"/>
                  </a:cubicBezTo>
                  <a:cubicBezTo>
                    <a:pt x="1" y="65"/>
                    <a:pt x="1" y="65"/>
                    <a:pt x="1" y="6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0" name="Freeform 40672"/>
            <p:cNvSpPr/>
            <p:nvPr/>
          </p:nvSpPr>
          <p:spPr bwMode="auto">
            <a:xfrm>
              <a:off x="6345238" y="3116263"/>
              <a:ext cx="34925" cy="265113"/>
            </a:xfrm>
            <a:custGeom>
              <a:avLst/>
              <a:gdLst>
                <a:gd name="T0" fmla="*/ 7 w 8"/>
                <a:gd name="T1" fmla="*/ 45 h 62"/>
                <a:gd name="T2" fmla="*/ 4 w 8"/>
                <a:gd name="T3" fmla="*/ 0 h 62"/>
                <a:gd name="T4" fmla="*/ 0 w 8"/>
                <a:gd name="T5" fmla="*/ 62 h 62"/>
                <a:gd name="T6" fmla="*/ 7 w 8"/>
                <a:gd name="T7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2">
                  <a:moveTo>
                    <a:pt x="7" y="45"/>
                  </a:moveTo>
                  <a:cubicBezTo>
                    <a:pt x="7" y="45"/>
                    <a:pt x="8" y="13"/>
                    <a:pt x="4" y="0"/>
                  </a:cubicBezTo>
                  <a:cubicBezTo>
                    <a:pt x="4" y="0"/>
                    <a:pt x="4" y="49"/>
                    <a:pt x="0" y="62"/>
                  </a:cubicBezTo>
                  <a:cubicBezTo>
                    <a:pt x="7" y="45"/>
                    <a:pt x="7" y="45"/>
                    <a:pt x="7" y="4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1" name="Freeform 40673"/>
            <p:cNvSpPr/>
            <p:nvPr/>
          </p:nvSpPr>
          <p:spPr bwMode="auto">
            <a:xfrm>
              <a:off x="6316663" y="3192463"/>
              <a:ext cx="76200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3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1"/>
                    <a:pt x="13" y="54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2" name="Freeform 40674"/>
            <p:cNvSpPr/>
            <p:nvPr/>
          </p:nvSpPr>
          <p:spPr bwMode="auto">
            <a:xfrm>
              <a:off x="6645275" y="3159125"/>
              <a:ext cx="76200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4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1"/>
                    <a:pt x="14" y="54"/>
                  </a:cubicBezTo>
                  <a:lnTo>
                    <a:pt x="18" y="45"/>
                  </a:lnTo>
                  <a:close/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3" name="Freeform 40675"/>
            <p:cNvSpPr/>
            <p:nvPr/>
          </p:nvSpPr>
          <p:spPr bwMode="auto">
            <a:xfrm>
              <a:off x="6632575" y="3270250"/>
              <a:ext cx="33338" cy="158750"/>
            </a:xfrm>
            <a:custGeom>
              <a:avLst/>
              <a:gdLst>
                <a:gd name="T0" fmla="*/ 1 w 8"/>
                <a:gd name="T1" fmla="*/ 24 h 37"/>
                <a:gd name="T2" fmla="*/ 8 w 8"/>
                <a:gd name="T3" fmla="*/ 0 h 37"/>
                <a:gd name="T4" fmla="*/ 7 w 8"/>
                <a:gd name="T5" fmla="*/ 37 h 37"/>
                <a:gd name="T6" fmla="*/ 1 w 8"/>
                <a:gd name="T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7">
                  <a:moveTo>
                    <a:pt x="1" y="24"/>
                  </a:moveTo>
                  <a:cubicBezTo>
                    <a:pt x="1" y="24"/>
                    <a:pt x="0" y="11"/>
                    <a:pt x="8" y="0"/>
                  </a:cubicBezTo>
                  <a:cubicBezTo>
                    <a:pt x="8" y="0"/>
                    <a:pt x="4" y="28"/>
                    <a:pt x="7" y="37"/>
                  </a:cubicBezTo>
                  <a:cubicBezTo>
                    <a:pt x="1" y="24"/>
                    <a:pt x="1" y="24"/>
                    <a:pt x="1" y="24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4" name="Freeform 40676"/>
            <p:cNvSpPr/>
            <p:nvPr/>
          </p:nvSpPr>
          <p:spPr bwMode="auto">
            <a:xfrm>
              <a:off x="6623050" y="3189288"/>
              <a:ext cx="42863" cy="274638"/>
            </a:xfrm>
            <a:custGeom>
              <a:avLst/>
              <a:gdLst>
                <a:gd name="T0" fmla="*/ 0 w 10"/>
                <a:gd name="T1" fmla="*/ 50 h 64"/>
                <a:gd name="T2" fmla="*/ 10 w 10"/>
                <a:gd name="T3" fmla="*/ 0 h 64"/>
                <a:gd name="T4" fmla="*/ 5 w 10"/>
                <a:gd name="T5" fmla="*/ 64 h 64"/>
                <a:gd name="T6" fmla="*/ 0 w 10"/>
                <a:gd name="T7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4">
                  <a:moveTo>
                    <a:pt x="0" y="50"/>
                  </a:moveTo>
                  <a:cubicBezTo>
                    <a:pt x="0" y="50"/>
                    <a:pt x="0" y="13"/>
                    <a:pt x="10" y="0"/>
                  </a:cubicBezTo>
                  <a:cubicBezTo>
                    <a:pt x="10" y="0"/>
                    <a:pt x="2" y="46"/>
                    <a:pt x="5" y="64"/>
                  </a:cubicBezTo>
                  <a:cubicBezTo>
                    <a:pt x="0" y="50"/>
                    <a:pt x="0" y="50"/>
                    <a:pt x="0" y="50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5" name="Freeform 40677"/>
            <p:cNvSpPr/>
            <p:nvPr/>
          </p:nvSpPr>
          <p:spPr bwMode="auto">
            <a:xfrm>
              <a:off x="6307138" y="3116263"/>
              <a:ext cx="42863" cy="269875"/>
            </a:xfrm>
            <a:custGeom>
              <a:avLst/>
              <a:gdLst>
                <a:gd name="T0" fmla="*/ 10 w 10"/>
                <a:gd name="T1" fmla="*/ 56 h 63"/>
                <a:gd name="T2" fmla="*/ 0 w 10"/>
                <a:gd name="T3" fmla="*/ 0 h 63"/>
                <a:gd name="T4" fmla="*/ 2 w 10"/>
                <a:gd name="T5" fmla="*/ 63 h 63"/>
                <a:gd name="T6" fmla="*/ 10 w 10"/>
                <a:gd name="T7" fmla="*/ 5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3">
                  <a:moveTo>
                    <a:pt x="10" y="56"/>
                  </a:moveTo>
                  <a:cubicBezTo>
                    <a:pt x="10" y="56"/>
                    <a:pt x="4" y="5"/>
                    <a:pt x="0" y="0"/>
                  </a:cubicBezTo>
                  <a:cubicBezTo>
                    <a:pt x="0" y="0"/>
                    <a:pt x="4" y="53"/>
                    <a:pt x="2" y="63"/>
                  </a:cubicBezTo>
                  <a:cubicBezTo>
                    <a:pt x="10" y="56"/>
                    <a:pt x="10" y="56"/>
                    <a:pt x="1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6" name="Freeform 40678"/>
            <p:cNvSpPr/>
            <p:nvPr/>
          </p:nvSpPr>
          <p:spPr bwMode="auto">
            <a:xfrm>
              <a:off x="6542088" y="3149600"/>
              <a:ext cx="42863" cy="236538"/>
            </a:xfrm>
            <a:custGeom>
              <a:avLst/>
              <a:gdLst>
                <a:gd name="T0" fmla="*/ 0 w 10"/>
                <a:gd name="T1" fmla="*/ 55 h 55"/>
                <a:gd name="T2" fmla="*/ 10 w 10"/>
                <a:gd name="T3" fmla="*/ 0 h 55"/>
                <a:gd name="T4" fmla="*/ 7 w 10"/>
                <a:gd name="T5" fmla="*/ 44 h 55"/>
                <a:gd name="T6" fmla="*/ 0 w 10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5">
                  <a:moveTo>
                    <a:pt x="0" y="55"/>
                  </a:moveTo>
                  <a:cubicBezTo>
                    <a:pt x="0" y="55"/>
                    <a:pt x="4" y="12"/>
                    <a:pt x="10" y="0"/>
                  </a:cubicBezTo>
                  <a:cubicBezTo>
                    <a:pt x="10" y="0"/>
                    <a:pt x="7" y="35"/>
                    <a:pt x="7" y="44"/>
                  </a:cubicBezTo>
                  <a:cubicBezTo>
                    <a:pt x="0" y="55"/>
                    <a:pt x="0" y="55"/>
                    <a:pt x="0" y="5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7" name="Freeform 40679"/>
            <p:cNvSpPr/>
            <p:nvPr/>
          </p:nvSpPr>
          <p:spPr bwMode="auto">
            <a:xfrm>
              <a:off x="6670675" y="3159125"/>
              <a:ext cx="42863" cy="239713"/>
            </a:xfrm>
            <a:custGeom>
              <a:avLst/>
              <a:gdLst>
                <a:gd name="T0" fmla="*/ 0 w 10"/>
                <a:gd name="T1" fmla="*/ 56 h 56"/>
                <a:gd name="T2" fmla="*/ 10 w 10"/>
                <a:gd name="T3" fmla="*/ 0 h 56"/>
                <a:gd name="T4" fmla="*/ 7 w 10"/>
                <a:gd name="T5" fmla="*/ 45 h 56"/>
                <a:gd name="T6" fmla="*/ 0 w 10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6">
                  <a:moveTo>
                    <a:pt x="0" y="56"/>
                  </a:moveTo>
                  <a:cubicBezTo>
                    <a:pt x="0" y="56"/>
                    <a:pt x="4" y="13"/>
                    <a:pt x="10" y="0"/>
                  </a:cubicBezTo>
                  <a:cubicBezTo>
                    <a:pt x="10" y="0"/>
                    <a:pt x="7" y="35"/>
                    <a:pt x="7" y="45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8" name="Freeform 40680"/>
            <p:cNvSpPr/>
            <p:nvPr/>
          </p:nvSpPr>
          <p:spPr bwMode="auto">
            <a:xfrm>
              <a:off x="6443663" y="3059113"/>
              <a:ext cx="47625" cy="322263"/>
            </a:xfrm>
            <a:custGeom>
              <a:avLst/>
              <a:gdLst>
                <a:gd name="T0" fmla="*/ 0 w 11"/>
                <a:gd name="T1" fmla="*/ 66 h 75"/>
                <a:gd name="T2" fmla="*/ 1 w 11"/>
                <a:gd name="T3" fmla="*/ 0 h 75"/>
                <a:gd name="T4" fmla="*/ 6 w 11"/>
                <a:gd name="T5" fmla="*/ 75 h 75"/>
                <a:gd name="T6" fmla="*/ 0 w 11"/>
                <a:gd name="T7" fmla="*/ 6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5">
                  <a:moveTo>
                    <a:pt x="0" y="66"/>
                  </a:moveTo>
                  <a:cubicBezTo>
                    <a:pt x="0" y="66"/>
                    <a:pt x="6" y="16"/>
                    <a:pt x="1" y="0"/>
                  </a:cubicBezTo>
                  <a:cubicBezTo>
                    <a:pt x="1" y="0"/>
                    <a:pt x="11" y="49"/>
                    <a:pt x="6" y="75"/>
                  </a:cubicBezTo>
                  <a:cubicBezTo>
                    <a:pt x="0" y="66"/>
                    <a:pt x="0" y="66"/>
                    <a:pt x="0" y="6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9" name="Freeform 40681"/>
            <p:cNvSpPr/>
            <p:nvPr/>
          </p:nvSpPr>
          <p:spPr bwMode="auto">
            <a:xfrm>
              <a:off x="5849938" y="3051175"/>
              <a:ext cx="50800" cy="312738"/>
            </a:xfrm>
            <a:custGeom>
              <a:avLst/>
              <a:gdLst>
                <a:gd name="T0" fmla="*/ 10 w 12"/>
                <a:gd name="T1" fmla="*/ 70 h 73"/>
                <a:gd name="T2" fmla="*/ 3 w 12"/>
                <a:gd name="T3" fmla="*/ 73 h 73"/>
                <a:gd name="T4" fmla="*/ 0 w 12"/>
                <a:gd name="T5" fmla="*/ 0 h 73"/>
                <a:gd name="T6" fmla="*/ 10 w 12"/>
                <a:gd name="T7" fmla="*/ 7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3">
                  <a:moveTo>
                    <a:pt x="10" y="70"/>
                  </a:move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4" y="15"/>
                    <a:pt x="0" y="0"/>
                  </a:cubicBezTo>
                  <a:cubicBezTo>
                    <a:pt x="0" y="0"/>
                    <a:pt x="12" y="29"/>
                    <a:pt x="10" y="70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0" name="Freeform 40682"/>
            <p:cNvSpPr/>
            <p:nvPr/>
          </p:nvSpPr>
          <p:spPr bwMode="auto">
            <a:xfrm>
              <a:off x="6059488" y="2978150"/>
              <a:ext cx="34925" cy="365125"/>
            </a:xfrm>
            <a:custGeom>
              <a:avLst/>
              <a:gdLst>
                <a:gd name="T0" fmla="*/ 2 w 8"/>
                <a:gd name="T1" fmla="*/ 85 h 85"/>
                <a:gd name="T2" fmla="*/ 7 w 8"/>
                <a:gd name="T3" fmla="*/ 80 h 85"/>
                <a:gd name="T4" fmla="*/ 8 w 8"/>
                <a:gd name="T5" fmla="*/ 0 h 85"/>
                <a:gd name="T6" fmla="*/ 2 w 8"/>
                <a:gd name="T7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5">
                  <a:moveTo>
                    <a:pt x="2" y="85"/>
                  </a:moveTo>
                  <a:cubicBezTo>
                    <a:pt x="7" y="80"/>
                    <a:pt x="7" y="80"/>
                    <a:pt x="7" y="80"/>
                  </a:cubicBezTo>
                  <a:cubicBezTo>
                    <a:pt x="7" y="80"/>
                    <a:pt x="6" y="8"/>
                    <a:pt x="8" y="0"/>
                  </a:cubicBezTo>
                  <a:cubicBezTo>
                    <a:pt x="8" y="0"/>
                    <a:pt x="0" y="54"/>
                    <a:pt x="2" y="8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1" name="Freeform 40683"/>
            <p:cNvSpPr/>
            <p:nvPr/>
          </p:nvSpPr>
          <p:spPr bwMode="auto">
            <a:xfrm>
              <a:off x="6029325" y="3171825"/>
              <a:ext cx="42863" cy="282575"/>
            </a:xfrm>
            <a:custGeom>
              <a:avLst/>
              <a:gdLst>
                <a:gd name="T0" fmla="*/ 2 w 10"/>
                <a:gd name="T1" fmla="*/ 66 h 66"/>
                <a:gd name="T2" fmla="*/ 8 w 10"/>
                <a:gd name="T3" fmla="*/ 62 h 66"/>
                <a:gd name="T4" fmla="*/ 10 w 10"/>
                <a:gd name="T5" fmla="*/ 0 h 66"/>
                <a:gd name="T6" fmla="*/ 2 w 10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6">
                  <a:moveTo>
                    <a:pt x="2" y="66"/>
                  </a:move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7" y="5"/>
                    <a:pt x="10" y="0"/>
                  </a:cubicBezTo>
                  <a:cubicBezTo>
                    <a:pt x="10" y="0"/>
                    <a:pt x="0" y="42"/>
                    <a:pt x="2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2" name="Freeform 40684"/>
            <p:cNvSpPr/>
            <p:nvPr/>
          </p:nvSpPr>
          <p:spPr bwMode="auto">
            <a:xfrm>
              <a:off x="6140450" y="3132138"/>
              <a:ext cx="25400" cy="219075"/>
            </a:xfrm>
            <a:custGeom>
              <a:avLst/>
              <a:gdLst>
                <a:gd name="T0" fmla="*/ 1 w 6"/>
                <a:gd name="T1" fmla="*/ 51 h 51"/>
                <a:gd name="T2" fmla="*/ 5 w 6"/>
                <a:gd name="T3" fmla="*/ 47 h 51"/>
                <a:gd name="T4" fmla="*/ 6 w 6"/>
                <a:gd name="T5" fmla="*/ 0 h 51"/>
                <a:gd name="T6" fmla="*/ 1 w 6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1">
                  <a:moveTo>
                    <a:pt x="1" y="51"/>
                  </a:moveTo>
                  <a:cubicBezTo>
                    <a:pt x="5" y="47"/>
                    <a:pt x="5" y="47"/>
                    <a:pt x="5" y="4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37"/>
                    <a:pt x="1" y="51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3" name="Freeform 40685"/>
            <p:cNvSpPr/>
            <p:nvPr/>
          </p:nvSpPr>
          <p:spPr bwMode="auto">
            <a:xfrm>
              <a:off x="5930900" y="3101975"/>
              <a:ext cx="25400" cy="249238"/>
            </a:xfrm>
            <a:custGeom>
              <a:avLst/>
              <a:gdLst>
                <a:gd name="T0" fmla="*/ 0 w 6"/>
                <a:gd name="T1" fmla="*/ 58 h 58"/>
                <a:gd name="T2" fmla="*/ 5 w 6"/>
                <a:gd name="T3" fmla="*/ 0 h 58"/>
                <a:gd name="T4" fmla="*/ 6 w 6"/>
                <a:gd name="T5" fmla="*/ 52 h 58"/>
                <a:gd name="T6" fmla="*/ 0 w 6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8">
                  <a:moveTo>
                    <a:pt x="0" y="58"/>
                  </a:moveTo>
                  <a:cubicBezTo>
                    <a:pt x="0" y="58"/>
                    <a:pt x="0" y="11"/>
                    <a:pt x="5" y="0"/>
                  </a:cubicBezTo>
                  <a:cubicBezTo>
                    <a:pt x="5" y="0"/>
                    <a:pt x="5" y="44"/>
                    <a:pt x="6" y="52"/>
                  </a:cubicBezTo>
                  <a:cubicBezTo>
                    <a:pt x="0" y="58"/>
                    <a:pt x="0" y="58"/>
                    <a:pt x="0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4" name="Freeform 40686"/>
            <p:cNvSpPr/>
            <p:nvPr/>
          </p:nvSpPr>
          <p:spPr bwMode="auto">
            <a:xfrm>
              <a:off x="6264275" y="3184525"/>
              <a:ext cx="30163" cy="249238"/>
            </a:xfrm>
            <a:custGeom>
              <a:avLst/>
              <a:gdLst>
                <a:gd name="T0" fmla="*/ 7 w 7"/>
                <a:gd name="T1" fmla="*/ 58 h 58"/>
                <a:gd name="T2" fmla="*/ 2 w 7"/>
                <a:gd name="T3" fmla="*/ 0 h 58"/>
                <a:gd name="T4" fmla="*/ 0 w 7"/>
                <a:gd name="T5" fmla="*/ 52 h 58"/>
                <a:gd name="T6" fmla="*/ 7 w 7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8">
                  <a:moveTo>
                    <a:pt x="7" y="58"/>
                  </a:moveTo>
                  <a:cubicBezTo>
                    <a:pt x="7" y="58"/>
                    <a:pt x="7" y="11"/>
                    <a:pt x="2" y="0"/>
                  </a:cubicBezTo>
                  <a:cubicBezTo>
                    <a:pt x="2" y="0"/>
                    <a:pt x="2" y="44"/>
                    <a:pt x="0" y="52"/>
                  </a:cubicBezTo>
                  <a:cubicBezTo>
                    <a:pt x="7" y="58"/>
                    <a:pt x="7" y="58"/>
                    <a:pt x="7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5" name="Freeform 40687"/>
            <p:cNvSpPr/>
            <p:nvPr/>
          </p:nvSpPr>
          <p:spPr bwMode="auto">
            <a:xfrm>
              <a:off x="6102350" y="3201988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6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5" y="9"/>
                    <a:pt x="19" y="0"/>
                  </a:cubicBezTo>
                  <a:cubicBezTo>
                    <a:pt x="19" y="0"/>
                    <a:pt x="4" y="30"/>
                    <a:pt x="6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6" name="Freeform 40688"/>
            <p:cNvSpPr/>
            <p:nvPr/>
          </p:nvSpPr>
          <p:spPr bwMode="auto">
            <a:xfrm>
              <a:off x="5824538" y="3128963"/>
              <a:ext cx="50800" cy="249238"/>
            </a:xfrm>
            <a:custGeom>
              <a:avLst/>
              <a:gdLst>
                <a:gd name="T0" fmla="*/ 1 w 12"/>
                <a:gd name="T1" fmla="*/ 50 h 58"/>
                <a:gd name="T2" fmla="*/ 12 w 12"/>
                <a:gd name="T3" fmla="*/ 0 h 58"/>
                <a:gd name="T4" fmla="*/ 6 w 12"/>
                <a:gd name="T5" fmla="*/ 58 h 58"/>
                <a:gd name="T6" fmla="*/ 1 w 12"/>
                <a:gd name="T7" fmla="*/ 5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8">
                  <a:moveTo>
                    <a:pt x="1" y="50"/>
                  </a:moveTo>
                  <a:cubicBezTo>
                    <a:pt x="1" y="50"/>
                    <a:pt x="0" y="10"/>
                    <a:pt x="12" y="0"/>
                  </a:cubicBezTo>
                  <a:cubicBezTo>
                    <a:pt x="12" y="0"/>
                    <a:pt x="4" y="39"/>
                    <a:pt x="6" y="58"/>
                  </a:cubicBezTo>
                  <a:cubicBezTo>
                    <a:pt x="1" y="50"/>
                    <a:pt x="1" y="50"/>
                    <a:pt x="1" y="50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7" name="Freeform 40689"/>
            <p:cNvSpPr/>
            <p:nvPr/>
          </p:nvSpPr>
          <p:spPr bwMode="auto">
            <a:xfrm>
              <a:off x="5910263" y="3119438"/>
              <a:ext cx="30163" cy="314325"/>
            </a:xfrm>
            <a:custGeom>
              <a:avLst/>
              <a:gdLst>
                <a:gd name="T0" fmla="*/ 6 w 7"/>
                <a:gd name="T1" fmla="*/ 65 h 73"/>
                <a:gd name="T2" fmla="*/ 0 w 7"/>
                <a:gd name="T3" fmla="*/ 0 h 73"/>
                <a:gd name="T4" fmla="*/ 0 w 7"/>
                <a:gd name="T5" fmla="*/ 73 h 73"/>
                <a:gd name="T6" fmla="*/ 6 w 7"/>
                <a:gd name="T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3">
                  <a:moveTo>
                    <a:pt x="6" y="65"/>
                  </a:moveTo>
                  <a:cubicBezTo>
                    <a:pt x="6" y="65"/>
                    <a:pt x="7" y="19"/>
                    <a:pt x="0" y="0"/>
                  </a:cubicBezTo>
                  <a:cubicBezTo>
                    <a:pt x="0" y="0"/>
                    <a:pt x="3" y="62"/>
                    <a:pt x="0" y="73"/>
                  </a:cubicBezTo>
                  <a:cubicBezTo>
                    <a:pt x="6" y="65"/>
                    <a:pt x="6" y="65"/>
                    <a:pt x="6" y="6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8" name="Freeform 40690"/>
            <p:cNvSpPr/>
            <p:nvPr/>
          </p:nvSpPr>
          <p:spPr bwMode="auto">
            <a:xfrm>
              <a:off x="5973763" y="3124200"/>
              <a:ext cx="34925" cy="266700"/>
            </a:xfrm>
            <a:custGeom>
              <a:avLst/>
              <a:gdLst>
                <a:gd name="T0" fmla="*/ 1 w 8"/>
                <a:gd name="T1" fmla="*/ 45 h 62"/>
                <a:gd name="T2" fmla="*/ 4 w 8"/>
                <a:gd name="T3" fmla="*/ 0 h 62"/>
                <a:gd name="T4" fmla="*/ 8 w 8"/>
                <a:gd name="T5" fmla="*/ 62 h 62"/>
                <a:gd name="T6" fmla="*/ 1 w 8"/>
                <a:gd name="T7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2">
                  <a:moveTo>
                    <a:pt x="1" y="45"/>
                  </a:moveTo>
                  <a:cubicBezTo>
                    <a:pt x="1" y="45"/>
                    <a:pt x="0" y="13"/>
                    <a:pt x="4" y="0"/>
                  </a:cubicBezTo>
                  <a:cubicBezTo>
                    <a:pt x="4" y="0"/>
                    <a:pt x="4" y="49"/>
                    <a:pt x="8" y="62"/>
                  </a:cubicBezTo>
                  <a:cubicBezTo>
                    <a:pt x="1" y="45"/>
                    <a:pt x="1" y="45"/>
                    <a:pt x="1" y="4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9" name="Freeform 40691"/>
            <p:cNvSpPr/>
            <p:nvPr/>
          </p:nvSpPr>
          <p:spPr bwMode="auto">
            <a:xfrm>
              <a:off x="6183313" y="3167063"/>
              <a:ext cx="77788" cy="227013"/>
            </a:xfrm>
            <a:custGeom>
              <a:avLst/>
              <a:gdLst>
                <a:gd name="T0" fmla="*/ 18 w 18"/>
                <a:gd name="T1" fmla="*/ 45 h 53"/>
                <a:gd name="T2" fmla="*/ 0 w 18"/>
                <a:gd name="T3" fmla="*/ 0 h 53"/>
                <a:gd name="T4" fmla="*/ 13 w 18"/>
                <a:gd name="T5" fmla="*/ 53 h 53"/>
                <a:gd name="T6" fmla="*/ 18 w 18"/>
                <a:gd name="T7" fmla="*/ 4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3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0"/>
                    <a:pt x="13" y="53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0" name="Freeform 40692"/>
            <p:cNvSpPr/>
            <p:nvPr/>
          </p:nvSpPr>
          <p:spPr bwMode="auto">
            <a:xfrm>
              <a:off x="6170613" y="3278188"/>
              <a:ext cx="34925" cy="158750"/>
            </a:xfrm>
            <a:custGeom>
              <a:avLst/>
              <a:gdLst>
                <a:gd name="T0" fmla="*/ 1 w 8"/>
                <a:gd name="T1" fmla="*/ 24 h 37"/>
                <a:gd name="T2" fmla="*/ 8 w 8"/>
                <a:gd name="T3" fmla="*/ 0 h 37"/>
                <a:gd name="T4" fmla="*/ 6 w 8"/>
                <a:gd name="T5" fmla="*/ 37 h 37"/>
                <a:gd name="T6" fmla="*/ 1 w 8"/>
                <a:gd name="T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7">
                  <a:moveTo>
                    <a:pt x="1" y="24"/>
                  </a:moveTo>
                  <a:cubicBezTo>
                    <a:pt x="1" y="24"/>
                    <a:pt x="0" y="11"/>
                    <a:pt x="8" y="0"/>
                  </a:cubicBezTo>
                  <a:cubicBezTo>
                    <a:pt x="8" y="0"/>
                    <a:pt x="4" y="28"/>
                    <a:pt x="6" y="37"/>
                  </a:cubicBezTo>
                  <a:cubicBezTo>
                    <a:pt x="1" y="24"/>
                    <a:pt x="1" y="24"/>
                    <a:pt x="1" y="24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1" name="Freeform 40693"/>
            <p:cNvSpPr/>
            <p:nvPr/>
          </p:nvSpPr>
          <p:spPr bwMode="auto">
            <a:xfrm>
              <a:off x="6162675" y="3197225"/>
              <a:ext cx="42863" cy="274638"/>
            </a:xfrm>
            <a:custGeom>
              <a:avLst/>
              <a:gdLst>
                <a:gd name="T0" fmla="*/ 0 w 10"/>
                <a:gd name="T1" fmla="*/ 50 h 64"/>
                <a:gd name="T2" fmla="*/ 10 w 10"/>
                <a:gd name="T3" fmla="*/ 0 h 64"/>
                <a:gd name="T4" fmla="*/ 4 w 10"/>
                <a:gd name="T5" fmla="*/ 64 h 64"/>
                <a:gd name="T6" fmla="*/ 0 w 10"/>
                <a:gd name="T7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4">
                  <a:moveTo>
                    <a:pt x="0" y="50"/>
                  </a:moveTo>
                  <a:cubicBezTo>
                    <a:pt x="0" y="50"/>
                    <a:pt x="0" y="13"/>
                    <a:pt x="10" y="0"/>
                  </a:cubicBezTo>
                  <a:cubicBezTo>
                    <a:pt x="10" y="0"/>
                    <a:pt x="2" y="46"/>
                    <a:pt x="4" y="64"/>
                  </a:cubicBezTo>
                  <a:cubicBezTo>
                    <a:pt x="0" y="50"/>
                    <a:pt x="0" y="50"/>
                    <a:pt x="0" y="50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2" name="Freeform 40694"/>
            <p:cNvSpPr/>
            <p:nvPr/>
          </p:nvSpPr>
          <p:spPr bwMode="auto">
            <a:xfrm>
              <a:off x="6003925" y="3124200"/>
              <a:ext cx="42863" cy="269875"/>
            </a:xfrm>
            <a:custGeom>
              <a:avLst/>
              <a:gdLst>
                <a:gd name="T0" fmla="*/ 0 w 10"/>
                <a:gd name="T1" fmla="*/ 56 h 63"/>
                <a:gd name="T2" fmla="*/ 10 w 10"/>
                <a:gd name="T3" fmla="*/ 0 h 63"/>
                <a:gd name="T4" fmla="*/ 8 w 10"/>
                <a:gd name="T5" fmla="*/ 63 h 63"/>
                <a:gd name="T6" fmla="*/ 0 w 10"/>
                <a:gd name="T7" fmla="*/ 5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3">
                  <a:moveTo>
                    <a:pt x="0" y="56"/>
                  </a:moveTo>
                  <a:cubicBezTo>
                    <a:pt x="0" y="56"/>
                    <a:pt x="6" y="5"/>
                    <a:pt x="10" y="0"/>
                  </a:cubicBezTo>
                  <a:cubicBezTo>
                    <a:pt x="10" y="0"/>
                    <a:pt x="6" y="53"/>
                    <a:pt x="8" y="63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3" name="Freeform 40695"/>
            <p:cNvSpPr/>
            <p:nvPr/>
          </p:nvSpPr>
          <p:spPr bwMode="auto">
            <a:xfrm>
              <a:off x="6076950" y="3159125"/>
              <a:ext cx="42863" cy="234950"/>
            </a:xfrm>
            <a:custGeom>
              <a:avLst/>
              <a:gdLst>
                <a:gd name="T0" fmla="*/ 0 w 10"/>
                <a:gd name="T1" fmla="*/ 55 h 55"/>
                <a:gd name="T2" fmla="*/ 10 w 10"/>
                <a:gd name="T3" fmla="*/ 0 h 55"/>
                <a:gd name="T4" fmla="*/ 8 w 10"/>
                <a:gd name="T5" fmla="*/ 44 h 55"/>
                <a:gd name="T6" fmla="*/ 0 w 10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5">
                  <a:moveTo>
                    <a:pt x="0" y="55"/>
                  </a:moveTo>
                  <a:cubicBezTo>
                    <a:pt x="0" y="55"/>
                    <a:pt x="4" y="12"/>
                    <a:pt x="10" y="0"/>
                  </a:cubicBezTo>
                  <a:cubicBezTo>
                    <a:pt x="10" y="0"/>
                    <a:pt x="8" y="35"/>
                    <a:pt x="8" y="44"/>
                  </a:cubicBezTo>
                  <a:cubicBezTo>
                    <a:pt x="0" y="55"/>
                    <a:pt x="0" y="55"/>
                    <a:pt x="0" y="5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4" name="Freeform 40696"/>
            <p:cNvSpPr/>
            <p:nvPr/>
          </p:nvSpPr>
          <p:spPr bwMode="auto">
            <a:xfrm>
              <a:off x="6205538" y="3167063"/>
              <a:ext cx="41275" cy="239713"/>
            </a:xfrm>
            <a:custGeom>
              <a:avLst/>
              <a:gdLst>
                <a:gd name="T0" fmla="*/ 0 w 10"/>
                <a:gd name="T1" fmla="*/ 56 h 56"/>
                <a:gd name="T2" fmla="*/ 10 w 10"/>
                <a:gd name="T3" fmla="*/ 0 h 56"/>
                <a:gd name="T4" fmla="*/ 8 w 10"/>
                <a:gd name="T5" fmla="*/ 44 h 56"/>
                <a:gd name="T6" fmla="*/ 0 w 10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6">
                  <a:moveTo>
                    <a:pt x="0" y="56"/>
                  </a:moveTo>
                  <a:cubicBezTo>
                    <a:pt x="0" y="56"/>
                    <a:pt x="4" y="13"/>
                    <a:pt x="10" y="0"/>
                  </a:cubicBezTo>
                  <a:cubicBezTo>
                    <a:pt x="10" y="0"/>
                    <a:pt x="8" y="35"/>
                    <a:pt x="8" y="44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5" name="Freeform 40697"/>
            <p:cNvSpPr/>
            <p:nvPr/>
          </p:nvSpPr>
          <p:spPr bwMode="auto">
            <a:xfrm>
              <a:off x="5862638" y="3068638"/>
              <a:ext cx="47625" cy="322263"/>
            </a:xfrm>
            <a:custGeom>
              <a:avLst/>
              <a:gdLst>
                <a:gd name="T0" fmla="*/ 11 w 11"/>
                <a:gd name="T1" fmla="*/ 66 h 75"/>
                <a:gd name="T2" fmla="*/ 10 w 11"/>
                <a:gd name="T3" fmla="*/ 0 h 75"/>
                <a:gd name="T4" fmla="*/ 5 w 11"/>
                <a:gd name="T5" fmla="*/ 75 h 75"/>
                <a:gd name="T6" fmla="*/ 11 w 11"/>
                <a:gd name="T7" fmla="*/ 6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5">
                  <a:moveTo>
                    <a:pt x="11" y="66"/>
                  </a:moveTo>
                  <a:cubicBezTo>
                    <a:pt x="11" y="66"/>
                    <a:pt x="5" y="16"/>
                    <a:pt x="10" y="0"/>
                  </a:cubicBezTo>
                  <a:cubicBezTo>
                    <a:pt x="10" y="0"/>
                    <a:pt x="0" y="49"/>
                    <a:pt x="5" y="75"/>
                  </a:cubicBezTo>
                  <a:cubicBezTo>
                    <a:pt x="11" y="66"/>
                    <a:pt x="11" y="66"/>
                    <a:pt x="11" y="6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6" name="Freeform 40698"/>
            <p:cNvSpPr/>
            <p:nvPr/>
          </p:nvSpPr>
          <p:spPr bwMode="auto">
            <a:xfrm>
              <a:off x="5956300" y="3209925"/>
              <a:ext cx="82550" cy="201613"/>
            </a:xfrm>
            <a:custGeom>
              <a:avLst/>
              <a:gdLst>
                <a:gd name="T0" fmla="*/ 19 w 19"/>
                <a:gd name="T1" fmla="*/ 42 h 47"/>
                <a:gd name="T2" fmla="*/ 0 w 19"/>
                <a:gd name="T3" fmla="*/ 0 h 47"/>
                <a:gd name="T4" fmla="*/ 13 w 19"/>
                <a:gd name="T5" fmla="*/ 47 h 47"/>
                <a:gd name="T6" fmla="*/ 19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19" y="42"/>
                  </a:moveTo>
                  <a:cubicBezTo>
                    <a:pt x="19" y="42"/>
                    <a:pt x="14" y="9"/>
                    <a:pt x="0" y="0"/>
                  </a:cubicBezTo>
                  <a:cubicBezTo>
                    <a:pt x="0" y="0"/>
                    <a:pt x="15" y="30"/>
                    <a:pt x="13" y="47"/>
                  </a:cubicBezTo>
                  <a:cubicBezTo>
                    <a:pt x="19" y="42"/>
                    <a:pt x="19" y="42"/>
                    <a:pt x="19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7" name="Freeform 40699"/>
            <p:cNvSpPr/>
            <p:nvPr/>
          </p:nvSpPr>
          <p:spPr bwMode="auto">
            <a:xfrm>
              <a:off x="6097588" y="3201988"/>
              <a:ext cx="77788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4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6" y="14"/>
                    <a:pt x="0" y="0"/>
                  </a:cubicBezTo>
                  <a:cubicBezTo>
                    <a:pt x="0" y="0"/>
                    <a:pt x="16" y="41"/>
                    <a:pt x="14" y="54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8" name="Freeform 40702"/>
            <p:cNvSpPr>
              <a:spLocks noEditPoints="1"/>
            </p:cNvSpPr>
            <p:nvPr/>
          </p:nvSpPr>
          <p:spPr bwMode="auto">
            <a:xfrm>
              <a:off x="6196013" y="3857625"/>
              <a:ext cx="492125" cy="26988"/>
            </a:xfrm>
            <a:custGeom>
              <a:avLst/>
              <a:gdLst>
                <a:gd name="T0" fmla="*/ 115 w 115"/>
                <a:gd name="T1" fmla="*/ 5 h 6"/>
                <a:gd name="T2" fmla="*/ 109 w 115"/>
                <a:gd name="T3" fmla="*/ 5 h 6"/>
                <a:gd name="T4" fmla="*/ 110 w 115"/>
                <a:gd name="T5" fmla="*/ 5 h 6"/>
                <a:gd name="T6" fmla="*/ 114 w 115"/>
                <a:gd name="T7" fmla="*/ 6 h 6"/>
                <a:gd name="T8" fmla="*/ 115 w 115"/>
                <a:gd name="T9" fmla="*/ 5 h 6"/>
                <a:gd name="T10" fmla="*/ 2 w 115"/>
                <a:gd name="T11" fmla="*/ 0 h 6"/>
                <a:gd name="T12" fmla="*/ 0 w 115"/>
                <a:gd name="T13" fmla="*/ 0 h 6"/>
                <a:gd name="T14" fmla="*/ 2 w 115"/>
                <a:gd name="T15" fmla="*/ 1 h 6"/>
                <a:gd name="T16" fmla="*/ 59 w 115"/>
                <a:gd name="T17" fmla="*/ 3 h 6"/>
                <a:gd name="T18" fmla="*/ 8 w 115"/>
                <a:gd name="T19" fmla="*/ 0 h 6"/>
                <a:gd name="T20" fmla="*/ 2 w 115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6">
                  <a:moveTo>
                    <a:pt x="115" y="5"/>
                  </a:moveTo>
                  <a:cubicBezTo>
                    <a:pt x="114" y="5"/>
                    <a:pt x="111" y="5"/>
                    <a:pt x="109" y="5"/>
                  </a:cubicBezTo>
                  <a:cubicBezTo>
                    <a:pt x="109" y="5"/>
                    <a:pt x="110" y="5"/>
                    <a:pt x="110" y="5"/>
                  </a:cubicBezTo>
                  <a:cubicBezTo>
                    <a:pt x="112" y="6"/>
                    <a:pt x="113" y="6"/>
                    <a:pt x="114" y="6"/>
                  </a:cubicBezTo>
                  <a:cubicBezTo>
                    <a:pt x="114" y="6"/>
                    <a:pt x="115" y="6"/>
                    <a:pt x="115" y="5"/>
                  </a:cubicBezTo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2" y="2"/>
                    <a:pt x="59" y="3"/>
                  </a:cubicBezTo>
                  <a:cubicBezTo>
                    <a:pt x="39" y="2"/>
                    <a:pt x="19" y="1"/>
                    <a:pt x="8" y="0"/>
                  </a:cubicBezTo>
                  <a:cubicBezTo>
                    <a:pt x="6" y="0"/>
                    <a:pt x="4" y="0"/>
                    <a:pt x="2" y="0"/>
                  </a:cubicBezTo>
                </a:path>
              </a:pathLst>
            </a:custGeom>
            <a:solidFill>
              <a:srgbClr val="C5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39" name="组合 338"/>
          <p:cNvGrpSpPr/>
          <p:nvPr/>
        </p:nvGrpSpPr>
        <p:grpSpPr>
          <a:xfrm>
            <a:off x="1247493" y="5785452"/>
            <a:ext cx="679344" cy="1019017"/>
            <a:chOff x="5843588" y="3048000"/>
            <a:chExt cx="504825" cy="757238"/>
          </a:xfrm>
        </p:grpSpPr>
        <p:sp>
          <p:nvSpPr>
            <p:cNvPr id="340" name="Freeform 40763"/>
            <p:cNvSpPr/>
            <p:nvPr/>
          </p:nvSpPr>
          <p:spPr bwMode="auto">
            <a:xfrm>
              <a:off x="6043613" y="3048000"/>
              <a:ext cx="212725" cy="701675"/>
            </a:xfrm>
            <a:custGeom>
              <a:avLst/>
              <a:gdLst>
                <a:gd name="T0" fmla="*/ 0 w 49"/>
                <a:gd name="T1" fmla="*/ 0 h 163"/>
                <a:gd name="T2" fmla="*/ 8 w 49"/>
                <a:gd name="T3" fmla="*/ 163 h 163"/>
                <a:gd name="T4" fmla="*/ 0 w 49"/>
                <a:gd name="T5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" h="163">
                  <a:moveTo>
                    <a:pt x="0" y="0"/>
                  </a:moveTo>
                  <a:cubicBezTo>
                    <a:pt x="27" y="100"/>
                    <a:pt x="8" y="163"/>
                    <a:pt x="8" y="163"/>
                  </a:cubicBezTo>
                  <a:cubicBezTo>
                    <a:pt x="18" y="143"/>
                    <a:pt x="49" y="89"/>
                    <a:pt x="0" y="0"/>
                  </a:cubicBezTo>
                </a:path>
              </a:pathLst>
            </a:custGeom>
            <a:solidFill>
              <a:srgbClr val="9AC8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1" name="Freeform 40764"/>
            <p:cNvSpPr/>
            <p:nvPr/>
          </p:nvSpPr>
          <p:spPr bwMode="auto">
            <a:xfrm>
              <a:off x="5843588" y="3340100"/>
              <a:ext cx="217488" cy="465138"/>
            </a:xfrm>
            <a:custGeom>
              <a:avLst/>
              <a:gdLst>
                <a:gd name="T0" fmla="*/ 0 w 50"/>
                <a:gd name="T1" fmla="*/ 0 h 108"/>
                <a:gd name="T2" fmla="*/ 41 w 50"/>
                <a:gd name="T3" fmla="*/ 108 h 108"/>
                <a:gd name="T4" fmla="*/ 45 w 50"/>
                <a:gd name="T5" fmla="*/ 82 h 108"/>
                <a:gd name="T6" fmla="*/ 0 w 50"/>
                <a:gd name="T7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08">
                  <a:moveTo>
                    <a:pt x="0" y="0"/>
                  </a:moveTo>
                  <a:cubicBezTo>
                    <a:pt x="43" y="46"/>
                    <a:pt x="36" y="84"/>
                    <a:pt x="41" y="108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50" y="36"/>
                    <a:pt x="0" y="0"/>
                  </a:cubicBezTo>
                </a:path>
              </a:pathLst>
            </a:custGeom>
            <a:solidFill>
              <a:srgbClr val="6FB6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2" name="Freeform 40765"/>
            <p:cNvSpPr/>
            <p:nvPr/>
          </p:nvSpPr>
          <p:spPr bwMode="auto">
            <a:xfrm>
              <a:off x="6143625" y="3440113"/>
              <a:ext cx="139700" cy="292100"/>
            </a:xfrm>
            <a:custGeom>
              <a:avLst/>
              <a:gdLst>
                <a:gd name="T0" fmla="*/ 32 w 32"/>
                <a:gd name="T1" fmla="*/ 0 h 68"/>
                <a:gd name="T2" fmla="*/ 10 w 32"/>
                <a:gd name="T3" fmla="*/ 68 h 68"/>
                <a:gd name="T4" fmla="*/ 32 w 32"/>
                <a:gd name="T5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68">
                  <a:moveTo>
                    <a:pt x="32" y="0"/>
                  </a:moveTo>
                  <a:cubicBezTo>
                    <a:pt x="0" y="22"/>
                    <a:pt x="10" y="68"/>
                    <a:pt x="10" y="68"/>
                  </a:cubicBezTo>
                  <a:cubicBezTo>
                    <a:pt x="16" y="38"/>
                    <a:pt x="26" y="16"/>
                    <a:pt x="32" y="0"/>
                  </a:cubicBezTo>
                </a:path>
              </a:pathLst>
            </a:custGeom>
            <a:solidFill>
              <a:srgbClr val="61A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3" name="Freeform 40766"/>
            <p:cNvSpPr/>
            <p:nvPr/>
          </p:nvSpPr>
          <p:spPr bwMode="auto">
            <a:xfrm>
              <a:off x="6226175" y="3568700"/>
              <a:ext cx="100013" cy="168275"/>
            </a:xfrm>
            <a:custGeom>
              <a:avLst/>
              <a:gdLst>
                <a:gd name="T0" fmla="*/ 21 w 23"/>
                <a:gd name="T1" fmla="*/ 0 h 39"/>
                <a:gd name="T2" fmla="*/ 20 w 23"/>
                <a:gd name="T3" fmla="*/ 0 h 39"/>
                <a:gd name="T4" fmla="*/ 1 w 23"/>
                <a:gd name="T5" fmla="*/ 39 h 39"/>
                <a:gd name="T6" fmla="*/ 21 w 23"/>
                <a:gd name="T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39">
                  <a:moveTo>
                    <a:pt x="21" y="0"/>
                  </a:moveTo>
                  <a:cubicBezTo>
                    <a:pt x="21" y="0"/>
                    <a:pt x="20" y="0"/>
                    <a:pt x="20" y="0"/>
                  </a:cubicBezTo>
                  <a:cubicBezTo>
                    <a:pt x="0" y="8"/>
                    <a:pt x="1" y="39"/>
                    <a:pt x="1" y="39"/>
                  </a:cubicBezTo>
                  <a:cubicBezTo>
                    <a:pt x="13" y="20"/>
                    <a:pt x="23" y="0"/>
                    <a:pt x="21" y="0"/>
                  </a:cubicBezTo>
                </a:path>
              </a:pathLst>
            </a:custGeom>
            <a:solidFill>
              <a:srgbClr val="2F91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4" name="Freeform 40767"/>
            <p:cNvSpPr/>
            <p:nvPr/>
          </p:nvSpPr>
          <p:spPr bwMode="auto">
            <a:xfrm>
              <a:off x="5908675" y="3173413"/>
              <a:ext cx="187325" cy="374650"/>
            </a:xfrm>
            <a:custGeom>
              <a:avLst/>
              <a:gdLst>
                <a:gd name="T0" fmla="*/ 0 w 43"/>
                <a:gd name="T1" fmla="*/ 0 h 87"/>
                <a:gd name="T2" fmla="*/ 28 w 43"/>
                <a:gd name="T3" fmla="*/ 87 h 87"/>
                <a:gd name="T4" fmla="*/ 0 w 43"/>
                <a:gd name="T5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87">
                  <a:moveTo>
                    <a:pt x="0" y="0"/>
                  </a:moveTo>
                  <a:cubicBezTo>
                    <a:pt x="11" y="24"/>
                    <a:pt x="24" y="56"/>
                    <a:pt x="28" y="87"/>
                  </a:cubicBezTo>
                  <a:cubicBezTo>
                    <a:pt x="28" y="87"/>
                    <a:pt x="43" y="55"/>
                    <a:pt x="0" y="0"/>
                  </a:cubicBezTo>
                </a:path>
              </a:pathLst>
            </a:custGeom>
            <a:solidFill>
              <a:srgbClr val="61A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5" name="Freeform 40768"/>
            <p:cNvSpPr/>
            <p:nvPr/>
          </p:nvSpPr>
          <p:spPr bwMode="auto">
            <a:xfrm>
              <a:off x="6183313" y="3108325"/>
              <a:ext cx="165100" cy="382588"/>
            </a:xfrm>
            <a:custGeom>
              <a:avLst/>
              <a:gdLst>
                <a:gd name="T0" fmla="*/ 38 w 38"/>
                <a:gd name="T1" fmla="*/ 0 h 89"/>
                <a:gd name="T2" fmla="*/ 0 w 38"/>
                <a:gd name="T3" fmla="*/ 89 h 89"/>
                <a:gd name="T4" fmla="*/ 38 w 38"/>
                <a:gd name="T5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89">
                  <a:moveTo>
                    <a:pt x="38" y="0"/>
                  </a:moveTo>
                  <a:cubicBezTo>
                    <a:pt x="3" y="11"/>
                    <a:pt x="0" y="89"/>
                    <a:pt x="0" y="89"/>
                  </a:cubicBezTo>
                  <a:cubicBezTo>
                    <a:pt x="12" y="51"/>
                    <a:pt x="17" y="32"/>
                    <a:pt x="38" y="0"/>
                  </a:cubicBezTo>
                </a:path>
              </a:pathLst>
            </a:custGeom>
            <a:solidFill>
              <a:srgbClr val="6FB6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346" name="图片 345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>
            <a:off x="1749807" y="987529"/>
            <a:ext cx="2490145" cy="1000111"/>
          </a:xfrm>
          <a:prstGeom prst="rect">
            <a:avLst/>
          </a:prstGeom>
        </p:spPr>
      </p:pic>
      <p:pic>
        <p:nvPicPr>
          <p:cNvPr id="347" name="图片 346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6939372" y="746264"/>
            <a:ext cx="1914868" cy="769064"/>
          </a:xfrm>
          <a:prstGeom prst="rect">
            <a:avLst/>
          </a:prstGeom>
        </p:spPr>
      </p:pic>
      <p:pic>
        <p:nvPicPr>
          <p:cNvPr id="348" name="图片 347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7905785" y="612044"/>
            <a:ext cx="1222546" cy="4910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1000">
        <p15:prstTrans prst="origami" invX="1"/>
      </p:transition>
    </mc:Choice>
    <mc:Fallback>
      <p:transition spd="slow" advTm="1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898900" y="2634115"/>
            <a:ext cx="2521044" cy="2071336"/>
            <a:chOff x="3898900" y="2944834"/>
            <a:chExt cx="2521044" cy="2071336"/>
          </a:xfrm>
        </p:grpSpPr>
        <p:sp>
          <p:nvSpPr>
            <p:cNvPr id="13" name="Freeform 6"/>
            <p:cNvSpPr/>
            <p:nvPr/>
          </p:nvSpPr>
          <p:spPr bwMode="auto">
            <a:xfrm>
              <a:off x="3898900" y="2944834"/>
              <a:ext cx="2521044" cy="2071336"/>
            </a:xfrm>
            <a:custGeom>
              <a:avLst/>
              <a:gdLst>
                <a:gd name="T0" fmla="*/ 217 w 703"/>
                <a:gd name="T1" fmla="*/ 376 h 576"/>
                <a:gd name="T2" fmla="*/ 174 w 703"/>
                <a:gd name="T3" fmla="*/ 332 h 576"/>
                <a:gd name="T4" fmla="*/ 26 w 703"/>
                <a:gd name="T5" fmla="*/ 189 h 576"/>
                <a:gd name="T6" fmla="*/ 16 w 703"/>
                <a:gd name="T7" fmla="*/ 145 h 576"/>
                <a:gd name="T8" fmla="*/ 74 w 703"/>
                <a:gd name="T9" fmla="*/ 139 h 576"/>
                <a:gd name="T10" fmla="*/ 253 w 703"/>
                <a:gd name="T11" fmla="*/ 314 h 576"/>
                <a:gd name="T12" fmla="*/ 264 w 703"/>
                <a:gd name="T13" fmla="*/ 324 h 576"/>
                <a:gd name="T14" fmla="*/ 270 w 703"/>
                <a:gd name="T15" fmla="*/ 321 h 576"/>
                <a:gd name="T16" fmla="*/ 262 w 703"/>
                <a:gd name="T17" fmla="*/ 306 h 576"/>
                <a:gd name="T18" fmla="*/ 45 w 703"/>
                <a:gd name="T19" fmla="*/ 94 h 576"/>
                <a:gd name="T20" fmla="*/ 35 w 703"/>
                <a:gd name="T21" fmla="*/ 84 h 576"/>
                <a:gd name="T22" fmla="*/ 34 w 703"/>
                <a:gd name="T23" fmla="*/ 34 h 576"/>
                <a:gd name="T24" fmla="*/ 82 w 703"/>
                <a:gd name="T25" fmla="*/ 35 h 576"/>
                <a:gd name="T26" fmla="*/ 122 w 703"/>
                <a:gd name="T27" fmla="*/ 74 h 576"/>
                <a:gd name="T28" fmla="*/ 308 w 703"/>
                <a:gd name="T29" fmla="*/ 256 h 576"/>
                <a:gd name="T30" fmla="*/ 322 w 703"/>
                <a:gd name="T31" fmla="*/ 266 h 576"/>
                <a:gd name="T32" fmla="*/ 327 w 703"/>
                <a:gd name="T33" fmla="*/ 260 h 576"/>
                <a:gd name="T34" fmla="*/ 315 w 703"/>
                <a:gd name="T35" fmla="*/ 245 h 576"/>
                <a:gd name="T36" fmla="*/ 142 w 703"/>
                <a:gd name="T37" fmla="*/ 76 h 576"/>
                <a:gd name="T38" fmla="*/ 129 w 703"/>
                <a:gd name="T39" fmla="*/ 64 h 576"/>
                <a:gd name="T40" fmla="*/ 126 w 703"/>
                <a:gd name="T41" fmla="*/ 14 h 576"/>
                <a:gd name="T42" fmla="*/ 177 w 703"/>
                <a:gd name="T43" fmla="*/ 16 h 576"/>
                <a:gd name="T44" fmla="*/ 376 w 703"/>
                <a:gd name="T45" fmla="*/ 210 h 576"/>
                <a:gd name="T46" fmla="*/ 441 w 703"/>
                <a:gd name="T47" fmla="*/ 244 h 576"/>
                <a:gd name="T48" fmla="*/ 461 w 703"/>
                <a:gd name="T49" fmla="*/ 207 h 576"/>
                <a:gd name="T50" fmla="*/ 420 w 703"/>
                <a:gd name="T51" fmla="*/ 176 h 576"/>
                <a:gd name="T52" fmla="*/ 361 w 703"/>
                <a:gd name="T53" fmla="*/ 147 h 576"/>
                <a:gd name="T54" fmla="*/ 325 w 703"/>
                <a:gd name="T55" fmla="*/ 71 h 576"/>
                <a:gd name="T56" fmla="*/ 558 w 703"/>
                <a:gd name="T57" fmla="*/ 198 h 576"/>
                <a:gd name="T58" fmla="*/ 603 w 703"/>
                <a:gd name="T59" fmla="*/ 282 h 576"/>
                <a:gd name="T60" fmla="*/ 644 w 703"/>
                <a:gd name="T61" fmla="*/ 362 h 576"/>
                <a:gd name="T62" fmla="*/ 703 w 703"/>
                <a:gd name="T63" fmla="*/ 430 h 576"/>
                <a:gd name="T64" fmla="*/ 673 w 703"/>
                <a:gd name="T65" fmla="*/ 437 h 576"/>
                <a:gd name="T66" fmla="*/ 525 w 703"/>
                <a:gd name="T67" fmla="*/ 501 h 576"/>
                <a:gd name="T68" fmla="*/ 202 w 703"/>
                <a:gd name="T69" fmla="*/ 467 h 576"/>
                <a:gd name="T70" fmla="*/ 19 w 703"/>
                <a:gd name="T71" fmla="*/ 288 h 576"/>
                <a:gd name="T72" fmla="*/ 14 w 703"/>
                <a:gd name="T73" fmla="*/ 239 h 576"/>
                <a:gd name="T74" fmla="*/ 64 w 703"/>
                <a:gd name="T75" fmla="*/ 242 h 576"/>
                <a:gd name="T76" fmla="*/ 197 w 703"/>
                <a:gd name="T77" fmla="*/ 372 h 576"/>
                <a:gd name="T78" fmla="*/ 212 w 703"/>
                <a:gd name="T79" fmla="*/ 382 h 576"/>
                <a:gd name="T80" fmla="*/ 217 w 703"/>
                <a:gd name="T81" fmla="*/ 376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03" h="576">
                  <a:moveTo>
                    <a:pt x="217" y="376"/>
                  </a:moveTo>
                  <a:cubicBezTo>
                    <a:pt x="203" y="362"/>
                    <a:pt x="188" y="347"/>
                    <a:pt x="174" y="332"/>
                  </a:cubicBezTo>
                  <a:cubicBezTo>
                    <a:pt x="124" y="284"/>
                    <a:pt x="75" y="236"/>
                    <a:pt x="26" y="189"/>
                  </a:cubicBezTo>
                  <a:cubicBezTo>
                    <a:pt x="13" y="176"/>
                    <a:pt x="8" y="162"/>
                    <a:pt x="16" y="145"/>
                  </a:cubicBezTo>
                  <a:cubicBezTo>
                    <a:pt x="26" y="122"/>
                    <a:pt x="53" y="119"/>
                    <a:pt x="74" y="139"/>
                  </a:cubicBezTo>
                  <a:cubicBezTo>
                    <a:pt x="134" y="197"/>
                    <a:pt x="193" y="256"/>
                    <a:pt x="253" y="314"/>
                  </a:cubicBezTo>
                  <a:cubicBezTo>
                    <a:pt x="256" y="317"/>
                    <a:pt x="260" y="321"/>
                    <a:pt x="264" y="324"/>
                  </a:cubicBezTo>
                  <a:cubicBezTo>
                    <a:pt x="266" y="323"/>
                    <a:pt x="268" y="322"/>
                    <a:pt x="270" y="321"/>
                  </a:cubicBezTo>
                  <a:cubicBezTo>
                    <a:pt x="267" y="316"/>
                    <a:pt x="266" y="310"/>
                    <a:pt x="262" y="306"/>
                  </a:cubicBezTo>
                  <a:cubicBezTo>
                    <a:pt x="190" y="236"/>
                    <a:pt x="117" y="165"/>
                    <a:pt x="45" y="94"/>
                  </a:cubicBezTo>
                  <a:cubicBezTo>
                    <a:pt x="41" y="91"/>
                    <a:pt x="38" y="88"/>
                    <a:pt x="35" y="84"/>
                  </a:cubicBezTo>
                  <a:cubicBezTo>
                    <a:pt x="20" y="68"/>
                    <a:pt x="20" y="48"/>
                    <a:pt x="34" y="34"/>
                  </a:cubicBezTo>
                  <a:cubicBezTo>
                    <a:pt x="47" y="21"/>
                    <a:pt x="67" y="21"/>
                    <a:pt x="82" y="35"/>
                  </a:cubicBezTo>
                  <a:cubicBezTo>
                    <a:pt x="96" y="48"/>
                    <a:pt x="109" y="61"/>
                    <a:pt x="122" y="74"/>
                  </a:cubicBezTo>
                  <a:cubicBezTo>
                    <a:pt x="184" y="135"/>
                    <a:pt x="246" y="195"/>
                    <a:pt x="308" y="256"/>
                  </a:cubicBezTo>
                  <a:cubicBezTo>
                    <a:pt x="312" y="260"/>
                    <a:pt x="318" y="262"/>
                    <a:pt x="322" y="266"/>
                  </a:cubicBezTo>
                  <a:cubicBezTo>
                    <a:pt x="324" y="264"/>
                    <a:pt x="326" y="262"/>
                    <a:pt x="327" y="260"/>
                  </a:cubicBezTo>
                  <a:cubicBezTo>
                    <a:pt x="323" y="255"/>
                    <a:pt x="319" y="250"/>
                    <a:pt x="315" y="245"/>
                  </a:cubicBezTo>
                  <a:cubicBezTo>
                    <a:pt x="257" y="189"/>
                    <a:pt x="199" y="133"/>
                    <a:pt x="142" y="76"/>
                  </a:cubicBezTo>
                  <a:cubicBezTo>
                    <a:pt x="137" y="72"/>
                    <a:pt x="133" y="68"/>
                    <a:pt x="129" y="64"/>
                  </a:cubicBezTo>
                  <a:cubicBezTo>
                    <a:pt x="114" y="47"/>
                    <a:pt x="112" y="28"/>
                    <a:pt x="126" y="14"/>
                  </a:cubicBezTo>
                  <a:cubicBezTo>
                    <a:pt x="139" y="0"/>
                    <a:pt x="161" y="0"/>
                    <a:pt x="177" y="16"/>
                  </a:cubicBezTo>
                  <a:cubicBezTo>
                    <a:pt x="244" y="80"/>
                    <a:pt x="310" y="145"/>
                    <a:pt x="376" y="210"/>
                  </a:cubicBezTo>
                  <a:cubicBezTo>
                    <a:pt x="394" y="227"/>
                    <a:pt x="413" y="245"/>
                    <a:pt x="441" y="244"/>
                  </a:cubicBezTo>
                  <a:cubicBezTo>
                    <a:pt x="466" y="243"/>
                    <a:pt x="476" y="227"/>
                    <a:pt x="461" y="207"/>
                  </a:cubicBezTo>
                  <a:cubicBezTo>
                    <a:pt x="451" y="194"/>
                    <a:pt x="435" y="185"/>
                    <a:pt x="420" y="176"/>
                  </a:cubicBezTo>
                  <a:cubicBezTo>
                    <a:pt x="401" y="165"/>
                    <a:pt x="380" y="159"/>
                    <a:pt x="361" y="147"/>
                  </a:cubicBezTo>
                  <a:cubicBezTo>
                    <a:pt x="335" y="131"/>
                    <a:pt x="325" y="105"/>
                    <a:pt x="325" y="71"/>
                  </a:cubicBezTo>
                  <a:cubicBezTo>
                    <a:pt x="419" y="87"/>
                    <a:pt x="504" y="115"/>
                    <a:pt x="558" y="198"/>
                  </a:cubicBezTo>
                  <a:cubicBezTo>
                    <a:pt x="575" y="224"/>
                    <a:pt x="588" y="254"/>
                    <a:pt x="603" y="282"/>
                  </a:cubicBezTo>
                  <a:cubicBezTo>
                    <a:pt x="616" y="309"/>
                    <a:pt x="627" y="337"/>
                    <a:pt x="644" y="362"/>
                  </a:cubicBezTo>
                  <a:cubicBezTo>
                    <a:pt x="660" y="386"/>
                    <a:pt x="683" y="407"/>
                    <a:pt x="703" y="430"/>
                  </a:cubicBezTo>
                  <a:cubicBezTo>
                    <a:pt x="694" y="432"/>
                    <a:pt x="684" y="435"/>
                    <a:pt x="673" y="437"/>
                  </a:cubicBezTo>
                  <a:cubicBezTo>
                    <a:pt x="620" y="450"/>
                    <a:pt x="571" y="471"/>
                    <a:pt x="525" y="501"/>
                  </a:cubicBezTo>
                  <a:cubicBezTo>
                    <a:pt x="412" y="576"/>
                    <a:pt x="294" y="553"/>
                    <a:pt x="202" y="467"/>
                  </a:cubicBezTo>
                  <a:cubicBezTo>
                    <a:pt x="140" y="408"/>
                    <a:pt x="80" y="348"/>
                    <a:pt x="19" y="288"/>
                  </a:cubicBezTo>
                  <a:cubicBezTo>
                    <a:pt x="2" y="271"/>
                    <a:pt x="0" y="253"/>
                    <a:pt x="14" y="239"/>
                  </a:cubicBezTo>
                  <a:cubicBezTo>
                    <a:pt x="28" y="225"/>
                    <a:pt x="47" y="226"/>
                    <a:pt x="64" y="242"/>
                  </a:cubicBezTo>
                  <a:cubicBezTo>
                    <a:pt x="108" y="285"/>
                    <a:pt x="152" y="329"/>
                    <a:pt x="197" y="372"/>
                  </a:cubicBezTo>
                  <a:cubicBezTo>
                    <a:pt x="201" y="376"/>
                    <a:pt x="207" y="379"/>
                    <a:pt x="212" y="382"/>
                  </a:cubicBezTo>
                  <a:cubicBezTo>
                    <a:pt x="214" y="380"/>
                    <a:pt x="215" y="378"/>
                    <a:pt x="217" y="376"/>
                  </a:cubicBez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7" name="Freeform 172"/>
            <p:cNvSpPr>
              <a:spLocks noChangeAspect="1" noEditPoints="1"/>
            </p:cNvSpPr>
            <p:nvPr/>
          </p:nvSpPr>
          <p:spPr bwMode="auto">
            <a:xfrm>
              <a:off x="5213599" y="4148663"/>
              <a:ext cx="300781" cy="319580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735851" y="2597911"/>
            <a:ext cx="2557249" cy="2025602"/>
            <a:chOff x="5735851" y="2908630"/>
            <a:chExt cx="2557249" cy="2025602"/>
          </a:xfrm>
        </p:grpSpPr>
        <p:sp>
          <p:nvSpPr>
            <p:cNvPr id="12" name="Freeform 5"/>
            <p:cNvSpPr/>
            <p:nvPr/>
          </p:nvSpPr>
          <p:spPr bwMode="auto">
            <a:xfrm>
              <a:off x="5735851" y="2908630"/>
              <a:ext cx="2557249" cy="2025602"/>
            </a:xfrm>
            <a:custGeom>
              <a:avLst/>
              <a:gdLst>
                <a:gd name="T0" fmla="*/ 442 w 713"/>
                <a:gd name="T1" fmla="*/ 244 h 563"/>
                <a:gd name="T2" fmla="*/ 456 w 713"/>
                <a:gd name="T3" fmla="*/ 261 h 563"/>
                <a:gd name="T4" fmla="*/ 668 w 713"/>
                <a:gd name="T5" fmla="*/ 467 h 563"/>
                <a:gd name="T6" fmla="*/ 683 w 713"/>
                <a:gd name="T7" fmla="*/ 483 h 563"/>
                <a:gd name="T8" fmla="*/ 680 w 713"/>
                <a:gd name="T9" fmla="*/ 527 h 563"/>
                <a:gd name="T10" fmla="*/ 636 w 713"/>
                <a:gd name="T11" fmla="*/ 533 h 563"/>
                <a:gd name="T12" fmla="*/ 623 w 713"/>
                <a:gd name="T13" fmla="*/ 522 h 563"/>
                <a:gd name="T14" fmla="*/ 405 w 713"/>
                <a:gd name="T15" fmla="*/ 309 h 563"/>
                <a:gd name="T16" fmla="*/ 390 w 713"/>
                <a:gd name="T17" fmla="*/ 298 h 563"/>
                <a:gd name="T18" fmla="*/ 386 w 713"/>
                <a:gd name="T19" fmla="*/ 302 h 563"/>
                <a:gd name="T20" fmla="*/ 395 w 713"/>
                <a:gd name="T21" fmla="*/ 313 h 563"/>
                <a:gd name="T22" fmla="*/ 579 w 713"/>
                <a:gd name="T23" fmla="*/ 494 h 563"/>
                <a:gd name="T24" fmla="*/ 595 w 713"/>
                <a:gd name="T25" fmla="*/ 520 h 563"/>
                <a:gd name="T26" fmla="*/ 579 w 713"/>
                <a:gd name="T27" fmla="*/ 555 h 563"/>
                <a:gd name="T28" fmla="*/ 538 w 713"/>
                <a:gd name="T29" fmla="*/ 551 h 563"/>
                <a:gd name="T30" fmla="*/ 489 w 713"/>
                <a:gd name="T31" fmla="*/ 504 h 563"/>
                <a:gd name="T32" fmla="*/ 337 w 713"/>
                <a:gd name="T33" fmla="*/ 356 h 563"/>
                <a:gd name="T34" fmla="*/ 292 w 713"/>
                <a:gd name="T35" fmla="*/ 323 h 563"/>
                <a:gd name="T36" fmla="*/ 249 w 713"/>
                <a:gd name="T37" fmla="*/ 328 h 563"/>
                <a:gd name="T38" fmla="*/ 264 w 713"/>
                <a:gd name="T39" fmla="*/ 369 h 563"/>
                <a:gd name="T40" fmla="*/ 304 w 713"/>
                <a:gd name="T41" fmla="*/ 390 h 563"/>
                <a:gd name="T42" fmla="*/ 357 w 713"/>
                <a:gd name="T43" fmla="*/ 418 h 563"/>
                <a:gd name="T44" fmla="*/ 388 w 713"/>
                <a:gd name="T45" fmla="*/ 491 h 563"/>
                <a:gd name="T46" fmla="*/ 356 w 713"/>
                <a:gd name="T47" fmla="*/ 486 h 563"/>
                <a:gd name="T48" fmla="*/ 151 w 713"/>
                <a:gd name="T49" fmla="*/ 363 h 563"/>
                <a:gd name="T50" fmla="*/ 109 w 713"/>
                <a:gd name="T51" fmla="*/ 282 h 563"/>
                <a:gd name="T52" fmla="*/ 0 w 713"/>
                <a:gd name="T53" fmla="*/ 133 h 563"/>
                <a:gd name="T54" fmla="*/ 16 w 713"/>
                <a:gd name="T55" fmla="*/ 129 h 563"/>
                <a:gd name="T56" fmla="*/ 198 w 713"/>
                <a:gd name="T57" fmla="*/ 54 h 563"/>
                <a:gd name="T58" fmla="*/ 419 w 713"/>
                <a:gd name="T59" fmla="*/ 35 h 563"/>
                <a:gd name="T60" fmla="*/ 510 w 713"/>
                <a:gd name="T61" fmla="*/ 95 h 563"/>
                <a:gd name="T62" fmla="*/ 694 w 713"/>
                <a:gd name="T63" fmla="*/ 273 h 563"/>
                <a:gd name="T64" fmla="*/ 698 w 713"/>
                <a:gd name="T65" fmla="*/ 324 h 563"/>
                <a:gd name="T66" fmla="*/ 647 w 713"/>
                <a:gd name="T67" fmla="*/ 320 h 563"/>
                <a:gd name="T68" fmla="*/ 517 w 713"/>
                <a:gd name="T69" fmla="*/ 193 h 563"/>
                <a:gd name="T70" fmla="*/ 502 w 713"/>
                <a:gd name="T71" fmla="*/ 180 h 563"/>
                <a:gd name="T72" fmla="*/ 497 w 713"/>
                <a:gd name="T73" fmla="*/ 185 h 563"/>
                <a:gd name="T74" fmla="*/ 510 w 713"/>
                <a:gd name="T75" fmla="*/ 201 h 563"/>
                <a:gd name="T76" fmla="*/ 682 w 713"/>
                <a:gd name="T77" fmla="*/ 368 h 563"/>
                <a:gd name="T78" fmla="*/ 690 w 713"/>
                <a:gd name="T79" fmla="*/ 377 h 563"/>
                <a:gd name="T80" fmla="*/ 690 w 713"/>
                <a:gd name="T81" fmla="*/ 427 h 563"/>
                <a:gd name="T82" fmla="*/ 642 w 713"/>
                <a:gd name="T83" fmla="*/ 427 h 563"/>
                <a:gd name="T84" fmla="*/ 577 w 713"/>
                <a:gd name="T85" fmla="*/ 365 h 563"/>
                <a:gd name="T86" fmla="*/ 458 w 713"/>
                <a:gd name="T87" fmla="*/ 249 h 563"/>
                <a:gd name="T88" fmla="*/ 447 w 713"/>
                <a:gd name="T89" fmla="*/ 239 h 563"/>
                <a:gd name="T90" fmla="*/ 442 w 713"/>
                <a:gd name="T91" fmla="*/ 244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13" h="563">
                  <a:moveTo>
                    <a:pt x="442" y="244"/>
                  </a:moveTo>
                  <a:cubicBezTo>
                    <a:pt x="447" y="250"/>
                    <a:pt x="451" y="256"/>
                    <a:pt x="456" y="261"/>
                  </a:cubicBezTo>
                  <a:cubicBezTo>
                    <a:pt x="527" y="330"/>
                    <a:pt x="597" y="399"/>
                    <a:pt x="668" y="467"/>
                  </a:cubicBezTo>
                  <a:cubicBezTo>
                    <a:pt x="673" y="473"/>
                    <a:pt x="679" y="477"/>
                    <a:pt x="683" y="483"/>
                  </a:cubicBezTo>
                  <a:cubicBezTo>
                    <a:pt x="693" y="499"/>
                    <a:pt x="692" y="514"/>
                    <a:pt x="680" y="527"/>
                  </a:cubicBezTo>
                  <a:cubicBezTo>
                    <a:pt x="667" y="541"/>
                    <a:pt x="652" y="542"/>
                    <a:pt x="636" y="533"/>
                  </a:cubicBezTo>
                  <a:cubicBezTo>
                    <a:pt x="631" y="530"/>
                    <a:pt x="627" y="526"/>
                    <a:pt x="623" y="522"/>
                  </a:cubicBezTo>
                  <a:cubicBezTo>
                    <a:pt x="550" y="451"/>
                    <a:pt x="478" y="380"/>
                    <a:pt x="405" y="309"/>
                  </a:cubicBezTo>
                  <a:cubicBezTo>
                    <a:pt x="401" y="305"/>
                    <a:pt x="395" y="302"/>
                    <a:pt x="390" y="298"/>
                  </a:cubicBezTo>
                  <a:cubicBezTo>
                    <a:pt x="388" y="299"/>
                    <a:pt x="387" y="301"/>
                    <a:pt x="386" y="302"/>
                  </a:cubicBezTo>
                  <a:cubicBezTo>
                    <a:pt x="389" y="306"/>
                    <a:pt x="391" y="310"/>
                    <a:pt x="395" y="313"/>
                  </a:cubicBezTo>
                  <a:cubicBezTo>
                    <a:pt x="456" y="373"/>
                    <a:pt x="518" y="433"/>
                    <a:pt x="579" y="494"/>
                  </a:cubicBezTo>
                  <a:cubicBezTo>
                    <a:pt x="586" y="501"/>
                    <a:pt x="593" y="510"/>
                    <a:pt x="595" y="520"/>
                  </a:cubicBezTo>
                  <a:cubicBezTo>
                    <a:pt x="599" y="535"/>
                    <a:pt x="593" y="548"/>
                    <a:pt x="579" y="555"/>
                  </a:cubicBezTo>
                  <a:cubicBezTo>
                    <a:pt x="565" y="563"/>
                    <a:pt x="550" y="562"/>
                    <a:pt x="538" y="551"/>
                  </a:cubicBezTo>
                  <a:cubicBezTo>
                    <a:pt x="521" y="536"/>
                    <a:pt x="505" y="520"/>
                    <a:pt x="489" y="504"/>
                  </a:cubicBezTo>
                  <a:cubicBezTo>
                    <a:pt x="439" y="454"/>
                    <a:pt x="388" y="405"/>
                    <a:pt x="337" y="356"/>
                  </a:cubicBezTo>
                  <a:cubicBezTo>
                    <a:pt x="324" y="343"/>
                    <a:pt x="308" y="333"/>
                    <a:pt x="292" y="323"/>
                  </a:cubicBezTo>
                  <a:cubicBezTo>
                    <a:pt x="275" y="313"/>
                    <a:pt x="254" y="316"/>
                    <a:pt x="249" y="328"/>
                  </a:cubicBezTo>
                  <a:cubicBezTo>
                    <a:pt x="241" y="345"/>
                    <a:pt x="250" y="359"/>
                    <a:pt x="264" y="369"/>
                  </a:cubicBezTo>
                  <a:cubicBezTo>
                    <a:pt x="276" y="378"/>
                    <a:pt x="290" y="383"/>
                    <a:pt x="304" y="390"/>
                  </a:cubicBezTo>
                  <a:cubicBezTo>
                    <a:pt x="322" y="400"/>
                    <a:pt x="341" y="407"/>
                    <a:pt x="357" y="418"/>
                  </a:cubicBezTo>
                  <a:cubicBezTo>
                    <a:pt x="380" y="435"/>
                    <a:pt x="389" y="460"/>
                    <a:pt x="388" y="491"/>
                  </a:cubicBezTo>
                  <a:cubicBezTo>
                    <a:pt x="376" y="489"/>
                    <a:pt x="366" y="488"/>
                    <a:pt x="356" y="486"/>
                  </a:cubicBezTo>
                  <a:cubicBezTo>
                    <a:pt x="273" y="470"/>
                    <a:pt x="199" y="437"/>
                    <a:pt x="151" y="363"/>
                  </a:cubicBezTo>
                  <a:cubicBezTo>
                    <a:pt x="135" y="337"/>
                    <a:pt x="120" y="310"/>
                    <a:pt x="109" y="282"/>
                  </a:cubicBezTo>
                  <a:cubicBezTo>
                    <a:pt x="85" y="224"/>
                    <a:pt x="57" y="171"/>
                    <a:pt x="0" y="133"/>
                  </a:cubicBezTo>
                  <a:cubicBezTo>
                    <a:pt x="8" y="131"/>
                    <a:pt x="12" y="130"/>
                    <a:pt x="16" y="129"/>
                  </a:cubicBezTo>
                  <a:cubicBezTo>
                    <a:pt x="82" y="117"/>
                    <a:pt x="141" y="89"/>
                    <a:pt x="198" y="54"/>
                  </a:cubicBezTo>
                  <a:cubicBezTo>
                    <a:pt x="268" y="10"/>
                    <a:pt x="343" y="0"/>
                    <a:pt x="419" y="35"/>
                  </a:cubicBezTo>
                  <a:cubicBezTo>
                    <a:pt x="452" y="50"/>
                    <a:pt x="483" y="71"/>
                    <a:pt x="510" y="95"/>
                  </a:cubicBezTo>
                  <a:cubicBezTo>
                    <a:pt x="573" y="153"/>
                    <a:pt x="633" y="214"/>
                    <a:pt x="694" y="273"/>
                  </a:cubicBezTo>
                  <a:cubicBezTo>
                    <a:pt x="711" y="291"/>
                    <a:pt x="713" y="310"/>
                    <a:pt x="698" y="324"/>
                  </a:cubicBezTo>
                  <a:cubicBezTo>
                    <a:pt x="684" y="339"/>
                    <a:pt x="665" y="337"/>
                    <a:pt x="647" y="320"/>
                  </a:cubicBezTo>
                  <a:cubicBezTo>
                    <a:pt x="604" y="278"/>
                    <a:pt x="560" y="236"/>
                    <a:pt x="517" y="193"/>
                  </a:cubicBezTo>
                  <a:cubicBezTo>
                    <a:pt x="512" y="189"/>
                    <a:pt x="507" y="184"/>
                    <a:pt x="502" y="180"/>
                  </a:cubicBezTo>
                  <a:cubicBezTo>
                    <a:pt x="500" y="182"/>
                    <a:pt x="498" y="183"/>
                    <a:pt x="497" y="185"/>
                  </a:cubicBezTo>
                  <a:cubicBezTo>
                    <a:pt x="501" y="190"/>
                    <a:pt x="505" y="196"/>
                    <a:pt x="510" y="201"/>
                  </a:cubicBezTo>
                  <a:cubicBezTo>
                    <a:pt x="567" y="257"/>
                    <a:pt x="625" y="313"/>
                    <a:pt x="682" y="368"/>
                  </a:cubicBezTo>
                  <a:cubicBezTo>
                    <a:pt x="685" y="371"/>
                    <a:pt x="688" y="374"/>
                    <a:pt x="690" y="377"/>
                  </a:cubicBezTo>
                  <a:cubicBezTo>
                    <a:pt x="704" y="393"/>
                    <a:pt x="704" y="413"/>
                    <a:pt x="690" y="427"/>
                  </a:cubicBezTo>
                  <a:cubicBezTo>
                    <a:pt x="676" y="441"/>
                    <a:pt x="657" y="442"/>
                    <a:pt x="642" y="427"/>
                  </a:cubicBezTo>
                  <a:cubicBezTo>
                    <a:pt x="620" y="407"/>
                    <a:pt x="599" y="386"/>
                    <a:pt x="577" y="365"/>
                  </a:cubicBezTo>
                  <a:cubicBezTo>
                    <a:pt x="537" y="326"/>
                    <a:pt x="498" y="287"/>
                    <a:pt x="458" y="249"/>
                  </a:cubicBezTo>
                  <a:cubicBezTo>
                    <a:pt x="455" y="245"/>
                    <a:pt x="451" y="242"/>
                    <a:pt x="447" y="239"/>
                  </a:cubicBezTo>
                  <a:cubicBezTo>
                    <a:pt x="445" y="241"/>
                    <a:pt x="443" y="243"/>
                    <a:pt x="442" y="244"/>
                  </a:cubicBez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8" name="组合 17"/>
            <p:cNvGrpSpPr>
              <a:grpSpLocks noChangeAspect="1"/>
            </p:cNvGrpSpPr>
            <p:nvPr/>
          </p:nvGrpSpPr>
          <p:grpSpPr>
            <a:xfrm>
              <a:off x="6564909" y="3384699"/>
              <a:ext cx="329836" cy="328639"/>
              <a:chOff x="3618897" y="2279040"/>
              <a:chExt cx="706229" cy="703668"/>
            </a:xfrm>
            <a:solidFill>
              <a:schemeClr val="bg1"/>
            </a:solidFill>
          </p:grpSpPr>
          <p:sp>
            <p:nvSpPr>
              <p:cNvPr id="19" name="Freeform 9"/>
              <p:cNvSpPr>
                <a:spLocks noEditPoints="1"/>
              </p:cNvSpPr>
              <p:nvPr/>
            </p:nvSpPr>
            <p:spPr bwMode="auto">
              <a:xfrm>
                <a:off x="3713987" y="2279040"/>
                <a:ext cx="516048" cy="703668"/>
              </a:xfrm>
              <a:custGeom>
                <a:avLst/>
                <a:gdLst>
                  <a:gd name="T0" fmla="*/ 222 w 597"/>
                  <a:gd name="T1" fmla="*/ 575 h 814"/>
                  <a:gd name="T2" fmla="*/ 253 w 597"/>
                  <a:gd name="T3" fmla="*/ 598 h 814"/>
                  <a:gd name="T4" fmla="*/ 344 w 597"/>
                  <a:gd name="T5" fmla="*/ 598 h 814"/>
                  <a:gd name="T6" fmla="*/ 375 w 597"/>
                  <a:gd name="T7" fmla="*/ 575 h 814"/>
                  <a:gd name="T8" fmla="*/ 414 w 597"/>
                  <a:gd name="T9" fmla="*/ 509 h 814"/>
                  <a:gd name="T10" fmla="*/ 539 w 597"/>
                  <a:gd name="T11" fmla="*/ 298 h 814"/>
                  <a:gd name="T12" fmla="*/ 298 w 597"/>
                  <a:gd name="T13" fmla="*/ 57 h 814"/>
                  <a:gd name="T14" fmla="*/ 57 w 597"/>
                  <a:gd name="T15" fmla="*/ 298 h 814"/>
                  <a:gd name="T16" fmla="*/ 183 w 597"/>
                  <a:gd name="T17" fmla="*/ 509 h 814"/>
                  <a:gd name="T18" fmla="*/ 222 w 597"/>
                  <a:gd name="T19" fmla="*/ 575 h 814"/>
                  <a:gd name="T20" fmla="*/ 354 w 597"/>
                  <a:gd name="T21" fmla="*/ 782 h 814"/>
                  <a:gd name="T22" fmla="*/ 314 w 597"/>
                  <a:gd name="T23" fmla="*/ 814 h 814"/>
                  <a:gd name="T24" fmla="*/ 282 w 597"/>
                  <a:gd name="T25" fmla="*/ 814 h 814"/>
                  <a:gd name="T26" fmla="*/ 242 w 597"/>
                  <a:gd name="T27" fmla="*/ 782 h 814"/>
                  <a:gd name="T28" fmla="*/ 226 w 597"/>
                  <a:gd name="T29" fmla="*/ 782 h 814"/>
                  <a:gd name="T30" fmla="*/ 165 w 597"/>
                  <a:gd name="T31" fmla="*/ 722 h 814"/>
                  <a:gd name="T32" fmla="*/ 165 w 597"/>
                  <a:gd name="T33" fmla="*/ 576 h 814"/>
                  <a:gd name="T34" fmla="*/ 155 w 597"/>
                  <a:gd name="T35" fmla="*/ 559 h 814"/>
                  <a:gd name="T36" fmla="*/ 0 w 597"/>
                  <a:gd name="T37" fmla="*/ 298 h 814"/>
                  <a:gd name="T38" fmla="*/ 298 w 597"/>
                  <a:gd name="T39" fmla="*/ 0 h 814"/>
                  <a:gd name="T40" fmla="*/ 597 w 597"/>
                  <a:gd name="T41" fmla="*/ 298 h 814"/>
                  <a:gd name="T42" fmla="*/ 441 w 597"/>
                  <a:gd name="T43" fmla="*/ 559 h 814"/>
                  <a:gd name="T44" fmla="*/ 431 w 597"/>
                  <a:gd name="T45" fmla="*/ 576 h 814"/>
                  <a:gd name="T46" fmla="*/ 432 w 597"/>
                  <a:gd name="T47" fmla="*/ 722 h 814"/>
                  <a:gd name="T48" fmla="*/ 371 w 597"/>
                  <a:gd name="T49" fmla="*/ 782 h 814"/>
                  <a:gd name="T50" fmla="*/ 354 w 597"/>
                  <a:gd name="T51" fmla="*/ 782 h 8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97" h="814">
                    <a:moveTo>
                      <a:pt x="222" y="575"/>
                    </a:moveTo>
                    <a:cubicBezTo>
                      <a:pt x="224" y="589"/>
                      <a:pt x="238" y="598"/>
                      <a:pt x="253" y="598"/>
                    </a:cubicBezTo>
                    <a:cubicBezTo>
                      <a:pt x="344" y="598"/>
                      <a:pt x="344" y="598"/>
                      <a:pt x="344" y="598"/>
                    </a:cubicBezTo>
                    <a:cubicBezTo>
                      <a:pt x="358" y="598"/>
                      <a:pt x="373" y="589"/>
                      <a:pt x="375" y="575"/>
                    </a:cubicBezTo>
                    <a:cubicBezTo>
                      <a:pt x="377" y="547"/>
                      <a:pt x="390" y="523"/>
                      <a:pt x="414" y="509"/>
                    </a:cubicBezTo>
                    <a:cubicBezTo>
                      <a:pt x="491" y="467"/>
                      <a:pt x="539" y="386"/>
                      <a:pt x="539" y="298"/>
                    </a:cubicBezTo>
                    <a:cubicBezTo>
                      <a:pt x="539" y="165"/>
                      <a:pt x="431" y="57"/>
                      <a:pt x="298" y="57"/>
                    </a:cubicBezTo>
                    <a:cubicBezTo>
                      <a:pt x="165" y="57"/>
                      <a:pt x="57" y="165"/>
                      <a:pt x="57" y="298"/>
                    </a:cubicBezTo>
                    <a:cubicBezTo>
                      <a:pt x="57" y="386"/>
                      <a:pt x="105" y="467"/>
                      <a:pt x="183" y="509"/>
                    </a:cubicBezTo>
                    <a:cubicBezTo>
                      <a:pt x="207" y="523"/>
                      <a:pt x="219" y="547"/>
                      <a:pt x="222" y="575"/>
                    </a:cubicBezTo>
                    <a:close/>
                    <a:moveTo>
                      <a:pt x="354" y="782"/>
                    </a:moveTo>
                    <a:cubicBezTo>
                      <a:pt x="350" y="800"/>
                      <a:pt x="334" y="814"/>
                      <a:pt x="314" y="814"/>
                    </a:cubicBezTo>
                    <a:cubicBezTo>
                      <a:pt x="282" y="814"/>
                      <a:pt x="282" y="814"/>
                      <a:pt x="282" y="814"/>
                    </a:cubicBezTo>
                    <a:cubicBezTo>
                      <a:pt x="263" y="814"/>
                      <a:pt x="247" y="800"/>
                      <a:pt x="242" y="782"/>
                    </a:cubicBezTo>
                    <a:cubicBezTo>
                      <a:pt x="226" y="782"/>
                      <a:pt x="226" y="782"/>
                      <a:pt x="226" y="782"/>
                    </a:cubicBezTo>
                    <a:cubicBezTo>
                      <a:pt x="193" y="782"/>
                      <a:pt x="165" y="755"/>
                      <a:pt x="165" y="722"/>
                    </a:cubicBezTo>
                    <a:cubicBezTo>
                      <a:pt x="165" y="576"/>
                      <a:pt x="165" y="576"/>
                      <a:pt x="165" y="576"/>
                    </a:cubicBezTo>
                    <a:cubicBezTo>
                      <a:pt x="165" y="569"/>
                      <a:pt x="162" y="563"/>
                      <a:pt x="155" y="559"/>
                    </a:cubicBezTo>
                    <a:cubicBezTo>
                      <a:pt x="60" y="507"/>
                      <a:pt x="0" y="407"/>
                      <a:pt x="0" y="298"/>
                    </a:cubicBezTo>
                    <a:cubicBezTo>
                      <a:pt x="0" y="133"/>
                      <a:pt x="134" y="0"/>
                      <a:pt x="298" y="0"/>
                    </a:cubicBezTo>
                    <a:cubicBezTo>
                      <a:pt x="463" y="0"/>
                      <a:pt x="597" y="133"/>
                      <a:pt x="597" y="298"/>
                    </a:cubicBezTo>
                    <a:cubicBezTo>
                      <a:pt x="597" y="407"/>
                      <a:pt x="537" y="507"/>
                      <a:pt x="441" y="559"/>
                    </a:cubicBezTo>
                    <a:cubicBezTo>
                      <a:pt x="435" y="563"/>
                      <a:pt x="431" y="569"/>
                      <a:pt x="431" y="576"/>
                    </a:cubicBezTo>
                    <a:cubicBezTo>
                      <a:pt x="432" y="722"/>
                      <a:pt x="432" y="722"/>
                      <a:pt x="432" y="722"/>
                    </a:cubicBezTo>
                    <a:cubicBezTo>
                      <a:pt x="432" y="755"/>
                      <a:pt x="404" y="782"/>
                      <a:pt x="371" y="782"/>
                    </a:cubicBezTo>
                    <a:cubicBezTo>
                      <a:pt x="354" y="782"/>
                      <a:pt x="354" y="782"/>
                      <a:pt x="354" y="7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Freeform 10"/>
              <p:cNvSpPr>
                <a:spLocks noEditPoints="1"/>
              </p:cNvSpPr>
              <p:nvPr/>
            </p:nvSpPr>
            <p:spPr bwMode="auto">
              <a:xfrm>
                <a:off x="3618897" y="2347432"/>
                <a:ext cx="706229" cy="373412"/>
              </a:xfrm>
              <a:custGeom>
                <a:avLst/>
                <a:gdLst>
                  <a:gd name="T0" fmla="*/ 699 w 817"/>
                  <a:gd name="T1" fmla="*/ 406 h 432"/>
                  <a:gd name="T2" fmla="*/ 692 w 817"/>
                  <a:gd name="T3" fmla="*/ 380 h 432"/>
                  <a:gd name="T4" fmla="*/ 718 w 817"/>
                  <a:gd name="T5" fmla="*/ 373 h 432"/>
                  <a:gd name="T6" fmla="*/ 755 w 817"/>
                  <a:gd name="T7" fmla="*/ 394 h 432"/>
                  <a:gd name="T8" fmla="*/ 762 w 817"/>
                  <a:gd name="T9" fmla="*/ 420 h 432"/>
                  <a:gd name="T10" fmla="*/ 736 w 817"/>
                  <a:gd name="T11" fmla="*/ 427 h 432"/>
                  <a:gd name="T12" fmla="*/ 699 w 817"/>
                  <a:gd name="T13" fmla="*/ 406 h 432"/>
                  <a:gd name="T14" fmla="*/ 718 w 817"/>
                  <a:gd name="T15" fmla="*/ 59 h 432"/>
                  <a:gd name="T16" fmla="*/ 692 w 817"/>
                  <a:gd name="T17" fmla="*/ 52 h 432"/>
                  <a:gd name="T18" fmla="*/ 699 w 817"/>
                  <a:gd name="T19" fmla="*/ 26 h 432"/>
                  <a:gd name="T20" fmla="*/ 736 w 817"/>
                  <a:gd name="T21" fmla="*/ 5 h 432"/>
                  <a:gd name="T22" fmla="*/ 762 w 817"/>
                  <a:gd name="T23" fmla="*/ 12 h 432"/>
                  <a:gd name="T24" fmla="*/ 755 w 817"/>
                  <a:gd name="T25" fmla="*/ 38 h 432"/>
                  <a:gd name="T26" fmla="*/ 718 w 817"/>
                  <a:gd name="T27" fmla="*/ 59 h 432"/>
                  <a:gd name="T28" fmla="*/ 755 w 817"/>
                  <a:gd name="T29" fmla="*/ 235 h 432"/>
                  <a:gd name="T30" fmla="*/ 736 w 817"/>
                  <a:gd name="T31" fmla="*/ 216 h 432"/>
                  <a:gd name="T32" fmla="*/ 755 w 817"/>
                  <a:gd name="T33" fmla="*/ 197 h 432"/>
                  <a:gd name="T34" fmla="*/ 798 w 817"/>
                  <a:gd name="T35" fmla="*/ 197 h 432"/>
                  <a:gd name="T36" fmla="*/ 817 w 817"/>
                  <a:gd name="T37" fmla="*/ 216 h 432"/>
                  <a:gd name="T38" fmla="*/ 798 w 817"/>
                  <a:gd name="T39" fmla="*/ 235 h 432"/>
                  <a:gd name="T40" fmla="*/ 755 w 817"/>
                  <a:gd name="T41" fmla="*/ 235 h 432"/>
                  <a:gd name="T42" fmla="*/ 118 w 817"/>
                  <a:gd name="T43" fmla="*/ 26 h 432"/>
                  <a:gd name="T44" fmla="*/ 124 w 817"/>
                  <a:gd name="T45" fmla="*/ 52 h 432"/>
                  <a:gd name="T46" fmla="*/ 98 w 817"/>
                  <a:gd name="T47" fmla="*/ 59 h 432"/>
                  <a:gd name="T48" fmla="*/ 62 w 817"/>
                  <a:gd name="T49" fmla="*/ 38 h 432"/>
                  <a:gd name="T50" fmla="*/ 55 w 817"/>
                  <a:gd name="T51" fmla="*/ 12 h 432"/>
                  <a:gd name="T52" fmla="*/ 81 w 817"/>
                  <a:gd name="T53" fmla="*/ 5 h 432"/>
                  <a:gd name="T54" fmla="*/ 118 w 817"/>
                  <a:gd name="T55" fmla="*/ 26 h 432"/>
                  <a:gd name="T56" fmla="*/ 98 w 817"/>
                  <a:gd name="T57" fmla="*/ 373 h 432"/>
                  <a:gd name="T58" fmla="*/ 124 w 817"/>
                  <a:gd name="T59" fmla="*/ 380 h 432"/>
                  <a:gd name="T60" fmla="*/ 118 w 817"/>
                  <a:gd name="T61" fmla="*/ 406 h 432"/>
                  <a:gd name="T62" fmla="*/ 81 w 817"/>
                  <a:gd name="T63" fmla="*/ 427 h 432"/>
                  <a:gd name="T64" fmla="*/ 55 w 817"/>
                  <a:gd name="T65" fmla="*/ 420 h 432"/>
                  <a:gd name="T66" fmla="*/ 62 w 817"/>
                  <a:gd name="T67" fmla="*/ 394 h 432"/>
                  <a:gd name="T68" fmla="*/ 98 w 817"/>
                  <a:gd name="T69" fmla="*/ 373 h 432"/>
                  <a:gd name="T70" fmla="*/ 62 w 817"/>
                  <a:gd name="T71" fmla="*/ 197 h 432"/>
                  <a:gd name="T72" fmla="*/ 81 w 817"/>
                  <a:gd name="T73" fmla="*/ 216 h 432"/>
                  <a:gd name="T74" fmla="*/ 62 w 817"/>
                  <a:gd name="T75" fmla="*/ 235 h 432"/>
                  <a:gd name="T76" fmla="*/ 19 w 817"/>
                  <a:gd name="T77" fmla="*/ 235 h 432"/>
                  <a:gd name="T78" fmla="*/ 0 w 817"/>
                  <a:gd name="T79" fmla="*/ 216 h 432"/>
                  <a:gd name="T80" fmla="*/ 19 w 817"/>
                  <a:gd name="T81" fmla="*/ 197 h 432"/>
                  <a:gd name="T82" fmla="*/ 62 w 817"/>
                  <a:gd name="T83" fmla="*/ 197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17" h="432">
                    <a:moveTo>
                      <a:pt x="699" y="406"/>
                    </a:moveTo>
                    <a:cubicBezTo>
                      <a:pt x="690" y="401"/>
                      <a:pt x="687" y="389"/>
                      <a:pt x="692" y="380"/>
                    </a:cubicBezTo>
                    <a:cubicBezTo>
                      <a:pt x="698" y="371"/>
                      <a:pt x="709" y="368"/>
                      <a:pt x="718" y="373"/>
                    </a:cubicBezTo>
                    <a:cubicBezTo>
                      <a:pt x="755" y="394"/>
                      <a:pt x="755" y="394"/>
                      <a:pt x="755" y="394"/>
                    </a:cubicBezTo>
                    <a:cubicBezTo>
                      <a:pt x="764" y="399"/>
                      <a:pt x="767" y="411"/>
                      <a:pt x="762" y="420"/>
                    </a:cubicBezTo>
                    <a:cubicBezTo>
                      <a:pt x="757" y="429"/>
                      <a:pt x="745" y="432"/>
                      <a:pt x="736" y="427"/>
                    </a:cubicBezTo>
                    <a:cubicBezTo>
                      <a:pt x="699" y="406"/>
                      <a:pt x="699" y="406"/>
                      <a:pt x="699" y="406"/>
                    </a:cubicBezTo>
                    <a:close/>
                    <a:moveTo>
                      <a:pt x="718" y="59"/>
                    </a:moveTo>
                    <a:cubicBezTo>
                      <a:pt x="709" y="64"/>
                      <a:pt x="698" y="61"/>
                      <a:pt x="692" y="52"/>
                    </a:cubicBezTo>
                    <a:cubicBezTo>
                      <a:pt x="687" y="43"/>
                      <a:pt x="690" y="31"/>
                      <a:pt x="699" y="26"/>
                    </a:cubicBezTo>
                    <a:cubicBezTo>
                      <a:pt x="736" y="5"/>
                      <a:pt x="736" y="5"/>
                      <a:pt x="736" y="5"/>
                    </a:cubicBezTo>
                    <a:cubicBezTo>
                      <a:pt x="745" y="0"/>
                      <a:pt x="757" y="3"/>
                      <a:pt x="762" y="12"/>
                    </a:cubicBezTo>
                    <a:cubicBezTo>
                      <a:pt x="767" y="21"/>
                      <a:pt x="764" y="32"/>
                      <a:pt x="755" y="38"/>
                    </a:cubicBezTo>
                    <a:cubicBezTo>
                      <a:pt x="718" y="59"/>
                      <a:pt x="718" y="59"/>
                      <a:pt x="718" y="59"/>
                    </a:cubicBezTo>
                    <a:close/>
                    <a:moveTo>
                      <a:pt x="755" y="235"/>
                    </a:moveTo>
                    <a:cubicBezTo>
                      <a:pt x="745" y="235"/>
                      <a:pt x="736" y="226"/>
                      <a:pt x="736" y="216"/>
                    </a:cubicBezTo>
                    <a:cubicBezTo>
                      <a:pt x="736" y="205"/>
                      <a:pt x="745" y="197"/>
                      <a:pt x="755" y="197"/>
                    </a:cubicBezTo>
                    <a:cubicBezTo>
                      <a:pt x="798" y="197"/>
                      <a:pt x="798" y="197"/>
                      <a:pt x="798" y="197"/>
                    </a:cubicBezTo>
                    <a:cubicBezTo>
                      <a:pt x="808" y="197"/>
                      <a:pt x="817" y="205"/>
                      <a:pt x="817" y="216"/>
                    </a:cubicBezTo>
                    <a:cubicBezTo>
                      <a:pt x="817" y="226"/>
                      <a:pt x="808" y="235"/>
                      <a:pt x="798" y="235"/>
                    </a:cubicBezTo>
                    <a:cubicBezTo>
                      <a:pt x="755" y="235"/>
                      <a:pt x="755" y="235"/>
                      <a:pt x="755" y="235"/>
                    </a:cubicBezTo>
                    <a:close/>
                    <a:moveTo>
                      <a:pt x="118" y="26"/>
                    </a:moveTo>
                    <a:cubicBezTo>
                      <a:pt x="127" y="31"/>
                      <a:pt x="130" y="43"/>
                      <a:pt x="124" y="52"/>
                    </a:cubicBezTo>
                    <a:cubicBezTo>
                      <a:pt x="119" y="61"/>
                      <a:pt x="108" y="64"/>
                      <a:pt x="98" y="59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53" y="32"/>
                      <a:pt x="49" y="21"/>
                      <a:pt x="55" y="12"/>
                    </a:cubicBezTo>
                    <a:cubicBezTo>
                      <a:pt x="60" y="3"/>
                      <a:pt x="72" y="0"/>
                      <a:pt x="81" y="5"/>
                    </a:cubicBezTo>
                    <a:cubicBezTo>
                      <a:pt x="118" y="26"/>
                      <a:pt x="118" y="26"/>
                      <a:pt x="118" y="26"/>
                    </a:cubicBezTo>
                    <a:close/>
                    <a:moveTo>
                      <a:pt x="98" y="373"/>
                    </a:moveTo>
                    <a:cubicBezTo>
                      <a:pt x="108" y="368"/>
                      <a:pt x="119" y="371"/>
                      <a:pt x="124" y="380"/>
                    </a:cubicBezTo>
                    <a:cubicBezTo>
                      <a:pt x="130" y="389"/>
                      <a:pt x="127" y="401"/>
                      <a:pt x="118" y="406"/>
                    </a:cubicBezTo>
                    <a:cubicBezTo>
                      <a:pt x="81" y="427"/>
                      <a:pt x="81" y="427"/>
                      <a:pt x="81" y="427"/>
                    </a:cubicBezTo>
                    <a:cubicBezTo>
                      <a:pt x="72" y="432"/>
                      <a:pt x="60" y="429"/>
                      <a:pt x="55" y="420"/>
                    </a:cubicBezTo>
                    <a:cubicBezTo>
                      <a:pt x="49" y="411"/>
                      <a:pt x="53" y="399"/>
                      <a:pt x="62" y="394"/>
                    </a:cubicBezTo>
                    <a:cubicBezTo>
                      <a:pt x="98" y="373"/>
                      <a:pt x="98" y="373"/>
                      <a:pt x="98" y="373"/>
                    </a:cubicBezTo>
                    <a:close/>
                    <a:moveTo>
                      <a:pt x="62" y="197"/>
                    </a:moveTo>
                    <a:cubicBezTo>
                      <a:pt x="72" y="197"/>
                      <a:pt x="81" y="205"/>
                      <a:pt x="81" y="216"/>
                    </a:cubicBezTo>
                    <a:cubicBezTo>
                      <a:pt x="81" y="226"/>
                      <a:pt x="72" y="235"/>
                      <a:pt x="62" y="235"/>
                    </a:cubicBezTo>
                    <a:cubicBezTo>
                      <a:pt x="19" y="235"/>
                      <a:pt x="19" y="235"/>
                      <a:pt x="19" y="235"/>
                    </a:cubicBezTo>
                    <a:cubicBezTo>
                      <a:pt x="9" y="235"/>
                      <a:pt x="0" y="226"/>
                      <a:pt x="0" y="216"/>
                    </a:cubicBezTo>
                    <a:cubicBezTo>
                      <a:pt x="0" y="205"/>
                      <a:pt x="9" y="197"/>
                      <a:pt x="19" y="197"/>
                    </a:cubicBezTo>
                    <a:cubicBezTo>
                      <a:pt x="62" y="197"/>
                      <a:pt x="62" y="197"/>
                      <a:pt x="62" y="19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Freeform 11"/>
              <p:cNvSpPr/>
              <p:nvPr/>
            </p:nvSpPr>
            <p:spPr bwMode="auto">
              <a:xfrm>
                <a:off x="3845651" y="2427528"/>
                <a:ext cx="253087" cy="253452"/>
              </a:xfrm>
              <a:custGeom>
                <a:avLst/>
                <a:gdLst>
                  <a:gd name="T0" fmla="*/ 3 w 293"/>
                  <a:gd name="T1" fmla="*/ 38 h 293"/>
                  <a:gd name="T2" fmla="*/ 16 w 293"/>
                  <a:gd name="T3" fmla="*/ 15 h 293"/>
                  <a:gd name="T4" fmla="*/ 39 w 293"/>
                  <a:gd name="T5" fmla="*/ 28 h 293"/>
                  <a:gd name="T6" fmla="*/ 50 w 293"/>
                  <a:gd name="T7" fmla="*/ 65 h 293"/>
                  <a:gd name="T8" fmla="*/ 91 w 293"/>
                  <a:gd name="T9" fmla="*/ 53 h 293"/>
                  <a:gd name="T10" fmla="*/ 91 w 293"/>
                  <a:gd name="T11" fmla="*/ 53 h 293"/>
                  <a:gd name="T12" fmla="*/ 127 w 293"/>
                  <a:gd name="T13" fmla="*/ 48 h 293"/>
                  <a:gd name="T14" fmla="*/ 127 w 293"/>
                  <a:gd name="T15" fmla="*/ 19 h 293"/>
                  <a:gd name="T16" fmla="*/ 146 w 293"/>
                  <a:gd name="T17" fmla="*/ 0 h 293"/>
                  <a:gd name="T18" fmla="*/ 165 w 293"/>
                  <a:gd name="T19" fmla="*/ 19 h 293"/>
                  <a:gd name="T20" fmla="*/ 165 w 293"/>
                  <a:gd name="T21" fmla="*/ 48 h 293"/>
                  <a:gd name="T22" fmla="*/ 202 w 293"/>
                  <a:gd name="T23" fmla="*/ 53 h 293"/>
                  <a:gd name="T24" fmla="*/ 202 w 293"/>
                  <a:gd name="T25" fmla="*/ 53 h 293"/>
                  <a:gd name="T26" fmla="*/ 202 w 293"/>
                  <a:gd name="T27" fmla="*/ 53 h 293"/>
                  <a:gd name="T28" fmla="*/ 242 w 293"/>
                  <a:gd name="T29" fmla="*/ 65 h 293"/>
                  <a:gd name="T30" fmla="*/ 253 w 293"/>
                  <a:gd name="T31" fmla="*/ 28 h 293"/>
                  <a:gd name="T32" fmla="*/ 277 w 293"/>
                  <a:gd name="T33" fmla="*/ 15 h 293"/>
                  <a:gd name="T34" fmla="*/ 290 w 293"/>
                  <a:gd name="T35" fmla="*/ 38 h 293"/>
                  <a:gd name="T36" fmla="*/ 220 w 293"/>
                  <a:gd name="T37" fmla="*/ 278 h 293"/>
                  <a:gd name="T38" fmla="*/ 196 w 293"/>
                  <a:gd name="T39" fmla="*/ 290 h 293"/>
                  <a:gd name="T40" fmla="*/ 183 w 293"/>
                  <a:gd name="T41" fmla="*/ 267 h 293"/>
                  <a:gd name="T42" fmla="*/ 232 w 293"/>
                  <a:gd name="T43" fmla="*/ 102 h 293"/>
                  <a:gd name="T44" fmla="*/ 194 w 293"/>
                  <a:gd name="T45" fmla="*/ 90 h 293"/>
                  <a:gd name="T46" fmla="*/ 194 w 293"/>
                  <a:gd name="T47" fmla="*/ 90 h 293"/>
                  <a:gd name="T48" fmla="*/ 165 w 293"/>
                  <a:gd name="T49" fmla="*/ 86 h 293"/>
                  <a:gd name="T50" fmla="*/ 165 w 293"/>
                  <a:gd name="T51" fmla="*/ 132 h 293"/>
                  <a:gd name="T52" fmla="*/ 146 w 293"/>
                  <a:gd name="T53" fmla="*/ 151 h 293"/>
                  <a:gd name="T54" fmla="*/ 127 w 293"/>
                  <a:gd name="T55" fmla="*/ 132 h 293"/>
                  <a:gd name="T56" fmla="*/ 127 w 293"/>
                  <a:gd name="T57" fmla="*/ 86 h 293"/>
                  <a:gd name="T58" fmla="*/ 99 w 293"/>
                  <a:gd name="T59" fmla="*/ 90 h 293"/>
                  <a:gd name="T60" fmla="*/ 99 w 293"/>
                  <a:gd name="T61" fmla="*/ 90 h 293"/>
                  <a:gd name="T62" fmla="*/ 61 w 293"/>
                  <a:gd name="T63" fmla="*/ 102 h 293"/>
                  <a:gd name="T64" fmla="*/ 109 w 293"/>
                  <a:gd name="T65" fmla="*/ 267 h 293"/>
                  <a:gd name="T66" fmla="*/ 96 w 293"/>
                  <a:gd name="T67" fmla="*/ 290 h 293"/>
                  <a:gd name="T68" fmla="*/ 73 w 293"/>
                  <a:gd name="T69" fmla="*/ 278 h 293"/>
                  <a:gd name="T70" fmla="*/ 3 w 293"/>
                  <a:gd name="T71" fmla="*/ 38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3" h="293">
                    <a:moveTo>
                      <a:pt x="3" y="38"/>
                    </a:moveTo>
                    <a:cubicBezTo>
                      <a:pt x="0" y="28"/>
                      <a:pt x="6" y="18"/>
                      <a:pt x="16" y="15"/>
                    </a:cubicBezTo>
                    <a:cubicBezTo>
                      <a:pt x="26" y="12"/>
                      <a:pt x="37" y="18"/>
                      <a:pt x="39" y="28"/>
                    </a:cubicBezTo>
                    <a:cubicBezTo>
                      <a:pt x="50" y="65"/>
                      <a:pt x="50" y="65"/>
                      <a:pt x="50" y="65"/>
                    </a:cubicBezTo>
                    <a:cubicBezTo>
                      <a:pt x="63" y="60"/>
                      <a:pt x="77" y="56"/>
                      <a:pt x="91" y="53"/>
                    </a:cubicBezTo>
                    <a:cubicBezTo>
                      <a:pt x="91" y="53"/>
                      <a:pt x="91" y="53"/>
                      <a:pt x="91" y="53"/>
                    </a:cubicBezTo>
                    <a:cubicBezTo>
                      <a:pt x="103" y="50"/>
                      <a:pt x="115" y="49"/>
                      <a:pt x="127" y="48"/>
                    </a:cubicBezTo>
                    <a:cubicBezTo>
                      <a:pt x="127" y="19"/>
                      <a:pt x="127" y="19"/>
                      <a:pt x="127" y="19"/>
                    </a:cubicBezTo>
                    <a:cubicBezTo>
                      <a:pt x="127" y="8"/>
                      <a:pt x="136" y="0"/>
                      <a:pt x="146" y="0"/>
                    </a:cubicBezTo>
                    <a:cubicBezTo>
                      <a:pt x="157" y="0"/>
                      <a:pt x="165" y="8"/>
                      <a:pt x="165" y="19"/>
                    </a:cubicBezTo>
                    <a:cubicBezTo>
                      <a:pt x="165" y="48"/>
                      <a:pt x="165" y="48"/>
                      <a:pt x="165" y="48"/>
                    </a:cubicBezTo>
                    <a:cubicBezTo>
                      <a:pt x="178" y="49"/>
                      <a:pt x="190" y="50"/>
                      <a:pt x="202" y="53"/>
                    </a:cubicBezTo>
                    <a:cubicBezTo>
                      <a:pt x="202" y="53"/>
                      <a:pt x="202" y="53"/>
                      <a:pt x="202" y="53"/>
                    </a:cubicBezTo>
                    <a:cubicBezTo>
                      <a:pt x="202" y="53"/>
                      <a:pt x="202" y="53"/>
                      <a:pt x="202" y="53"/>
                    </a:cubicBezTo>
                    <a:cubicBezTo>
                      <a:pt x="216" y="56"/>
                      <a:pt x="229" y="60"/>
                      <a:pt x="242" y="65"/>
                    </a:cubicBezTo>
                    <a:cubicBezTo>
                      <a:pt x="253" y="28"/>
                      <a:pt x="253" y="28"/>
                      <a:pt x="253" y="28"/>
                    </a:cubicBezTo>
                    <a:cubicBezTo>
                      <a:pt x="256" y="18"/>
                      <a:pt x="267" y="12"/>
                      <a:pt x="277" y="15"/>
                    </a:cubicBezTo>
                    <a:cubicBezTo>
                      <a:pt x="287" y="18"/>
                      <a:pt x="293" y="28"/>
                      <a:pt x="290" y="38"/>
                    </a:cubicBezTo>
                    <a:cubicBezTo>
                      <a:pt x="220" y="278"/>
                      <a:pt x="220" y="278"/>
                      <a:pt x="220" y="278"/>
                    </a:cubicBezTo>
                    <a:cubicBezTo>
                      <a:pt x="217" y="288"/>
                      <a:pt x="206" y="293"/>
                      <a:pt x="196" y="290"/>
                    </a:cubicBezTo>
                    <a:cubicBezTo>
                      <a:pt x="186" y="288"/>
                      <a:pt x="180" y="277"/>
                      <a:pt x="183" y="267"/>
                    </a:cubicBezTo>
                    <a:cubicBezTo>
                      <a:pt x="232" y="102"/>
                      <a:pt x="232" y="102"/>
                      <a:pt x="232" y="102"/>
                    </a:cubicBezTo>
                    <a:cubicBezTo>
                      <a:pt x="220" y="97"/>
                      <a:pt x="207" y="93"/>
                      <a:pt x="194" y="90"/>
                    </a:cubicBezTo>
                    <a:cubicBezTo>
                      <a:pt x="194" y="90"/>
                      <a:pt x="194" y="90"/>
                      <a:pt x="194" y="90"/>
                    </a:cubicBezTo>
                    <a:cubicBezTo>
                      <a:pt x="185" y="88"/>
                      <a:pt x="175" y="87"/>
                      <a:pt x="165" y="86"/>
                    </a:cubicBezTo>
                    <a:cubicBezTo>
                      <a:pt x="165" y="132"/>
                      <a:pt x="165" y="132"/>
                      <a:pt x="165" y="132"/>
                    </a:cubicBezTo>
                    <a:cubicBezTo>
                      <a:pt x="165" y="143"/>
                      <a:pt x="157" y="151"/>
                      <a:pt x="146" y="151"/>
                    </a:cubicBezTo>
                    <a:cubicBezTo>
                      <a:pt x="136" y="151"/>
                      <a:pt x="127" y="143"/>
                      <a:pt x="127" y="132"/>
                    </a:cubicBezTo>
                    <a:cubicBezTo>
                      <a:pt x="127" y="86"/>
                      <a:pt x="127" y="86"/>
                      <a:pt x="127" y="86"/>
                    </a:cubicBezTo>
                    <a:cubicBezTo>
                      <a:pt x="118" y="87"/>
                      <a:pt x="108" y="88"/>
                      <a:pt x="99" y="90"/>
                    </a:cubicBezTo>
                    <a:cubicBezTo>
                      <a:pt x="99" y="90"/>
                      <a:pt x="99" y="90"/>
                      <a:pt x="99" y="90"/>
                    </a:cubicBezTo>
                    <a:cubicBezTo>
                      <a:pt x="85" y="93"/>
                      <a:pt x="73" y="97"/>
                      <a:pt x="61" y="102"/>
                    </a:cubicBezTo>
                    <a:cubicBezTo>
                      <a:pt x="109" y="267"/>
                      <a:pt x="109" y="267"/>
                      <a:pt x="109" y="267"/>
                    </a:cubicBezTo>
                    <a:cubicBezTo>
                      <a:pt x="112" y="277"/>
                      <a:pt x="106" y="288"/>
                      <a:pt x="96" y="290"/>
                    </a:cubicBezTo>
                    <a:cubicBezTo>
                      <a:pt x="86" y="293"/>
                      <a:pt x="76" y="288"/>
                      <a:pt x="73" y="278"/>
                    </a:cubicBezTo>
                    <a:cubicBezTo>
                      <a:pt x="3" y="38"/>
                      <a:pt x="3" y="38"/>
                      <a:pt x="3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919313" y="2181875"/>
            <a:ext cx="2370017" cy="1053775"/>
            <a:chOff x="1221767" y="2192338"/>
            <a:chExt cx="2370017" cy="1053775"/>
          </a:xfrm>
        </p:grpSpPr>
        <p:sp>
          <p:nvSpPr>
            <p:cNvPr id="23" name="矩形 22"/>
            <p:cNvSpPr/>
            <p:nvPr/>
          </p:nvSpPr>
          <p:spPr>
            <a:xfrm>
              <a:off x="2252956" y="2192338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1221767" y="2523608"/>
              <a:ext cx="2370017" cy="722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902671" y="2181875"/>
            <a:ext cx="2370017" cy="1053775"/>
            <a:chOff x="3106598" y="5073134"/>
            <a:chExt cx="2370017" cy="1053775"/>
          </a:xfrm>
        </p:grpSpPr>
        <p:sp>
          <p:nvSpPr>
            <p:cNvPr id="26" name="矩形 25"/>
            <p:cNvSpPr/>
            <p:nvPr/>
          </p:nvSpPr>
          <p:spPr>
            <a:xfrm>
              <a:off x="3106598" y="5073134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3106598" y="5404404"/>
              <a:ext cx="2370017" cy="722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919313" y="4277770"/>
            <a:ext cx="2370017" cy="1053775"/>
            <a:chOff x="1221767" y="2192338"/>
            <a:chExt cx="2370017" cy="1053775"/>
          </a:xfrm>
        </p:grpSpPr>
        <p:sp>
          <p:nvSpPr>
            <p:cNvPr id="29" name="矩形 28"/>
            <p:cNvSpPr/>
            <p:nvPr/>
          </p:nvSpPr>
          <p:spPr>
            <a:xfrm>
              <a:off x="2252956" y="2192338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1221767" y="2523608"/>
              <a:ext cx="2370017" cy="722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902671" y="4277770"/>
            <a:ext cx="2370017" cy="1053775"/>
            <a:chOff x="3106598" y="5073134"/>
            <a:chExt cx="2370017" cy="1053775"/>
          </a:xfrm>
        </p:grpSpPr>
        <p:sp>
          <p:nvSpPr>
            <p:cNvPr id="32" name="矩形 31"/>
            <p:cNvSpPr/>
            <p:nvPr/>
          </p:nvSpPr>
          <p:spPr>
            <a:xfrm>
              <a:off x="3106598" y="5073134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3106598" y="5404404"/>
              <a:ext cx="2370017" cy="722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34" name="文本框 33"/>
          <p:cNvSpPr txBox="1"/>
          <p:nvPr/>
        </p:nvSpPr>
        <p:spPr>
          <a:xfrm>
            <a:off x="1743321" y="298443"/>
            <a:ext cx="25555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Part 2  </a:t>
            </a:r>
            <a:r>
              <a:rPr lang="zh-CN" altLang="en-US" sz="2000" dirty="0">
                <a:solidFill>
                  <a:schemeClr val="bg1"/>
                </a:solidFill>
              </a:rPr>
              <a:t>在此添加标题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-142364" y="137191"/>
            <a:ext cx="1799211" cy="722613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4298829" y="242286"/>
            <a:ext cx="1414756" cy="568205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5112738" y="495800"/>
            <a:ext cx="906321" cy="3640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16000" fill="hold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accel="16000" fill="hold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16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accel="16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组合 87"/>
          <p:cNvGrpSpPr/>
          <p:nvPr/>
        </p:nvGrpSpPr>
        <p:grpSpPr>
          <a:xfrm>
            <a:off x="4311650" y="1980606"/>
            <a:ext cx="1211986" cy="1194142"/>
            <a:chOff x="4025900" y="2024063"/>
            <a:chExt cx="1401763" cy="1381125"/>
          </a:xfrm>
        </p:grpSpPr>
        <p:sp>
          <p:nvSpPr>
            <p:cNvPr id="24" name="Freeform 12"/>
            <p:cNvSpPr/>
            <p:nvPr/>
          </p:nvSpPr>
          <p:spPr bwMode="auto">
            <a:xfrm>
              <a:off x="4025900" y="2024063"/>
              <a:ext cx="1401763" cy="1381125"/>
            </a:xfrm>
            <a:custGeom>
              <a:avLst/>
              <a:gdLst>
                <a:gd name="T0" fmla="*/ 145 w 469"/>
                <a:gd name="T1" fmla="*/ 291 h 463"/>
                <a:gd name="T2" fmla="*/ 39 w 469"/>
                <a:gd name="T3" fmla="*/ 297 h 463"/>
                <a:gd name="T4" fmla="*/ 14 w 469"/>
                <a:gd name="T5" fmla="*/ 293 h 463"/>
                <a:gd name="T6" fmla="*/ 11 w 469"/>
                <a:gd name="T7" fmla="*/ 266 h 463"/>
                <a:gd name="T8" fmla="*/ 35 w 469"/>
                <a:gd name="T9" fmla="*/ 255 h 463"/>
                <a:gd name="T10" fmla="*/ 121 w 469"/>
                <a:gd name="T11" fmla="*/ 229 h 463"/>
                <a:gd name="T12" fmla="*/ 246 w 469"/>
                <a:gd name="T13" fmla="*/ 99 h 463"/>
                <a:gd name="T14" fmla="*/ 261 w 469"/>
                <a:gd name="T15" fmla="*/ 43 h 463"/>
                <a:gd name="T16" fmla="*/ 274 w 469"/>
                <a:gd name="T17" fmla="*/ 10 h 463"/>
                <a:gd name="T18" fmla="*/ 294 w 469"/>
                <a:gd name="T19" fmla="*/ 1 h 463"/>
                <a:gd name="T20" fmla="*/ 309 w 469"/>
                <a:gd name="T21" fmla="*/ 17 h 463"/>
                <a:gd name="T22" fmla="*/ 312 w 469"/>
                <a:gd name="T23" fmla="*/ 50 h 463"/>
                <a:gd name="T24" fmla="*/ 310 w 469"/>
                <a:gd name="T25" fmla="*/ 134 h 463"/>
                <a:gd name="T26" fmla="*/ 367 w 469"/>
                <a:gd name="T27" fmla="*/ 242 h 463"/>
                <a:gd name="T28" fmla="*/ 441 w 469"/>
                <a:gd name="T29" fmla="*/ 323 h 463"/>
                <a:gd name="T30" fmla="*/ 466 w 469"/>
                <a:gd name="T31" fmla="*/ 366 h 463"/>
                <a:gd name="T32" fmla="*/ 459 w 469"/>
                <a:gd name="T33" fmla="*/ 392 h 463"/>
                <a:gd name="T34" fmla="*/ 437 w 469"/>
                <a:gd name="T35" fmla="*/ 386 h 463"/>
                <a:gd name="T36" fmla="*/ 400 w 469"/>
                <a:gd name="T37" fmla="*/ 353 h 463"/>
                <a:gd name="T38" fmla="*/ 369 w 469"/>
                <a:gd name="T39" fmla="*/ 332 h 463"/>
                <a:gd name="T40" fmla="*/ 346 w 469"/>
                <a:gd name="T41" fmla="*/ 333 h 463"/>
                <a:gd name="T42" fmla="*/ 349 w 469"/>
                <a:gd name="T43" fmla="*/ 355 h 463"/>
                <a:gd name="T44" fmla="*/ 387 w 469"/>
                <a:gd name="T45" fmla="*/ 411 h 463"/>
                <a:gd name="T46" fmla="*/ 396 w 469"/>
                <a:gd name="T47" fmla="*/ 448 h 463"/>
                <a:gd name="T48" fmla="*/ 354 w 469"/>
                <a:gd name="T49" fmla="*/ 444 h 463"/>
                <a:gd name="T50" fmla="*/ 254 w 469"/>
                <a:gd name="T51" fmla="*/ 348 h 463"/>
                <a:gd name="T52" fmla="*/ 145 w 469"/>
                <a:gd name="T53" fmla="*/ 291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69" h="463">
                  <a:moveTo>
                    <a:pt x="145" y="291"/>
                  </a:moveTo>
                  <a:cubicBezTo>
                    <a:pt x="100" y="294"/>
                    <a:pt x="69" y="296"/>
                    <a:pt x="39" y="297"/>
                  </a:cubicBezTo>
                  <a:cubicBezTo>
                    <a:pt x="30" y="297"/>
                    <a:pt x="21" y="296"/>
                    <a:pt x="14" y="293"/>
                  </a:cubicBezTo>
                  <a:cubicBezTo>
                    <a:pt x="1" y="287"/>
                    <a:pt x="0" y="274"/>
                    <a:pt x="11" y="266"/>
                  </a:cubicBezTo>
                  <a:cubicBezTo>
                    <a:pt x="18" y="261"/>
                    <a:pt x="27" y="258"/>
                    <a:pt x="35" y="255"/>
                  </a:cubicBezTo>
                  <a:cubicBezTo>
                    <a:pt x="63" y="246"/>
                    <a:pt x="92" y="238"/>
                    <a:pt x="121" y="229"/>
                  </a:cubicBezTo>
                  <a:cubicBezTo>
                    <a:pt x="186" y="208"/>
                    <a:pt x="225" y="163"/>
                    <a:pt x="246" y="99"/>
                  </a:cubicBezTo>
                  <a:cubicBezTo>
                    <a:pt x="252" y="81"/>
                    <a:pt x="256" y="62"/>
                    <a:pt x="261" y="43"/>
                  </a:cubicBezTo>
                  <a:cubicBezTo>
                    <a:pt x="265" y="32"/>
                    <a:pt x="268" y="20"/>
                    <a:pt x="274" y="10"/>
                  </a:cubicBezTo>
                  <a:cubicBezTo>
                    <a:pt x="278" y="5"/>
                    <a:pt x="288" y="0"/>
                    <a:pt x="294" y="1"/>
                  </a:cubicBezTo>
                  <a:cubicBezTo>
                    <a:pt x="300" y="2"/>
                    <a:pt x="307" y="10"/>
                    <a:pt x="309" y="17"/>
                  </a:cubicBezTo>
                  <a:cubicBezTo>
                    <a:pt x="312" y="27"/>
                    <a:pt x="312" y="39"/>
                    <a:pt x="312" y="50"/>
                  </a:cubicBezTo>
                  <a:cubicBezTo>
                    <a:pt x="312" y="78"/>
                    <a:pt x="311" y="106"/>
                    <a:pt x="310" y="134"/>
                  </a:cubicBezTo>
                  <a:cubicBezTo>
                    <a:pt x="309" y="181"/>
                    <a:pt x="338" y="211"/>
                    <a:pt x="367" y="242"/>
                  </a:cubicBezTo>
                  <a:cubicBezTo>
                    <a:pt x="392" y="269"/>
                    <a:pt x="418" y="295"/>
                    <a:pt x="441" y="323"/>
                  </a:cubicBezTo>
                  <a:cubicBezTo>
                    <a:pt x="452" y="335"/>
                    <a:pt x="460" y="350"/>
                    <a:pt x="466" y="366"/>
                  </a:cubicBezTo>
                  <a:cubicBezTo>
                    <a:pt x="469" y="373"/>
                    <a:pt x="464" y="385"/>
                    <a:pt x="459" y="392"/>
                  </a:cubicBezTo>
                  <a:cubicBezTo>
                    <a:pt x="457" y="394"/>
                    <a:pt x="443" y="391"/>
                    <a:pt x="437" y="386"/>
                  </a:cubicBezTo>
                  <a:cubicBezTo>
                    <a:pt x="424" y="376"/>
                    <a:pt x="413" y="364"/>
                    <a:pt x="400" y="353"/>
                  </a:cubicBezTo>
                  <a:cubicBezTo>
                    <a:pt x="390" y="345"/>
                    <a:pt x="380" y="337"/>
                    <a:pt x="369" y="332"/>
                  </a:cubicBezTo>
                  <a:cubicBezTo>
                    <a:pt x="363" y="329"/>
                    <a:pt x="354" y="332"/>
                    <a:pt x="346" y="333"/>
                  </a:cubicBezTo>
                  <a:cubicBezTo>
                    <a:pt x="347" y="340"/>
                    <a:pt x="345" y="349"/>
                    <a:pt x="349" y="355"/>
                  </a:cubicBezTo>
                  <a:cubicBezTo>
                    <a:pt x="361" y="374"/>
                    <a:pt x="375" y="392"/>
                    <a:pt x="387" y="411"/>
                  </a:cubicBezTo>
                  <a:cubicBezTo>
                    <a:pt x="395" y="422"/>
                    <a:pt x="408" y="434"/>
                    <a:pt x="396" y="448"/>
                  </a:cubicBezTo>
                  <a:cubicBezTo>
                    <a:pt x="382" y="463"/>
                    <a:pt x="366" y="454"/>
                    <a:pt x="354" y="444"/>
                  </a:cubicBezTo>
                  <a:cubicBezTo>
                    <a:pt x="320" y="413"/>
                    <a:pt x="284" y="383"/>
                    <a:pt x="254" y="348"/>
                  </a:cubicBezTo>
                  <a:cubicBezTo>
                    <a:pt x="220" y="309"/>
                    <a:pt x="183" y="287"/>
                    <a:pt x="145" y="291"/>
                  </a:cubicBez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8" name="Freeform 16"/>
            <p:cNvSpPr/>
            <p:nvPr/>
          </p:nvSpPr>
          <p:spPr bwMode="auto">
            <a:xfrm>
              <a:off x="4346575" y="2268538"/>
              <a:ext cx="292100" cy="295275"/>
            </a:xfrm>
            <a:custGeom>
              <a:avLst/>
              <a:gdLst>
                <a:gd name="T0" fmla="*/ 58 w 98"/>
                <a:gd name="T1" fmla="*/ 99 h 99"/>
                <a:gd name="T2" fmla="*/ 0 w 98"/>
                <a:gd name="T3" fmla="*/ 47 h 99"/>
                <a:gd name="T4" fmla="*/ 40 w 98"/>
                <a:gd name="T5" fmla="*/ 1 h 99"/>
                <a:gd name="T6" fmla="*/ 98 w 98"/>
                <a:gd name="T7" fmla="*/ 58 h 99"/>
                <a:gd name="T8" fmla="*/ 58 w 98"/>
                <a:gd name="T9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99">
                  <a:moveTo>
                    <a:pt x="58" y="99"/>
                  </a:moveTo>
                  <a:cubicBezTo>
                    <a:pt x="28" y="99"/>
                    <a:pt x="0" y="74"/>
                    <a:pt x="0" y="47"/>
                  </a:cubicBezTo>
                  <a:cubicBezTo>
                    <a:pt x="0" y="22"/>
                    <a:pt x="18" y="1"/>
                    <a:pt x="40" y="1"/>
                  </a:cubicBezTo>
                  <a:cubicBezTo>
                    <a:pt x="69" y="0"/>
                    <a:pt x="98" y="29"/>
                    <a:pt x="98" y="58"/>
                  </a:cubicBezTo>
                  <a:cubicBezTo>
                    <a:pt x="98" y="82"/>
                    <a:pt x="82" y="99"/>
                    <a:pt x="58" y="99"/>
                  </a:cubicBez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6682091" y="1983351"/>
            <a:ext cx="1163945" cy="1199633"/>
            <a:chOff x="6767513" y="2027238"/>
            <a:chExt cx="1346200" cy="1387475"/>
          </a:xfrm>
        </p:grpSpPr>
        <p:sp>
          <p:nvSpPr>
            <p:cNvPr id="25" name="Freeform 13"/>
            <p:cNvSpPr/>
            <p:nvPr/>
          </p:nvSpPr>
          <p:spPr bwMode="auto">
            <a:xfrm>
              <a:off x="6767513" y="2027238"/>
              <a:ext cx="1346200" cy="1387475"/>
            </a:xfrm>
            <a:custGeom>
              <a:avLst/>
              <a:gdLst>
                <a:gd name="T0" fmla="*/ 371 w 451"/>
                <a:gd name="T1" fmla="*/ 303 h 465"/>
                <a:gd name="T2" fmla="*/ 335 w 451"/>
                <a:gd name="T3" fmla="*/ 303 h 465"/>
                <a:gd name="T4" fmla="*/ 229 w 451"/>
                <a:gd name="T5" fmla="*/ 346 h 465"/>
                <a:gd name="T6" fmla="*/ 136 w 451"/>
                <a:gd name="T7" fmla="*/ 434 h 465"/>
                <a:gd name="T8" fmla="*/ 90 w 451"/>
                <a:gd name="T9" fmla="*/ 462 h 465"/>
                <a:gd name="T10" fmla="*/ 63 w 451"/>
                <a:gd name="T11" fmla="*/ 458 h 465"/>
                <a:gd name="T12" fmla="*/ 70 w 451"/>
                <a:gd name="T13" fmla="*/ 433 h 465"/>
                <a:gd name="T14" fmla="*/ 107 w 451"/>
                <a:gd name="T15" fmla="*/ 391 h 465"/>
                <a:gd name="T16" fmla="*/ 112 w 451"/>
                <a:gd name="T17" fmla="*/ 385 h 465"/>
                <a:gd name="T18" fmla="*/ 120 w 451"/>
                <a:gd name="T19" fmla="*/ 344 h 465"/>
                <a:gd name="T20" fmla="*/ 85 w 451"/>
                <a:gd name="T21" fmla="*/ 354 h 465"/>
                <a:gd name="T22" fmla="*/ 33 w 451"/>
                <a:gd name="T23" fmla="*/ 391 h 465"/>
                <a:gd name="T24" fmla="*/ 8 w 451"/>
                <a:gd name="T25" fmla="*/ 394 h 465"/>
                <a:gd name="T26" fmla="*/ 3 w 451"/>
                <a:gd name="T27" fmla="*/ 365 h 465"/>
                <a:gd name="T28" fmla="*/ 38 w 451"/>
                <a:gd name="T29" fmla="*/ 317 h 465"/>
                <a:gd name="T30" fmla="*/ 114 w 451"/>
                <a:gd name="T31" fmla="*/ 243 h 465"/>
                <a:gd name="T32" fmla="*/ 159 w 451"/>
                <a:gd name="T33" fmla="*/ 108 h 465"/>
                <a:gd name="T34" fmla="*/ 153 w 451"/>
                <a:gd name="T35" fmla="*/ 38 h 465"/>
                <a:gd name="T36" fmla="*/ 155 w 451"/>
                <a:gd name="T37" fmla="*/ 17 h 465"/>
                <a:gd name="T38" fmla="*/ 170 w 451"/>
                <a:gd name="T39" fmla="*/ 1 h 465"/>
                <a:gd name="T40" fmla="*/ 186 w 451"/>
                <a:gd name="T41" fmla="*/ 14 h 465"/>
                <a:gd name="T42" fmla="*/ 207 w 451"/>
                <a:gd name="T43" fmla="*/ 74 h 465"/>
                <a:gd name="T44" fmla="*/ 401 w 451"/>
                <a:gd name="T45" fmla="*/ 254 h 465"/>
                <a:gd name="T46" fmla="*/ 439 w 451"/>
                <a:gd name="T47" fmla="*/ 267 h 465"/>
                <a:gd name="T48" fmla="*/ 451 w 451"/>
                <a:gd name="T49" fmla="*/ 288 h 465"/>
                <a:gd name="T50" fmla="*/ 432 w 451"/>
                <a:gd name="T51" fmla="*/ 303 h 465"/>
                <a:gd name="T52" fmla="*/ 371 w 451"/>
                <a:gd name="T53" fmla="*/ 303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51" h="465">
                  <a:moveTo>
                    <a:pt x="371" y="303"/>
                  </a:moveTo>
                  <a:cubicBezTo>
                    <a:pt x="359" y="303"/>
                    <a:pt x="347" y="304"/>
                    <a:pt x="335" y="303"/>
                  </a:cubicBezTo>
                  <a:cubicBezTo>
                    <a:pt x="293" y="302"/>
                    <a:pt x="258" y="317"/>
                    <a:pt x="229" y="346"/>
                  </a:cubicBezTo>
                  <a:cubicBezTo>
                    <a:pt x="198" y="376"/>
                    <a:pt x="168" y="406"/>
                    <a:pt x="136" y="434"/>
                  </a:cubicBezTo>
                  <a:cubicBezTo>
                    <a:pt x="123" y="446"/>
                    <a:pt x="107" y="455"/>
                    <a:pt x="90" y="462"/>
                  </a:cubicBezTo>
                  <a:cubicBezTo>
                    <a:pt x="83" y="465"/>
                    <a:pt x="72" y="460"/>
                    <a:pt x="63" y="458"/>
                  </a:cubicBezTo>
                  <a:cubicBezTo>
                    <a:pt x="65" y="450"/>
                    <a:pt x="65" y="440"/>
                    <a:pt x="70" y="433"/>
                  </a:cubicBezTo>
                  <a:cubicBezTo>
                    <a:pt x="81" y="418"/>
                    <a:pt x="94" y="405"/>
                    <a:pt x="107" y="391"/>
                  </a:cubicBezTo>
                  <a:cubicBezTo>
                    <a:pt x="108" y="389"/>
                    <a:pt x="110" y="387"/>
                    <a:pt x="112" y="385"/>
                  </a:cubicBezTo>
                  <a:cubicBezTo>
                    <a:pt x="120" y="372"/>
                    <a:pt x="133" y="357"/>
                    <a:pt x="120" y="344"/>
                  </a:cubicBezTo>
                  <a:cubicBezTo>
                    <a:pt x="107" y="332"/>
                    <a:pt x="95" y="347"/>
                    <a:pt x="85" y="354"/>
                  </a:cubicBezTo>
                  <a:cubicBezTo>
                    <a:pt x="67" y="366"/>
                    <a:pt x="51" y="380"/>
                    <a:pt x="33" y="391"/>
                  </a:cubicBezTo>
                  <a:cubicBezTo>
                    <a:pt x="26" y="395"/>
                    <a:pt x="10" y="397"/>
                    <a:pt x="8" y="394"/>
                  </a:cubicBezTo>
                  <a:cubicBezTo>
                    <a:pt x="3" y="386"/>
                    <a:pt x="0" y="373"/>
                    <a:pt x="3" y="365"/>
                  </a:cubicBezTo>
                  <a:cubicBezTo>
                    <a:pt x="12" y="348"/>
                    <a:pt x="24" y="331"/>
                    <a:pt x="38" y="317"/>
                  </a:cubicBezTo>
                  <a:cubicBezTo>
                    <a:pt x="62" y="291"/>
                    <a:pt x="86" y="265"/>
                    <a:pt x="114" y="243"/>
                  </a:cubicBezTo>
                  <a:cubicBezTo>
                    <a:pt x="159" y="207"/>
                    <a:pt x="164" y="160"/>
                    <a:pt x="159" y="108"/>
                  </a:cubicBezTo>
                  <a:cubicBezTo>
                    <a:pt x="156" y="85"/>
                    <a:pt x="154" y="62"/>
                    <a:pt x="153" y="38"/>
                  </a:cubicBezTo>
                  <a:cubicBezTo>
                    <a:pt x="152" y="31"/>
                    <a:pt x="152" y="23"/>
                    <a:pt x="155" y="17"/>
                  </a:cubicBezTo>
                  <a:cubicBezTo>
                    <a:pt x="158" y="10"/>
                    <a:pt x="164" y="3"/>
                    <a:pt x="170" y="1"/>
                  </a:cubicBezTo>
                  <a:cubicBezTo>
                    <a:pt x="174" y="0"/>
                    <a:pt x="183" y="8"/>
                    <a:pt x="186" y="14"/>
                  </a:cubicBezTo>
                  <a:cubicBezTo>
                    <a:pt x="194" y="33"/>
                    <a:pt x="202" y="53"/>
                    <a:pt x="207" y="74"/>
                  </a:cubicBezTo>
                  <a:cubicBezTo>
                    <a:pt x="230" y="180"/>
                    <a:pt x="298" y="235"/>
                    <a:pt x="401" y="254"/>
                  </a:cubicBezTo>
                  <a:cubicBezTo>
                    <a:pt x="414" y="256"/>
                    <a:pt x="428" y="260"/>
                    <a:pt x="439" y="267"/>
                  </a:cubicBezTo>
                  <a:cubicBezTo>
                    <a:pt x="445" y="270"/>
                    <a:pt x="451" y="281"/>
                    <a:pt x="451" y="288"/>
                  </a:cubicBezTo>
                  <a:cubicBezTo>
                    <a:pt x="450" y="294"/>
                    <a:pt x="439" y="302"/>
                    <a:pt x="432" y="303"/>
                  </a:cubicBezTo>
                  <a:cubicBezTo>
                    <a:pt x="412" y="305"/>
                    <a:pt x="391" y="303"/>
                    <a:pt x="371" y="303"/>
                  </a:cubicBez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9" name="Freeform 17"/>
            <p:cNvSpPr/>
            <p:nvPr/>
          </p:nvSpPr>
          <p:spPr bwMode="auto">
            <a:xfrm>
              <a:off x="7578725" y="2332038"/>
              <a:ext cx="290513" cy="292100"/>
            </a:xfrm>
            <a:custGeom>
              <a:avLst/>
              <a:gdLst>
                <a:gd name="T0" fmla="*/ 0 w 97"/>
                <a:gd name="T1" fmla="*/ 56 h 98"/>
                <a:gd name="T2" fmla="*/ 50 w 97"/>
                <a:gd name="T3" fmla="*/ 1 h 98"/>
                <a:gd name="T4" fmla="*/ 97 w 97"/>
                <a:gd name="T5" fmla="*/ 41 h 98"/>
                <a:gd name="T6" fmla="*/ 38 w 97"/>
                <a:gd name="T7" fmla="*/ 97 h 98"/>
                <a:gd name="T8" fmla="*/ 0 w 97"/>
                <a:gd name="T9" fmla="*/ 56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98">
                  <a:moveTo>
                    <a:pt x="0" y="56"/>
                  </a:moveTo>
                  <a:cubicBezTo>
                    <a:pt x="0" y="25"/>
                    <a:pt x="23" y="0"/>
                    <a:pt x="50" y="1"/>
                  </a:cubicBezTo>
                  <a:cubicBezTo>
                    <a:pt x="76" y="1"/>
                    <a:pt x="97" y="20"/>
                    <a:pt x="97" y="41"/>
                  </a:cubicBezTo>
                  <a:cubicBezTo>
                    <a:pt x="96" y="68"/>
                    <a:pt x="65" y="98"/>
                    <a:pt x="38" y="97"/>
                  </a:cubicBezTo>
                  <a:cubicBezTo>
                    <a:pt x="14" y="97"/>
                    <a:pt x="0" y="82"/>
                    <a:pt x="0" y="56"/>
                  </a:cubicBez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6683463" y="4279674"/>
            <a:ext cx="1196887" cy="1192770"/>
            <a:chOff x="6769100" y="4683126"/>
            <a:chExt cx="1384300" cy="1379538"/>
          </a:xfrm>
        </p:grpSpPr>
        <p:sp>
          <p:nvSpPr>
            <p:cNvPr id="26" name="Freeform 14"/>
            <p:cNvSpPr/>
            <p:nvPr/>
          </p:nvSpPr>
          <p:spPr bwMode="auto">
            <a:xfrm>
              <a:off x="6769100" y="4683126"/>
              <a:ext cx="1384300" cy="1379538"/>
            </a:xfrm>
            <a:custGeom>
              <a:avLst/>
              <a:gdLst>
                <a:gd name="T0" fmla="*/ 159 w 463"/>
                <a:gd name="T1" fmla="*/ 374 h 462"/>
                <a:gd name="T2" fmla="*/ 160 w 463"/>
                <a:gd name="T3" fmla="*/ 354 h 462"/>
                <a:gd name="T4" fmla="*/ 108 w 463"/>
                <a:gd name="T5" fmla="*/ 224 h 462"/>
                <a:gd name="T6" fmla="*/ 22 w 463"/>
                <a:gd name="T7" fmla="*/ 129 h 462"/>
                <a:gd name="T8" fmla="*/ 2 w 463"/>
                <a:gd name="T9" fmla="*/ 91 h 462"/>
                <a:gd name="T10" fmla="*/ 10 w 463"/>
                <a:gd name="T11" fmla="*/ 68 h 462"/>
                <a:gd name="T12" fmla="*/ 29 w 463"/>
                <a:gd name="T13" fmla="*/ 73 h 462"/>
                <a:gd name="T14" fmla="*/ 69 w 463"/>
                <a:gd name="T15" fmla="*/ 108 h 462"/>
                <a:gd name="T16" fmla="*/ 104 w 463"/>
                <a:gd name="T17" fmla="*/ 130 h 462"/>
                <a:gd name="T18" fmla="*/ 124 w 463"/>
                <a:gd name="T19" fmla="*/ 125 h 462"/>
                <a:gd name="T20" fmla="*/ 122 w 463"/>
                <a:gd name="T21" fmla="*/ 108 h 462"/>
                <a:gd name="T22" fmla="*/ 78 w 463"/>
                <a:gd name="T23" fmla="*/ 43 h 462"/>
                <a:gd name="T24" fmla="*/ 73 w 463"/>
                <a:gd name="T25" fmla="*/ 13 h 462"/>
                <a:gd name="T26" fmla="*/ 107 w 463"/>
                <a:gd name="T27" fmla="*/ 13 h 462"/>
                <a:gd name="T28" fmla="*/ 208 w 463"/>
                <a:gd name="T29" fmla="*/ 106 h 462"/>
                <a:gd name="T30" fmla="*/ 300 w 463"/>
                <a:gd name="T31" fmla="*/ 167 h 462"/>
                <a:gd name="T32" fmla="*/ 374 w 463"/>
                <a:gd name="T33" fmla="*/ 167 h 462"/>
                <a:gd name="T34" fmla="*/ 441 w 463"/>
                <a:gd name="T35" fmla="*/ 165 h 462"/>
                <a:gd name="T36" fmla="*/ 463 w 463"/>
                <a:gd name="T37" fmla="*/ 179 h 462"/>
                <a:gd name="T38" fmla="*/ 447 w 463"/>
                <a:gd name="T39" fmla="*/ 198 h 462"/>
                <a:gd name="T40" fmla="*/ 367 w 463"/>
                <a:gd name="T41" fmla="*/ 223 h 462"/>
                <a:gd name="T42" fmla="*/ 215 w 463"/>
                <a:gd name="T43" fmla="*/ 380 h 462"/>
                <a:gd name="T44" fmla="*/ 199 w 463"/>
                <a:gd name="T45" fmla="*/ 438 h 462"/>
                <a:gd name="T46" fmla="*/ 174 w 463"/>
                <a:gd name="T47" fmla="*/ 457 h 462"/>
                <a:gd name="T48" fmla="*/ 158 w 463"/>
                <a:gd name="T49" fmla="*/ 432 h 462"/>
                <a:gd name="T50" fmla="*/ 157 w 463"/>
                <a:gd name="T51" fmla="*/ 374 h 462"/>
                <a:gd name="T52" fmla="*/ 159 w 463"/>
                <a:gd name="T53" fmla="*/ 374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63" h="462">
                  <a:moveTo>
                    <a:pt x="159" y="374"/>
                  </a:moveTo>
                  <a:cubicBezTo>
                    <a:pt x="159" y="368"/>
                    <a:pt x="159" y="361"/>
                    <a:pt x="160" y="354"/>
                  </a:cubicBezTo>
                  <a:cubicBezTo>
                    <a:pt x="164" y="302"/>
                    <a:pt x="145" y="260"/>
                    <a:pt x="108" y="224"/>
                  </a:cubicBezTo>
                  <a:cubicBezTo>
                    <a:pt x="77" y="194"/>
                    <a:pt x="50" y="161"/>
                    <a:pt x="22" y="129"/>
                  </a:cubicBezTo>
                  <a:cubicBezTo>
                    <a:pt x="13" y="118"/>
                    <a:pt x="6" y="104"/>
                    <a:pt x="2" y="91"/>
                  </a:cubicBezTo>
                  <a:cubicBezTo>
                    <a:pt x="0" y="84"/>
                    <a:pt x="5" y="74"/>
                    <a:pt x="10" y="68"/>
                  </a:cubicBezTo>
                  <a:cubicBezTo>
                    <a:pt x="12" y="66"/>
                    <a:pt x="24" y="69"/>
                    <a:pt x="29" y="73"/>
                  </a:cubicBezTo>
                  <a:cubicBezTo>
                    <a:pt x="43" y="84"/>
                    <a:pt x="55" y="97"/>
                    <a:pt x="69" y="108"/>
                  </a:cubicBezTo>
                  <a:cubicBezTo>
                    <a:pt x="80" y="117"/>
                    <a:pt x="92" y="125"/>
                    <a:pt x="104" y="130"/>
                  </a:cubicBezTo>
                  <a:cubicBezTo>
                    <a:pt x="109" y="132"/>
                    <a:pt x="119" y="130"/>
                    <a:pt x="124" y="125"/>
                  </a:cubicBezTo>
                  <a:cubicBezTo>
                    <a:pt x="126" y="123"/>
                    <a:pt x="125" y="112"/>
                    <a:pt x="122" y="108"/>
                  </a:cubicBezTo>
                  <a:cubicBezTo>
                    <a:pt x="108" y="86"/>
                    <a:pt x="92" y="65"/>
                    <a:pt x="78" y="43"/>
                  </a:cubicBezTo>
                  <a:cubicBezTo>
                    <a:pt x="73" y="34"/>
                    <a:pt x="69" y="20"/>
                    <a:pt x="73" y="13"/>
                  </a:cubicBezTo>
                  <a:cubicBezTo>
                    <a:pt x="81" y="0"/>
                    <a:pt x="97" y="4"/>
                    <a:pt x="107" y="13"/>
                  </a:cubicBezTo>
                  <a:cubicBezTo>
                    <a:pt x="141" y="43"/>
                    <a:pt x="176" y="73"/>
                    <a:pt x="208" y="106"/>
                  </a:cubicBezTo>
                  <a:cubicBezTo>
                    <a:pt x="235" y="133"/>
                    <a:pt x="257" y="165"/>
                    <a:pt x="300" y="167"/>
                  </a:cubicBezTo>
                  <a:cubicBezTo>
                    <a:pt x="324" y="168"/>
                    <a:pt x="349" y="167"/>
                    <a:pt x="374" y="167"/>
                  </a:cubicBezTo>
                  <a:cubicBezTo>
                    <a:pt x="396" y="166"/>
                    <a:pt x="419" y="164"/>
                    <a:pt x="441" y="165"/>
                  </a:cubicBezTo>
                  <a:cubicBezTo>
                    <a:pt x="449" y="165"/>
                    <a:pt x="456" y="174"/>
                    <a:pt x="463" y="179"/>
                  </a:cubicBezTo>
                  <a:cubicBezTo>
                    <a:pt x="458" y="185"/>
                    <a:pt x="454" y="195"/>
                    <a:pt x="447" y="198"/>
                  </a:cubicBezTo>
                  <a:cubicBezTo>
                    <a:pt x="421" y="208"/>
                    <a:pt x="394" y="216"/>
                    <a:pt x="367" y="223"/>
                  </a:cubicBezTo>
                  <a:cubicBezTo>
                    <a:pt x="284" y="245"/>
                    <a:pt x="236" y="299"/>
                    <a:pt x="215" y="380"/>
                  </a:cubicBezTo>
                  <a:cubicBezTo>
                    <a:pt x="210" y="399"/>
                    <a:pt x="205" y="418"/>
                    <a:pt x="199" y="438"/>
                  </a:cubicBezTo>
                  <a:cubicBezTo>
                    <a:pt x="195" y="449"/>
                    <a:pt x="188" y="462"/>
                    <a:pt x="174" y="457"/>
                  </a:cubicBezTo>
                  <a:cubicBezTo>
                    <a:pt x="166" y="454"/>
                    <a:pt x="159" y="441"/>
                    <a:pt x="158" y="432"/>
                  </a:cubicBezTo>
                  <a:cubicBezTo>
                    <a:pt x="155" y="413"/>
                    <a:pt x="157" y="394"/>
                    <a:pt x="157" y="374"/>
                  </a:cubicBezTo>
                  <a:cubicBezTo>
                    <a:pt x="158" y="374"/>
                    <a:pt x="159" y="374"/>
                    <a:pt x="159" y="374"/>
                  </a:cubicBez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0" name="Freeform 18"/>
            <p:cNvSpPr/>
            <p:nvPr/>
          </p:nvSpPr>
          <p:spPr bwMode="auto">
            <a:xfrm>
              <a:off x="7558088" y="5519738"/>
              <a:ext cx="290513" cy="292100"/>
            </a:xfrm>
            <a:custGeom>
              <a:avLst/>
              <a:gdLst>
                <a:gd name="T0" fmla="*/ 38 w 97"/>
                <a:gd name="T1" fmla="*/ 0 h 98"/>
                <a:gd name="T2" fmla="*/ 96 w 97"/>
                <a:gd name="T3" fmla="*/ 50 h 98"/>
                <a:gd name="T4" fmla="*/ 57 w 97"/>
                <a:gd name="T5" fmla="*/ 97 h 98"/>
                <a:gd name="T6" fmla="*/ 0 w 97"/>
                <a:gd name="T7" fmla="*/ 40 h 98"/>
                <a:gd name="T8" fmla="*/ 38 w 97"/>
                <a:gd name="T9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98">
                  <a:moveTo>
                    <a:pt x="38" y="0"/>
                  </a:moveTo>
                  <a:cubicBezTo>
                    <a:pt x="69" y="0"/>
                    <a:pt x="95" y="22"/>
                    <a:pt x="96" y="50"/>
                  </a:cubicBezTo>
                  <a:cubicBezTo>
                    <a:pt x="97" y="74"/>
                    <a:pt x="78" y="96"/>
                    <a:pt x="57" y="97"/>
                  </a:cubicBezTo>
                  <a:cubicBezTo>
                    <a:pt x="30" y="98"/>
                    <a:pt x="0" y="67"/>
                    <a:pt x="0" y="40"/>
                  </a:cubicBezTo>
                  <a:cubicBezTo>
                    <a:pt x="0" y="17"/>
                    <a:pt x="15" y="1"/>
                    <a:pt x="38" y="0"/>
                  </a:cubicBez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4358318" y="4264575"/>
            <a:ext cx="1165318" cy="1194142"/>
            <a:chOff x="4079875" y="4665663"/>
            <a:chExt cx="1347788" cy="1381125"/>
          </a:xfrm>
        </p:grpSpPr>
        <p:sp>
          <p:nvSpPr>
            <p:cNvPr id="27" name="Freeform 15"/>
            <p:cNvSpPr/>
            <p:nvPr/>
          </p:nvSpPr>
          <p:spPr bwMode="auto">
            <a:xfrm>
              <a:off x="4079875" y="4665663"/>
              <a:ext cx="1347788" cy="1381125"/>
            </a:xfrm>
            <a:custGeom>
              <a:avLst/>
              <a:gdLst>
                <a:gd name="T0" fmla="*/ 38 w 451"/>
                <a:gd name="T1" fmla="*/ 160 h 463"/>
                <a:gd name="T2" fmla="*/ 150 w 451"/>
                <a:gd name="T3" fmla="*/ 159 h 463"/>
                <a:gd name="T4" fmla="*/ 214 w 451"/>
                <a:gd name="T5" fmla="*/ 127 h 463"/>
                <a:gd name="T6" fmla="*/ 323 w 451"/>
                <a:gd name="T7" fmla="*/ 26 h 463"/>
                <a:gd name="T8" fmla="*/ 366 w 451"/>
                <a:gd name="T9" fmla="*/ 2 h 463"/>
                <a:gd name="T10" fmla="*/ 386 w 451"/>
                <a:gd name="T11" fmla="*/ 8 h 463"/>
                <a:gd name="T12" fmla="*/ 383 w 451"/>
                <a:gd name="T13" fmla="*/ 29 h 463"/>
                <a:gd name="T14" fmla="*/ 338 w 451"/>
                <a:gd name="T15" fmla="*/ 80 h 463"/>
                <a:gd name="T16" fmla="*/ 330 w 451"/>
                <a:gd name="T17" fmla="*/ 122 h 463"/>
                <a:gd name="T18" fmla="*/ 368 w 451"/>
                <a:gd name="T19" fmla="*/ 111 h 463"/>
                <a:gd name="T20" fmla="*/ 420 w 451"/>
                <a:gd name="T21" fmla="*/ 74 h 463"/>
                <a:gd name="T22" fmla="*/ 443 w 451"/>
                <a:gd name="T23" fmla="*/ 72 h 463"/>
                <a:gd name="T24" fmla="*/ 447 w 451"/>
                <a:gd name="T25" fmla="*/ 97 h 463"/>
                <a:gd name="T26" fmla="*/ 414 w 451"/>
                <a:gd name="T27" fmla="*/ 146 h 463"/>
                <a:gd name="T28" fmla="*/ 340 w 451"/>
                <a:gd name="T29" fmla="*/ 218 h 463"/>
                <a:gd name="T30" fmla="*/ 291 w 451"/>
                <a:gd name="T31" fmla="*/ 338 h 463"/>
                <a:gd name="T32" fmla="*/ 296 w 451"/>
                <a:gd name="T33" fmla="*/ 428 h 463"/>
                <a:gd name="T34" fmla="*/ 295 w 451"/>
                <a:gd name="T35" fmla="*/ 447 h 463"/>
                <a:gd name="T36" fmla="*/ 281 w 451"/>
                <a:gd name="T37" fmla="*/ 462 h 463"/>
                <a:gd name="T38" fmla="*/ 267 w 451"/>
                <a:gd name="T39" fmla="*/ 452 h 463"/>
                <a:gd name="T40" fmla="*/ 251 w 451"/>
                <a:gd name="T41" fmla="*/ 411 h 463"/>
                <a:gd name="T42" fmla="*/ 211 w 451"/>
                <a:gd name="T43" fmla="*/ 307 h 463"/>
                <a:gd name="T44" fmla="*/ 88 w 451"/>
                <a:gd name="T45" fmla="*/ 220 h 463"/>
                <a:gd name="T46" fmla="*/ 17 w 451"/>
                <a:gd name="T47" fmla="*/ 200 h 463"/>
                <a:gd name="T48" fmla="*/ 1 w 451"/>
                <a:gd name="T49" fmla="*/ 180 h 463"/>
                <a:gd name="T50" fmla="*/ 17 w 451"/>
                <a:gd name="T51" fmla="*/ 163 h 463"/>
                <a:gd name="T52" fmla="*/ 38 w 451"/>
                <a:gd name="T53" fmla="*/ 160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51" h="463">
                  <a:moveTo>
                    <a:pt x="38" y="160"/>
                  </a:moveTo>
                  <a:cubicBezTo>
                    <a:pt x="77" y="160"/>
                    <a:pt x="113" y="161"/>
                    <a:pt x="150" y="159"/>
                  </a:cubicBezTo>
                  <a:cubicBezTo>
                    <a:pt x="175" y="158"/>
                    <a:pt x="196" y="145"/>
                    <a:pt x="214" y="127"/>
                  </a:cubicBezTo>
                  <a:cubicBezTo>
                    <a:pt x="250" y="93"/>
                    <a:pt x="286" y="59"/>
                    <a:pt x="323" y="26"/>
                  </a:cubicBezTo>
                  <a:cubicBezTo>
                    <a:pt x="335" y="16"/>
                    <a:pt x="351" y="8"/>
                    <a:pt x="366" y="2"/>
                  </a:cubicBezTo>
                  <a:cubicBezTo>
                    <a:pt x="371" y="0"/>
                    <a:pt x="383" y="3"/>
                    <a:pt x="386" y="8"/>
                  </a:cubicBezTo>
                  <a:cubicBezTo>
                    <a:pt x="389" y="12"/>
                    <a:pt x="387" y="24"/>
                    <a:pt x="383" y="29"/>
                  </a:cubicBezTo>
                  <a:cubicBezTo>
                    <a:pt x="369" y="47"/>
                    <a:pt x="352" y="62"/>
                    <a:pt x="338" y="80"/>
                  </a:cubicBezTo>
                  <a:cubicBezTo>
                    <a:pt x="329" y="92"/>
                    <a:pt x="316" y="109"/>
                    <a:pt x="330" y="122"/>
                  </a:cubicBezTo>
                  <a:cubicBezTo>
                    <a:pt x="344" y="135"/>
                    <a:pt x="357" y="118"/>
                    <a:pt x="368" y="111"/>
                  </a:cubicBezTo>
                  <a:cubicBezTo>
                    <a:pt x="386" y="99"/>
                    <a:pt x="402" y="85"/>
                    <a:pt x="420" y="74"/>
                  </a:cubicBezTo>
                  <a:cubicBezTo>
                    <a:pt x="427" y="70"/>
                    <a:pt x="440" y="68"/>
                    <a:pt x="443" y="72"/>
                  </a:cubicBezTo>
                  <a:cubicBezTo>
                    <a:pt x="448" y="78"/>
                    <a:pt x="451" y="90"/>
                    <a:pt x="447" y="97"/>
                  </a:cubicBezTo>
                  <a:cubicBezTo>
                    <a:pt x="438" y="114"/>
                    <a:pt x="427" y="131"/>
                    <a:pt x="414" y="146"/>
                  </a:cubicBezTo>
                  <a:cubicBezTo>
                    <a:pt x="391" y="171"/>
                    <a:pt x="366" y="196"/>
                    <a:pt x="340" y="218"/>
                  </a:cubicBezTo>
                  <a:cubicBezTo>
                    <a:pt x="300" y="250"/>
                    <a:pt x="287" y="290"/>
                    <a:pt x="291" y="338"/>
                  </a:cubicBezTo>
                  <a:cubicBezTo>
                    <a:pt x="293" y="368"/>
                    <a:pt x="295" y="398"/>
                    <a:pt x="296" y="428"/>
                  </a:cubicBezTo>
                  <a:cubicBezTo>
                    <a:pt x="297" y="434"/>
                    <a:pt x="298" y="442"/>
                    <a:pt x="295" y="447"/>
                  </a:cubicBezTo>
                  <a:cubicBezTo>
                    <a:pt x="292" y="453"/>
                    <a:pt x="287" y="460"/>
                    <a:pt x="281" y="462"/>
                  </a:cubicBezTo>
                  <a:cubicBezTo>
                    <a:pt x="278" y="463"/>
                    <a:pt x="269" y="457"/>
                    <a:pt x="267" y="452"/>
                  </a:cubicBezTo>
                  <a:cubicBezTo>
                    <a:pt x="260" y="439"/>
                    <a:pt x="256" y="425"/>
                    <a:pt x="251" y="411"/>
                  </a:cubicBezTo>
                  <a:cubicBezTo>
                    <a:pt x="238" y="376"/>
                    <a:pt x="228" y="340"/>
                    <a:pt x="211" y="307"/>
                  </a:cubicBezTo>
                  <a:cubicBezTo>
                    <a:pt x="186" y="258"/>
                    <a:pt x="139" y="235"/>
                    <a:pt x="88" y="220"/>
                  </a:cubicBezTo>
                  <a:cubicBezTo>
                    <a:pt x="64" y="213"/>
                    <a:pt x="40" y="208"/>
                    <a:pt x="17" y="200"/>
                  </a:cubicBezTo>
                  <a:cubicBezTo>
                    <a:pt x="10" y="197"/>
                    <a:pt x="2" y="187"/>
                    <a:pt x="1" y="180"/>
                  </a:cubicBezTo>
                  <a:cubicBezTo>
                    <a:pt x="0" y="175"/>
                    <a:pt x="10" y="167"/>
                    <a:pt x="17" y="163"/>
                  </a:cubicBezTo>
                  <a:cubicBezTo>
                    <a:pt x="23" y="160"/>
                    <a:pt x="32" y="161"/>
                    <a:pt x="38" y="160"/>
                  </a:cubicBez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1" name="Freeform 19"/>
            <p:cNvSpPr/>
            <p:nvPr/>
          </p:nvSpPr>
          <p:spPr bwMode="auto">
            <a:xfrm>
              <a:off x="4376738" y="5480051"/>
              <a:ext cx="265113" cy="298450"/>
            </a:xfrm>
            <a:custGeom>
              <a:avLst/>
              <a:gdLst>
                <a:gd name="T0" fmla="*/ 89 w 89"/>
                <a:gd name="T1" fmla="*/ 52 h 100"/>
                <a:gd name="T2" fmla="*/ 41 w 89"/>
                <a:gd name="T3" fmla="*/ 100 h 100"/>
                <a:gd name="T4" fmla="*/ 1 w 89"/>
                <a:gd name="T5" fmla="*/ 56 h 100"/>
                <a:gd name="T6" fmla="*/ 49 w 89"/>
                <a:gd name="T7" fmla="*/ 0 h 100"/>
                <a:gd name="T8" fmla="*/ 89 w 89"/>
                <a:gd name="T9" fmla="*/ 5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100">
                  <a:moveTo>
                    <a:pt x="89" y="52"/>
                  </a:moveTo>
                  <a:cubicBezTo>
                    <a:pt x="88" y="80"/>
                    <a:pt x="68" y="100"/>
                    <a:pt x="41" y="100"/>
                  </a:cubicBezTo>
                  <a:cubicBezTo>
                    <a:pt x="15" y="100"/>
                    <a:pt x="0" y="83"/>
                    <a:pt x="1" y="56"/>
                  </a:cubicBezTo>
                  <a:cubicBezTo>
                    <a:pt x="1" y="26"/>
                    <a:pt x="24" y="0"/>
                    <a:pt x="49" y="0"/>
                  </a:cubicBezTo>
                  <a:cubicBezTo>
                    <a:pt x="71" y="1"/>
                    <a:pt x="89" y="25"/>
                    <a:pt x="89" y="52"/>
                  </a:cubicBez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32" name="Group 5"/>
          <p:cNvGrpSpPr/>
          <p:nvPr/>
        </p:nvGrpSpPr>
        <p:grpSpPr bwMode="auto">
          <a:xfrm>
            <a:off x="5353262" y="2887879"/>
            <a:ext cx="1497832" cy="1499443"/>
            <a:chOff x="0" y="0"/>
            <a:chExt cx="11159" cy="11170"/>
          </a:xfrm>
          <a:solidFill>
            <a:srgbClr val="3CB05E"/>
          </a:solidFill>
        </p:grpSpPr>
        <p:sp>
          <p:nvSpPr>
            <p:cNvPr id="33" name="AutoShape 6"/>
            <p:cNvSpPr/>
            <p:nvPr/>
          </p:nvSpPr>
          <p:spPr bwMode="auto">
            <a:xfrm>
              <a:off x="5723" y="1096"/>
              <a:ext cx="128" cy="6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600" y="0"/>
                  </a:lnTo>
                  <a:lnTo>
                    <a:pt x="5400" y="10800"/>
                  </a:lnTo>
                  <a:lnTo>
                    <a:pt x="2700" y="10800"/>
                  </a:lnTo>
                  <a:lnTo>
                    <a:pt x="0" y="10800"/>
                  </a:lnTo>
                  <a:lnTo>
                    <a:pt x="2700" y="21600"/>
                  </a:lnTo>
                  <a:lnTo>
                    <a:pt x="5400" y="21600"/>
                  </a:lnTo>
                  <a:lnTo>
                    <a:pt x="10800" y="21600"/>
                  </a:lnTo>
                  <a:lnTo>
                    <a:pt x="21600" y="0"/>
                  </a:lnTo>
                  <a:close/>
                  <a:moveTo>
                    <a:pt x="21600" y="0"/>
                  </a:moveTo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34" name="AutoShape 7"/>
            <p:cNvSpPr/>
            <p:nvPr/>
          </p:nvSpPr>
          <p:spPr bwMode="auto">
            <a:xfrm>
              <a:off x="4178" y="496"/>
              <a:ext cx="544" cy="20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5718" y="7776"/>
                  </a:moveTo>
                  <a:lnTo>
                    <a:pt x="5718" y="7776"/>
                  </a:lnTo>
                  <a:lnTo>
                    <a:pt x="4447" y="11232"/>
                  </a:lnTo>
                  <a:lnTo>
                    <a:pt x="1906" y="14688"/>
                  </a:lnTo>
                  <a:lnTo>
                    <a:pt x="0" y="16416"/>
                  </a:lnTo>
                  <a:lnTo>
                    <a:pt x="635" y="16416"/>
                  </a:lnTo>
                  <a:lnTo>
                    <a:pt x="635" y="19872"/>
                  </a:lnTo>
                  <a:lnTo>
                    <a:pt x="635" y="21600"/>
                  </a:lnTo>
                  <a:lnTo>
                    <a:pt x="1271" y="21600"/>
                  </a:lnTo>
                  <a:lnTo>
                    <a:pt x="6353" y="21600"/>
                  </a:lnTo>
                  <a:lnTo>
                    <a:pt x="6988" y="19872"/>
                  </a:lnTo>
                  <a:lnTo>
                    <a:pt x="6988" y="18144"/>
                  </a:lnTo>
                  <a:lnTo>
                    <a:pt x="5718" y="16416"/>
                  </a:lnTo>
                  <a:lnTo>
                    <a:pt x="6988" y="16416"/>
                  </a:lnTo>
                  <a:lnTo>
                    <a:pt x="12706" y="19872"/>
                  </a:lnTo>
                  <a:lnTo>
                    <a:pt x="15882" y="21600"/>
                  </a:lnTo>
                  <a:lnTo>
                    <a:pt x="18424" y="21600"/>
                  </a:lnTo>
                  <a:lnTo>
                    <a:pt x="19694" y="19872"/>
                  </a:lnTo>
                  <a:lnTo>
                    <a:pt x="20329" y="18144"/>
                  </a:lnTo>
                  <a:lnTo>
                    <a:pt x="20965" y="11232"/>
                  </a:lnTo>
                  <a:lnTo>
                    <a:pt x="19694" y="11232"/>
                  </a:lnTo>
                  <a:lnTo>
                    <a:pt x="18424" y="11232"/>
                  </a:lnTo>
                  <a:lnTo>
                    <a:pt x="18424" y="9504"/>
                  </a:lnTo>
                  <a:lnTo>
                    <a:pt x="19059" y="7776"/>
                  </a:lnTo>
                  <a:lnTo>
                    <a:pt x="19694" y="7776"/>
                  </a:lnTo>
                  <a:lnTo>
                    <a:pt x="20965" y="7776"/>
                  </a:lnTo>
                  <a:lnTo>
                    <a:pt x="21600" y="6048"/>
                  </a:lnTo>
                  <a:lnTo>
                    <a:pt x="21600" y="1728"/>
                  </a:lnTo>
                  <a:lnTo>
                    <a:pt x="20965" y="1728"/>
                  </a:lnTo>
                  <a:lnTo>
                    <a:pt x="19059" y="0"/>
                  </a:lnTo>
                  <a:lnTo>
                    <a:pt x="18424" y="1728"/>
                  </a:lnTo>
                  <a:lnTo>
                    <a:pt x="17788" y="4320"/>
                  </a:lnTo>
                  <a:lnTo>
                    <a:pt x="16518" y="6048"/>
                  </a:lnTo>
                  <a:lnTo>
                    <a:pt x="14612" y="6048"/>
                  </a:lnTo>
                  <a:lnTo>
                    <a:pt x="13341" y="6048"/>
                  </a:lnTo>
                  <a:lnTo>
                    <a:pt x="12071" y="7776"/>
                  </a:lnTo>
                  <a:lnTo>
                    <a:pt x="10800" y="9504"/>
                  </a:lnTo>
                  <a:lnTo>
                    <a:pt x="8894" y="12960"/>
                  </a:lnTo>
                  <a:lnTo>
                    <a:pt x="6988" y="14688"/>
                  </a:lnTo>
                  <a:lnTo>
                    <a:pt x="8259" y="11232"/>
                  </a:lnTo>
                  <a:lnTo>
                    <a:pt x="12071" y="7776"/>
                  </a:lnTo>
                  <a:lnTo>
                    <a:pt x="12071" y="6048"/>
                  </a:lnTo>
                  <a:lnTo>
                    <a:pt x="7624" y="9504"/>
                  </a:lnTo>
                  <a:lnTo>
                    <a:pt x="5718" y="7776"/>
                  </a:lnTo>
                  <a:close/>
                  <a:moveTo>
                    <a:pt x="5718" y="7776"/>
                  </a:moveTo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35" name="AutoShape 8"/>
            <p:cNvSpPr/>
            <p:nvPr/>
          </p:nvSpPr>
          <p:spPr bwMode="auto">
            <a:xfrm>
              <a:off x="4354" y="568"/>
              <a:ext cx="128" cy="6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600" y="0"/>
                  </a:lnTo>
                  <a:lnTo>
                    <a:pt x="5400" y="10800"/>
                  </a:lnTo>
                  <a:lnTo>
                    <a:pt x="0" y="21600"/>
                  </a:lnTo>
                  <a:lnTo>
                    <a:pt x="8100" y="16200"/>
                  </a:lnTo>
                  <a:lnTo>
                    <a:pt x="16200" y="5400"/>
                  </a:lnTo>
                  <a:lnTo>
                    <a:pt x="21600" y="0"/>
                  </a:lnTo>
                  <a:close/>
                  <a:moveTo>
                    <a:pt x="21600" y="0"/>
                  </a:moveTo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36" name="AutoShape 9"/>
            <p:cNvSpPr/>
            <p:nvPr/>
          </p:nvSpPr>
          <p:spPr bwMode="auto">
            <a:xfrm>
              <a:off x="4018" y="568"/>
              <a:ext cx="208" cy="14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600" y="0"/>
                  </a:lnTo>
                  <a:lnTo>
                    <a:pt x="19938" y="0"/>
                  </a:lnTo>
                  <a:lnTo>
                    <a:pt x="18277" y="0"/>
                  </a:lnTo>
                  <a:lnTo>
                    <a:pt x="13292" y="2400"/>
                  </a:lnTo>
                  <a:lnTo>
                    <a:pt x="9969" y="0"/>
                  </a:lnTo>
                  <a:lnTo>
                    <a:pt x="8308" y="2400"/>
                  </a:lnTo>
                  <a:lnTo>
                    <a:pt x="8308" y="7200"/>
                  </a:lnTo>
                  <a:lnTo>
                    <a:pt x="8308" y="12000"/>
                  </a:lnTo>
                  <a:lnTo>
                    <a:pt x="4985" y="14400"/>
                  </a:lnTo>
                  <a:lnTo>
                    <a:pt x="1662" y="16800"/>
                  </a:lnTo>
                  <a:lnTo>
                    <a:pt x="0" y="16800"/>
                  </a:lnTo>
                  <a:lnTo>
                    <a:pt x="0" y="21600"/>
                  </a:lnTo>
                  <a:lnTo>
                    <a:pt x="1662" y="21600"/>
                  </a:lnTo>
                  <a:lnTo>
                    <a:pt x="4985" y="19200"/>
                  </a:lnTo>
                  <a:lnTo>
                    <a:pt x="9969" y="14400"/>
                  </a:lnTo>
                  <a:lnTo>
                    <a:pt x="13292" y="9600"/>
                  </a:lnTo>
                  <a:lnTo>
                    <a:pt x="14954" y="7200"/>
                  </a:lnTo>
                  <a:lnTo>
                    <a:pt x="18277" y="4800"/>
                  </a:lnTo>
                  <a:lnTo>
                    <a:pt x="19938" y="2400"/>
                  </a:lnTo>
                  <a:lnTo>
                    <a:pt x="21600" y="0"/>
                  </a:lnTo>
                  <a:close/>
                  <a:moveTo>
                    <a:pt x="21600" y="0"/>
                  </a:moveTo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37" name="AutoShape 10"/>
            <p:cNvSpPr/>
            <p:nvPr/>
          </p:nvSpPr>
          <p:spPr bwMode="auto">
            <a:xfrm>
              <a:off x="6788" y="600"/>
              <a:ext cx="176" cy="8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1782" y="4320"/>
                  </a:moveTo>
                  <a:lnTo>
                    <a:pt x="11782" y="4320"/>
                  </a:lnTo>
                  <a:lnTo>
                    <a:pt x="3927" y="0"/>
                  </a:lnTo>
                  <a:lnTo>
                    <a:pt x="0" y="4320"/>
                  </a:lnTo>
                  <a:lnTo>
                    <a:pt x="3927" y="12960"/>
                  </a:lnTo>
                  <a:lnTo>
                    <a:pt x="9818" y="17280"/>
                  </a:lnTo>
                  <a:lnTo>
                    <a:pt x="21600" y="21600"/>
                  </a:lnTo>
                  <a:lnTo>
                    <a:pt x="17673" y="12960"/>
                  </a:lnTo>
                  <a:lnTo>
                    <a:pt x="11782" y="4320"/>
                  </a:lnTo>
                  <a:close/>
                  <a:moveTo>
                    <a:pt x="11782" y="4320"/>
                  </a:moveTo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38" name="AutoShape 11"/>
            <p:cNvSpPr/>
            <p:nvPr/>
          </p:nvSpPr>
          <p:spPr bwMode="auto">
            <a:xfrm>
              <a:off x="5579" y="1128"/>
              <a:ext cx="256" cy="27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4050" y="11435"/>
                  </a:moveTo>
                  <a:lnTo>
                    <a:pt x="4050" y="11435"/>
                  </a:lnTo>
                  <a:lnTo>
                    <a:pt x="9450" y="10165"/>
                  </a:lnTo>
                  <a:lnTo>
                    <a:pt x="10800" y="10165"/>
                  </a:lnTo>
                  <a:lnTo>
                    <a:pt x="13500" y="10165"/>
                  </a:lnTo>
                  <a:lnTo>
                    <a:pt x="10800" y="11435"/>
                  </a:lnTo>
                  <a:lnTo>
                    <a:pt x="8100" y="11435"/>
                  </a:lnTo>
                  <a:lnTo>
                    <a:pt x="5400" y="12706"/>
                  </a:lnTo>
                  <a:lnTo>
                    <a:pt x="5400" y="13976"/>
                  </a:lnTo>
                  <a:lnTo>
                    <a:pt x="5400" y="16518"/>
                  </a:lnTo>
                  <a:lnTo>
                    <a:pt x="6750" y="17788"/>
                  </a:lnTo>
                  <a:lnTo>
                    <a:pt x="13500" y="19059"/>
                  </a:lnTo>
                  <a:lnTo>
                    <a:pt x="12150" y="19059"/>
                  </a:lnTo>
                  <a:lnTo>
                    <a:pt x="10800" y="19059"/>
                  </a:lnTo>
                  <a:lnTo>
                    <a:pt x="12150" y="21600"/>
                  </a:lnTo>
                  <a:lnTo>
                    <a:pt x="13500" y="21600"/>
                  </a:lnTo>
                  <a:lnTo>
                    <a:pt x="16200" y="16518"/>
                  </a:lnTo>
                  <a:lnTo>
                    <a:pt x="17550" y="11435"/>
                  </a:lnTo>
                  <a:lnTo>
                    <a:pt x="16200" y="10165"/>
                  </a:lnTo>
                  <a:lnTo>
                    <a:pt x="18900" y="8894"/>
                  </a:lnTo>
                  <a:lnTo>
                    <a:pt x="21600" y="7624"/>
                  </a:lnTo>
                  <a:lnTo>
                    <a:pt x="18900" y="6353"/>
                  </a:lnTo>
                  <a:lnTo>
                    <a:pt x="17550" y="5082"/>
                  </a:lnTo>
                  <a:lnTo>
                    <a:pt x="12150" y="3812"/>
                  </a:lnTo>
                  <a:lnTo>
                    <a:pt x="13500" y="2541"/>
                  </a:lnTo>
                  <a:lnTo>
                    <a:pt x="10800" y="0"/>
                  </a:lnTo>
                  <a:lnTo>
                    <a:pt x="9450" y="0"/>
                  </a:lnTo>
                  <a:lnTo>
                    <a:pt x="9450" y="2541"/>
                  </a:lnTo>
                  <a:lnTo>
                    <a:pt x="10800" y="3812"/>
                  </a:lnTo>
                  <a:lnTo>
                    <a:pt x="12150" y="6353"/>
                  </a:lnTo>
                  <a:lnTo>
                    <a:pt x="10800" y="7624"/>
                  </a:lnTo>
                  <a:lnTo>
                    <a:pt x="9450" y="6353"/>
                  </a:lnTo>
                  <a:lnTo>
                    <a:pt x="8100" y="5082"/>
                  </a:lnTo>
                  <a:lnTo>
                    <a:pt x="6750" y="2541"/>
                  </a:lnTo>
                  <a:lnTo>
                    <a:pt x="5400" y="1271"/>
                  </a:lnTo>
                  <a:lnTo>
                    <a:pt x="2700" y="2541"/>
                  </a:lnTo>
                  <a:lnTo>
                    <a:pt x="0" y="3812"/>
                  </a:lnTo>
                  <a:lnTo>
                    <a:pt x="4050" y="8894"/>
                  </a:lnTo>
                  <a:lnTo>
                    <a:pt x="4050" y="10165"/>
                  </a:lnTo>
                  <a:lnTo>
                    <a:pt x="4050" y="11435"/>
                  </a:lnTo>
                  <a:close/>
                  <a:moveTo>
                    <a:pt x="4050" y="11435"/>
                  </a:moveTo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39" name="AutoShape 12"/>
            <p:cNvSpPr/>
            <p:nvPr/>
          </p:nvSpPr>
          <p:spPr bwMode="auto">
            <a:xfrm>
              <a:off x="3906" y="496"/>
              <a:ext cx="272" cy="23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271" y="21600"/>
                  </a:moveTo>
                  <a:lnTo>
                    <a:pt x="1271" y="21600"/>
                  </a:lnTo>
                  <a:lnTo>
                    <a:pt x="2541" y="21600"/>
                  </a:lnTo>
                  <a:lnTo>
                    <a:pt x="3812" y="20110"/>
                  </a:lnTo>
                  <a:lnTo>
                    <a:pt x="3812" y="14152"/>
                  </a:lnTo>
                  <a:lnTo>
                    <a:pt x="5082" y="12662"/>
                  </a:lnTo>
                  <a:lnTo>
                    <a:pt x="5082" y="9683"/>
                  </a:lnTo>
                  <a:lnTo>
                    <a:pt x="6353" y="9683"/>
                  </a:lnTo>
                  <a:lnTo>
                    <a:pt x="8894" y="9683"/>
                  </a:lnTo>
                  <a:lnTo>
                    <a:pt x="12706" y="8193"/>
                  </a:lnTo>
                  <a:lnTo>
                    <a:pt x="17788" y="5214"/>
                  </a:lnTo>
                  <a:lnTo>
                    <a:pt x="20329" y="1490"/>
                  </a:lnTo>
                  <a:lnTo>
                    <a:pt x="21600" y="0"/>
                  </a:lnTo>
                  <a:lnTo>
                    <a:pt x="20329" y="0"/>
                  </a:lnTo>
                  <a:lnTo>
                    <a:pt x="17788" y="1490"/>
                  </a:lnTo>
                  <a:lnTo>
                    <a:pt x="15247" y="3724"/>
                  </a:lnTo>
                  <a:lnTo>
                    <a:pt x="8894" y="6703"/>
                  </a:lnTo>
                  <a:lnTo>
                    <a:pt x="2541" y="8193"/>
                  </a:lnTo>
                  <a:lnTo>
                    <a:pt x="0" y="8193"/>
                  </a:lnTo>
                  <a:lnTo>
                    <a:pt x="0" y="11172"/>
                  </a:lnTo>
                  <a:lnTo>
                    <a:pt x="0" y="15641"/>
                  </a:lnTo>
                  <a:lnTo>
                    <a:pt x="1271" y="21600"/>
                  </a:lnTo>
                  <a:close/>
                  <a:moveTo>
                    <a:pt x="1271" y="21600"/>
                  </a:moveTo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40" name="AutoShape 13"/>
            <p:cNvSpPr/>
            <p:nvPr/>
          </p:nvSpPr>
          <p:spPr bwMode="auto">
            <a:xfrm>
              <a:off x="6836" y="1080"/>
              <a:ext cx="144" cy="33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9200" y="12343"/>
                  </a:moveTo>
                  <a:lnTo>
                    <a:pt x="19200" y="12343"/>
                  </a:lnTo>
                  <a:lnTo>
                    <a:pt x="16800" y="10286"/>
                  </a:lnTo>
                  <a:lnTo>
                    <a:pt x="12000" y="8229"/>
                  </a:lnTo>
                  <a:lnTo>
                    <a:pt x="14400" y="7200"/>
                  </a:lnTo>
                  <a:lnTo>
                    <a:pt x="16800" y="0"/>
                  </a:lnTo>
                  <a:lnTo>
                    <a:pt x="2400" y="3086"/>
                  </a:lnTo>
                  <a:lnTo>
                    <a:pt x="0" y="6171"/>
                  </a:lnTo>
                  <a:lnTo>
                    <a:pt x="0" y="9257"/>
                  </a:lnTo>
                  <a:lnTo>
                    <a:pt x="2400" y="11314"/>
                  </a:lnTo>
                  <a:lnTo>
                    <a:pt x="9600" y="14400"/>
                  </a:lnTo>
                  <a:lnTo>
                    <a:pt x="9600" y="17486"/>
                  </a:lnTo>
                  <a:lnTo>
                    <a:pt x="12000" y="20571"/>
                  </a:lnTo>
                  <a:lnTo>
                    <a:pt x="16800" y="21600"/>
                  </a:lnTo>
                  <a:lnTo>
                    <a:pt x="19200" y="21600"/>
                  </a:lnTo>
                  <a:lnTo>
                    <a:pt x="21600" y="19543"/>
                  </a:lnTo>
                  <a:lnTo>
                    <a:pt x="21600" y="16457"/>
                  </a:lnTo>
                  <a:lnTo>
                    <a:pt x="21600" y="15429"/>
                  </a:lnTo>
                  <a:lnTo>
                    <a:pt x="19200" y="15429"/>
                  </a:lnTo>
                  <a:lnTo>
                    <a:pt x="14400" y="13371"/>
                  </a:lnTo>
                  <a:lnTo>
                    <a:pt x="16800" y="13371"/>
                  </a:lnTo>
                  <a:lnTo>
                    <a:pt x="19200" y="12343"/>
                  </a:lnTo>
                  <a:close/>
                  <a:moveTo>
                    <a:pt x="19200" y="12343"/>
                  </a:moveTo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41" name="AutoShape 14"/>
            <p:cNvSpPr/>
            <p:nvPr/>
          </p:nvSpPr>
          <p:spPr bwMode="auto">
            <a:xfrm>
              <a:off x="3722" y="552"/>
              <a:ext cx="160" cy="6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0" y="21600"/>
                  </a:lnTo>
                  <a:lnTo>
                    <a:pt x="10800" y="16200"/>
                  </a:lnTo>
                  <a:lnTo>
                    <a:pt x="21600" y="0"/>
                  </a:lnTo>
                  <a:lnTo>
                    <a:pt x="12960" y="0"/>
                  </a:lnTo>
                  <a:lnTo>
                    <a:pt x="6480" y="5400"/>
                  </a:lnTo>
                  <a:lnTo>
                    <a:pt x="0" y="16200"/>
                  </a:lnTo>
                  <a:lnTo>
                    <a:pt x="0" y="21600"/>
                  </a:lnTo>
                  <a:close/>
                  <a:moveTo>
                    <a:pt x="0" y="21600"/>
                  </a:moveTo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42" name="AutoShape 15"/>
            <p:cNvSpPr/>
            <p:nvPr/>
          </p:nvSpPr>
          <p:spPr bwMode="auto">
            <a:xfrm>
              <a:off x="6932" y="1400"/>
              <a:ext cx="344" cy="19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05" y="1800"/>
                  </a:moveTo>
                  <a:lnTo>
                    <a:pt x="1005" y="1800"/>
                  </a:lnTo>
                  <a:lnTo>
                    <a:pt x="0" y="3600"/>
                  </a:lnTo>
                  <a:lnTo>
                    <a:pt x="1005" y="7200"/>
                  </a:lnTo>
                  <a:lnTo>
                    <a:pt x="4019" y="18000"/>
                  </a:lnTo>
                  <a:lnTo>
                    <a:pt x="16074" y="21600"/>
                  </a:lnTo>
                  <a:lnTo>
                    <a:pt x="20093" y="21600"/>
                  </a:lnTo>
                  <a:lnTo>
                    <a:pt x="21600" y="21600"/>
                  </a:lnTo>
                  <a:lnTo>
                    <a:pt x="20093" y="18000"/>
                  </a:lnTo>
                  <a:lnTo>
                    <a:pt x="18084" y="18000"/>
                  </a:lnTo>
                  <a:lnTo>
                    <a:pt x="15070" y="16200"/>
                  </a:lnTo>
                  <a:lnTo>
                    <a:pt x="10047" y="12600"/>
                  </a:lnTo>
                  <a:lnTo>
                    <a:pt x="7033" y="9000"/>
                  </a:lnTo>
                  <a:lnTo>
                    <a:pt x="5023" y="1800"/>
                  </a:lnTo>
                  <a:lnTo>
                    <a:pt x="5023" y="0"/>
                  </a:lnTo>
                  <a:lnTo>
                    <a:pt x="2009" y="1800"/>
                  </a:lnTo>
                  <a:lnTo>
                    <a:pt x="1005" y="1800"/>
                  </a:lnTo>
                  <a:close/>
                  <a:moveTo>
                    <a:pt x="1005" y="1800"/>
                  </a:moveTo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43" name="AutoShape 16"/>
            <p:cNvSpPr/>
            <p:nvPr/>
          </p:nvSpPr>
          <p:spPr bwMode="auto">
            <a:xfrm>
              <a:off x="4210" y="1544"/>
              <a:ext cx="48" cy="12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0" y="0"/>
                  </a:lnTo>
                  <a:lnTo>
                    <a:pt x="0" y="2880"/>
                  </a:lnTo>
                  <a:lnTo>
                    <a:pt x="0" y="11520"/>
                  </a:lnTo>
                  <a:lnTo>
                    <a:pt x="7200" y="21600"/>
                  </a:lnTo>
                  <a:lnTo>
                    <a:pt x="14400" y="21600"/>
                  </a:lnTo>
                  <a:lnTo>
                    <a:pt x="21600" y="17280"/>
                  </a:lnTo>
                  <a:lnTo>
                    <a:pt x="0" y="0"/>
                  </a:lnTo>
                  <a:close/>
                  <a:moveTo>
                    <a:pt x="0" y="0"/>
                  </a:moveTo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44" name="AutoShape 17"/>
            <p:cNvSpPr/>
            <p:nvPr/>
          </p:nvSpPr>
          <p:spPr bwMode="auto">
            <a:xfrm>
              <a:off x="2689" y="696"/>
              <a:ext cx="2442" cy="157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9971" y="5263"/>
                  </a:moveTo>
                  <a:lnTo>
                    <a:pt x="19971" y="5263"/>
                  </a:lnTo>
                  <a:lnTo>
                    <a:pt x="20254" y="5044"/>
                  </a:lnTo>
                  <a:lnTo>
                    <a:pt x="20113" y="5044"/>
                  </a:lnTo>
                  <a:lnTo>
                    <a:pt x="21175" y="4605"/>
                  </a:lnTo>
                  <a:lnTo>
                    <a:pt x="21458" y="4386"/>
                  </a:lnTo>
                  <a:lnTo>
                    <a:pt x="21600" y="4386"/>
                  </a:lnTo>
                  <a:lnTo>
                    <a:pt x="21033" y="4166"/>
                  </a:lnTo>
                  <a:lnTo>
                    <a:pt x="20254" y="3947"/>
                  </a:lnTo>
                  <a:lnTo>
                    <a:pt x="19971" y="4166"/>
                  </a:lnTo>
                  <a:lnTo>
                    <a:pt x="19830" y="4166"/>
                  </a:lnTo>
                  <a:lnTo>
                    <a:pt x="20538" y="3728"/>
                  </a:lnTo>
                  <a:lnTo>
                    <a:pt x="20750" y="3509"/>
                  </a:lnTo>
                  <a:lnTo>
                    <a:pt x="20750" y="3289"/>
                  </a:lnTo>
                  <a:lnTo>
                    <a:pt x="20538" y="3070"/>
                  </a:lnTo>
                  <a:lnTo>
                    <a:pt x="20113" y="2851"/>
                  </a:lnTo>
                  <a:lnTo>
                    <a:pt x="19830" y="2851"/>
                  </a:lnTo>
                  <a:lnTo>
                    <a:pt x="19688" y="2851"/>
                  </a:lnTo>
                  <a:lnTo>
                    <a:pt x="19546" y="2851"/>
                  </a:lnTo>
                  <a:lnTo>
                    <a:pt x="19546" y="2631"/>
                  </a:lnTo>
                  <a:lnTo>
                    <a:pt x="19688" y="2631"/>
                  </a:lnTo>
                  <a:lnTo>
                    <a:pt x="19971" y="2412"/>
                  </a:lnTo>
                  <a:lnTo>
                    <a:pt x="20396" y="2631"/>
                  </a:lnTo>
                  <a:lnTo>
                    <a:pt x="20892" y="2851"/>
                  </a:lnTo>
                  <a:lnTo>
                    <a:pt x="21175" y="2851"/>
                  </a:lnTo>
                  <a:lnTo>
                    <a:pt x="21458" y="2851"/>
                  </a:lnTo>
                  <a:lnTo>
                    <a:pt x="21458" y="2412"/>
                  </a:lnTo>
                  <a:lnTo>
                    <a:pt x="21458" y="2193"/>
                  </a:lnTo>
                  <a:lnTo>
                    <a:pt x="20750" y="1974"/>
                  </a:lnTo>
                  <a:lnTo>
                    <a:pt x="20113" y="1754"/>
                  </a:lnTo>
                  <a:lnTo>
                    <a:pt x="20254" y="1754"/>
                  </a:lnTo>
                  <a:lnTo>
                    <a:pt x="20538" y="1754"/>
                  </a:lnTo>
                  <a:lnTo>
                    <a:pt x="21175" y="1974"/>
                  </a:lnTo>
                  <a:lnTo>
                    <a:pt x="21317" y="1974"/>
                  </a:lnTo>
                  <a:lnTo>
                    <a:pt x="21458" y="1974"/>
                  </a:lnTo>
                  <a:lnTo>
                    <a:pt x="21175" y="1535"/>
                  </a:lnTo>
                  <a:lnTo>
                    <a:pt x="20750" y="1316"/>
                  </a:lnTo>
                  <a:lnTo>
                    <a:pt x="19830" y="1535"/>
                  </a:lnTo>
                  <a:lnTo>
                    <a:pt x="19688" y="1535"/>
                  </a:lnTo>
                  <a:lnTo>
                    <a:pt x="19546" y="1316"/>
                  </a:lnTo>
                  <a:lnTo>
                    <a:pt x="19405" y="1096"/>
                  </a:lnTo>
                  <a:lnTo>
                    <a:pt x="19263" y="1096"/>
                  </a:lnTo>
                  <a:lnTo>
                    <a:pt x="19121" y="1316"/>
                  </a:lnTo>
                  <a:lnTo>
                    <a:pt x="18838" y="1535"/>
                  </a:lnTo>
                  <a:lnTo>
                    <a:pt x="18413" y="1754"/>
                  </a:lnTo>
                  <a:lnTo>
                    <a:pt x="18130" y="1754"/>
                  </a:lnTo>
                  <a:lnTo>
                    <a:pt x="17988" y="1754"/>
                  </a:lnTo>
                  <a:lnTo>
                    <a:pt x="17988" y="1535"/>
                  </a:lnTo>
                  <a:lnTo>
                    <a:pt x="17988" y="1316"/>
                  </a:lnTo>
                  <a:lnTo>
                    <a:pt x="18130" y="877"/>
                  </a:lnTo>
                  <a:lnTo>
                    <a:pt x="18130" y="658"/>
                  </a:lnTo>
                  <a:lnTo>
                    <a:pt x="17988" y="439"/>
                  </a:lnTo>
                  <a:lnTo>
                    <a:pt x="17847" y="439"/>
                  </a:lnTo>
                  <a:lnTo>
                    <a:pt x="17563" y="658"/>
                  </a:lnTo>
                  <a:lnTo>
                    <a:pt x="17422" y="877"/>
                  </a:lnTo>
                  <a:lnTo>
                    <a:pt x="17280" y="877"/>
                  </a:lnTo>
                  <a:lnTo>
                    <a:pt x="17138" y="877"/>
                  </a:lnTo>
                  <a:lnTo>
                    <a:pt x="16997" y="658"/>
                  </a:lnTo>
                  <a:lnTo>
                    <a:pt x="16855" y="219"/>
                  </a:lnTo>
                  <a:lnTo>
                    <a:pt x="16005" y="0"/>
                  </a:lnTo>
                  <a:lnTo>
                    <a:pt x="15722" y="219"/>
                  </a:lnTo>
                  <a:lnTo>
                    <a:pt x="15580" y="439"/>
                  </a:lnTo>
                  <a:lnTo>
                    <a:pt x="15155" y="877"/>
                  </a:lnTo>
                  <a:lnTo>
                    <a:pt x="14872" y="877"/>
                  </a:lnTo>
                  <a:lnTo>
                    <a:pt x="14589" y="658"/>
                  </a:lnTo>
                  <a:lnTo>
                    <a:pt x="14447" y="439"/>
                  </a:lnTo>
                  <a:lnTo>
                    <a:pt x="14022" y="219"/>
                  </a:lnTo>
                  <a:lnTo>
                    <a:pt x="13456" y="439"/>
                  </a:lnTo>
                  <a:lnTo>
                    <a:pt x="13172" y="658"/>
                  </a:lnTo>
                  <a:lnTo>
                    <a:pt x="13031" y="1096"/>
                  </a:lnTo>
                  <a:lnTo>
                    <a:pt x="13172" y="1316"/>
                  </a:lnTo>
                  <a:lnTo>
                    <a:pt x="13314" y="1535"/>
                  </a:lnTo>
                  <a:lnTo>
                    <a:pt x="13172" y="1535"/>
                  </a:lnTo>
                  <a:lnTo>
                    <a:pt x="12889" y="1316"/>
                  </a:lnTo>
                  <a:lnTo>
                    <a:pt x="12606" y="1096"/>
                  </a:lnTo>
                  <a:lnTo>
                    <a:pt x="12181" y="1316"/>
                  </a:lnTo>
                  <a:lnTo>
                    <a:pt x="11898" y="1535"/>
                  </a:lnTo>
                  <a:lnTo>
                    <a:pt x="11756" y="1754"/>
                  </a:lnTo>
                  <a:lnTo>
                    <a:pt x="11614" y="1974"/>
                  </a:lnTo>
                  <a:lnTo>
                    <a:pt x="11898" y="2412"/>
                  </a:lnTo>
                  <a:lnTo>
                    <a:pt x="12039" y="2631"/>
                  </a:lnTo>
                  <a:lnTo>
                    <a:pt x="12181" y="2851"/>
                  </a:lnTo>
                  <a:lnTo>
                    <a:pt x="12039" y="3289"/>
                  </a:lnTo>
                  <a:lnTo>
                    <a:pt x="11756" y="3947"/>
                  </a:lnTo>
                  <a:lnTo>
                    <a:pt x="11614" y="3947"/>
                  </a:lnTo>
                  <a:lnTo>
                    <a:pt x="11473" y="3947"/>
                  </a:lnTo>
                  <a:lnTo>
                    <a:pt x="11190" y="4166"/>
                  </a:lnTo>
                  <a:lnTo>
                    <a:pt x="10552" y="5044"/>
                  </a:lnTo>
                  <a:lnTo>
                    <a:pt x="9986" y="5482"/>
                  </a:lnTo>
                  <a:lnTo>
                    <a:pt x="9561" y="6140"/>
                  </a:lnTo>
                  <a:lnTo>
                    <a:pt x="9561" y="6359"/>
                  </a:lnTo>
                  <a:lnTo>
                    <a:pt x="8852" y="6579"/>
                  </a:lnTo>
                  <a:lnTo>
                    <a:pt x="8569" y="6798"/>
                  </a:lnTo>
                  <a:lnTo>
                    <a:pt x="8286" y="7017"/>
                  </a:lnTo>
                  <a:lnTo>
                    <a:pt x="8144" y="7017"/>
                  </a:lnTo>
                  <a:lnTo>
                    <a:pt x="8286" y="7017"/>
                  </a:lnTo>
                  <a:lnTo>
                    <a:pt x="8569" y="7017"/>
                  </a:lnTo>
                  <a:lnTo>
                    <a:pt x="8852" y="6798"/>
                  </a:lnTo>
                  <a:lnTo>
                    <a:pt x="9136" y="7017"/>
                  </a:lnTo>
                  <a:lnTo>
                    <a:pt x="9136" y="7456"/>
                  </a:lnTo>
                  <a:lnTo>
                    <a:pt x="8994" y="7675"/>
                  </a:lnTo>
                  <a:lnTo>
                    <a:pt x="8711" y="7894"/>
                  </a:lnTo>
                  <a:lnTo>
                    <a:pt x="8428" y="8114"/>
                  </a:lnTo>
                  <a:lnTo>
                    <a:pt x="8144" y="8333"/>
                  </a:lnTo>
                  <a:lnTo>
                    <a:pt x="7719" y="8991"/>
                  </a:lnTo>
                  <a:lnTo>
                    <a:pt x="7861" y="8991"/>
                  </a:lnTo>
                  <a:lnTo>
                    <a:pt x="7719" y="8991"/>
                  </a:lnTo>
                  <a:lnTo>
                    <a:pt x="7436" y="8991"/>
                  </a:lnTo>
                  <a:lnTo>
                    <a:pt x="7153" y="8991"/>
                  </a:lnTo>
                  <a:lnTo>
                    <a:pt x="7153" y="9210"/>
                  </a:lnTo>
                  <a:lnTo>
                    <a:pt x="7294" y="9210"/>
                  </a:lnTo>
                  <a:lnTo>
                    <a:pt x="7436" y="9429"/>
                  </a:lnTo>
                  <a:lnTo>
                    <a:pt x="7436" y="9649"/>
                  </a:lnTo>
                  <a:lnTo>
                    <a:pt x="6870" y="10307"/>
                  </a:lnTo>
                  <a:lnTo>
                    <a:pt x="6161" y="10526"/>
                  </a:lnTo>
                  <a:lnTo>
                    <a:pt x="5878" y="10526"/>
                  </a:lnTo>
                  <a:lnTo>
                    <a:pt x="5736" y="10307"/>
                  </a:lnTo>
                  <a:lnTo>
                    <a:pt x="5595" y="10307"/>
                  </a:lnTo>
                  <a:lnTo>
                    <a:pt x="5453" y="10307"/>
                  </a:lnTo>
                  <a:lnTo>
                    <a:pt x="5453" y="10526"/>
                  </a:lnTo>
                  <a:lnTo>
                    <a:pt x="5595" y="10745"/>
                  </a:lnTo>
                  <a:lnTo>
                    <a:pt x="5595" y="11184"/>
                  </a:lnTo>
                  <a:lnTo>
                    <a:pt x="5595" y="11403"/>
                  </a:lnTo>
                  <a:lnTo>
                    <a:pt x="5453" y="11403"/>
                  </a:lnTo>
                  <a:lnTo>
                    <a:pt x="5453" y="11184"/>
                  </a:lnTo>
                  <a:lnTo>
                    <a:pt x="5311" y="10745"/>
                  </a:lnTo>
                  <a:lnTo>
                    <a:pt x="5311" y="10526"/>
                  </a:lnTo>
                  <a:lnTo>
                    <a:pt x="5170" y="10745"/>
                  </a:lnTo>
                  <a:lnTo>
                    <a:pt x="5170" y="10964"/>
                  </a:lnTo>
                  <a:lnTo>
                    <a:pt x="4745" y="10964"/>
                  </a:lnTo>
                  <a:lnTo>
                    <a:pt x="4603" y="10964"/>
                  </a:lnTo>
                  <a:lnTo>
                    <a:pt x="4462" y="10964"/>
                  </a:lnTo>
                  <a:lnTo>
                    <a:pt x="4462" y="11403"/>
                  </a:lnTo>
                  <a:lnTo>
                    <a:pt x="4745" y="11622"/>
                  </a:lnTo>
                  <a:lnTo>
                    <a:pt x="4887" y="11842"/>
                  </a:lnTo>
                  <a:lnTo>
                    <a:pt x="4887" y="12061"/>
                  </a:lnTo>
                  <a:lnTo>
                    <a:pt x="4745" y="12061"/>
                  </a:lnTo>
                  <a:lnTo>
                    <a:pt x="4603" y="11622"/>
                  </a:lnTo>
                  <a:lnTo>
                    <a:pt x="4462" y="11403"/>
                  </a:lnTo>
                  <a:lnTo>
                    <a:pt x="4320" y="11184"/>
                  </a:lnTo>
                  <a:lnTo>
                    <a:pt x="4178" y="11403"/>
                  </a:lnTo>
                  <a:lnTo>
                    <a:pt x="4037" y="11622"/>
                  </a:lnTo>
                  <a:lnTo>
                    <a:pt x="3753" y="12061"/>
                  </a:lnTo>
                  <a:lnTo>
                    <a:pt x="3612" y="12061"/>
                  </a:lnTo>
                  <a:lnTo>
                    <a:pt x="4462" y="12061"/>
                  </a:lnTo>
                  <a:lnTo>
                    <a:pt x="4745" y="12061"/>
                  </a:lnTo>
                  <a:lnTo>
                    <a:pt x="4887" y="12280"/>
                  </a:lnTo>
                  <a:lnTo>
                    <a:pt x="4603" y="12280"/>
                  </a:lnTo>
                  <a:lnTo>
                    <a:pt x="4462" y="12061"/>
                  </a:lnTo>
                  <a:lnTo>
                    <a:pt x="3753" y="12280"/>
                  </a:lnTo>
                  <a:lnTo>
                    <a:pt x="3612" y="12280"/>
                  </a:lnTo>
                  <a:lnTo>
                    <a:pt x="3470" y="12280"/>
                  </a:lnTo>
                  <a:lnTo>
                    <a:pt x="3470" y="12499"/>
                  </a:lnTo>
                  <a:lnTo>
                    <a:pt x="3612" y="12938"/>
                  </a:lnTo>
                  <a:lnTo>
                    <a:pt x="3612" y="13267"/>
                  </a:lnTo>
                  <a:lnTo>
                    <a:pt x="3612" y="13486"/>
                  </a:lnTo>
                  <a:lnTo>
                    <a:pt x="3470" y="13486"/>
                  </a:lnTo>
                  <a:lnTo>
                    <a:pt x="3329" y="13486"/>
                  </a:lnTo>
                  <a:lnTo>
                    <a:pt x="3187" y="13267"/>
                  </a:lnTo>
                  <a:lnTo>
                    <a:pt x="3045" y="13267"/>
                  </a:lnTo>
                  <a:lnTo>
                    <a:pt x="2762" y="13486"/>
                  </a:lnTo>
                  <a:lnTo>
                    <a:pt x="2479" y="13925"/>
                  </a:lnTo>
                  <a:lnTo>
                    <a:pt x="2195" y="14363"/>
                  </a:lnTo>
                  <a:lnTo>
                    <a:pt x="1912" y="15021"/>
                  </a:lnTo>
                  <a:lnTo>
                    <a:pt x="2054" y="15021"/>
                  </a:lnTo>
                  <a:lnTo>
                    <a:pt x="1912" y="15460"/>
                  </a:lnTo>
                  <a:lnTo>
                    <a:pt x="1487" y="15898"/>
                  </a:lnTo>
                  <a:lnTo>
                    <a:pt x="921" y="16776"/>
                  </a:lnTo>
                  <a:lnTo>
                    <a:pt x="921" y="16995"/>
                  </a:lnTo>
                  <a:lnTo>
                    <a:pt x="921" y="17214"/>
                  </a:lnTo>
                  <a:lnTo>
                    <a:pt x="921" y="17434"/>
                  </a:lnTo>
                  <a:lnTo>
                    <a:pt x="425" y="18091"/>
                  </a:lnTo>
                  <a:lnTo>
                    <a:pt x="567" y="18091"/>
                  </a:lnTo>
                  <a:lnTo>
                    <a:pt x="425" y="18091"/>
                  </a:lnTo>
                  <a:lnTo>
                    <a:pt x="283" y="18091"/>
                  </a:lnTo>
                  <a:lnTo>
                    <a:pt x="283" y="18311"/>
                  </a:lnTo>
                  <a:lnTo>
                    <a:pt x="425" y="18530"/>
                  </a:lnTo>
                  <a:lnTo>
                    <a:pt x="283" y="18749"/>
                  </a:lnTo>
                  <a:lnTo>
                    <a:pt x="142" y="19188"/>
                  </a:lnTo>
                  <a:lnTo>
                    <a:pt x="0" y="19188"/>
                  </a:lnTo>
                  <a:lnTo>
                    <a:pt x="142" y="19407"/>
                  </a:lnTo>
                  <a:lnTo>
                    <a:pt x="567" y="19846"/>
                  </a:lnTo>
                  <a:lnTo>
                    <a:pt x="779" y="19626"/>
                  </a:lnTo>
                  <a:lnTo>
                    <a:pt x="921" y="19626"/>
                  </a:lnTo>
                  <a:lnTo>
                    <a:pt x="1062" y="19626"/>
                  </a:lnTo>
                  <a:lnTo>
                    <a:pt x="1062" y="19846"/>
                  </a:lnTo>
                  <a:lnTo>
                    <a:pt x="921" y="20065"/>
                  </a:lnTo>
                  <a:lnTo>
                    <a:pt x="567" y="20504"/>
                  </a:lnTo>
                  <a:lnTo>
                    <a:pt x="142" y="20942"/>
                  </a:lnTo>
                  <a:lnTo>
                    <a:pt x="0" y="21161"/>
                  </a:lnTo>
                  <a:lnTo>
                    <a:pt x="142" y="21381"/>
                  </a:lnTo>
                  <a:lnTo>
                    <a:pt x="425" y="21600"/>
                  </a:lnTo>
                  <a:lnTo>
                    <a:pt x="567" y="21600"/>
                  </a:lnTo>
                  <a:lnTo>
                    <a:pt x="921" y="21381"/>
                  </a:lnTo>
                  <a:lnTo>
                    <a:pt x="1204" y="20942"/>
                  </a:lnTo>
                  <a:lnTo>
                    <a:pt x="1629" y="20284"/>
                  </a:lnTo>
                  <a:lnTo>
                    <a:pt x="1629" y="20504"/>
                  </a:lnTo>
                  <a:lnTo>
                    <a:pt x="1912" y="20065"/>
                  </a:lnTo>
                  <a:lnTo>
                    <a:pt x="2054" y="19846"/>
                  </a:lnTo>
                  <a:lnTo>
                    <a:pt x="2054" y="20065"/>
                  </a:lnTo>
                  <a:lnTo>
                    <a:pt x="2620" y="19407"/>
                  </a:lnTo>
                  <a:lnTo>
                    <a:pt x="3329" y="18530"/>
                  </a:lnTo>
                  <a:lnTo>
                    <a:pt x="4037" y="17872"/>
                  </a:lnTo>
                  <a:lnTo>
                    <a:pt x="4037" y="18091"/>
                  </a:lnTo>
                  <a:lnTo>
                    <a:pt x="4178" y="18311"/>
                  </a:lnTo>
                  <a:lnTo>
                    <a:pt x="4178" y="17872"/>
                  </a:lnTo>
                  <a:lnTo>
                    <a:pt x="4320" y="17434"/>
                  </a:lnTo>
                  <a:lnTo>
                    <a:pt x="4462" y="17653"/>
                  </a:lnTo>
                  <a:lnTo>
                    <a:pt x="4603" y="17653"/>
                  </a:lnTo>
                  <a:lnTo>
                    <a:pt x="4745" y="17434"/>
                  </a:lnTo>
                  <a:lnTo>
                    <a:pt x="4887" y="17214"/>
                  </a:lnTo>
                  <a:lnTo>
                    <a:pt x="4887" y="16776"/>
                  </a:lnTo>
                  <a:lnTo>
                    <a:pt x="5028" y="16556"/>
                  </a:lnTo>
                  <a:lnTo>
                    <a:pt x="5453" y="16556"/>
                  </a:lnTo>
                  <a:lnTo>
                    <a:pt x="5878" y="16776"/>
                  </a:lnTo>
                  <a:lnTo>
                    <a:pt x="5878" y="16556"/>
                  </a:lnTo>
                  <a:lnTo>
                    <a:pt x="6020" y="16337"/>
                  </a:lnTo>
                  <a:lnTo>
                    <a:pt x="6161" y="16776"/>
                  </a:lnTo>
                  <a:lnTo>
                    <a:pt x="6586" y="16556"/>
                  </a:lnTo>
                  <a:lnTo>
                    <a:pt x="6870" y="16118"/>
                  </a:lnTo>
                  <a:lnTo>
                    <a:pt x="7011" y="16118"/>
                  </a:lnTo>
                  <a:lnTo>
                    <a:pt x="7011" y="16337"/>
                  </a:lnTo>
                  <a:lnTo>
                    <a:pt x="7153" y="16776"/>
                  </a:lnTo>
                  <a:lnTo>
                    <a:pt x="7436" y="16776"/>
                  </a:lnTo>
                  <a:lnTo>
                    <a:pt x="8003" y="16776"/>
                  </a:lnTo>
                  <a:lnTo>
                    <a:pt x="8286" y="16337"/>
                  </a:lnTo>
                  <a:lnTo>
                    <a:pt x="8711" y="16118"/>
                  </a:lnTo>
                  <a:lnTo>
                    <a:pt x="8852" y="16118"/>
                  </a:lnTo>
                  <a:lnTo>
                    <a:pt x="8994" y="15679"/>
                  </a:lnTo>
                  <a:lnTo>
                    <a:pt x="9277" y="15898"/>
                  </a:lnTo>
                  <a:lnTo>
                    <a:pt x="9419" y="15898"/>
                  </a:lnTo>
                  <a:lnTo>
                    <a:pt x="9702" y="15241"/>
                  </a:lnTo>
                  <a:lnTo>
                    <a:pt x="9844" y="15021"/>
                  </a:lnTo>
                  <a:lnTo>
                    <a:pt x="9986" y="14802"/>
                  </a:lnTo>
                  <a:lnTo>
                    <a:pt x="10552" y="15021"/>
                  </a:lnTo>
                  <a:lnTo>
                    <a:pt x="10906" y="15241"/>
                  </a:lnTo>
                  <a:lnTo>
                    <a:pt x="11190" y="15460"/>
                  </a:lnTo>
                  <a:lnTo>
                    <a:pt x="11331" y="15679"/>
                  </a:lnTo>
                  <a:lnTo>
                    <a:pt x="11473" y="16118"/>
                  </a:lnTo>
                  <a:lnTo>
                    <a:pt x="12039" y="15898"/>
                  </a:lnTo>
                  <a:lnTo>
                    <a:pt x="12889" y="15241"/>
                  </a:lnTo>
                  <a:lnTo>
                    <a:pt x="13172" y="15460"/>
                  </a:lnTo>
                  <a:lnTo>
                    <a:pt x="13597" y="15241"/>
                  </a:lnTo>
                  <a:lnTo>
                    <a:pt x="13739" y="15241"/>
                  </a:lnTo>
                  <a:lnTo>
                    <a:pt x="13739" y="15021"/>
                  </a:lnTo>
                  <a:lnTo>
                    <a:pt x="13456" y="14802"/>
                  </a:lnTo>
                  <a:lnTo>
                    <a:pt x="12889" y="14583"/>
                  </a:lnTo>
                  <a:lnTo>
                    <a:pt x="12464" y="14363"/>
                  </a:lnTo>
                  <a:lnTo>
                    <a:pt x="12039" y="13925"/>
                  </a:lnTo>
                  <a:lnTo>
                    <a:pt x="12323" y="13925"/>
                  </a:lnTo>
                  <a:lnTo>
                    <a:pt x="12606" y="13925"/>
                  </a:lnTo>
                  <a:lnTo>
                    <a:pt x="12889" y="13925"/>
                  </a:lnTo>
                  <a:lnTo>
                    <a:pt x="12889" y="13706"/>
                  </a:lnTo>
                  <a:lnTo>
                    <a:pt x="12889" y="13486"/>
                  </a:lnTo>
                  <a:lnTo>
                    <a:pt x="12889" y="13267"/>
                  </a:lnTo>
                  <a:lnTo>
                    <a:pt x="13314" y="12938"/>
                  </a:lnTo>
                  <a:lnTo>
                    <a:pt x="13597" y="13267"/>
                  </a:lnTo>
                  <a:lnTo>
                    <a:pt x="13456" y="12499"/>
                  </a:lnTo>
                  <a:lnTo>
                    <a:pt x="13456" y="11842"/>
                  </a:lnTo>
                  <a:lnTo>
                    <a:pt x="13456" y="11622"/>
                  </a:lnTo>
                  <a:lnTo>
                    <a:pt x="13881" y="12938"/>
                  </a:lnTo>
                  <a:lnTo>
                    <a:pt x="13739" y="13267"/>
                  </a:lnTo>
                  <a:lnTo>
                    <a:pt x="13597" y="13267"/>
                  </a:lnTo>
                  <a:lnTo>
                    <a:pt x="13739" y="14144"/>
                  </a:lnTo>
                  <a:lnTo>
                    <a:pt x="13739" y="14583"/>
                  </a:lnTo>
                  <a:lnTo>
                    <a:pt x="14022" y="14583"/>
                  </a:lnTo>
                  <a:lnTo>
                    <a:pt x="14164" y="14363"/>
                  </a:lnTo>
                  <a:lnTo>
                    <a:pt x="14164" y="14144"/>
                  </a:lnTo>
                  <a:lnTo>
                    <a:pt x="14306" y="14144"/>
                  </a:lnTo>
                  <a:lnTo>
                    <a:pt x="14164" y="14363"/>
                  </a:lnTo>
                  <a:lnTo>
                    <a:pt x="14022" y="14583"/>
                  </a:lnTo>
                  <a:lnTo>
                    <a:pt x="14164" y="14802"/>
                  </a:lnTo>
                  <a:lnTo>
                    <a:pt x="14306" y="14583"/>
                  </a:lnTo>
                  <a:lnTo>
                    <a:pt x="14730" y="13486"/>
                  </a:lnTo>
                  <a:lnTo>
                    <a:pt x="14872" y="12719"/>
                  </a:lnTo>
                  <a:lnTo>
                    <a:pt x="14872" y="12280"/>
                  </a:lnTo>
                  <a:lnTo>
                    <a:pt x="14589" y="12061"/>
                  </a:lnTo>
                  <a:lnTo>
                    <a:pt x="14447" y="12061"/>
                  </a:lnTo>
                  <a:lnTo>
                    <a:pt x="14164" y="12280"/>
                  </a:lnTo>
                  <a:lnTo>
                    <a:pt x="14306" y="12061"/>
                  </a:lnTo>
                  <a:lnTo>
                    <a:pt x="14447" y="11842"/>
                  </a:lnTo>
                  <a:lnTo>
                    <a:pt x="14447" y="11184"/>
                  </a:lnTo>
                  <a:lnTo>
                    <a:pt x="14447" y="10745"/>
                  </a:lnTo>
                  <a:lnTo>
                    <a:pt x="14589" y="10526"/>
                  </a:lnTo>
                  <a:lnTo>
                    <a:pt x="14730" y="10526"/>
                  </a:lnTo>
                  <a:lnTo>
                    <a:pt x="15014" y="10526"/>
                  </a:lnTo>
                  <a:lnTo>
                    <a:pt x="15439" y="10745"/>
                  </a:lnTo>
                  <a:lnTo>
                    <a:pt x="15580" y="10745"/>
                  </a:lnTo>
                  <a:lnTo>
                    <a:pt x="15722" y="10526"/>
                  </a:lnTo>
                  <a:lnTo>
                    <a:pt x="15722" y="11403"/>
                  </a:lnTo>
                  <a:lnTo>
                    <a:pt x="15722" y="11622"/>
                  </a:lnTo>
                  <a:lnTo>
                    <a:pt x="15864" y="11842"/>
                  </a:lnTo>
                  <a:lnTo>
                    <a:pt x="16005" y="11622"/>
                  </a:lnTo>
                  <a:lnTo>
                    <a:pt x="16289" y="11403"/>
                  </a:lnTo>
                  <a:lnTo>
                    <a:pt x="16430" y="11184"/>
                  </a:lnTo>
                  <a:lnTo>
                    <a:pt x="16430" y="10745"/>
                  </a:lnTo>
                  <a:lnTo>
                    <a:pt x="16430" y="10307"/>
                  </a:lnTo>
                  <a:lnTo>
                    <a:pt x="16572" y="10087"/>
                  </a:lnTo>
                  <a:lnTo>
                    <a:pt x="16713" y="10087"/>
                  </a:lnTo>
                  <a:lnTo>
                    <a:pt x="16997" y="10307"/>
                  </a:lnTo>
                  <a:lnTo>
                    <a:pt x="17138" y="10526"/>
                  </a:lnTo>
                  <a:lnTo>
                    <a:pt x="17280" y="10526"/>
                  </a:lnTo>
                  <a:lnTo>
                    <a:pt x="17280" y="10307"/>
                  </a:lnTo>
                  <a:lnTo>
                    <a:pt x="16997" y="9868"/>
                  </a:lnTo>
                  <a:lnTo>
                    <a:pt x="16855" y="9649"/>
                  </a:lnTo>
                  <a:lnTo>
                    <a:pt x="16855" y="9429"/>
                  </a:lnTo>
                  <a:lnTo>
                    <a:pt x="16997" y="9210"/>
                  </a:lnTo>
                  <a:lnTo>
                    <a:pt x="17280" y="9429"/>
                  </a:lnTo>
                  <a:lnTo>
                    <a:pt x="17422" y="9429"/>
                  </a:lnTo>
                  <a:lnTo>
                    <a:pt x="17705" y="9429"/>
                  </a:lnTo>
                  <a:lnTo>
                    <a:pt x="17847" y="9210"/>
                  </a:lnTo>
                  <a:lnTo>
                    <a:pt x="17847" y="8772"/>
                  </a:lnTo>
                  <a:lnTo>
                    <a:pt x="17847" y="8114"/>
                  </a:lnTo>
                  <a:lnTo>
                    <a:pt x="17847" y="7894"/>
                  </a:lnTo>
                  <a:lnTo>
                    <a:pt x="17847" y="7675"/>
                  </a:lnTo>
                  <a:lnTo>
                    <a:pt x="18271" y="7894"/>
                  </a:lnTo>
                  <a:lnTo>
                    <a:pt x="18555" y="8114"/>
                  </a:lnTo>
                  <a:lnTo>
                    <a:pt x="18696" y="8114"/>
                  </a:lnTo>
                  <a:lnTo>
                    <a:pt x="18838" y="8114"/>
                  </a:lnTo>
                  <a:lnTo>
                    <a:pt x="18555" y="7456"/>
                  </a:lnTo>
                  <a:lnTo>
                    <a:pt x="18413" y="7237"/>
                  </a:lnTo>
                  <a:lnTo>
                    <a:pt x="18413" y="7017"/>
                  </a:lnTo>
                  <a:lnTo>
                    <a:pt x="19121" y="6140"/>
                  </a:lnTo>
                  <a:lnTo>
                    <a:pt x="20113" y="5044"/>
                  </a:lnTo>
                  <a:lnTo>
                    <a:pt x="19971" y="5263"/>
                  </a:lnTo>
                  <a:close/>
                  <a:moveTo>
                    <a:pt x="19971" y="5263"/>
                  </a:moveTo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45" name="AutoShape 18"/>
            <p:cNvSpPr/>
            <p:nvPr/>
          </p:nvSpPr>
          <p:spPr bwMode="auto">
            <a:xfrm>
              <a:off x="3402" y="1304"/>
              <a:ext cx="96" cy="8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0" y="17280"/>
                  </a:lnTo>
                  <a:lnTo>
                    <a:pt x="0" y="21600"/>
                  </a:lnTo>
                  <a:close/>
                  <a:moveTo>
                    <a:pt x="0" y="21600"/>
                  </a:moveTo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46" name="AutoShape 19"/>
            <p:cNvSpPr/>
            <p:nvPr/>
          </p:nvSpPr>
          <p:spPr bwMode="auto">
            <a:xfrm>
              <a:off x="3370" y="584"/>
              <a:ext cx="144" cy="8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2000" y="0"/>
                  </a:moveTo>
                  <a:lnTo>
                    <a:pt x="12000" y="0"/>
                  </a:lnTo>
                  <a:lnTo>
                    <a:pt x="4800" y="8640"/>
                  </a:lnTo>
                  <a:lnTo>
                    <a:pt x="0" y="21600"/>
                  </a:lnTo>
                  <a:lnTo>
                    <a:pt x="2400" y="21600"/>
                  </a:lnTo>
                  <a:lnTo>
                    <a:pt x="7200" y="12960"/>
                  </a:lnTo>
                  <a:lnTo>
                    <a:pt x="21600" y="4320"/>
                  </a:lnTo>
                  <a:lnTo>
                    <a:pt x="16800" y="0"/>
                  </a:lnTo>
                  <a:lnTo>
                    <a:pt x="12000" y="0"/>
                  </a:lnTo>
                  <a:close/>
                  <a:moveTo>
                    <a:pt x="12000" y="0"/>
                  </a:moveTo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47" name="AutoShape 20"/>
            <p:cNvSpPr/>
            <p:nvPr/>
          </p:nvSpPr>
          <p:spPr bwMode="auto">
            <a:xfrm>
              <a:off x="5739" y="2112"/>
              <a:ext cx="48" cy="1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7200" y="21600"/>
                  </a:moveTo>
                  <a:lnTo>
                    <a:pt x="7200" y="21600"/>
                  </a:lnTo>
                  <a:lnTo>
                    <a:pt x="14400" y="21600"/>
                  </a:lnTo>
                  <a:lnTo>
                    <a:pt x="14400" y="0"/>
                  </a:lnTo>
                  <a:lnTo>
                    <a:pt x="21600" y="0"/>
                  </a:lnTo>
                  <a:lnTo>
                    <a:pt x="14400" y="0"/>
                  </a:lnTo>
                  <a:lnTo>
                    <a:pt x="0" y="0"/>
                  </a:lnTo>
                  <a:lnTo>
                    <a:pt x="0" y="21600"/>
                  </a:lnTo>
                  <a:lnTo>
                    <a:pt x="7200" y="21600"/>
                  </a:lnTo>
                  <a:close/>
                  <a:moveTo>
                    <a:pt x="7200" y="21600"/>
                  </a:moveTo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48" name="AutoShape 21"/>
            <p:cNvSpPr/>
            <p:nvPr/>
          </p:nvSpPr>
          <p:spPr bwMode="auto">
            <a:xfrm>
              <a:off x="2529" y="664"/>
              <a:ext cx="1241" cy="91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672" y="16674"/>
                  </a:moveTo>
                  <a:lnTo>
                    <a:pt x="1672" y="16674"/>
                  </a:lnTo>
                  <a:lnTo>
                    <a:pt x="1394" y="18189"/>
                  </a:lnTo>
                  <a:lnTo>
                    <a:pt x="557" y="19326"/>
                  </a:lnTo>
                  <a:lnTo>
                    <a:pt x="0" y="20463"/>
                  </a:lnTo>
                  <a:lnTo>
                    <a:pt x="0" y="20842"/>
                  </a:lnTo>
                  <a:lnTo>
                    <a:pt x="0" y="21221"/>
                  </a:lnTo>
                  <a:lnTo>
                    <a:pt x="279" y="21600"/>
                  </a:lnTo>
                  <a:lnTo>
                    <a:pt x="557" y="21221"/>
                  </a:lnTo>
                  <a:lnTo>
                    <a:pt x="1115" y="20842"/>
                  </a:lnTo>
                  <a:lnTo>
                    <a:pt x="1951" y="20842"/>
                  </a:lnTo>
                  <a:lnTo>
                    <a:pt x="2787" y="20084"/>
                  </a:lnTo>
                  <a:lnTo>
                    <a:pt x="3623" y="18947"/>
                  </a:lnTo>
                  <a:lnTo>
                    <a:pt x="4877" y="17053"/>
                  </a:lnTo>
                  <a:lnTo>
                    <a:pt x="5435" y="16295"/>
                  </a:lnTo>
                  <a:lnTo>
                    <a:pt x="6271" y="15537"/>
                  </a:lnTo>
                  <a:lnTo>
                    <a:pt x="6828" y="14779"/>
                  </a:lnTo>
                  <a:lnTo>
                    <a:pt x="7107" y="14400"/>
                  </a:lnTo>
                  <a:lnTo>
                    <a:pt x="7665" y="14021"/>
                  </a:lnTo>
                  <a:lnTo>
                    <a:pt x="7943" y="14400"/>
                  </a:lnTo>
                  <a:lnTo>
                    <a:pt x="7943" y="14779"/>
                  </a:lnTo>
                  <a:lnTo>
                    <a:pt x="7943" y="16295"/>
                  </a:lnTo>
                  <a:lnTo>
                    <a:pt x="7665" y="16674"/>
                  </a:lnTo>
                  <a:lnTo>
                    <a:pt x="7386" y="16674"/>
                  </a:lnTo>
                  <a:lnTo>
                    <a:pt x="6550" y="17053"/>
                  </a:lnTo>
                  <a:lnTo>
                    <a:pt x="5992" y="17811"/>
                  </a:lnTo>
                  <a:lnTo>
                    <a:pt x="5714" y="18189"/>
                  </a:lnTo>
                  <a:lnTo>
                    <a:pt x="5435" y="18568"/>
                  </a:lnTo>
                  <a:lnTo>
                    <a:pt x="6271" y="18189"/>
                  </a:lnTo>
                  <a:lnTo>
                    <a:pt x="7107" y="17811"/>
                  </a:lnTo>
                  <a:lnTo>
                    <a:pt x="8779" y="16674"/>
                  </a:lnTo>
                  <a:lnTo>
                    <a:pt x="8779" y="17053"/>
                  </a:lnTo>
                  <a:lnTo>
                    <a:pt x="9058" y="17432"/>
                  </a:lnTo>
                  <a:lnTo>
                    <a:pt x="9615" y="15158"/>
                  </a:lnTo>
                  <a:lnTo>
                    <a:pt x="10452" y="14021"/>
                  </a:lnTo>
                  <a:lnTo>
                    <a:pt x="11009" y="13263"/>
                  </a:lnTo>
                  <a:lnTo>
                    <a:pt x="10730" y="13263"/>
                  </a:lnTo>
                  <a:lnTo>
                    <a:pt x="10452" y="13263"/>
                  </a:lnTo>
                  <a:lnTo>
                    <a:pt x="10173" y="13263"/>
                  </a:lnTo>
                  <a:lnTo>
                    <a:pt x="10730" y="12884"/>
                  </a:lnTo>
                  <a:lnTo>
                    <a:pt x="11288" y="12505"/>
                  </a:lnTo>
                  <a:lnTo>
                    <a:pt x="11566" y="11747"/>
                  </a:lnTo>
                  <a:lnTo>
                    <a:pt x="12124" y="10611"/>
                  </a:lnTo>
                  <a:lnTo>
                    <a:pt x="12403" y="10989"/>
                  </a:lnTo>
                  <a:lnTo>
                    <a:pt x="12681" y="10989"/>
                  </a:lnTo>
                  <a:lnTo>
                    <a:pt x="12960" y="11368"/>
                  </a:lnTo>
                  <a:lnTo>
                    <a:pt x="13239" y="11368"/>
                  </a:lnTo>
                  <a:lnTo>
                    <a:pt x="13239" y="10989"/>
                  </a:lnTo>
                  <a:lnTo>
                    <a:pt x="13239" y="10611"/>
                  </a:lnTo>
                  <a:lnTo>
                    <a:pt x="13239" y="10232"/>
                  </a:lnTo>
                  <a:lnTo>
                    <a:pt x="13239" y="9853"/>
                  </a:lnTo>
                  <a:lnTo>
                    <a:pt x="13517" y="9474"/>
                  </a:lnTo>
                  <a:lnTo>
                    <a:pt x="13796" y="9474"/>
                  </a:lnTo>
                  <a:lnTo>
                    <a:pt x="14632" y="9853"/>
                  </a:lnTo>
                  <a:lnTo>
                    <a:pt x="15190" y="9853"/>
                  </a:lnTo>
                  <a:lnTo>
                    <a:pt x="15468" y="9853"/>
                  </a:lnTo>
                  <a:lnTo>
                    <a:pt x="15747" y="9095"/>
                  </a:lnTo>
                  <a:lnTo>
                    <a:pt x="15747" y="8337"/>
                  </a:lnTo>
                  <a:lnTo>
                    <a:pt x="15468" y="8337"/>
                  </a:lnTo>
                  <a:lnTo>
                    <a:pt x="14632" y="8337"/>
                  </a:lnTo>
                  <a:lnTo>
                    <a:pt x="14075" y="8716"/>
                  </a:lnTo>
                  <a:lnTo>
                    <a:pt x="14632" y="7958"/>
                  </a:lnTo>
                  <a:lnTo>
                    <a:pt x="15468" y="7579"/>
                  </a:lnTo>
                  <a:lnTo>
                    <a:pt x="16305" y="7579"/>
                  </a:lnTo>
                  <a:lnTo>
                    <a:pt x="16862" y="6821"/>
                  </a:lnTo>
                  <a:lnTo>
                    <a:pt x="16583" y="6821"/>
                  </a:lnTo>
                  <a:lnTo>
                    <a:pt x="16305" y="7200"/>
                  </a:lnTo>
                  <a:lnTo>
                    <a:pt x="15747" y="6821"/>
                  </a:lnTo>
                  <a:lnTo>
                    <a:pt x="16026" y="6442"/>
                  </a:lnTo>
                  <a:lnTo>
                    <a:pt x="16305" y="6063"/>
                  </a:lnTo>
                  <a:lnTo>
                    <a:pt x="17977" y="4926"/>
                  </a:lnTo>
                  <a:lnTo>
                    <a:pt x="18255" y="5305"/>
                  </a:lnTo>
                  <a:lnTo>
                    <a:pt x="18813" y="4926"/>
                  </a:lnTo>
                  <a:lnTo>
                    <a:pt x="19092" y="4547"/>
                  </a:lnTo>
                  <a:lnTo>
                    <a:pt x="19092" y="4168"/>
                  </a:lnTo>
                  <a:lnTo>
                    <a:pt x="18813" y="3789"/>
                  </a:lnTo>
                  <a:lnTo>
                    <a:pt x="18255" y="3789"/>
                  </a:lnTo>
                  <a:lnTo>
                    <a:pt x="17698" y="3411"/>
                  </a:lnTo>
                  <a:lnTo>
                    <a:pt x="18255" y="3032"/>
                  </a:lnTo>
                  <a:lnTo>
                    <a:pt x="18813" y="2653"/>
                  </a:lnTo>
                  <a:lnTo>
                    <a:pt x="19928" y="2653"/>
                  </a:lnTo>
                  <a:lnTo>
                    <a:pt x="20764" y="2274"/>
                  </a:lnTo>
                  <a:lnTo>
                    <a:pt x="21043" y="2274"/>
                  </a:lnTo>
                  <a:lnTo>
                    <a:pt x="21043" y="1895"/>
                  </a:lnTo>
                  <a:lnTo>
                    <a:pt x="21043" y="1516"/>
                  </a:lnTo>
                  <a:lnTo>
                    <a:pt x="20764" y="1137"/>
                  </a:lnTo>
                  <a:lnTo>
                    <a:pt x="19928" y="1137"/>
                  </a:lnTo>
                  <a:lnTo>
                    <a:pt x="19092" y="1137"/>
                  </a:lnTo>
                  <a:lnTo>
                    <a:pt x="18534" y="1516"/>
                  </a:lnTo>
                  <a:lnTo>
                    <a:pt x="17698" y="1895"/>
                  </a:lnTo>
                  <a:lnTo>
                    <a:pt x="16862" y="2274"/>
                  </a:lnTo>
                  <a:lnTo>
                    <a:pt x="16862" y="1895"/>
                  </a:lnTo>
                  <a:lnTo>
                    <a:pt x="18534" y="1137"/>
                  </a:lnTo>
                  <a:lnTo>
                    <a:pt x="20206" y="758"/>
                  </a:lnTo>
                  <a:lnTo>
                    <a:pt x="21043" y="758"/>
                  </a:lnTo>
                  <a:lnTo>
                    <a:pt x="21600" y="758"/>
                  </a:lnTo>
                  <a:lnTo>
                    <a:pt x="20485" y="379"/>
                  </a:lnTo>
                  <a:lnTo>
                    <a:pt x="19370" y="0"/>
                  </a:lnTo>
                  <a:lnTo>
                    <a:pt x="18534" y="379"/>
                  </a:lnTo>
                  <a:lnTo>
                    <a:pt x="17419" y="758"/>
                  </a:lnTo>
                  <a:lnTo>
                    <a:pt x="16305" y="1137"/>
                  </a:lnTo>
                  <a:lnTo>
                    <a:pt x="16026" y="1516"/>
                  </a:lnTo>
                  <a:lnTo>
                    <a:pt x="15747" y="1895"/>
                  </a:lnTo>
                  <a:lnTo>
                    <a:pt x="15468" y="2653"/>
                  </a:lnTo>
                  <a:lnTo>
                    <a:pt x="15190" y="3789"/>
                  </a:lnTo>
                  <a:lnTo>
                    <a:pt x="14354" y="4168"/>
                  </a:lnTo>
                  <a:lnTo>
                    <a:pt x="13796" y="4547"/>
                  </a:lnTo>
                  <a:lnTo>
                    <a:pt x="13796" y="4926"/>
                  </a:lnTo>
                  <a:lnTo>
                    <a:pt x="14075" y="5305"/>
                  </a:lnTo>
                  <a:lnTo>
                    <a:pt x="14632" y="4926"/>
                  </a:lnTo>
                  <a:lnTo>
                    <a:pt x="15190" y="4926"/>
                  </a:lnTo>
                  <a:lnTo>
                    <a:pt x="15468" y="4926"/>
                  </a:lnTo>
                  <a:lnTo>
                    <a:pt x="15468" y="5305"/>
                  </a:lnTo>
                  <a:lnTo>
                    <a:pt x="14911" y="5684"/>
                  </a:lnTo>
                  <a:lnTo>
                    <a:pt x="13796" y="6442"/>
                  </a:lnTo>
                  <a:lnTo>
                    <a:pt x="11845" y="7579"/>
                  </a:lnTo>
                  <a:lnTo>
                    <a:pt x="11288" y="8716"/>
                  </a:lnTo>
                  <a:lnTo>
                    <a:pt x="10730" y="9853"/>
                  </a:lnTo>
                  <a:lnTo>
                    <a:pt x="10173" y="10611"/>
                  </a:lnTo>
                  <a:lnTo>
                    <a:pt x="9058" y="11368"/>
                  </a:lnTo>
                  <a:lnTo>
                    <a:pt x="8501" y="11368"/>
                  </a:lnTo>
                  <a:lnTo>
                    <a:pt x="8222" y="11368"/>
                  </a:lnTo>
                  <a:lnTo>
                    <a:pt x="8222" y="11747"/>
                  </a:lnTo>
                  <a:lnTo>
                    <a:pt x="8222" y="12505"/>
                  </a:lnTo>
                  <a:lnTo>
                    <a:pt x="8222" y="12884"/>
                  </a:lnTo>
                  <a:lnTo>
                    <a:pt x="7943" y="13642"/>
                  </a:lnTo>
                  <a:lnTo>
                    <a:pt x="7665" y="13642"/>
                  </a:lnTo>
                  <a:lnTo>
                    <a:pt x="7386" y="13642"/>
                  </a:lnTo>
                  <a:lnTo>
                    <a:pt x="6828" y="13263"/>
                  </a:lnTo>
                  <a:lnTo>
                    <a:pt x="5714" y="12884"/>
                  </a:lnTo>
                  <a:lnTo>
                    <a:pt x="5156" y="12884"/>
                  </a:lnTo>
                  <a:lnTo>
                    <a:pt x="4877" y="12505"/>
                  </a:lnTo>
                  <a:lnTo>
                    <a:pt x="5156" y="12126"/>
                  </a:lnTo>
                  <a:lnTo>
                    <a:pt x="5435" y="12126"/>
                  </a:lnTo>
                  <a:lnTo>
                    <a:pt x="5714" y="11747"/>
                  </a:lnTo>
                  <a:lnTo>
                    <a:pt x="5435" y="10989"/>
                  </a:lnTo>
                  <a:lnTo>
                    <a:pt x="4877" y="10989"/>
                  </a:lnTo>
                  <a:lnTo>
                    <a:pt x="4599" y="11368"/>
                  </a:lnTo>
                  <a:lnTo>
                    <a:pt x="4320" y="12505"/>
                  </a:lnTo>
                  <a:lnTo>
                    <a:pt x="3902" y="14021"/>
                  </a:lnTo>
                  <a:lnTo>
                    <a:pt x="2787" y="15158"/>
                  </a:lnTo>
                  <a:lnTo>
                    <a:pt x="2230" y="15916"/>
                  </a:lnTo>
                  <a:lnTo>
                    <a:pt x="1672" y="16674"/>
                  </a:lnTo>
                  <a:close/>
                  <a:moveTo>
                    <a:pt x="1672" y="16674"/>
                  </a:moveTo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49" name="AutoShape 22"/>
            <p:cNvSpPr/>
            <p:nvPr/>
          </p:nvSpPr>
          <p:spPr bwMode="auto">
            <a:xfrm>
              <a:off x="3818" y="2096"/>
              <a:ext cx="504" cy="35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743" y="16691"/>
                  </a:moveTo>
                  <a:lnTo>
                    <a:pt x="2743" y="16691"/>
                  </a:lnTo>
                  <a:lnTo>
                    <a:pt x="2743" y="17673"/>
                  </a:lnTo>
                  <a:lnTo>
                    <a:pt x="4457" y="19636"/>
                  </a:lnTo>
                  <a:lnTo>
                    <a:pt x="5829" y="21600"/>
                  </a:lnTo>
                  <a:lnTo>
                    <a:pt x="7886" y="21600"/>
                  </a:lnTo>
                  <a:lnTo>
                    <a:pt x="12000" y="20618"/>
                  </a:lnTo>
                  <a:lnTo>
                    <a:pt x="16114" y="18655"/>
                  </a:lnTo>
                  <a:lnTo>
                    <a:pt x="16800" y="18655"/>
                  </a:lnTo>
                  <a:lnTo>
                    <a:pt x="17486" y="18655"/>
                  </a:lnTo>
                  <a:lnTo>
                    <a:pt x="18857" y="17673"/>
                  </a:lnTo>
                  <a:lnTo>
                    <a:pt x="19543" y="15709"/>
                  </a:lnTo>
                  <a:lnTo>
                    <a:pt x="20914" y="14727"/>
                  </a:lnTo>
                  <a:lnTo>
                    <a:pt x="21600" y="13745"/>
                  </a:lnTo>
                  <a:lnTo>
                    <a:pt x="21600" y="12764"/>
                  </a:lnTo>
                  <a:lnTo>
                    <a:pt x="21600" y="10800"/>
                  </a:lnTo>
                  <a:lnTo>
                    <a:pt x="20914" y="8836"/>
                  </a:lnTo>
                  <a:lnTo>
                    <a:pt x="20229" y="7855"/>
                  </a:lnTo>
                  <a:lnTo>
                    <a:pt x="18857" y="7855"/>
                  </a:lnTo>
                  <a:lnTo>
                    <a:pt x="16114" y="8836"/>
                  </a:lnTo>
                  <a:lnTo>
                    <a:pt x="14057" y="8836"/>
                  </a:lnTo>
                  <a:lnTo>
                    <a:pt x="13371" y="7855"/>
                  </a:lnTo>
                  <a:lnTo>
                    <a:pt x="12686" y="6873"/>
                  </a:lnTo>
                  <a:lnTo>
                    <a:pt x="12686" y="5891"/>
                  </a:lnTo>
                  <a:lnTo>
                    <a:pt x="12000" y="4909"/>
                  </a:lnTo>
                  <a:lnTo>
                    <a:pt x="12000" y="5891"/>
                  </a:lnTo>
                  <a:lnTo>
                    <a:pt x="11314" y="6873"/>
                  </a:lnTo>
                  <a:lnTo>
                    <a:pt x="10629" y="6873"/>
                  </a:lnTo>
                  <a:lnTo>
                    <a:pt x="9943" y="6873"/>
                  </a:lnTo>
                  <a:lnTo>
                    <a:pt x="8571" y="7855"/>
                  </a:lnTo>
                  <a:lnTo>
                    <a:pt x="8571" y="6873"/>
                  </a:lnTo>
                  <a:lnTo>
                    <a:pt x="7200" y="8836"/>
                  </a:lnTo>
                  <a:lnTo>
                    <a:pt x="7886" y="6873"/>
                  </a:lnTo>
                  <a:lnTo>
                    <a:pt x="8571" y="5891"/>
                  </a:lnTo>
                  <a:lnTo>
                    <a:pt x="8571" y="3927"/>
                  </a:lnTo>
                  <a:lnTo>
                    <a:pt x="8571" y="1964"/>
                  </a:lnTo>
                  <a:lnTo>
                    <a:pt x="7886" y="982"/>
                  </a:lnTo>
                  <a:lnTo>
                    <a:pt x="7200" y="0"/>
                  </a:lnTo>
                  <a:lnTo>
                    <a:pt x="5829" y="982"/>
                  </a:lnTo>
                  <a:lnTo>
                    <a:pt x="5143" y="1964"/>
                  </a:lnTo>
                  <a:lnTo>
                    <a:pt x="2743" y="4909"/>
                  </a:lnTo>
                  <a:lnTo>
                    <a:pt x="2057" y="4909"/>
                  </a:lnTo>
                  <a:lnTo>
                    <a:pt x="1371" y="3927"/>
                  </a:lnTo>
                  <a:lnTo>
                    <a:pt x="5829" y="6873"/>
                  </a:lnTo>
                  <a:lnTo>
                    <a:pt x="6514" y="6873"/>
                  </a:lnTo>
                  <a:lnTo>
                    <a:pt x="3771" y="7855"/>
                  </a:lnTo>
                  <a:lnTo>
                    <a:pt x="686" y="9818"/>
                  </a:lnTo>
                  <a:lnTo>
                    <a:pt x="0" y="10800"/>
                  </a:lnTo>
                  <a:lnTo>
                    <a:pt x="0" y="11782"/>
                  </a:lnTo>
                  <a:lnTo>
                    <a:pt x="686" y="13745"/>
                  </a:lnTo>
                  <a:lnTo>
                    <a:pt x="2743" y="16691"/>
                  </a:lnTo>
                  <a:close/>
                  <a:moveTo>
                    <a:pt x="2743" y="16691"/>
                  </a:moveTo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50" name="AutoShape 23"/>
            <p:cNvSpPr/>
            <p:nvPr/>
          </p:nvSpPr>
          <p:spPr bwMode="auto">
            <a:xfrm>
              <a:off x="2689" y="936"/>
              <a:ext cx="280" cy="19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491" y="5400"/>
                  </a:moveTo>
                  <a:lnTo>
                    <a:pt x="10491" y="5400"/>
                  </a:lnTo>
                  <a:lnTo>
                    <a:pt x="8023" y="5400"/>
                  </a:lnTo>
                  <a:lnTo>
                    <a:pt x="6789" y="3600"/>
                  </a:lnTo>
                  <a:lnTo>
                    <a:pt x="4937" y="5400"/>
                  </a:lnTo>
                  <a:lnTo>
                    <a:pt x="1234" y="12600"/>
                  </a:lnTo>
                  <a:lnTo>
                    <a:pt x="0" y="18000"/>
                  </a:lnTo>
                  <a:lnTo>
                    <a:pt x="0" y="19800"/>
                  </a:lnTo>
                  <a:lnTo>
                    <a:pt x="1234" y="21600"/>
                  </a:lnTo>
                  <a:lnTo>
                    <a:pt x="2469" y="21600"/>
                  </a:lnTo>
                  <a:lnTo>
                    <a:pt x="3703" y="19800"/>
                  </a:lnTo>
                  <a:lnTo>
                    <a:pt x="4937" y="16200"/>
                  </a:lnTo>
                  <a:lnTo>
                    <a:pt x="12960" y="9000"/>
                  </a:lnTo>
                  <a:lnTo>
                    <a:pt x="16663" y="3600"/>
                  </a:lnTo>
                  <a:lnTo>
                    <a:pt x="21600" y="0"/>
                  </a:lnTo>
                  <a:lnTo>
                    <a:pt x="20366" y="0"/>
                  </a:lnTo>
                  <a:lnTo>
                    <a:pt x="10491" y="5400"/>
                  </a:lnTo>
                  <a:close/>
                  <a:moveTo>
                    <a:pt x="10491" y="5400"/>
                  </a:moveTo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51" name="AutoShape 24"/>
            <p:cNvSpPr/>
            <p:nvPr/>
          </p:nvSpPr>
          <p:spPr bwMode="auto">
            <a:xfrm>
              <a:off x="5579" y="3528"/>
              <a:ext cx="112" cy="9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6171" y="7200"/>
                  </a:moveTo>
                  <a:lnTo>
                    <a:pt x="6171" y="7200"/>
                  </a:lnTo>
                  <a:lnTo>
                    <a:pt x="0" y="7200"/>
                  </a:lnTo>
                  <a:lnTo>
                    <a:pt x="0" y="18000"/>
                  </a:lnTo>
                  <a:lnTo>
                    <a:pt x="0" y="21600"/>
                  </a:lnTo>
                  <a:lnTo>
                    <a:pt x="3086" y="21600"/>
                  </a:lnTo>
                  <a:lnTo>
                    <a:pt x="9257" y="18000"/>
                  </a:lnTo>
                  <a:lnTo>
                    <a:pt x="15429" y="10800"/>
                  </a:lnTo>
                  <a:lnTo>
                    <a:pt x="21600" y="0"/>
                  </a:lnTo>
                  <a:lnTo>
                    <a:pt x="6171" y="7200"/>
                  </a:lnTo>
                  <a:close/>
                  <a:moveTo>
                    <a:pt x="6171" y="7200"/>
                  </a:moveTo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52" name="AutoShape 25"/>
            <p:cNvSpPr/>
            <p:nvPr/>
          </p:nvSpPr>
          <p:spPr bwMode="auto">
            <a:xfrm>
              <a:off x="4354" y="3448"/>
              <a:ext cx="48" cy="6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5400"/>
                  </a:moveTo>
                  <a:lnTo>
                    <a:pt x="21600" y="5400"/>
                  </a:lnTo>
                  <a:lnTo>
                    <a:pt x="14400" y="0"/>
                  </a:lnTo>
                  <a:lnTo>
                    <a:pt x="0" y="21600"/>
                  </a:lnTo>
                  <a:lnTo>
                    <a:pt x="7200" y="16200"/>
                  </a:lnTo>
                  <a:lnTo>
                    <a:pt x="21600" y="5400"/>
                  </a:lnTo>
                  <a:close/>
                  <a:moveTo>
                    <a:pt x="21600" y="5400"/>
                  </a:moveTo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53" name="AutoShape 26"/>
            <p:cNvSpPr/>
            <p:nvPr/>
          </p:nvSpPr>
          <p:spPr bwMode="auto">
            <a:xfrm>
              <a:off x="4274" y="3144"/>
              <a:ext cx="561" cy="101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851" y="21260"/>
                  </a:moveTo>
                  <a:lnTo>
                    <a:pt x="1851" y="21260"/>
                  </a:lnTo>
                  <a:lnTo>
                    <a:pt x="2469" y="21600"/>
                  </a:lnTo>
                  <a:lnTo>
                    <a:pt x="3703" y="21600"/>
                  </a:lnTo>
                  <a:lnTo>
                    <a:pt x="3703" y="21260"/>
                  </a:lnTo>
                  <a:lnTo>
                    <a:pt x="4320" y="20920"/>
                  </a:lnTo>
                  <a:lnTo>
                    <a:pt x="4320" y="20580"/>
                  </a:lnTo>
                  <a:lnTo>
                    <a:pt x="4937" y="20580"/>
                  </a:lnTo>
                  <a:lnTo>
                    <a:pt x="6171" y="20920"/>
                  </a:lnTo>
                  <a:lnTo>
                    <a:pt x="6789" y="21260"/>
                  </a:lnTo>
                  <a:lnTo>
                    <a:pt x="7406" y="21260"/>
                  </a:lnTo>
                  <a:lnTo>
                    <a:pt x="9257" y="20920"/>
                  </a:lnTo>
                  <a:lnTo>
                    <a:pt x="11109" y="20580"/>
                  </a:lnTo>
                  <a:lnTo>
                    <a:pt x="12960" y="20580"/>
                  </a:lnTo>
                  <a:lnTo>
                    <a:pt x="15429" y="20920"/>
                  </a:lnTo>
                  <a:lnTo>
                    <a:pt x="15429" y="21260"/>
                  </a:lnTo>
                  <a:lnTo>
                    <a:pt x="16046" y="21260"/>
                  </a:lnTo>
                  <a:lnTo>
                    <a:pt x="16663" y="20239"/>
                  </a:lnTo>
                  <a:lnTo>
                    <a:pt x="16663" y="19219"/>
                  </a:lnTo>
                  <a:lnTo>
                    <a:pt x="18514" y="18539"/>
                  </a:lnTo>
                  <a:lnTo>
                    <a:pt x="19749" y="18539"/>
                  </a:lnTo>
                  <a:lnTo>
                    <a:pt x="20983" y="18198"/>
                  </a:lnTo>
                  <a:lnTo>
                    <a:pt x="21600" y="16838"/>
                  </a:lnTo>
                  <a:lnTo>
                    <a:pt x="21600" y="15987"/>
                  </a:lnTo>
                  <a:lnTo>
                    <a:pt x="20983" y="15647"/>
                  </a:lnTo>
                  <a:lnTo>
                    <a:pt x="19749" y="15647"/>
                  </a:lnTo>
                  <a:lnTo>
                    <a:pt x="18514" y="15307"/>
                  </a:lnTo>
                  <a:lnTo>
                    <a:pt x="17897" y="14287"/>
                  </a:lnTo>
                  <a:lnTo>
                    <a:pt x="17897" y="12926"/>
                  </a:lnTo>
                  <a:lnTo>
                    <a:pt x="16663" y="11225"/>
                  </a:lnTo>
                  <a:lnTo>
                    <a:pt x="14811" y="8504"/>
                  </a:lnTo>
                  <a:lnTo>
                    <a:pt x="14811" y="8164"/>
                  </a:lnTo>
                  <a:lnTo>
                    <a:pt x="11109" y="6803"/>
                  </a:lnTo>
                  <a:lnTo>
                    <a:pt x="10491" y="6803"/>
                  </a:lnTo>
                  <a:lnTo>
                    <a:pt x="9874" y="6463"/>
                  </a:lnTo>
                  <a:lnTo>
                    <a:pt x="9874" y="6123"/>
                  </a:lnTo>
                  <a:lnTo>
                    <a:pt x="11109" y="5783"/>
                  </a:lnTo>
                  <a:lnTo>
                    <a:pt x="13577" y="5443"/>
                  </a:lnTo>
                  <a:lnTo>
                    <a:pt x="15429" y="5102"/>
                  </a:lnTo>
                  <a:lnTo>
                    <a:pt x="16663" y="4762"/>
                  </a:lnTo>
                  <a:lnTo>
                    <a:pt x="16663" y="4082"/>
                  </a:lnTo>
                  <a:lnTo>
                    <a:pt x="16046" y="3402"/>
                  </a:lnTo>
                  <a:lnTo>
                    <a:pt x="14811" y="3061"/>
                  </a:lnTo>
                  <a:lnTo>
                    <a:pt x="13577" y="3061"/>
                  </a:lnTo>
                  <a:lnTo>
                    <a:pt x="11726" y="3061"/>
                  </a:lnTo>
                  <a:lnTo>
                    <a:pt x="9874" y="2721"/>
                  </a:lnTo>
                  <a:lnTo>
                    <a:pt x="9257" y="2721"/>
                  </a:lnTo>
                  <a:lnTo>
                    <a:pt x="9874" y="2381"/>
                  </a:lnTo>
                  <a:lnTo>
                    <a:pt x="11109" y="2041"/>
                  </a:lnTo>
                  <a:lnTo>
                    <a:pt x="12960" y="1701"/>
                  </a:lnTo>
                  <a:lnTo>
                    <a:pt x="13577" y="1361"/>
                  </a:lnTo>
                  <a:lnTo>
                    <a:pt x="13577" y="1020"/>
                  </a:lnTo>
                  <a:lnTo>
                    <a:pt x="12960" y="340"/>
                  </a:lnTo>
                  <a:lnTo>
                    <a:pt x="11726" y="340"/>
                  </a:lnTo>
                  <a:lnTo>
                    <a:pt x="9257" y="0"/>
                  </a:lnTo>
                  <a:lnTo>
                    <a:pt x="9257" y="680"/>
                  </a:lnTo>
                  <a:lnTo>
                    <a:pt x="8023" y="1701"/>
                  </a:lnTo>
                  <a:lnTo>
                    <a:pt x="7406" y="1701"/>
                  </a:lnTo>
                  <a:lnTo>
                    <a:pt x="6789" y="1361"/>
                  </a:lnTo>
                  <a:lnTo>
                    <a:pt x="6171" y="1701"/>
                  </a:lnTo>
                  <a:lnTo>
                    <a:pt x="6171" y="2041"/>
                  </a:lnTo>
                  <a:lnTo>
                    <a:pt x="6789" y="2721"/>
                  </a:lnTo>
                  <a:lnTo>
                    <a:pt x="6171" y="3402"/>
                  </a:lnTo>
                  <a:lnTo>
                    <a:pt x="5554" y="4082"/>
                  </a:lnTo>
                  <a:lnTo>
                    <a:pt x="4937" y="4422"/>
                  </a:lnTo>
                  <a:lnTo>
                    <a:pt x="4937" y="5102"/>
                  </a:lnTo>
                  <a:lnTo>
                    <a:pt x="6171" y="4762"/>
                  </a:lnTo>
                  <a:lnTo>
                    <a:pt x="6789" y="4422"/>
                  </a:lnTo>
                  <a:lnTo>
                    <a:pt x="6171" y="5102"/>
                  </a:lnTo>
                  <a:lnTo>
                    <a:pt x="5554" y="5443"/>
                  </a:lnTo>
                  <a:lnTo>
                    <a:pt x="4320" y="6123"/>
                  </a:lnTo>
                  <a:lnTo>
                    <a:pt x="4320" y="6463"/>
                  </a:lnTo>
                  <a:lnTo>
                    <a:pt x="4937" y="6123"/>
                  </a:lnTo>
                  <a:lnTo>
                    <a:pt x="5554" y="5783"/>
                  </a:lnTo>
                  <a:lnTo>
                    <a:pt x="6171" y="5443"/>
                  </a:lnTo>
                  <a:lnTo>
                    <a:pt x="6789" y="5783"/>
                  </a:lnTo>
                  <a:lnTo>
                    <a:pt x="6789" y="6123"/>
                  </a:lnTo>
                  <a:lnTo>
                    <a:pt x="6789" y="6803"/>
                  </a:lnTo>
                  <a:lnTo>
                    <a:pt x="6789" y="7824"/>
                  </a:lnTo>
                  <a:lnTo>
                    <a:pt x="7406" y="9524"/>
                  </a:lnTo>
                  <a:lnTo>
                    <a:pt x="8640" y="12926"/>
                  </a:lnTo>
                  <a:lnTo>
                    <a:pt x="9257" y="13266"/>
                  </a:lnTo>
                  <a:lnTo>
                    <a:pt x="9257" y="13606"/>
                  </a:lnTo>
                  <a:lnTo>
                    <a:pt x="8023" y="13606"/>
                  </a:lnTo>
                  <a:lnTo>
                    <a:pt x="6171" y="13266"/>
                  </a:lnTo>
                  <a:lnTo>
                    <a:pt x="4320" y="13606"/>
                  </a:lnTo>
                  <a:lnTo>
                    <a:pt x="3703" y="13946"/>
                  </a:lnTo>
                  <a:lnTo>
                    <a:pt x="3086" y="14287"/>
                  </a:lnTo>
                  <a:lnTo>
                    <a:pt x="3086" y="14967"/>
                  </a:lnTo>
                  <a:lnTo>
                    <a:pt x="3703" y="14967"/>
                  </a:lnTo>
                  <a:lnTo>
                    <a:pt x="4937" y="15307"/>
                  </a:lnTo>
                  <a:lnTo>
                    <a:pt x="4937" y="15647"/>
                  </a:lnTo>
                  <a:lnTo>
                    <a:pt x="3703" y="15987"/>
                  </a:lnTo>
                  <a:lnTo>
                    <a:pt x="1851" y="16498"/>
                  </a:lnTo>
                  <a:lnTo>
                    <a:pt x="617" y="16498"/>
                  </a:lnTo>
                  <a:lnTo>
                    <a:pt x="0" y="16838"/>
                  </a:lnTo>
                  <a:lnTo>
                    <a:pt x="617" y="17178"/>
                  </a:lnTo>
                  <a:lnTo>
                    <a:pt x="1234" y="17518"/>
                  </a:lnTo>
                  <a:lnTo>
                    <a:pt x="3086" y="17858"/>
                  </a:lnTo>
                  <a:lnTo>
                    <a:pt x="4320" y="18539"/>
                  </a:lnTo>
                  <a:lnTo>
                    <a:pt x="5554" y="18879"/>
                  </a:lnTo>
                  <a:lnTo>
                    <a:pt x="6789" y="18539"/>
                  </a:lnTo>
                  <a:lnTo>
                    <a:pt x="7406" y="18198"/>
                  </a:lnTo>
                  <a:lnTo>
                    <a:pt x="8023" y="17858"/>
                  </a:lnTo>
                  <a:lnTo>
                    <a:pt x="8640" y="17858"/>
                  </a:lnTo>
                  <a:lnTo>
                    <a:pt x="8640" y="18539"/>
                  </a:lnTo>
                  <a:lnTo>
                    <a:pt x="8023" y="18879"/>
                  </a:lnTo>
                  <a:lnTo>
                    <a:pt x="6171" y="19219"/>
                  </a:lnTo>
                  <a:lnTo>
                    <a:pt x="4320" y="19219"/>
                  </a:lnTo>
                  <a:lnTo>
                    <a:pt x="3703" y="18879"/>
                  </a:lnTo>
                  <a:lnTo>
                    <a:pt x="3086" y="19219"/>
                  </a:lnTo>
                  <a:lnTo>
                    <a:pt x="0" y="19559"/>
                  </a:lnTo>
                  <a:lnTo>
                    <a:pt x="0" y="19899"/>
                  </a:lnTo>
                  <a:lnTo>
                    <a:pt x="0" y="20239"/>
                  </a:lnTo>
                  <a:lnTo>
                    <a:pt x="617" y="20580"/>
                  </a:lnTo>
                  <a:lnTo>
                    <a:pt x="1851" y="21260"/>
                  </a:lnTo>
                  <a:close/>
                  <a:moveTo>
                    <a:pt x="1851" y="21260"/>
                  </a:moveTo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54" name="AutoShape 27"/>
            <p:cNvSpPr/>
            <p:nvPr/>
          </p:nvSpPr>
          <p:spPr bwMode="auto">
            <a:xfrm>
              <a:off x="3906" y="3512"/>
              <a:ext cx="432" cy="36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3600" y="21600"/>
                  </a:moveTo>
                  <a:lnTo>
                    <a:pt x="13600" y="21600"/>
                  </a:lnTo>
                  <a:lnTo>
                    <a:pt x="14400" y="21600"/>
                  </a:lnTo>
                  <a:lnTo>
                    <a:pt x="15200" y="21600"/>
                  </a:lnTo>
                  <a:lnTo>
                    <a:pt x="17600" y="16904"/>
                  </a:lnTo>
                  <a:lnTo>
                    <a:pt x="18400" y="12209"/>
                  </a:lnTo>
                  <a:lnTo>
                    <a:pt x="18400" y="10330"/>
                  </a:lnTo>
                  <a:lnTo>
                    <a:pt x="18400" y="9391"/>
                  </a:lnTo>
                  <a:lnTo>
                    <a:pt x="19200" y="8452"/>
                  </a:lnTo>
                  <a:lnTo>
                    <a:pt x="20000" y="6574"/>
                  </a:lnTo>
                  <a:lnTo>
                    <a:pt x="21600" y="4696"/>
                  </a:lnTo>
                  <a:lnTo>
                    <a:pt x="21600" y="3757"/>
                  </a:lnTo>
                  <a:lnTo>
                    <a:pt x="21600" y="1878"/>
                  </a:lnTo>
                  <a:lnTo>
                    <a:pt x="20000" y="0"/>
                  </a:lnTo>
                  <a:lnTo>
                    <a:pt x="19200" y="0"/>
                  </a:lnTo>
                  <a:lnTo>
                    <a:pt x="17600" y="0"/>
                  </a:lnTo>
                  <a:lnTo>
                    <a:pt x="14400" y="2817"/>
                  </a:lnTo>
                  <a:lnTo>
                    <a:pt x="11200" y="5635"/>
                  </a:lnTo>
                  <a:lnTo>
                    <a:pt x="9600" y="5635"/>
                  </a:lnTo>
                  <a:lnTo>
                    <a:pt x="8000" y="3757"/>
                  </a:lnTo>
                  <a:lnTo>
                    <a:pt x="6400" y="3757"/>
                  </a:lnTo>
                  <a:lnTo>
                    <a:pt x="5600" y="4696"/>
                  </a:lnTo>
                  <a:lnTo>
                    <a:pt x="2400" y="11270"/>
                  </a:lnTo>
                  <a:lnTo>
                    <a:pt x="4000" y="9391"/>
                  </a:lnTo>
                  <a:lnTo>
                    <a:pt x="5600" y="8452"/>
                  </a:lnTo>
                  <a:lnTo>
                    <a:pt x="7200" y="7513"/>
                  </a:lnTo>
                  <a:lnTo>
                    <a:pt x="8000" y="8452"/>
                  </a:lnTo>
                  <a:lnTo>
                    <a:pt x="8000" y="12209"/>
                  </a:lnTo>
                  <a:lnTo>
                    <a:pt x="7200" y="13148"/>
                  </a:lnTo>
                  <a:lnTo>
                    <a:pt x="5600" y="14087"/>
                  </a:lnTo>
                  <a:lnTo>
                    <a:pt x="4000" y="15026"/>
                  </a:lnTo>
                  <a:lnTo>
                    <a:pt x="3200" y="15965"/>
                  </a:lnTo>
                  <a:lnTo>
                    <a:pt x="3200" y="16904"/>
                  </a:lnTo>
                  <a:lnTo>
                    <a:pt x="4800" y="15965"/>
                  </a:lnTo>
                  <a:lnTo>
                    <a:pt x="6400" y="15965"/>
                  </a:lnTo>
                  <a:lnTo>
                    <a:pt x="7200" y="15965"/>
                  </a:lnTo>
                  <a:lnTo>
                    <a:pt x="7200" y="16904"/>
                  </a:lnTo>
                  <a:lnTo>
                    <a:pt x="5600" y="17843"/>
                  </a:lnTo>
                  <a:lnTo>
                    <a:pt x="3200" y="18783"/>
                  </a:lnTo>
                  <a:lnTo>
                    <a:pt x="0" y="17843"/>
                  </a:lnTo>
                  <a:lnTo>
                    <a:pt x="13600" y="21600"/>
                  </a:lnTo>
                  <a:close/>
                  <a:moveTo>
                    <a:pt x="13600" y="21600"/>
                  </a:moveTo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55" name="AutoShape 28"/>
            <p:cNvSpPr/>
            <p:nvPr/>
          </p:nvSpPr>
          <p:spPr bwMode="auto">
            <a:xfrm>
              <a:off x="1448" y="2984"/>
              <a:ext cx="16" cy="4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600" y="0"/>
                  </a:lnTo>
                  <a:lnTo>
                    <a:pt x="0" y="14400"/>
                  </a:lnTo>
                  <a:lnTo>
                    <a:pt x="0" y="21600"/>
                  </a:lnTo>
                  <a:lnTo>
                    <a:pt x="21600" y="0"/>
                  </a:lnTo>
                  <a:close/>
                  <a:moveTo>
                    <a:pt x="21600" y="0"/>
                  </a:moveTo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56" name="AutoShape 29"/>
            <p:cNvSpPr/>
            <p:nvPr/>
          </p:nvSpPr>
          <p:spPr bwMode="auto">
            <a:xfrm>
              <a:off x="1368" y="2608"/>
              <a:ext cx="361" cy="42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9680" y="0"/>
                  </a:moveTo>
                  <a:lnTo>
                    <a:pt x="19680" y="0"/>
                  </a:lnTo>
                  <a:lnTo>
                    <a:pt x="17760" y="815"/>
                  </a:lnTo>
                  <a:lnTo>
                    <a:pt x="15360" y="1630"/>
                  </a:lnTo>
                  <a:lnTo>
                    <a:pt x="4800" y="7336"/>
                  </a:lnTo>
                  <a:lnTo>
                    <a:pt x="4800" y="6521"/>
                  </a:lnTo>
                  <a:lnTo>
                    <a:pt x="3840" y="6521"/>
                  </a:lnTo>
                  <a:lnTo>
                    <a:pt x="3840" y="7336"/>
                  </a:lnTo>
                  <a:lnTo>
                    <a:pt x="4800" y="8151"/>
                  </a:lnTo>
                  <a:lnTo>
                    <a:pt x="2880" y="10189"/>
                  </a:lnTo>
                  <a:lnTo>
                    <a:pt x="960" y="11819"/>
                  </a:lnTo>
                  <a:lnTo>
                    <a:pt x="0" y="13449"/>
                  </a:lnTo>
                  <a:lnTo>
                    <a:pt x="1920" y="15894"/>
                  </a:lnTo>
                  <a:lnTo>
                    <a:pt x="2880" y="15894"/>
                  </a:lnTo>
                  <a:lnTo>
                    <a:pt x="3840" y="15894"/>
                  </a:lnTo>
                  <a:lnTo>
                    <a:pt x="4800" y="15894"/>
                  </a:lnTo>
                  <a:lnTo>
                    <a:pt x="3840" y="17525"/>
                  </a:lnTo>
                  <a:lnTo>
                    <a:pt x="1920" y="18340"/>
                  </a:lnTo>
                  <a:lnTo>
                    <a:pt x="0" y="19970"/>
                  </a:lnTo>
                  <a:lnTo>
                    <a:pt x="0" y="20785"/>
                  </a:lnTo>
                  <a:lnTo>
                    <a:pt x="0" y="21600"/>
                  </a:lnTo>
                  <a:lnTo>
                    <a:pt x="1920" y="21600"/>
                  </a:lnTo>
                  <a:lnTo>
                    <a:pt x="3840" y="20785"/>
                  </a:lnTo>
                  <a:lnTo>
                    <a:pt x="4800" y="20785"/>
                  </a:lnTo>
                  <a:lnTo>
                    <a:pt x="3840" y="18340"/>
                  </a:lnTo>
                  <a:lnTo>
                    <a:pt x="4800" y="17525"/>
                  </a:lnTo>
                  <a:lnTo>
                    <a:pt x="5760" y="16709"/>
                  </a:lnTo>
                  <a:lnTo>
                    <a:pt x="6720" y="17525"/>
                  </a:lnTo>
                  <a:lnTo>
                    <a:pt x="8640" y="19155"/>
                  </a:lnTo>
                  <a:lnTo>
                    <a:pt x="9600" y="19155"/>
                  </a:lnTo>
                  <a:lnTo>
                    <a:pt x="10560" y="19155"/>
                  </a:lnTo>
                  <a:lnTo>
                    <a:pt x="10560" y="18340"/>
                  </a:lnTo>
                  <a:lnTo>
                    <a:pt x="9600" y="18340"/>
                  </a:lnTo>
                  <a:lnTo>
                    <a:pt x="8640" y="17525"/>
                  </a:lnTo>
                  <a:lnTo>
                    <a:pt x="10560" y="16709"/>
                  </a:lnTo>
                  <a:lnTo>
                    <a:pt x="9600" y="15894"/>
                  </a:lnTo>
                  <a:lnTo>
                    <a:pt x="11520" y="15079"/>
                  </a:lnTo>
                  <a:lnTo>
                    <a:pt x="12480" y="15079"/>
                  </a:lnTo>
                  <a:lnTo>
                    <a:pt x="13440" y="14264"/>
                  </a:lnTo>
                  <a:lnTo>
                    <a:pt x="12480" y="13449"/>
                  </a:lnTo>
                  <a:lnTo>
                    <a:pt x="11520" y="13449"/>
                  </a:lnTo>
                  <a:lnTo>
                    <a:pt x="10560" y="12634"/>
                  </a:lnTo>
                  <a:lnTo>
                    <a:pt x="9600" y="11819"/>
                  </a:lnTo>
                  <a:lnTo>
                    <a:pt x="9600" y="9374"/>
                  </a:lnTo>
                  <a:lnTo>
                    <a:pt x="10560" y="6521"/>
                  </a:lnTo>
                  <a:lnTo>
                    <a:pt x="21600" y="0"/>
                  </a:lnTo>
                  <a:lnTo>
                    <a:pt x="20640" y="0"/>
                  </a:lnTo>
                  <a:lnTo>
                    <a:pt x="19680" y="0"/>
                  </a:lnTo>
                  <a:close/>
                  <a:moveTo>
                    <a:pt x="19680" y="0"/>
                  </a:moveTo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57" name="AutoShape 30"/>
            <p:cNvSpPr/>
            <p:nvPr/>
          </p:nvSpPr>
          <p:spPr bwMode="auto">
            <a:xfrm>
              <a:off x="1384" y="3016"/>
              <a:ext cx="128" cy="12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16200"/>
                  </a:moveTo>
                  <a:lnTo>
                    <a:pt x="0" y="16200"/>
                  </a:lnTo>
                  <a:lnTo>
                    <a:pt x="0" y="18900"/>
                  </a:lnTo>
                  <a:lnTo>
                    <a:pt x="2700" y="21600"/>
                  </a:lnTo>
                  <a:lnTo>
                    <a:pt x="8100" y="16200"/>
                  </a:lnTo>
                  <a:lnTo>
                    <a:pt x="10800" y="8100"/>
                  </a:lnTo>
                  <a:lnTo>
                    <a:pt x="13500" y="5400"/>
                  </a:lnTo>
                  <a:lnTo>
                    <a:pt x="18900" y="2700"/>
                  </a:lnTo>
                  <a:lnTo>
                    <a:pt x="21600" y="2700"/>
                  </a:lnTo>
                  <a:lnTo>
                    <a:pt x="21600" y="0"/>
                  </a:lnTo>
                  <a:lnTo>
                    <a:pt x="18900" y="0"/>
                  </a:lnTo>
                  <a:lnTo>
                    <a:pt x="16200" y="2700"/>
                  </a:lnTo>
                  <a:lnTo>
                    <a:pt x="13500" y="5400"/>
                  </a:lnTo>
                  <a:lnTo>
                    <a:pt x="10800" y="5400"/>
                  </a:lnTo>
                  <a:lnTo>
                    <a:pt x="10800" y="2700"/>
                  </a:lnTo>
                  <a:lnTo>
                    <a:pt x="8100" y="10800"/>
                  </a:lnTo>
                  <a:lnTo>
                    <a:pt x="0" y="16200"/>
                  </a:lnTo>
                  <a:close/>
                  <a:moveTo>
                    <a:pt x="0" y="16200"/>
                  </a:moveTo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58" name="AutoShape 31"/>
            <p:cNvSpPr/>
            <p:nvPr/>
          </p:nvSpPr>
          <p:spPr bwMode="auto">
            <a:xfrm>
              <a:off x="1208" y="2840"/>
              <a:ext cx="80" cy="9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14400"/>
                  </a:moveTo>
                  <a:lnTo>
                    <a:pt x="0" y="14400"/>
                  </a:lnTo>
                  <a:lnTo>
                    <a:pt x="0" y="18000"/>
                  </a:lnTo>
                  <a:lnTo>
                    <a:pt x="8640" y="21600"/>
                  </a:lnTo>
                  <a:lnTo>
                    <a:pt x="17280" y="10800"/>
                  </a:lnTo>
                  <a:lnTo>
                    <a:pt x="21600" y="0"/>
                  </a:lnTo>
                  <a:lnTo>
                    <a:pt x="8640" y="7200"/>
                  </a:lnTo>
                  <a:lnTo>
                    <a:pt x="0" y="14400"/>
                  </a:lnTo>
                  <a:close/>
                  <a:moveTo>
                    <a:pt x="0" y="14400"/>
                  </a:moveTo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59" name="AutoShape 32"/>
            <p:cNvSpPr/>
            <p:nvPr/>
          </p:nvSpPr>
          <p:spPr bwMode="auto">
            <a:xfrm>
              <a:off x="5339" y="5240"/>
              <a:ext cx="80" cy="12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4320" y="21600"/>
                  </a:moveTo>
                  <a:lnTo>
                    <a:pt x="4320" y="21600"/>
                  </a:lnTo>
                  <a:lnTo>
                    <a:pt x="12960" y="13500"/>
                  </a:lnTo>
                  <a:lnTo>
                    <a:pt x="21600" y="0"/>
                  </a:lnTo>
                  <a:lnTo>
                    <a:pt x="8640" y="2700"/>
                  </a:lnTo>
                  <a:lnTo>
                    <a:pt x="0" y="8100"/>
                  </a:lnTo>
                  <a:lnTo>
                    <a:pt x="0" y="16200"/>
                  </a:lnTo>
                  <a:lnTo>
                    <a:pt x="0" y="21600"/>
                  </a:lnTo>
                  <a:lnTo>
                    <a:pt x="4320" y="21600"/>
                  </a:lnTo>
                  <a:close/>
                  <a:moveTo>
                    <a:pt x="4320" y="21600"/>
                  </a:moveTo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60" name="AutoShape 33"/>
            <p:cNvSpPr/>
            <p:nvPr/>
          </p:nvSpPr>
          <p:spPr bwMode="auto">
            <a:xfrm>
              <a:off x="5307" y="5432"/>
              <a:ext cx="160" cy="321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19440"/>
                  </a:moveTo>
                  <a:lnTo>
                    <a:pt x="0" y="19440"/>
                  </a:lnTo>
                  <a:lnTo>
                    <a:pt x="4320" y="20520"/>
                  </a:lnTo>
                  <a:lnTo>
                    <a:pt x="6480" y="21600"/>
                  </a:lnTo>
                  <a:lnTo>
                    <a:pt x="15120" y="19440"/>
                  </a:lnTo>
                  <a:lnTo>
                    <a:pt x="17280" y="17280"/>
                  </a:lnTo>
                  <a:lnTo>
                    <a:pt x="19440" y="14040"/>
                  </a:lnTo>
                  <a:lnTo>
                    <a:pt x="19440" y="10800"/>
                  </a:lnTo>
                  <a:lnTo>
                    <a:pt x="19440" y="9720"/>
                  </a:lnTo>
                  <a:lnTo>
                    <a:pt x="17280" y="8640"/>
                  </a:lnTo>
                  <a:lnTo>
                    <a:pt x="19440" y="7560"/>
                  </a:lnTo>
                  <a:lnTo>
                    <a:pt x="21600" y="6480"/>
                  </a:lnTo>
                  <a:lnTo>
                    <a:pt x="17280" y="3240"/>
                  </a:lnTo>
                  <a:lnTo>
                    <a:pt x="12960" y="0"/>
                  </a:lnTo>
                  <a:lnTo>
                    <a:pt x="2160" y="19440"/>
                  </a:lnTo>
                  <a:lnTo>
                    <a:pt x="0" y="19440"/>
                  </a:lnTo>
                  <a:close/>
                  <a:moveTo>
                    <a:pt x="0" y="19440"/>
                  </a:moveTo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61" name="AutoShape 34"/>
            <p:cNvSpPr/>
            <p:nvPr/>
          </p:nvSpPr>
          <p:spPr bwMode="auto">
            <a:xfrm>
              <a:off x="7124" y="5561"/>
              <a:ext cx="32" cy="4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0" y="0"/>
                  </a:lnTo>
                  <a:lnTo>
                    <a:pt x="0" y="14400"/>
                  </a:lnTo>
                  <a:lnTo>
                    <a:pt x="10800" y="21600"/>
                  </a:lnTo>
                  <a:lnTo>
                    <a:pt x="21600" y="14400"/>
                  </a:lnTo>
                  <a:lnTo>
                    <a:pt x="10800" y="0"/>
                  </a:lnTo>
                  <a:lnTo>
                    <a:pt x="0" y="0"/>
                  </a:lnTo>
                  <a:close/>
                  <a:moveTo>
                    <a:pt x="0" y="0"/>
                  </a:moveTo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62" name="AutoShape 35"/>
            <p:cNvSpPr/>
            <p:nvPr/>
          </p:nvSpPr>
          <p:spPr bwMode="auto">
            <a:xfrm>
              <a:off x="5723" y="5817"/>
              <a:ext cx="336" cy="22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7486" y="1543"/>
                  </a:moveTo>
                  <a:lnTo>
                    <a:pt x="17486" y="1543"/>
                  </a:lnTo>
                  <a:lnTo>
                    <a:pt x="11314" y="3086"/>
                  </a:lnTo>
                  <a:lnTo>
                    <a:pt x="9257" y="4629"/>
                  </a:lnTo>
                  <a:lnTo>
                    <a:pt x="7200" y="3086"/>
                  </a:lnTo>
                  <a:lnTo>
                    <a:pt x="6171" y="1543"/>
                  </a:lnTo>
                  <a:lnTo>
                    <a:pt x="5143" y="1543"/>
                  </a:lnTo>
                  <a:lnTo>
                    <a:pt x="2057" y="1543"/>
                  </a:lnTo>
                  <a:lnTo>
                    <a:pt x="1029" y="4629"/>
                  </a:lnTo>
                  <a:lnTo>
                    <a:pt x="0" y="7714"/>
                  </a:lnTo>
                  <a:lnTo>
                    <a:pt x="1029" y="9257"/>
                  </a:lnTo>
                  <a:lnTo>
                    <a:pt x="3086" y="9257"/>
                  </a:lnTo>
                  <a:lnTo>
                    <a:pt x="5143" y="10800"/>
                  </a:lnTo>
                  <a:lnTo>
                    <a:pt x="9257" y="15429"/>
                  </a:lnTo>
                  <a:lnTo>
                    <a:pt x="13371" y="15429"/>
                  </a:lnTo>
                  <a:lnTo>
                    <a:pt x="14400" y="18514"/>
                  </a:lnTo>
                  <a:lnTo>
                    <a:pt x="15429" y="20057"/>
                  </a:lnTo>
                  <a:lnTo>
                    <a:pt x="16457" y="21600"/>
                  </a:lnTo>
                  <a:lnTo>
                    <a:pt x="18514" y="21600"/>
                  </a:lnTo>
                  <a:lnTo>
                    <a:pt x="19543" y="20057"/>
                  </a:lnTo>
                  <a:lnTo>
                    <a:pt x="20571" y="18514"/>
                  </a:lnTo>
                  <a:lnTo>
                    <a:pt x="20571" y="15429"/>
                  </a:lnTo>
                  <a:lnTo>
                    <a:pt x="18514" y="12343"/>
                  </a:lnTo>
                  <a:lnTo>
                    <a:pt x="18514" y="10800"/>
                  </a:lnTo>
                  <a:lnTo>
                    <a:pt x="19543" y="4629"/>
                  </a:lnTo>
                  <a:lnTo>
                    <a:pt x="21600" y="0"/>
                  </a:lnTo>
                  <a:lnTo>
                    <a:pt x="17486" y="1543"/>
                  </a:lnTo>
                  <a:close/>
                  <a:moveTo>
                    <a:pt x="17486" y="1543"/>
                  </a:moveTo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63" name="AutoShape 36"/>
            <p:cNvSpPr/>
            <p:nvPr/>
          </p:nvSpPr>
          <p:spPr bwMode="auto">
            <a:xfrm>
              <a:off x="7804" y="5833"/>
              <a:ext cx="209" cy="20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14954"/>
                  </a:moveTo>
                  <a:lnTo>
                    <a:pt x="0" y="14954"/>
                  </a:lnTo>
                  <a:lnTo>
                    <a:pt x="1662" y="18277"/>
                  </a:lnTo>
                  <a:lnTo>
                    <a:pt x="4985" y="19938"/>
                  </a:lnTo>
                  <a:lnTo>
                    <a:pt x="6646" y="21600"/>
                  </a:lnTo>
                  <a:lnTo>
                    <a:pt x="8308" y="19938"/>
                  </a:lnTo>
                  <a:lnTo>
                    <a:pt x="14954" y="13292"/>
                  </a:lnTo>
                  <a:lnTo>
                    <a:pt x="16615" y="11631"/>
                  </a:lnTo>
                  <a:lnTo>
                    <a:pt x="18277" y="11631"/>
                  </a:lnTo>
                  <a:lnTo>
                    <a:pt x="19938" y="6646"/>
                  </a:lnTo>
                  <a:lnTo>
                    <a:pt x="21600" y="0"/>
                  </a:lnTo>
                  <a:lnTo>
                    <a:pt x="18277" y="3323"/>
                  </a:lnTo>
                  <a:lnTo>
                    <a:pt x="14954" y="6646"/>
                  </a:lnTo>
                  <a:lnTo>
                    <a:pt x="9969" y="6646"/>
                  </a:lnTo>
                  <a:lnTo>
                    <a:pt x="4985" y="8308"/>
                  </a:lnTo>
                  <a:lnTo>
                    <a:pt x="4985" y="9969"/>
                  </a:lnTo>
                  <a:lnTo>
                    <a:pt x="6646" y="11631"/>
                  </a:lnTo>
                  <a:lnTo>
                    <a:pt x="1662" y="13292"/>
                  </a:lnTo>
                  <a:lnTo>
                    <a:pt x="0" y="13292"/>
                  </a:lnTo>
                  <a:lnTo>
                    <a:pt x="0" y="14954"/>
                  </a:lnTo>
                  <a:close/>
                  <a:moveTo>
                    <a:pt x="0" y="14954"/>
                  </a:moveTo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64" name="AutoShape 37"/>
            <p:cNvSpPr/>
            <p:nvPr/>
          </p:nvSpPr>
          <p:spPr bwMode="auto">
            <a:xfrm>
              <a:off x="9934" y="5993"/>
              <a:ext cx="64" cy="9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5400" y="21600"/>
                  </a:moveTo>
                  <a:lnTo>
                    <a:pt x="5400" y="21600"/>
                  </a:lnTo>
                  <a:lnTo>
                    <a:pt x="10800" y="10800"/>
                  </a:lnTo>
                  <a:lnTo>
                    <a:pt x="21600" y="0"/>
                  </a:lnTo>
                  <a:lnTo>
                    <a:pt x="10800" y="3600"/>
                  </a:lnTo>
                  <a:lnTo>
                    <a:pt x="0" y="14400"/>
                  </a:lnTo>
                  <a:lnTo>
                    <a:pt x="0" y="18000"/>
                  </a:lnTo>
                  <a:lnTo>
                    <a:pt x="5400" y="21600"/>
                  </a:lnTo>
                  <a:close/>
                  <a:moveTo>
                    <a:pt x="5400" y="21600"/>
                  </a:moveTo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65" name="Rectangle 38"/>
            <p:cNvSpPr/>
            <p:nvPr/>
          </p:nvSpPr>
          <p:spPr bwMode="auto">
            <a:xfrm>
              <a:off x="11094" y="4528"/>
              <a:ext cx="8" cy="8"/>
            </a:xfrm>
            <a:prstGeom prst="rect">
              <a:avLst/>
            </a:pr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66" name="AutoShape 39"/>
            <p:cNvSpPr/>
            <p:nvPr/>
          </p:nvSpPr>
          <p:spPr bwMode="auto">
            <a:xfrm>
              <a:off x="11126" y="6225"/>
              <a:ext cx="33" cy="24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10800" y="0"/>
                  </a:lnTo>
                  <a:lnTo>
                    <a:pt x="0" y="14400"/>
                  </a:lnTo>
                  <a:lnTo>
                    <a:pt x="0" y="18720"/>
                  </a:lnTo>
                  <a:lnTo>
                    <a:pt x="0" y="20160"/>
                  </a:lnTo>
                  <a:lnTo>
                    <a:pt x="0" y="21600"/>
                  </a:lnTo>
                  <a:lnTo>
                    <a:pt x="10800" y="21600"/>
                  </a:lnTo>
                  <a:lnTo>
                    <a:pt x="10800" y="20160"/>
                  </a:lnTo>
                  <a:lnTo>
                    <a:pt x="10800" y="14400"/>
                  </a:lnTo>
                  <a:lnTo>
                    <a:pt x="21600" y="4320"/>
                  </a:lnTo>
                  <a:lnTo>
                    <a:pt x="10800" y="0"/>
                  </a:lnTo>
                  <a:close/>
                  <a:moveTo>
                    <a:pt x="10800" y="0"/>
                  </a:moveTo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67" name="AutoShape 40"/>
            <p:cNvSpPr/>
            <p:nvPr/>
          </p:nvSpPr>
          <p:spPr bwMode="auto">
            <a:xfrm>
              <a:off x="11142" y="6177"/>
              <a:ext cx="17" cy="4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7200"/>
                  </a:moveTo>
                  <a:lnTo>
                    <a:pt x="0" y="7200"/>
                  </a:lnTo>
                  <a:lnTo>
                    <a:pt x="0" y="21600"/>
                  </a:lnTo>
                  <a:lnTo>
                    <a:pt x="21600" y="0"/>
                  </a:lnTo>
                  <a:lnTo>
                    <a:pt x="0" y="7200"/>
                  </a:lnTo>
                  <a:close/>
                  <a:moveTo>
                    <a:pt x="0" y="7200"/>
                  </a:moveTo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68" name="AutoShape 41"/>
            <p:cNvSpPr/>
            <p:nvPr/>
          </p:nvSpPr>
          <p:spPr bwMode="auto">
            <a:xfrm>
              <a:off x="536" y="0"/>
              <a:ext cx="4787" cy="316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8344" y="11593"/>
                  </a:moveTo>
                  <a:lnTo>
                    <a:pt x="8344" y="11593"/>
                  </a:lnTo>
                  <a:lnTo>
                    <a:pt x="8344" y="11484"/>
                  </a:lnTo>
                  <a:lnTo>
                    <a:pt x="8199" y="11593"/>
                  </a:lnTo>
                  <a:lnTo>
                    <a:pt x="7983" y="11812"/>
                  </a:lnTo>
                  <a:lnTo>
                    <a:pt x="7910" y="11921"/>
                  </a:lnTo>
                  <a:lnTo>
                    <a:pt x="7766" y="12030"/>
                  </a:lnTo>
                  <a:lnTo>
                    <a:pt x="7477" y="12030"/>
                  </a:lnTo>
                  <a:lnTo>
                    <a:pt x="7188" y="11812"/>
                  </a:lnTo>
                  <a:lnTo>
                    <a:pt x="7332" y="11812"/>
                  </a:lnTo>
                  <a:lnTo>
                    <a:pt x="7549" y="11702"/>
                  </a:lnTo>
                  <a:lnTo>
                    <a:pt x="7694" y="11484"/>
                  </a:lnTo>
                  <a:lnTo>
                    <a:pt x="7838" y="11210"/>
                  </a:lnTo>
                  <a:lnTo>
                    <a:pt x="7838" y="11101"/>
                  </a:lnTo>
                  <a:lnTo>
                    <a:pt x="7983" y="10991"/>
                  </a:lnTo>
                  <a:lnTo>
                    <a:pt x="8127" y="10773"/>
                  </a:lnTo>
                  <a:lnTo>
                    <a:pt x="8127" y="10663"/>
                  </a:lnTo>
                  <a:lnTo>
                    <a:pt x="8127" y="10554"/>
                  </a:lnTo>
                  <a:lnTo>
                    <a:pt x="8344" y="10554"/>
                  </a:lnTo>
                  <a:lnTo>
                    <a:pt x="8416" y="10554"/>
                  </a:lnTo>
                  <a:lnTo>
                    <a:pt x="8488" y="10554"/>
                  </a:lnTo>
                  <a:lnTo>
                    <a:pt x="8561" y="10335"/>
                  </a:lnTo>
                  <a:lnTo>
                    <a:pt x="8633" y="10007"/>
                  </a:lnTo>
                  <a:lnTo>
                    <a:pt x="8777" y="9788"/>
                  </a:lnTo>
                  <a:lnTo>
                    <a:pt x="8849" y="9679"/>
                  </a:lnTo>
                  <a:lnTo>
                    <a:pt x="9066" y="8913"/>
                  </a:lnTo>
                  <a:lnTo>
                    <a:pt x="9138" y="8913"/>
                  </a:lnTo>
                  <a:lnTo>
                    <a:pt x="9211" y="8695"/>
                  </a:lnTo>
                  <a:lnTo>
                    <a:pt x="9283" y="8476"/>
                  </a:lnTo>
                  <a:lnTo>
                    <a:pt x="9211" y="8476"/>
                  </a:lnTo>
                  <a:lnTo>
                    <a:pt x="8849" y="8913"/>
                  </a:lnTo>
                  <a:lnTo>
                    <a:pt x="8272" y="9351"/>
                  </a:lnTo>
                  <a:lnTo>
                    <a:pt x="7983" y="9460"/>
                  </a:lnTo>
                  <a:lnTo>
                    <a:pt x="7694" y="9679"/>
                  </a:lnTo>
                  <a:lnTo>
                    <a:pt x="7405" y="10226"/>
                  </a:lnTo>
                  <a:lnTo>
                    <a:pt x="7116" y="10663"/>
                  </a:lnTo>
                  <a:lnTo>
                    <a:pt x="6827" y="10882"/>
                  </a:lnTo>
                  <a:lnTo>
                    <a:pt x="6466" y="11101"/>
                  </a:lnTo>
                  <a:lnTo>
                    <a:pt x="6393" y="11101"/>
                  </a:lnTo>
                  <a:lnTo>
                    <a:pt x="6249" y="10991"/>
                  </a:lnTo>
                  <a:lnTo>
                    <a:pt x="6104" y="11101"/>
                  </a:lnTo>
                  <a:lnTo>
                    <a:pt x="6032" y="11210"/>
                  </a:lnTo>
                  <a:lnTo>
                    <a:pt x="5888" y="11593"/>
                  </a:lnTo>
                  <a:lnTo>
                    <a:pt x="5599" y="11812"/>
                  </a:lnTo>
                  <a:lnTo>
                    <a:pt x="5310" y="12358"/>
                  </a:lnTo>
                  <a:lnTo>
                    <a:pt x="5165" y="12358"/>
                  </a:lnTo>
                  <a:lnTo>
                    <a:pt x="4985" y="12468"/>
                  </a:lnTo>
                  <a:lnTo>
                    <a:pt x="4912" y="12577"/>
                  </a:lnTo>
                  <a:lnTo>
                    <a:pt x="4768" y="12796"/>
                  </a:lnTo>
                  <a:lnTo>
                    <a:pt x="4768" y="12687"/>
                  </a:lnTo>
                  <a:lnTo>
                    <a:pt x="4840" y="12468"/>
                  </a:lnTo>
                  <a:lnTo>
                    <a:pt x="4985" y="12358"/>
                  </a:lnTo>
                  <a:lnTo>
                    <a:pt x="5237" y="12030"/>
                  </a:lnTo>
                  <a:lnTo>
                    <a:pt x="5671" y="11210"/>
                  </a:lnTo>
                  <a:lnTo>
                    <a:pt x="6249" y="10663"/>
                  </a:lnTo>
                  <a:lnTo>
                    <a:pt x="6393" y="10445"/>
                  </a:lnTo>
                  <a:lnTo>
                    <a:pt x="6538" y="10335"/>
                  </a:lnTo>
                  <a:lnTo>
                    <a:pt x="6682" y="9679"/>
                  </a:lnTo>
                  <a:lnTo>
                    <a:pt x="6827" y="9679"/>
                  </a:lnTo>
                  <a:lnTo>
                    <a:pt x="6971" y="9351"/>
                  </a:lnTo>
                  <a:lnTo>
                    <a:pt x="7260" y="8913"/>
                  </a:lnTo>
                  <a:lnTo>
                    <a:pt x="7621" y="8476"/>
                  </a:lnTo>
                  <a:lnTo>
                    <a:pt x="7838" y="8257"/>
                  </a:lnTo>
                  <a:lnTo>
                    <a:pt x="7983" y="7929"/>
                  </a:lnTo>
                  <a:lnTo>
                    <a:pt x="7983" y="7710"/>
                  </a:lnTo>
                  <a:lnTo>
                    <a:pt x="8127" y="7710"/>
                  </a:lnTo>
                  <a:lnTo>
                    <a:pt x="8488" y="7382"/>
                  </a:lnTo>
                  <a:lnTo>
                    <a:pt x="8777" y="6945"/>
                  </a:lnTo>
                  <a:lnTo>
                    <a:pt x="8705" y="7054"/>
                  </a:lnTo>
                  <a:lnTo>
                    <a:pt x="8994" y="6726"/>
                  </a:lnTo>
                  <a:lnTo>
                    <a:pt x="9283" y="6507"/>
                  </a:lnTo>
                  <a:lnTo>
                    <a:pt x="10114" y="6289"/>
                  </a:lnTo>
                  <a:lnTo>
                    <a:pt x="10186" y="6398"/>
                  </a:lnTo>
                  <a:lnTo>
                    <a:pt x="10547" y="5961"/>
                  </a:lnTo>
                  <a:lnTo>
                    <a:pt x="10692" y="5742"/>
                  </a:lnTo>
                  <a:lnTo>
                    <a:pt x="10836" y="5632"/>
                  </a:lnTo>
                  <a:lnTo>
                    <a:pt x="10619" y="6070"/>
                  </a:lnTo>
                  <a:lnTo>
                    <a:pt x="10475" y="6179"/>
                  </a:lnTo>
                  <a:lnTo>
                    <a:pt x="10475" y="6398"/>
                  </a:lnTo>
                  <a:lnTo>
                    <a:pt x="10475" y="6507"/>
                  </a:lnTo>
                  <a:lnTo>
                    <a:pt x="10619" y="6507"/>
                  </a:lnTo>
                  <a:lnTo>
                    <a:pt x="10836" y="6289"/>
                  </a:lnTo>
                  <a:lnTo>
                    <a:pt x="10908" y="6289"/>
                  </a:lnTo>
                  <a:lnTo>
                    <a:pt x="10908" y="6179"/>
                  </a:lnTo>
                  <a:lnTo>
                    <a:pt x="10981" y="5961"/>
                  </a:lnTo>
                  <a:lnTo>
                    <a:pt x="11197" y="5742"/>
                  </a:lnTo>
                  <a:lnTo>
                    <a:pt x="11270" y="5632"/>
                  </a:lnTo>
                  <a:lnTo>
                    <a:pt x="11414" y="5523"/>
                  </a:lnTo>
                  <a:lnTo>
                    <a:pt x="11342" y="5632"/>
                  </a:lnTo>
                  <a:lnTo>
                    <a:pt x="11270" y="5742"/>
                  </a:lnTo>
                  <a:lnTo>
                    <a:pt x="10908" y="6179"/>
                  </a:lnTo>
                  <a:lnTo>
                    <a:pt x="10908" y="6289"/>
                  </a:lnTo>
                  <a:lnTo>
                    <a:pt x="10908" y="6398"/>
                  </a:lnTo>
                  <a:lnTo>
                    <a:pt x="10981" y="6289"/>
                  </a:lnTo>
                  <a:lnTo>
                    <a:pt x="11053" y="6289"/>
                  </a:lnTo>
                  <a:lnTo>
                    <a:pt x="10981" y="6398"/>
                  </a:lnTo>
                  <a:lnTo>
                    <a:pt x="11053" y="6398"/>
                  </a:lnTo>
                  <a:lnTo>
                    <a:pt x="10981" y="6507"/>
                  </a:lnTo>
                  <a:lnTo>
                    <a:pt x="11053" y="6507"/>
                  </a:lnTo>
                  <a:lnTo>
                    <a:pt x="11125" y="6398"/>
                  </a:lnTo>
                  <a:lnTo>
                    <a:pt x="11270" y="6179"/>
                  </a:lnTo>
                  <a:lnTo>
                    <a:pt x="11342" y="6179"/>
                  </a:lnTo>
                  <a:lnTo>
                    <a:pt x="11486" y="6179"/>
                  </a:lnTo>
                  <a:lnTo>
                    <a:pt x="11414" y="6289"/>
                  </a:lnTo>
                  <a:lnTo>
                    <a:pt x="11414" y="6507"/>
                  </a:lnTo>
                  <a:lnTo>
                    <a:pt x="11342" y="6617"/>
                  </a:lnTo>
                  <a:lnTo>
                    <a:pt x="11414" y="6617"/>
                  </a:lnTo>
                  <a:lnTo>
                    <a:pt x="11486" y="6617"/>
                  </a:lnTo>
                  <a:lnTo>
                    <a:pt x="11559" y="6507"/>
                  </a:lnTo>
                  <a:lnTo>
                    <a:pt x="11920" y="6179"/>
                  </a:lnTo>
                  <a:lnTo>
                    <a:pt x="12064" y="6070"/>
                  </a:lnTo>
                  <a:lnTo>
                    <a:pt x="12064" y="6179"/>
                  </a:lnTo>
                  <a:lnTo>
                    <a:pt x="12353" y="6070"/>
                  </a:lnTo>
                  <a:lnTo>
                    <a:pt x="12570" y="5851"/>
                  </a:lnTo>
                  <a:lnTo>
                    <a:pt x="12787" y="5632"/>
                  </a:lnTo>
                  <a:lnTo>
                    <a:pt x="12787" y="5523"/>
                  </a:lnTo>
                  <a:lnTo>
                    <a:pt x="12787" y="5414"/>
                  </a:lnTo>
                  <a:lnTo>
                    <a:pt x="12714" y="5414"/>
                  </a:lnTo>
                  <a:lnTo>
                    <a:pt x="12570" y="5523"/>
                  </a:lnTo>
                  <a:lnTo>
                    <a:pt x="12353" y="5632"/>
                  </a:lnTo>
                  <a:lnTo>
                    <a:pt x="12281" y="5742"/>
                  </a:lnTo>
                  <a:lnTo>
                    <a:pt x="12281" y="5632"/>
                  </a:lnTo>
                  <a:lnTo>
                    <a:pt x="11775" y="5851"/>
                  </a:lnTo>
                  <a:lnTo>
                    <a:pt x="11703" y="5851"/>
                  </a:lnTo>
                  <a:lnTo>
                    <a:pt x="12209" y="5414"/>
                  </a:lnTo>
                  <a:lnTo>
                    <a:pt x="12209" y="5523"/>
                  </a:lnTo>
                  <a:lnTo>
                    <a:pt x="12281" y="5304"/>
                  </a:lnTo>
                  <a:lnTo>
                    <a:pt x="12281" y="5195"/>
                  </a:lnTo>
                  <a:lnTo>
                    <a:pt x="12425" y="5086"/>
                  </a:lnTo>
                  <a:lnTo>
                    <a:pt x="12570" y="5086"/>
                  </a:lnTo>
                  <a:lnTo>
                    <a:pt x="12931" y="4867"/>
                  </a:lnTo>
                  <a:lnTo>
                    <a:pt x="12931" y="4757"/>
                  </a:lnTo>
                  <a:lnTo>
                    <a:pt x="13076" y="4648"/>
                  </a:lnTo>
                  <a:lnTo>
                    <a:pt x="13220" y="4648"/>
                  </a:lnTo>
                  <a:lnTo>
                    <a:pt x="13365" y="4648"/>
                  </a:lnTo>
                  <a:lnTo>
                    <a:pt x="13581" y="4429"/>
                  </a:lnTo>
                  <a:lnTo>
                    <a:pt x="13581" y="4320"/>
                  </a:lnTo>
                  <a:lnTo>
                    <a:pt x="13437" y="4211"/>
                  </a:lnTo>
                  <a:lnTo>
                    <a:pt x="13365" y="4211"/>
                  </a:lnTo>
                  <a:lnTo>
                    <a:pt x="13220" y="4320"/>
                  </a:lnTo>
                  <a:lnTo>
                    <a:pt x="12787" y="4648"/>
                  </a:lnTo>
                  <a:lnTo>
                    <a:pt x="12859" y="4648"/>
                  </a:lnTo>
                  <a:lnTo>
                    <a:pt x="12425" y="4757"/>
                  </a:lnTo>
                  <a:lnTo>
                    <a:pt x="11920" y="4867"/>
                  </a:lnTo>
                  <a:lnTo>
                    <a:pt x="11992" y="4757"/>
                  </a:lnTo>
                  <a:lnTo>
                    <a:pt x="12281" y="4648"/>
                  </a:lnTo>
                  <a:lnTo>
                    <a:pt x="12714" y="4429"/>
                  </a:lnTo>
                  <a:lnTo>
                    <a:pt x="12859" y="4320"/>
                  </a:lnTo>
                  <a:lnTo>
                    <a:pt x="12931" y="4320"/>
                  </a:lnTo>
                  <a:lnTo>
                    <a:pt x="12714" y="4429"/>
                  </a:lnTo>
                  <a:lnTo>
                    <a:pt x="12498" y="4539"/>
                  </a:lnTo>
                  <a:lnTo>
                    <a:pt x="12498" y="4429"/>
                  </a:lnTo>
                  <a:lnTo>
                    <a:pt x="12642" y="4320"/>
                  </a:lnTo>
                  <a:lnTo>
                    <a:pt x="12931" y="3883"/>
                  </a:lnTo>
                  <a:lnTo>
                    <a:pt x="13365" y="3500"/>
                  </a:lnTo>
                  <a:lnTo>
                    <a:pt x="13726" y="3281"/>
                  </a:lnTo>
                  <a:lnTo>
                    <a:pt x="13798" y="3172"/>
                  </a:lnTo>
                  <a:lnTo>
                    <a:pt x="13726" y="3172"/>
                  </a:lnTo>
                  <a:lnTo>
                    <a:pt x="13654" y="3172"/>
                  </a:lnTo>
                  <a:lnTo>
                    <a:pt x="13437" y="3172"/>
                  </a:lnTo>
                  <a:lnTo>
                    <a:pt x="13798" y="2953"/>
                  </a:lnTo>
                  <a:lnTo>
                    <a:pt x="13870" y="2953"/>
                  </a:lnTo>
                  <a:lnTo>
                    <a:pt x="14304" y="2515"/>
                  </a:lnTo>
                  <a:lnTo>
                    <a:pt x="14665" y="2406"/>
                  </a:lnTo>
                  <a:lnTo>
                    <a:pt x="14882" y="2297"/>
                  </a:lnTo>
                  <a:lnTo>
                    <a:pt x="15423" y="1969"/>
                  </a:lnTo>
                  <a:lnTo>
                    <a:pt x="15929" y="1750"/>
                  </a:lnTo>
                  <a:lnTo>
                    <a:pt x="16218" y="1531"/>
                  </a:lnTo>
                  <a:lnTo>
                    <a:pt x="16579" y="1422"/>
                  </a:lnTo>
                  <a:lnTo>
                    <a:pt x="16868" y="1312"/>
                  </a:lnTo>
                  <a:lnTo>
                    <a:pt x="16868" y="1203"/>
                  </a:lnTo>
                  <a:lnTo>
                    <a:pt x="17157" y="1094"/>
                  </a:lnTo>
                  <a:lnTo>
                    <a:pt x="17880" y="766"/>
                  </a:lnTo>
                  <a:lnTo>
                    <a:pt x="18746" y="437"/>
                  </a:lnTo>
                  <a:lnTo>
                    <a:pt x="19686" y="328"/>
                  </a:lnTo>
                  <a:lnTo>
                    <a:pt x="21600" y="0"/>
                  </a:lnTo>
                  <a:lnTo>
                    <a:pt x="19902" y="219"/>
                  </a:lnTo>
                  <a:lnTo>
                    <a:pt x="18241" y="547"/>
                  </a:lnTo>
                  <a:lnTo>
                    <a:pt x="16652" y="1094"/>
                  </a:lnTo>
                  <a:lnTo>
                    <a:pt x="15026" y="1750"/>
                  </a:lnTo>
                  <a:lnTo>
                    <a:pt x="13798" y="2406"/>
                  </a:lnTo>
                  <a:lnTo>
                    <a:pt x="12642" y="3172"/>
                  </a:lnTo>
                  <a:lnTo>
                    <a:pt x="11486" y="3992"/>
                  </a:lnTo>
                  <a:lnTo>
                    <a:pt x="10330" y="4867"/>
                  </a:lnTo>
                  <a:lnTo>
                    <a:pt x="9211" y="5851"/>
                  </a:lnTo>
                  <a:lnTo>
                    <a:pt x="8199" y="6945"/>
                  </a:lnTo>
                  <a:lnTo>
                    <a:pt x="7116" y="8148"/>
                  </a:lnTo>
                  <a:lnTo>
                    <a:pt x="6177" y="9351"/>
                  </a:lnTo>
                  <a:lnTo>
                    <a:pt x="5237" y="10663"/>
                  </a:lnTo>
                  <a:lnTo>
                    <a:pt x="4334" y="12030"/>
                  </a:lnTo>
                  <a:lnTo>
                    <a:pt x="3468" y="13452"/>
                  </a:lnTo>
                  <a:lnTo>
                    <a:pt x="2673" y="14983"/>
                  </a:lnTo>
                  <a:lnTo>
                    <a:pt x="1951" y="16514"/>
                  </a:lnTo>
                  <a:lnTo>
                    <a:pt x="1228" y="18155"/>
                  </a:lnTo>
                  <a:lnTo>
                    <a:pt x="578" y="19850"/>
                  </a:lnTo>
                  <a:lnTo>
                    <a:pt x="0" y="21600"/>
                  </a:lnTo>
                  <a:lnTo>
                    <a:pt x="144" y="21272"/>
                  </a:lnTo>
                  <a:lnTo>
                    <a:pt x="289" y="20944"/>
                  </a:lnTo>
                  <a:lnTo>
                    <a:pt x="289" y="21053"/>
                  </a:lnTo>
                  <a:lnTo>
                    <a:pt x="289" y="21163"/>
                  </a:lnTo>
                  <a:lnTo>
                    <a:pt x="361" y="21053"/>
                  </a:lnTo>
                  <a:lnTo>
                    <a:pt x="433" y="20944"/>
                  </a:lnTo>
                  <a:lnTo>
                    <a:pt x="578" y="20506"/>
                  </a:lnTo>
                  <a:lnTo>
                    <a:pt x="650" y="20288"/>
                  </a:lnTo>
                  <a:lnTo>
                    <a:pt x="795" y="19959"/>
                  </a:lnTo>
                  <a:lnTo>
                    <a:pt x="867" y="19631"/>
                  </a:lnTo>
                  <a:lnTo>
                    <a:pt x="795" y="19850"/>
                  </a:lnTo>
                  <a:lnTo>
                    <a:pt x="795" y="19959"/>
                  </a:lnTo>
                  <a:lnTo>
                    <a:pt x="795" y="20069"/>
                  </a:lnTo>
                  <a:lnTo>
                    <a:pt x="795" y="19959"/>
                  </a:lnTo>
                  <a:lnTo>
                    <a:pt x="867" y="19741"/>
                  </a:lnTo>
                  <a:lnTo>
                    <a:pt x="1156" y="19085"/>
                  </a:lnTo>
                  <a:lnTo>
                    <a:pt x="1228" y="18921"/>
                  </a:lnTo>
                  <a:lnTo>
                    <a:pt x="1228" y="18811"/>
                  </a:lnTo>
                  <a:lnTo>
                    <a:pt x="1156" y="19085"/>
                  </a:lnTo>
                  <a:lnTo>
                    <a:pt x="1011" y="19522"/>
                  </a:lnTo>
                  <a:lnTo>
                    <a:pt x="1084" y="19303"/>
                  </a:lnTo>
                  <a:lnTo>
                    <a:pt x="1300" y="18811"/>
                  </a:lnTo>
                  <a:lnTo>
                    <a:pt x="1373" y="18811"/>
                  </a:lnTo>
                  <a:lnTo>
                    <a:pt x="1228" y="19085"/>
                  </a:lnTo>
                  <a:lnTo>
                    <a:pt x="1373" y="18811"/>
                  </a:lnTo>
                  <a:lnTo>
                    <a:pt x="1156" y="19413"/>
                  </a:lnTo>
                  <a:lnTo>
                    <a:pt x="1156" y="19522"/>
                  </a:lnTo>
                  <a:lnTo>
                    <a:pt x="1228" y="19522"/>
                  </a:lnTo>
                  <a:lnTo>
                    <a:pt x="1300" y="19413"/>
                  </a:lnTo>
                  <a:lnTo>
                    <a:pt x="1445" y="18921"/>
                  </a:lnTo>
                  <a:lnTo>
                    <a:pt x="1517" y="18811"/>
                  </a:lnTo>
                  <a:lnTo>
                    <a:pt x="1589" y="18921"/>
                  </a:lnTo>
                  <a:lnTo>
                    <a:pt x="1589" y="19194"/>
                  </a:lnTo>
                  <a:lnTo>
                    <a:pt x="1662" y="19303"/>
                  </a:lnTo>
                  <a:lnTo>
                    <a:pt x="2095" y="18483"/>
                  </a:lnTo>
                  <a:lnTo>
                    <a:pt x="2312" y="18592"/>
                  </a:lnTo>
                  <a:lnTo>
                    <a:pt x="2528" y="18702"/>
                  </a:lnTo>
                  <a:lnTo>
                    <a:pt x="2601" y="18483"/>
                  </a:lnTo>
                  <a:lnTo>
                    <a:pt x="2673" y="18483"/>
                  </a:lnTo>
                  <a:lnTo>
                    <a:pt x="2673" y="18374"/>
                  </a:lnTo>
                  <a:lnTo>
                    <a:pt x="2745" y="18483"/>
                  </a:lnTo>
                  <a:lnTo>
                    <a:pt x="2745" y="18592"/>
                  </a:lnTo>
                  <a:lnTo>
                    <a:pt x="2673" y="18702"/>
                  </a:lnTo>
                  <a:lnTo>
                    <a:pt x="2745" y="18811"/>
                  </a:lnTo>
                  <a:lnTo>
                    <a:pt x="2817" y="18702"/>
                  </a:lnTo>
                  <a:lnTo>
                    <a:pt x="2890" y="18702"/>
                  </a:lnTo>
                  <a:lnTo>
                    <a:pt x="2962" y="18592"/>
                  </a:lnTo>
                  <a:lnTo>
                    <a:pt x="3034" y="18592"/>
                  </a:lnTo>
                  <a:lnTo>
                    <a:pt x="2962" y="18702"/>
                  </a:lnTo>
                  <a:lnTo>
                    <a:pt x="2890" y="18811"/>
                  </a:lnTo>
                  <a:lnTo>
                    <a:pt x="2745" y="18921"/>
                  </a:lnTo>
                  <a:lnTo>
                    <a:pt x="2817" y="19194"/>
                  </a:lnTo>
                  <a:lnTo>
                    <a:pt x="2817" y="19303"/>
                  </a:lnTo>
                  <a:lnTo>
                    <a:pt x="2817" y="19413"/>
                  </a:lnTo>
                  <a:lnTo>
                    <a:pt x="2745" y="19413"/>
                  </a:lnTo>
                  <a:lnTo>
                    <a:pt x="2673" y="19303"/>
                  </a:lnTo>
                  <a:lnTo>
                    <a:pt x="2528" y="19194"/>
                  </a:lnTo>
                  <a:lnTo>
                    <a:pt x="2456" y="19194"/>
                  </a:lnTo>
                  <a:lnTo>
                    <a:pt x="2312" y="19522"/>
                  </a:lnTo>
                  <a:lnTo>
                    <a:pt x="2239" y="19741"/>
                  </a:lnTo>
                  <a:lnTo>
                    <a:pt x="2167" y="19850"/>
                  </a:lnTo>
                  <a:lnTo>
                    <a:pt x="2312" y="19959"/>
                  </a:lnTo>
                  <a:lnTo>
                    <a:pt x="2384" y="19959"/>
                  </a:lnTo>
                  <a:lnTo>
                    <a:pt x="2673" y="19959"/>
                  </a:lnTo>
                  <a:lnTo>
                    <a:pt x="2745" y="20069"/>
                  </a:lnTo>
                  <a:lnTo>
                    <a:pt x="2817" y="20178"/>
                  </a:lnTo>
                  <a:lnTo>
                    <a:pt x="2890" y="20178"/>
                  </a:lnTo>
                  <a:lnTo>
                    <a:pt x="2962" y="19850"/>
                  </a:lnTo>
                  <a:lnTo>
                    <a:pt x="2962" y="19631"/>
                  </a:lnTo>
                  <a:lnTo>
                    <a:pt x="2962" y="19085"/>
                  </a:lnTo>
                  <a:lnTo>
                    <a:pt x="3106" y="18483"/>
                  </a:lnTo>
                  <a:lnTo>
                    <a:pt x="3179" y="18155"/>
                  </a:lnTo>
                  <a:lnTo>
                    <a:pt x="3323" y="17936"/>
                  </a:lnTo>
                  <a:lnTo>
                    <a:pt x="3468" y="17827"/>
                  </a:lnTo>
                  <a:lnTo>
                    <a:pt x="3540" y="17717"/>
                  </a:lnTo>
                  <a:lnTo>
                    <a:pt x="3540" y="17608"/>
                  </a:lnTo>
                  <a:lnTo>
                    <a:pt x="3540" y="17389"/>
                  </a:lnTo>
                  <a:lnTo>
                    <a:pt x="3540" y="17171"/>
                  </a:lnTo>
                  <a:lnTo>
                    <a:pt x="3612" y="17061"/>
                  </a:lnTo>
                  <a:lnTo>
                    <a:pt x="3684" y="17061"/>
                  </a:lnTo>
                  <a:lnTo>
                    <a:pt x="3684" y="17171"/>
                  </a:lnTo>
                  <a:lnTo>
                    <a:pt x="3757" y="17389"/>
                  </a:lnTo>
                  <a:lnTo>
                    <a:pt x="3829" y="17499"/>
                  </a:lnTo>
                  <a:lnTo>
                    <a:pt x="3901" y="17389"/>
                  </a:lnTo>
                  <a:lnTo>
                    <a:pt x="3973" y="17171"/>
                  </a:lnTo>
                  <a:lnTo>
                    <a:pt x="4045" y="16952"/>
                  </a:lnTo>
                  <a:lnTo>
                    <a:pt x="4045" y="16843"/>
                  </a:lnTo>
                  <a:lnTo>
                    <a:pt x="4045" y="16733"/>
                  </a:lnTo>
                  <a:lnTo>
                    <a:pt x="3829" y="16624"/>
                  </a:lnTo>
                  <a:lnTo>
                    <a:pt x="3684" y="16624"/>
                  </a:lnTo>
                  <a:lnTo>
                    <a:pt x="3251" y="16624"/>
                  </a:lnTo>
                  <a:lnTo>
                    <a:pt x="3179" y="16514"/>
                  </a:lnTo>
                  <a:lnTo>
                    <a:pt x="3395" y="16405"/>
                  </a:lnTo>
                  <a:lnTo>
                    <a:pt x="3612" y="16296"/>
                  </a:lnTo>
                  <a:lnTo>
                    <a:pt x="3684" y="16077"/>
                  </a:lnTo>
                  <a:lnTo>
                    <a:pt x="3684" y="15968"/>
                  </a:lnTo>
                  <a:lnTo>
                    <a:pt x="3684" y="15858"/>
                  </a:lnTo>
                  <a:lnTo>
                    <a:pt x="3757" y="15749"/>
                  </a:lnTo>
                  <a:lnTo>
                    <a:pt x="3829" y="15858"/>
                  </a:lnTo>
                  <a:lnTo>
                    <a:pt x="3901" y="15968"/>
                  </a:lnTo>
                  <a:lnTo>
                    <a:pt x="3973" y="16186"/>
                  </a:lnTo>
                  <a:lnTo>
                    <a:pt x="4045" y="16186"/>
                  </a:lnTo>
                  <a:lnTo>
                    <a:pt x="4118" y="16186"/>
                  </a:lnTo>
                  <a:lnTo>
                    <a:pt x="4190" y="16077"/>
                  </a:lnTo>
                  <a:lnTo>
                    <a:pt x="4334" y="15968"/>
                  </a:lnTo>
                  <a:lnTo>
                    <a:pt x="4407" y="15968"/>
                  </a:lnTo>
                  <a:lnTo>
                    <a:pt x="4407" y="16296"/>
                  </a:lnTo>
                  <a:lnTo>
                    <a:pt x="4407" y="16843"/>
                  </a:lnTo>
                  <a:lnTo>
                    <a:pt x="4479" y="17280"/>
                  </a:lnTo>
                  <a:lnTo>
                    <a:pt x="4479" y="17499"/>
                  </a:lnTo>
                  <a:lnTo>
                    <a:pt x="4551" y="17608"/>
                  </a:lnTo>
                  <a:lnTo>
                    <a:pt x="4696" y="17608"/>
                  </a:lnTo>
                  <a:lnTo>
                    <a:pt x="4840" y="17499"/>
                  </a:lnTo>
                  <a:lnTo>
                    <a:pt x="4912" y="17389"/>
                  </a:lnTo>
                  <a:lnTo>
                    <a:pt x="5093" y="17389"/>
                  </a:lnTo>
                  <a:lnTo>
                    <a:pt x="5165" y="17389"/>
                  </a:lnTo>
                  <a:lnTo>
                    <a:pt x="5237" y="17608"/>
                  </a:lnTo>
                  <a:lnTo>
                    <a:pt x="5237" y="17827"/>
                  </a:lnTo>
                  <a:lnTo>
                    <a:pt x="5310" y="17827"/>
                  </a:lnTo>
                  <a:lnTo>
                    <a:pt x="5599" y="17499"/>
                  </a:lnTo>
                  <a:lnTo>
                    <a:pt x="5960" y="17171"/>
                  </a:lnTo>
                  <a:lnTo>
                    <a:pt x="6032" y="17061"/>
                  </a:lnTo>
                  <a:lnTo>
                    <a:pt x="5960" y="16843"/>
                  </a:lnTo>
                  <a:lnTo>
                    <a:pt x="5888" y="16733"/>
                  </a:lnTo>
                  <a:lnTo>
                    <a:pt x="5960" y="16514"/>
                  </a:lnTo>
                  <a:lnTo>
                    <a:pt x="6032" y="16186"/>
                  </a:lnTo>
                  <a:lnTo>
                    <a:pt x="6177" y="15968"/>
                  </a:lnTo>
                  <a:lnTo>
                    <a:pt x="6177" y="15858"/>
                  </a:lnTo>
                  <a:lnTo>
                    <a:pt x="6249" y="15858"/>
                  </a:lnTo>
                  <a:lnTo>
                    <a:pt x="6321" y="15858"/>
                  </a:lnTo>
                  <a:lnTo>
                    <a:pt x="6393" y="15858"/>
                  </a:lnTo>
                  <a:lnTo>
                    <a:pt x="6393" y="15749"/>
                  </a:lnTo>
                  <a:lnTo>
                    <a:pt x="6321" y="15530"/>
                  </a:lnTo>
                  <a:lnTo>
                    <a:pt x="6321" y="15202"/>
                  </a:lnTo>
                  <a:lnTo>
                    <a:pt x="6393" y="15093"/>
                  </a:lnTo>
                  <a:lnTo>
                    <a:pt x="6466" y="14874"/>
                  </a:lnTo>
                  <a:lnTo>
                    <a:pt x="6393" y="14874"/>
                  </a:lnTo>
                  <a:lnTo>
                    <a:pt x="6321" y="14874"/>
                  </a:lnTo>
                  <a:lnTo>
                    <a:pt x="6538" y="14546"/>
                  </a:lnTo>
                  <a:lnTo>
                    <a:pt x="6827" y="14218"/>
                  </a:lnTo>
                  <a:lnTo>
                    <a:pt x="6971" y="13671"/>
                  </a:lnTo>
                  <a:lnTo>
                    <a:pt x="6971" y="13780"/>
                  </a:lnTo>
                  <a:lnTo>
                    <a:pt x="7116" y="13671"/>
                  </a:lnTo>
                  <a:lnTo>
                    <a:pt x="7260" y="13562"/>
                  </a:lnTo>
                  <a:lnTo>
                    <a:pt x="7405" y="13124"/>
                  </a:lnTo>
                  <a:lnTo>
                    <a:pt x="7549" y="13015"/>
                  </a:lnTo>
                  <a:lnTo>
                    <a:pt x="7694" y="12905"/>
                  </a:lnTo>
                  <a:lnTo>
                    <a:pt x="7621" y="12796"/>
                  </a:lnTo>
                  <a:lnTo>
                    <a:pt x="7549" y="12796"/>
                  </a:lnTo>
                  <a:lnTo>
                    <a:pt x="7766" y="12577"/>
                  </a:lnTo>
                  <a:lnTo>
                    <a:pt x="7983" y="12358"/>
                  </a:lnTo>
                  <a:lnTo>
                    <a:pt x="7983" y="12140"/>
                  </a:lnTo>
                  <a:lnTo>
                    <a:pt x="8055" y="12140"/>
                  </a:lnTo>
                  <a:lnTo>
                    <a:pt x="8127" y="12140"/>
                  </a:lnTo>
                  <a:lnTo>
                    <a:pt x="8272" y="12140"/>
                  </a:lnTo>
                  <a:lnTo>
                    <a:pt x="8344" y="12140"/>
                  </a:lnTo>
                  <a:lnTo>
                    <a:pt x="8416" y="12030"/>
                  </a:lnTo>
                  <a:lnTo>
                    <a:pt x="8416" y="11921"/>
                  </a:lnTo>
                  <a:lnTo>
                    <a:pt x="8344" y="11593"/>
                  </a:lnTo>
                  <a:close/>
                  <a:moveTo>
                    <a:pt x="8344" y="11593"/>
                  </a:moveTo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69" name="AutoShape 42"/>
            <p:cNvSpPr/>
            <p:nvPr/>
          </p:nvSpPr>
          <p:spPr bwMode="auto">
            <a:xfrm>
              <a:off x="792" y="2752"/>
              <a:ext cx="48" cy="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600" y="0"/>
                  </a:lnTo>
                  <a:lnTo>
                    <a:pt x="7200" y="9818"/>
                  </a:lnTo>
                  <a:lnTo>
                    <a:pt x="0" y="13745"/>
                  </a:lnTo>
                  <a:lnTo>
                    <a:pt x="0" y="21600"/>
                  </a:lnTo>
                  <a:lnTo>
                    <a:pt x="21600" y="0"/>
                  </a:lnTo>
                  <a:close/>
                  <a:moveTo>
                    <a:pt x="21600" y="0"/>
                  </a:moveTo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70" name="AutoShape 43"/>
            <p:cNvSpPr/>
            <p:nvPr/>
          </p:nvSpPr>
          <p:spPr bwMode="auto">
            <a:xfrm>
              <a:off x="632" y="2968"/>
              <a:ext cx="48" cy="8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21600" y="4320"/>
                  </a:lnTo>
                  <a:lnTo>
                    <a:pt x="0" y="21600"/>
                  </a:lnTo>
                  <a:close/>
                  <a:moveTo>
                    <a:pt x="0" y="21600"/>
                  </a:moveTo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71" name="AutoShape 44"/>
            <p:cNvSpPr/>
            <p:nvPr/>
          </p:nvSpPr>
          <p:spPr bwMode="auto">
            <a:xfrm>
              <a:off x="712" y="2808"/>
              <a:ext cx="80" cy="14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600" y="0"/>
                  </a:lnTo>
                  <a:lnTo>
                    <a:pt x="0" y="16800"/>
                  </a:lnTo>
                  <a:lnTo>
                    <a:pt x="0" y="19200"/>
                  </a:lnTo>
                  <a:lnTo>
                    <a:pt x="0" y="21600"/>
                  </a:lnTo>
                  <a:lnTo>
                    <a:pt x="4320" y="19200"/>
                  </a:lnTo>
                  <a:lnTo>
                    <a:pt x="12960" y="12000"/>
                  </a:lnTo>
                  <a:lnTo>
                    <a:pt x="21600" y="4800"/>
                  </a:lnTo>
                  <a:lnTo>
                    <a:pt x="21600" y="0"/>
                  </a:lnTo>
                  <a:close/>
                  <a:moveTo>
                    <a:pt x="21600" y="0"/>
                  </a:moveTo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72" name="AutoShape 45"/>
            <p:cNvSpPr/>
            <p:nvPr/>
          </p:nvSpPr>
          <p:spPr bwMode="auto">
            <a:xfrm>
              <a:off x="712" y="2872"/>
              <a:ext cx="16" cy="4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600" y="0"/>
                  </a:lnTo>
                  <a:lnTo>
                    <a:pt x="0" y="21600"/>
                  </a:lnTo>
                  <a:lnTo>
                    <a:pt x="0" y="14400"/>
                  </a:lnTo>
                  <a:lnTo>
                    <a:pt x="21600" y="0"/>
                  </a:lnTo>
                  <a:close/>
                  <a:moveTo>
                    <a:pt x="21600" y="0"/>
                  </a:moveTo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73" name="AutoShape 46"/>
            <p:cNvSpPr/>
            <p:nvPr/>
          </p:nvSpPr>
          <p:spPr bwMode="auto">
            <a:xfrm>
              <a:off x="2305" y="5945"/>
              <a:ext cx="7565" cy="522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5566" y="2084"/>
                  </a:moveTo>
                  <a:lnTo>
                    <a:pt x="15566" y="2084"/>
                  </a:lnTo>
                  <a:lnTo>
                    <a:pt x="15474" y="2216"/>
                  </a:lnTo>
                  <a:lnTo>
                    <a:pt x="15383" y="2349"/>
                  </a:lnTo>
                  <a:lnTo>
                    <a:pt x="15291" y="2349"/>
                  </a:lnTo>
                  <a:lnTo>
                    <a:pt x="15200" y="2547"/>
                  </a:lnTo>
                  <a:lnTo>
                    <a:pt x="15154" y="2613"/>
                  </a:lnTo>
                  <a:lnTo>
                    <a:pt x="15063" y="2679"/>
                  </a:lnTo>
                  <a:lnTo>
                    <a:pt x="14651" y="2613"/>
                  </a:lnTo>
                  <a:lnTo>
                    <a:pt x="14240" y="2547"/>
                  </a:lnTo>
                  <a:lnTo>
                    <a:pt x="14080" y="2547"/>
                  </a:lnTo>
                  <a:lnTo>
                    <a:pt x="13989" y="2613"/>
                  </a:lnTo>
                  <a:lnTo>
                    <a:pt x="13897" y="2679"/>
                  </a:lnTo>
                  <a:lnTo>
                    <a:pt x="13669" y="2613"/>
                  </a:lnTo>
                  <a:lnTo>
                    <a:pt x="13440" y="2481"/>
                  </a:lnTo>
                  <a:lnTo>
                    <a:pt x="13440" y="2415"/>
                  </a:lnTo>
                  <a:lnTo>
                    <a:pt x="13349" y="2481"/>
                  </a:lnTo>
                  <a:lnTo>
                    <a:pt x="13303" y="2481"/>
                  </a:lnTo>
                  <a:lnTo>
                    <a:pt x="13257" y="2481"/>
                  </a:lnTo>
                  <a:lnTo>
                    <a:pt x="13211" y="2349"/>
                  </a:lnTo>
                  <a:lnTo>
                    <a:pt x="13166" y="2216"/>
                  </a:lnTo>
                  <a:lnTo>
                    <a:pt x="13029" y="2150"/>
                  </a:lnTo>
                  <a:lnTo>
                    <a:pt x="12846" y="2084"/>
                  </a:lnTo>
                  <a:lnTo>
                    <a:pt x="12617" y="2216"/>
                  </a:lnTo>
                  <a:lnTo>
                    <a:pt x="12480" y="2349"/>
                  </a:lnTo>
                  <a:lnTo>
                    <a:pt x="12389" y="2415"/>
                  </a:lnTo>
                  <a:lnTo>
                    <a:pt x="12297" y="2878"/>
                  </a:lnTo>
                  <a:lnTo>
                    <a:pt x="12297" y="3142"/>
                  </a:lnTo>
                  <a:lnTo>
                    <a:pt x="12251" y="3407"/>
                  </a:lnTo>
                  <a:lnTo>
                    <a:pt x="12069" y="3672"/>
                  </a:lnTo>
                  <a:lnTo>
                    <a:pt x="11977" y="3738"/>
                  </a:lnTo>
                  <a:lnTo>
                    <a:pt x="11840" y="3606"/>
                  </a:lnTo>
                  <a:lnTo>
                    <a:pt x="11703" y="3473"/>
                  </a:lnTo>
                  <a:lnTo>
                    <a:pt x="11429" y="3341"/>
                  </a:lnTo>
                  <a:lnTo>
                    <a:pt x="11109" y="3275"/>
                  </a:lnTo>
                  <a:lnTo>
                    <a:pt x="10903" y="3275"/>
                  </a:lnTo>
                  <a:lnTo>
                    <a:pt x="10811" y="3076"/>
                  </a:lnTo>
                  <a:lnTo>
                    <a:pt x="10766" y="2878"/>
                  </a:lnTo>
                  <a:lnTo>
                    <a:pt x="10720" y="2745"/>
                  </a:lnTo>
                  <a:lnTo>
                    <a:pt x="10674" y="2679"/>
                  </a:lnTo>
                  <a:lnTo>
                    <a:pt x="10263" y="2349"/>
                  </a:lnTo>
                  <a:lnTo>
                    <a:pt x="10171" y="2349"/>
                  </a:lnTo>
                  <a:lnTo>
                    <a:pt x="10126" y="2349"/>
                  </a:lnTo>
                  <a:lnTo>
                    <a:pt x="10034" y="2481"/>
                  </a:lnTo>
                  <a:lnTo>
                    <a:pt x="9943" y="2547"/>
                  </a:lnTo>
                  <a:lnTo>
                    <a:pt x="9760" y="2481"/>
                  </a:lnTo>
                  <a:lnTo>
                    <a:pt x="9623" y="2415"/>
                  </a:lnTo>
                  <a:lnTo>
                    <a:pt x="9531" y="2282"/>
                  </a:lnTo>
                  <a:lnTo>
                    <a:pt x="9394" y="2150"/>
                  </a:lnTo>
                  <a:lnTo>
                    <a:pt x="9257" y="2018"/>
                  </a:lnTo>
                  <a:lnTo>
                    <a:pt x="9211" y="2018"/>
                  </a:lnTo>
                  <a:lnTo>
                    <a:pt x="9166" y="2018"/>
                  </a:lnTo>
                  <a:lnTo>
                    <a:pt x="9074" y="1885"/>
                  </a:lnTo>
                  <a:lnTo>
                    <a:pt x="9029" y="1819"/>
                  </a:lnTo>
                  <a:lnTo>
                    <a:pt x="9074" y="1687"/>
                  </a:lnTo>
                  <a:lnTo>
                    <a:pt x="9166" y="1621"/>
                  </a:lnTo>
                  <a:lnTo>
                    <a:pt x="9303" y="1489"/>
                  </a:lnTo>
                  <a:lnTo>
                    <a:pt x="9394" y="1356"/>
                  </a:lnTo>
                  <a:lnTo>
                    <a:pt x="9394" y="1224"/>
                  </a:lnTo>
                  <a:lnTo>
                    <a:pt x="9303" y="959"/>
                  </a:lnTo>
                  <a:lnTo>
                    <a:pt x="9211" y="728"/>
                  </a:lnTo>
                  <a:lnTo>
                    <a:pt x="9257" y="529"/>
                  </a:lnTo>
                  <a:lnTo>
                    <a:pt x="9303" y="397"/>
                  </a:lnTo>
                  <a:lnTo>
                    <a:pt x="9394" y="265"/>
                  </a:lnTo>
                  <a:lnTo>
                    <a:pt x="9394" y="198"/>
                  </a:lnTo>
                  <a:lnTo>
                    <a:pt x="9349" y="198"/>
                  </a:lnTo>
                  <a:lnTo>
                    <a:pt x="9029" y="66"/>
                  </a:lnTo>
                  <a:lnTo>
                    <a:pt x="8891" y="0"/>
                  </a:lnTo>
                  <a:lnTo>
                    <a:pt x="8800" y="66"/>
                  </a:lnTo>
                  <a:lnTo>
                    <a:pt x="8754" y="198"/>
                  </a:lnTo>
                  <a:lnTo>
                    <a:pt x="8617" y="265"/>
                  </a:lnTo>
                  <a:lnTo>
                    <a:pt x="8526" y="265"/>
                  </a:lnTo>
                  <a:lnTo>
                    <a:pt x="8389" y="265"/>
                  </a:lnTo>
                  <a:lnTo>
                    <a:pt x="8206" y="198"/>
                  </a:lnTo>
                  <a:lnTo>
                    <a:pt x="8114" y="198"/>
                  </a:lnTo>
                  <a:lnTo>
                    <a:pt x="7977" y="132"/>
                  </a:lnTo>
                  <a:lnTo>
                    <a:pt x="7931" y="198"/>
                  </a:lnTo>
                  <a:lnTo>
                    <a:pt x="7794" y="331"/>
                  </a:lnTo>
                  <a:lnTo>
                    <a:pt x="7634" y="331"/>
                  </a:lnTo>
                  <a:lnTo>
                    <a:pt x="7406" y="265"/>
                  </a:lnTo>
                  <a:lnTo>
                    <a:pt x="7177" y="132"/>
                  </a:lnTo>
                  <a:lnTo>
                    <a:pt x="6949" y="132"/>
                  </a:lnTo>
                  <a:lnTo>
                    <a:pt x="6629" y="198"/>
                  </a:lnTo>
                  <a:lnTo>
                    <a:pt x="6309" y="265"/>
                  </a:lnTo>
                  <a:lnTo>
                    <a:pt x="6126" y="397"/>
                  </a:lnTo>
                  <a:lnTo>
                    <a:pt x="6080" y="463"/>
                  </a:lnTo>
                  <a:lnTo>
                    <a:pt x="5989" y="529"/>
                  </a:lnTo>
                  <a:lnTo>
                    <a:pt x="5897" y="529"/>
                  </a:lnTo>
                  <a:lnTo>
                    <a:pt x="5760" y="529"/>
                  </a:lnTo>
                  <a:lnTo>
                    <a:pt x="5623" y="662"/>
                  </a:lnTo>
                  <a:lnTo>
                    <a:pt x="5440" y="794"/>
                  </a:lnTo>
                  <a:lnTo>
                    <a:pt x="5349" y="893"/>
                  </a:lnTo>
                  <a:lnTo>
                    <a:pt x="5257" y="728"/>
                  </a:lnTo>
                  <a:lnTo>
                    <a:pt x="5211" y="662"/>
                  </a:lnTo>
                  <a:lnTo>
                    <a:pt x="5120" y="595"/>
                  </a:lnTo>
                  <a:lnTo>
                    <a:pt x="5074" y="595"/>
                  </a:lnTo>
                  <a:lnTo>
                    <a:pt x="4983" y="662"/>
                  </a:lnTo>
                  <a:lnTo>
                    <a:pt x="4800" y="662"/>
                  </a:lnTo>
                  <a:lnTo>
                    <a:pt x="4709" y="595"/>
                  </a:lnTo>
                  <a:lnTo>
                    <a:pt x="4617" y="529"/>
                  </a:lnTo>
                  <a:lnTo>
                    <a:pt x="4457" y="331"/>
                  </a:lnTo>
                  <a:lnTo>
                    <a:pt x="4411" y="132"/>
                  </a:lnTo>
                  <a:lnTo>
                    <a:pt x="4366" y="66"/>
                  </a:lnTo>
                  <a:lnTo>
                    <a:pt x="4274" y="132"/>
                  </a:lnTo>
                  <a:lnTo>
                    <a:pt x="4183" y="331"/>
                  </a:lnTo>
                  <a:lnTo>
                    <a:pt x="4091" y="662"/>
                  </a:lnTo>
                  <a:lnTo>
                    <a:pt x="4000" y="959"/>
                  </a:lnTo>
                  <a:lnTo>
                    <a:pt x="3863" y="1092"/>
                  </a:lnTo>
                  <a:lnTo>
                    <a:pt x="3589" y="1158"/>
                  </a:lnTo>
                  <a:lnTo>
                    <a:pt x="3497" y="1224"/>
                  </a:lnTo>
                  <a:lnTo>
                    <a:pt x="3360" y="1290"/>
                  </a:lnTo>
                  <a:lnTo>
                    <a:pt x="3223" y="1422"/>
                  </a:lnTo>
                  <a:lnTo>
                    <a:pt x="3177" y="1489"/>
                  </a:lnTo>
                  <a:lnTo>
                    <a:pt x="3131" y="1555"/>
                  </a:lnTo>
                  <a:lnTo>
                    <a:pt x="3086" y="1687"/>
                  </a:lnTo>
                  <a:lnTo>
                    <a:pt x="3086" y="1753"/>
                  </a:lnTo>
                  <a:lnTo>
                    <a:pt x="2994" y="1885"/>
                  </a:lnTo>
                  <a:lnTo>
                    <a:pt x="2949" y="2018"/>
                  </a:lnTo>
                  <a:lnTo>
                    <a:pt x="2903" y="2415"/>
                  </a:lnTo>
                  <a:lnTo>
                    <a:pt x="2903" y="2613"/>
                  </a:lnTo>
                  <a:lnTo>
                    <a:pt x="2857" y="2745"/>
                  </a:lnTo>
                  <a:lnTo>
                    <a:pt x="2720" y="3010"/>
                  </a:lnTo>
                  <a:lnTo>
                    <a:pt x="2583" y="3209"/>
                  </a:lnTo>
                  <a:lnTo>
                    <a:pt x="2400" y="3341"/>
                  </a:lnTo>
                  <a:lnTo>
                    <a:pt x="2080" y="3539"/>
                  </a:lnTo>
                  <a:lnTo>
                    <a:pt x="1943" y="3539"/>
                  </a:lnTo>
                  <a:lnTo>
                    <a:pt x="1851" y="3473"/>
                  </a:lnTo>
                  <a:lnTo>
                    <a:pt x="1806" y="3473"/>
                  </a:lnTo>
                  <a:lnTo>
                    <a:pt x="1714" y="3606"/>
                  </a:lnTo>
                  <a:lnTo>
                    <a:pt x="1669" y="3738"/>
                  </a:lnTo>
                  <a:lnTo>
                    <a:pt x="1577" y="3936"/>
                  </a:lnTo>
                  <a:lnTo>
                    <a:pt x="1531" y="3936"/>
                  </a:lnTo>
                  <a:lnTo>
                    <a:pt x="1440" y="4002"/>
                  </a:lnTo>
                  <a:lnTo>
                    <a:pt x="1349" y="4069"/>
                  </a:lnTo>
                  <a:lnTo>
                    <a:pt x="1234" y="4135"/>
                  </a:lnTo>
                  <a:lnTo>
                    <a:pt x="1097" y="4466"/>
                  </a:lnTo>
                  <a:lnTo>
                    <a:pt x="1097" y="4664"/>
                  </a:lnTo>
                  <a:lnTo>
                    <a:pt x="1051" y="4796"/>
                  </a:lnTo>
                  <a:lnTo>
                    <a:pt x="960" y="4929"/>
                  </a:lnTo>
                  <a:lnTo>
                    <a:pt x="823" y="4995"/>
                  </a:lnTo>
                  <a:lnTo>
                    <a:pt x="731" y="5061"/>
                  </a:lnTo>
                  <a:lnTo>
                    <a:pt x="686" y="5061"/>
                  </a:lnTo>
                  <a:lnTo>
                    <a:pt x="731" y="5127"/>
                  </a:lnTo>
                  <a:lnTo>
                    <a:pt x="777" y="5061"/>
                  </a:lnTo>
                  <a:lnTo>
                    <a:pt x="640" y="5392"/>
                  </a:lnTo>
                  <a:lnTo>
                    <a:pt x="594" y="5458"/>
                  </a:lnTo>
                  <a:lnTo>
                    <a:pt x="503" y="5689"/>
                  </a:lnTo>
                  <a:lnTo>
                    <a:pt x="366" y="5756"/>
                  </a:lnTo>
                  <a:lnTo>
                    <a:pt x="366" y="5888"/>
                  </a:lnTo>
                  <a:lnTo>
                    <a:pt x="320" y="6086"/>
                  </a:lnTo>
                  <a:lnTo>
                    <a:pt x="320" y="6285"/>
                  </a:lnTo>
                  <a:lnTo>
                    <a:pt x="366" y="6351"/>
                  </a:lnTo>
                  <a:lnTo>
                    <a:pt x="411" y="6417"/>
                  </a:lnTo>
                  <a:lnTo>
                    <a:pt x="457" y="6549"/>
                  </a:lnTo>
                  <a:lnTo>
                    <a:pt x="503" y="6682"/>
                  </a:lnTo>
                  <a:lnTo>
                    <a:pt x="503" y="6748"/>
                  </a:lnTo>
                  <a:lnTo>
                    <a:pt x="457" y="6880"/>
                  </a:lnTo>
                  <a:lnTo>
                    <a:pt x="411" y="6946"/>
                  </a:lnTo>
                  <a:lnTo>
                    <a:pt x="411" y="7013"/>
                  </a:lnTo>
                  <a:lnTo>
                    <a:pt x="411" y="7211"/>
                  </a:lnTo>
                  <a:lnTo>
                    <a:pt x="457" y="7409"/>
                  </a:lnTo>
                  <a:lnTo>
                    <a:pt x="503" y="7608"/>
                  </a:lnTo>
                  <a:lnTo>
                    <a:pt x="503" y="7806"/>
                  </a:lnTo>
                  <a:lnTo>
                    <a:pt x="366" y="8270"/>
                  </a:lnTo>
                  <a:lnTo>
                    <a:pt x="320" y="8402"/>
                  </a:lnTo>
                  <a:lnTo>
                    <a:pt x="320" y="8534"/>
                  </a:lnTo>
                  <a:lnTo>
                    <a:pt x="274" y="8600"/>
                  </a:lnTo>
                  <a:lnTo>
                    <a:pt x="183" y="8733"/>
                  </a:lnTo>
                  <a:lnTo>
                    <a:pt x="91" y="8799"/>
                  </a:lnTo>
                  <a:lnTo>
                    <a:pt x="0" y="8865"/>
                  </a:lnTo>
                  <a:lnTo>
                    <a:pt x="46" y="8931"/>
                  </a:lnTo>
                  <a:lnTo>
                    <a:pt x="91" y="8931"/>
                  </a:lnTo>
                  <a:lnTo>
                    <a:pt x="229" y="9130"/>
                  </a:lnTo>
                  <a:lnTo>
                    <a:pt x="320" y="9262"/>
                  </a:lnTo>
                  <a:lnTo>
                    <a:pt x="320" y="9328"/>
                  </a:lnTo>
                  <a:lnTo>
                    <a:pt x="274" y="9526"/>
                  </a:lnTo>
                  <a:lnTo>
                    <a:pt x="320" y="9659"/>
                  </a:lnTo>
                  <a:lnTo>
                    <a:pt x="366" y="9659"/>
                  </a:lnTo>
                  <a:lnTo>
                    <a:pt x="366" y="9725"/>
                  </a:lnTo>
                  <a:lnTo>
                    <a:pt x="366" y="9791"/>
                  </a:lnTo>
                  <a:lnTo>
                    <a:pt x="320" y="9725"/>
                  </a:lnTo>
                  <a:lnTo>
                    <a:pt x="274" y="9593"/>
                  </a:lnTo>
                  <a:lnTo>
                    <a:pt x="229" y="9526"/>
                  </a:lnTo>
                  <a:lnTo>
                    <a:pt x="183" y="9593"/>
                  </a:lnTo>
                  <a:lnTo>
                    <a:pt x="229" y="9659"/>
                  </a:lnTo>
                  <a:lnTo>
                    <a:pt x="366" y="9923"/>
                  </a:lnTo>
                  <a:lnTo>
                    <a:pt x="549" y="10056"/>
                  </a:lnTo>
                  <a:lnTo>
                    <a:pt x="411" y="9990"/>
                  </a:lnTo>
                  <a:lnTo>
                    <a:pt x="274" y="9857"/>
                  </a:lnTo>
                  <a:lnTo>
                    <a:pt x="229" y="9857"/>
                  </a:lnTo>
                  <a:lnTo>
                    <a:pt x="229" y="9990"/>
                  </a:lnTo>
                  <a:lnTo>
                    <a:pt x="274" y="10122"/>
                  </a:lnTo>
                  <a:lnTo>
                    <a:pt x="366" y="10287"/>
                  </a:lnTo>
                  <a:lnTo>
                    <a:pt x="457" y="10287"/>
                  </a:lnTo>
                  <a:lnTo>
                    <a:pt x="503" y="10287"/>
                  </a:lnTo>
                  <a:lnTo>
                    <a:pt x="457" y="10353"/>
                  </a:lnTo>
                  <a:lnTo>
                    <a:pt x="411" y="10353"/>
                  </a:lnTo>
                  <a:lnTo>
                    <a:pt x="594" y="10420"/>
                  </a:lnTo>
                  <a:lnTo>
                    <a:pt x="640" y="10420"/>
                  </a:lnTo>
                  <a:lnTo>
                    <a:pt x="686" y="10420"/>
                  </a:lnTo>
                  <a:lnTo>
                    <a:pt x="686" y="10486"/>
                  </a:lnTo>
                  <a:lnTo>
                    <a:pt x="640" y="10486"/>
                  </a:lnTo>
                  <a:lnTo>
                    <a:pt x="594" y="10552"/>
                  </a:lnTo>
                  <a:lnTo>
                    <a:pt x="549" y="10618"/>
                  </a:lnTo>
                  <a:lnTo>
                    <a:pt x="594" y="10684"/>
                  </a:lnTo>
                  <a:lnTo>
                    <a:pt x="640" y="10750"/>
                  </a:lnTo>
                  <a:lnTo>
                    <a:pt x="686" y="10883"/>
                  </a:lnTo>
                  <a:lnTo>
                    <a:pt x="823" y="11081"/>
                  </a:lnTo>
                  <a:lnTo>
                    <a:pt x="1006" y="11280"/>
                  </a:lnTo>
                  <a:lnTo>
                    <a:pt x="1189" y="11743"/>
                  </a:lnTo>
                  <a:lnTo>
                    <a:pt x="1189" y="11875"/>
                  </a:lnTo>
                  <a:lnTo>
                    <a:pt x="1349" y="12272"/>
                  </a:lnTo>
                  <a:lnTo>
                    <a:pt x="1349" y="12338"/>
                  </a:lnTo>
                  <a:lnTo>
                    <a:pt x="1486" y="12470"/>
                  </a:lnTo>
                  <a:lnTo>
                    <a:pt x="1531" y="12537"/>
                  </a:lnTo>
                  <a:lnTo>
                    <a:pt x="1577" y="12603"/>
                  </a:lnTo>
                  <a:lnTo>
                    <a:pt x="1531" y="12603"/>
                  </a:lnTo>
                  <a:lnTo>
                    <a:pt x="1486" y="12603"/>
                  </a:lnTo>
                  <a:lnTo>
                    <a:pt x="1577" y="12735"/>
                  </a:lnTo>
                  <a:lnTo>
                    <a:pt x="1669" y="12801"/>
                  </a:lnTo>
                  <a:lnTo>
                    <a:pt x="1806" y="12934"/>
                  </a:lnTo>
                  <a:lnTo>
                    <a:pt x="1851" y="13000"/>
                  </a:lnTo>
                  <a:lnTo>
                    <a:pt x="2034" y="13330"/>
                  </a:lnTo>
                  <a:lnTo>
                    <a:pt x="1989" y="13264"/>
                  </a:lnTo>
                  <a:lnTo>
                    <a:pt x="2171" y="13397"/>
                  </a:lnTo>
                  <a:lnTo>
                    <a:pt x="2491" y="13926"/>
                  </a:lnTo>
                  <a:lnTo>
                    <a:pt x="2720" y="14124"/>
                  </a:lnTo>
                  <a:lnTo>
                    <a:pt x="2903" y="14257"/>
                  </a:lnTo>
                  <a:lnTo>
                    <a:pt x="3726" y="14389"/>
                  </a:lnTo>
                  <a:lnTo>
                    <a:pt x="4137" y="14455"/>
                  </a:lnTo>
                  <a:lnTo>
                    <a:pt x="4571" y="14654"/>
                  </a:lnTo>
                  <a:lnTo>
                    <a:pt x="4457" y="14654"/>
                  </a:lnTo>
                  <a:lnTo>
                    <a:pt x="4800" y="14720"/>
                  </a:lnTo>
                  <a:lnTo>
                    <a:pt x="5120" y="14786"/>
                  </a:lnTo>
                  <a:lnTo>
                    <a:pt x="5257" y="14786"/>
                  </a:lnTo>
                  <a:lnTo>
                    <a:pt x="5394" y="14720"/>
                  </a:lnTo>
                  <a:lnTo>
                    <a:pt x="6903" y="14720"/>
                  </a:lnTo>
                  <a:lnTo>
                    <a:pt x="7040" y="14720"/>
                  </a:lnTo>
                  <a:lnTo>
                    <a:pt x="7086" y="14786"/>
                  </a:lnTo>
                  <a:lnTo>
                    <a:pt x="7131" y="14885"/>
                  </a:lnTo>
                  <a:lnTo>
                    <a:pt x="7269" y="15017"/>
                  </a:lnTo>
                  <a:lnTo>
                    <a:pt x="7314" y="15017"/>
                  </a:lnTo>
                  <a:lnTo>
                    <a:pt x="7360" y="14951"/>
                  </a:lnTo>
                  <a:lnTo>
                    <a:pt x="7406" y="15150"/>
                  </a:lnTo>
                  <a:lnTo>
                    <a:pt x="7406" y="15348"/>
                  </a:lnTo>
                  <a:lnTo>
                    <a:pt x="7451" y="15481"/>
                  </a:lnTo>
                  <a:lnTo>
                    <a:pt x="7634" y="15547"/>
                  </a:lnTo>
                  <a:lnTo>
                    <a:pt x="7680" y="15547"/>
                  </a:lnTo>
                  <a:lnTo>
                    <a:pt x="7726" y="15481"/>
                  </a:lnTo>
                  <a:lnTo>
                    <a:pt x="7794" y="15414"/>
                  </a:lnTo>
                  <a:lnTo>
                    <a:pt x="7886" y="15414"/>
                  </a:lnTo>
                  <a:lnTo>
                    <a:pt x="8023" y="15481"/>
                  </a:lnTo>
                  <a:lnTo>
                    <a:pt x="8206" y="15547"/>
                  </a:lnTo>
                  <a:lnTo>
                    <a:pt x="8297" y="15547"/>
                  </a:lnTo>
                  <a:lnTo>
                    <a:pt x="8434" y="15547"/>
                  </a:lnTo>
                  <a:lnTo>
                    <a:pt x="8434" y="15481"/>
                  </a:lnTo>
                  <a:lnTo>
                    <a:pt x="8389" y="15481"/>
                  </a:lnTo>
                  <a:lnTo>
                    <a:pt x="8389" y="15414"/>
                  </a:lnTo>
                  <a:lnTo>
                    <a:pt x="8480" y="15414"/>
                  </a:lnTo>
                  <a:lnTo>
                    <a:pt x="8526" y="15481"/>
                  </a:lnTo>
                  <a:lnTo>
                    <a:pt x="8617" y="15613"/>
                  </a:lnTo>
                  <a:lnTo>
                    <a:pt x="8709" y="15745"/>
                  </a:lnTo>
                  <a:lnTo>
                    <a:pt x="8754" y="15745"/>
                  </a:lnTo>
                  <a:lnTo>
                    <a:pt x="8800" y="15679"/>
                  </a:lnTo>
                  <a:lnTo>
                    <a:pt x="8891" y="15679"/>
                  </a:lnTo>
                  <a:lnTo>
                    <a:pt x="8937" y="15679"/>
                  </a:lnTo>
                  <a:lnTo>
                    <a:pt x="8983" y="15877"/>
                  </a:lnTo>
                  <a:lnTo>
                    <a:pt x="9029" y="16010"/>
                  </a:lnTo>
                  <a:lnTo>
                    <a:pt x="8937" y="16274"/>
                  </a:lnTo>
                  <a:lnTo>
                    <a:pt x="8937" y="16539"/>
                  </a:lnTo>
                  <a:lnTo>
                    <a:pt x="8937" y="16738"/>
                  </a:lnTo>
                  <a:lnTo>
                    <a:pt x="8800" y="17201"/>
                  </a:lnTo>
                  <a:lnTo>
                    <a:pt x="8754" y="17333"/>
                  </a:lnTo>
                  <a:lnTo>
                    <a:pt x="8800" y="16936"/>
                  </a:lnTo>
                  <a:lnTo>
                    <a:pt x="8800" y="16671"/>
                  </a:lnTo>
                  <a:lnTo>
                    <a:pt x="8800" y="16539"/>
                  </a:lnTo>
                  <a:lnTo>
                    <a:pt x="8709" y="16671"/>
                  </a:lnTo>
                  <a:lnTo>
                    <a:pt x="8571" y="17201"/>
                  </a:lnTo>
                  <a:lnTo>
                    <a:pt x="8617" y="17333"/>
                  </a:lnTo>
                  <a:lnTo>
                    <a:pt x="8663" y="17399"/>
                  </a:lnTo>
                  <a:lnTo>
                    <a:pt x="8754" y="17598"/>
                  </a:lnTo>
                  <a:lnTo>
                    <a:pt x="8937" y="17664"/>
                  </a:lnTo>
                  <a:lnTo>
                    <a:pt x="9074" y="17730"/>
                  </a:lnTo>
                  <a:lnTo>
                    <a:pt x="8983" y="17730"/>
                  </a:lnTo>
                  <a:lnTo>
                    <a:pt x="8937" y="17730"/>
                  </a:lnTo>
                  <a:lnTo>
                    <a:pt x="9257" y="17994"/>
                  </a:lnTo>
                  <a:lnTo>
                    <a:pt x="9623" y="18325"/>
                  </a:lnTo>
                  <a:lnTo>
                    <a:pt x="9669" y="18391"/>
                  </a:lnTo>
                  <a:lnTo>
                    <a:pt x="9714" y="18458"/>
                  </a:lnTo>
                  <a:lnTo>
                    <a:pt x="9714" y="18524"/>
                  </a:lnTo>
                  <a:lnTo>
                    <a:pt x="9760" y="18656"/>
                  </a:lnTo>
                  <a:lnTo>
                    <a:pt x="9989" y="18987"/>
                  </a:lnTo>
                  <a:lnTo>
                    <a:pt x="10080" y="19119"/>
                  </a:lnTo>
                  <a:lnTo>
                    <a:pt x="10126" y="19251"/>
                  </a:lnTo>
                  <a:lnTo>
                    <a:pt x="10126" y="19318"/>
                  </a:lnTo>
                  <a:lnTo>
                    <a:pt x="10080" y="19318"/>
                  </a:lnTo>
                  <a:lnTo>
                    <a:pt x="10034" y="19318"/>
                  </a:lnTo>
                  <a:lnTo>
                    <a:pt x="9989" y="19384"/>
                  </a:lnTo>
                  <a:lnTo>
                    <a:pt x="10080" y="19450"/>
                  </a:lnTo>
                  <a:lnTo>
                    <a:pt x="10171" y="19615"/>
                  </a:lnTo>
                  <a:lnTo>
                    <a:pt x="10263" y="19748"/>
                  </a:lnTo>
                  <a:lnTo>
                    <a:pt x="10263" y="19814"/>
                  </a:lnTo>
                  <a:lnTo>
                    <a:pt x="10263" y="19880"/>
                  </a:lnTo>
                  <a:lnTo>
                    <a:pt x="10126" y="20012"/>
                  </a:lnTo>
                  <a:lnTo>
                    <a:pt x="9989" y="20145"/>
                  </a:lnTo>
                  <a:lnTo>
                    <a:pt x="9851" y="20211"/>
                  </a:lnTo>
                  <a:lnTo>
                    <a:pt x="9714" y="20475"/>
                  </a:lnTo>
                  <a:lnTo>
                    <a:pt x="9623" y="20542"/>
                  </a:lnTo>
                  <a:lnTo>
                    <a:pt x="9577" y="20608"/>
                  </a:lnTo>
                  <a:lnTo>
                    <a:pt x="9577" y="20674"/>
                  </a:lnTo>
                  <a:lnTo>
                    <a:pt x="9577" y="20806"/>
                  </a:lnTo>
                  <a:lnTo>
                    <a:pt x="9577" y="20872"/>
                  </a:lnTo>
                  <a:lnTo>
                    <a:pt x="9577" y="20938"/>
                  </a:lnTo>
                  <a:lnTo>
                    <a:pt x="9714" y="21005"/>
                  </a:lnTo>
                  <a:lnTo>
                    <a:pt x="9806" y="21005"/>
                  </a:lnTo>
                  <a:lnTo>
                    <a:pt x="10309" y="21335"/>
                  </a:lnTo>
                  <a:lnTo>
                    <a:pt x="10354" y="21335"/>
                  </a:lnTo>
                  <a:lnTo>
                    <a:pt x="10309" y="21402"/>
                  </a:lnTo>
                  <a:lnTo>
                    <a:pt x="11154" y="21600"/>
                  </a:lnTo>
                  <a:lnTo>
                    <a:pt x="11977" y="21468"/>
                  </a:lnTo>
                  <a:lnTo>
                    <a:pt x="13120" y="21137"/>
                  </a:lnTo>
                  <a:lnTo>
                    <a:pt x="14240" y="20674"/>
                  </a:lnTo>
                  <a:lnTo>
                    <a:pt x="14286" y="20674"/>
                  </a:lnTo>
                  <a:lnTo>
                    <a:pt x="14880" y="20343"/>
                  </a:lnTo>
                  <a:lnTo>
                    <a:pt x="15520" y="19946"/>
                  </a:lnTo>
                  <a:lnTo>
                    <a:pt x="15703" y="19814"/>
                  </a:lnTo>
                  <a:lnTo>
                    <a:pt x="15886" y="19681"/>
                  </a:lnTo>
                  <a:lnTo>
                    <a:pt x="15931" y="19549"/>
                  </a:lnTo>
                  <a:lnTo>
                    <a:pt x="16023" y="19318"/>
                  </a:lnTo>
                  <a:lnTo>
                    <a:pt x="16069" y="19251"/>
                  </a:lnTo>
                  <a:lnTo>
                    <a:pt x="16160" y="19185"/>
                  </a:lnTo>
                  <a:lnTo>
                    <a:pt x="16434" y="18987"/>
                  </a:lnTo>
                  <a:lnTo>
                    <a:pt x="16709" y="18722"/>
                  </a:lnTo>
                  <a:lnTo>
                    <a:pt x="17371" y="18259"/>
                  </a:lnTo>
                  <a:lnTo>
                    <a:pt x="17691" y="17928"/>
                  </a:lnTo>
                  <a:lnTo>
                    <a:pt x="17829" y="17730"/>
                  </a:lnTo>
                  <a:lnTo>
                    <a:pt x="17920" y="17531"/>
                  </a:lnTo>
                  <a:lnTo>
                    <a:pt x="18057" y="17201"/>
                  </a:lnTo>
                  <a:lnTo>
                    <a:pt x="18103" y="17002"/>
                  </a:lnTo>
                  <a:lnTo>
                    <a:pt x="18194" y="16804"/>
                  </a:lnTo>
                  <a:lnTo>
                    <a:pt x="18103" y="16605"/>
                  </a:lnTo>
                  <a:lnTo>
                    <a:pt x="18057" y="16407"/>
                  </a:lnTo>
                  <a:lnTo>
                    <a:pt x="18057" y="16341"/>
                  </a:lnTo>
                  <a:lnTo>
                    <a:pt x="18103" y="16274"/>
                  </a:lnTo>
                  <a:lnTo>
                    <a:pt x="18149" y="16208"/>
                  </a:lnTo>
                  <a:lnTo>
                    <a:pt x="18194" y="16142"/>
                  </a:lnTo>
                  <a:lnTo>
                    <a:pt x="18149" y="16142"/>
                  </a:lnTo>
                  <a:lnTo>
                    <a:pt x="18103" y="16142"/>
                  </a:lnTo>
                  <a:lnTo>
                    <a:pt x="18057" y="16076"/>
                  </a:lnTo>
                  <a:lnTo>
                    <a:pt x="18011" y="16076"/>
                  </a:lnTo>
                  <a:lnTo>
                    <a:pt x="18057" y="15877"/>
                  </a:lnTo>
                  <a:lnTo>
                    <a:pt x="18149" y="15679"/>
                  </a:lnTo>
                  <a:lnTo>
                    <a:pt x="18377" y="15348"/>
                  </a:lnTo>
                  <a:lnTo>
                    <a:pt x="18469" y="15150"/>
                  </a:lnTo>
                  <a:lnTo>
                    <a:pt x="18514" y="15084"/>
                  </a:lnTo>
                  <a:lnTo>
                    <a:pt x="18560" y="14885"/>
                  </a:lnTo>
                  <a:lnTo>
                    <a:pt x="18789" y="14654"/>
                  </a:lnTo>
                  <a:lnTo>
                    <a:pt x="18789" y="14521"/>
                  </a:lnTo>
                  <a:lnTo>
                    <a:pt x="18880" y="14455"/>
                  </a:lnTo>
                  <a:lnTo>
                    <a:pt x="19017" y="14257"/>
                  </a:lnTo>
                  <a:lnTo>
                    <a:pt x="19109" y="14058"/>
                  </a:lnTo>
                  <a:lnTo>
                    <a:pt x="19794" y="12867"/>
                  </a:lnTo>
                  <a:lnTo>
                    <a:pt x="20251" y="12140"/>
                  </a:lnTo>
                  <a:lnTo>
                    <a:pt x="20526" y="11610"/>
                  </a:lnTo>
                  <a:lnTo>
                    <a:pt x="20777" y="11081"/>
                  </a:lnTo>
                  <a:lnTo>
                    <a:pt x="21097" y="10221"/>
                  </a:lnTo>
                  <a:lnTo>
                    <a:pt x="21280" y="9394"/>
                  </a:lnTo>
                  <a:lnTo>
                    <a:pt x="21417" y="9063"/>
                  </a:lnTo>
                  <a:lnTo>
                    <a:pt x="21509" y="8666"/>
                  </a:lnTo>
                  <a:lnTo>
                    <a:pt x="21509" y="8468"/>
                  </a:lnTo>
                  <a:lnTo>
                    <a:pt x="21554" y="8270"/>
                  </a:lnTo>
                  <a:lnTo>
                    <a:pt x="21554" y="8203"/>
                  </a:lnTo>
                  <a:lnTo>
                    <a:pt x="21554" y="8071"/>
                  </a:lnTo>
                  <a:lnTo>
                    <a:pt x="21600" y="7873"/>
                  </a:lnTo>
                  <a:lnTo>
                    <a:pt x="21600" y="7740"/>
                  </a:lnTo>
                  <a:lnTo>
                    <a:pt x="21600" y="7608"/>
                  </a:lnTo>
                  <a:lnTo>
                    <a:pt x="21554" y="7608"/>
                  </a:lnTo>
                  <a:lnTo>
                    <a:pt x="21509" y="7674"/>
                  </a:lnTo>
                  <a:lnTo>
                    <a:pt x="21417" y="7873"/>
                  </a:lnTo>
                  <a:lnTo>
                    <a:pt x="21371" y="8005"/>
                  </a:lnTo>
                  <a:lnTo>
                    <a:pt x="21189" y="8270"/>
                  </a:lnTo>
                  <a:lnTo>
                    <a:pt x="21143" y="8336"/>
                  </a:lnTo>
                  <a:lnTo>
                    <a:pt x="21143" y="8270"/>
                  </a:lnTo>
                  <a:lnTo>
                    <a:pt x="21006" y="8468"/>
                  </a:lnTo>
                  <a:lnTo>
                    <a:pt x="20914" y="8600"/>
                  </a:lnTo>
                  <a:lnTo>
                    <a:pt x="20777" y="8733"/>
                  </a:lnTo>
                  <a:lnTo>
                    <a:pt x="20640" y="8931"/>
                  </a:lnTo>
                  <a:lnTo>
                    <a:pt x="20526" y="9130"/>
                  </a:lnTo>
                  <a:lnTo>
                    <a:pt x="20434" y="9196"/>
                  </a:lnTo>
                  <a:lnTo>
                    <a:pt x="20343" y="9196"/>
                  </a:lnTo>
                  <a:lnTo>
                    <a:pt x="19703" y="9460"/>
                  </a:lnTo>
                  <a:lnTo>
                    <a:pt x="19566" y="9593"/>
                  </a:lnTo>
                  <a:lnTo>
                    <a:pt x="19520" y="9593"/>
                  </a:lnTo>
                  <a:lnTo>
                    <a:pt x="19566" y="9460"/>
                  </a:lnTo>
                  <a:lnTo>
                    <a:pt x="19611" y="9394"/>
                  </a:lnTo>
                  <a:lnTo>
                    <a:pt x="19703" y="9328"/>
                  </a:lnTo>
                  <a:lnTo>
                    <a:pt x="19749" y="9196"/>
                  </a:lnTo>
                  <a:lnTo>
                    <a:pt x="19749" y="9130"/>
                  </a:lnTo>
                  <a:lnTo>
                    <a:pt x="19703" y="9063"/>
                  </a:lnTo>
                  <a:lnTo>
                    <a:pt x="19474" y="8865"/>
                  </a:lnTo>
                  <a:lnTo>
                    <a:pt x="19154" y="8600"/>
                  </a:lnTo>
                  <a:lnTo>
                    <a:pt x="19017" y="8600"/>
                  </a:lnTo>
                  <a:lnTo>
                    <a:pt x="18880" y="8666"/>
                  </a:lnTo>
                  <a:lnTo>
                    <a:pt x="18834" y="8534"/>
                  </a:lnTo>
                  <a:lnTo>
                    <a:pt x="18789" y="8468"/>
                  </a:lnTo>
                  <a:lnTo>
                    <a:pt x="18743" y="8534"/>
                  </a:lnTo>
                  <a:lnTo>
                    <a:pt x="18743" y="8600"/>
                  </a:lnTo>
                  <a:lnTo>
                    <a:pt x="18743" y="8666"/>
                  </a:lnTo>
                  <a:lnTo>
                    <a:pt x="18697" y="8600"/>
                  </a:lnTo>
                  <a:lnTo>
                    <a:pt x="18651" y="8468"/>
                  </a:lnTo>
                  <a:lnTo>
                    <a:pt x="18560" y="8203"/>
                  </a:lnTo>
                  <a:lnTo>
                    <a:pt x="18469" y="7873"/>
                  </a:lnTo>
                  <a:lnTo>
                    <a:pt x="18377" y="7608"/>
                  </a:lnTo>
                  <a:lnTo>
                    <a:pt x="18240" y="7476"/>
                  </a:lnTo>
                  <a:lnTo>
                    <a:pt x="18103" y="7409"/>
                  </a:lnTo>
                  <a:lnTo>
                    <a:pt x="18057" y="7476"/>
                  </a:lnTo>
                  <a:lnTo>
                    <a:pt x="18011" y="7409"/>
                  </a:lnTo>
                  <a:lnTo>
                    <a:pt x="17966" y="7211"/>
                  </a:lnTo>
                  <a:lnTo>
                    <a:pt x="17966" y="7013"/>
                  </a:lnTo>
                  <a:lnTo>
                    <a:pt x="17874" y="6748"/>
                  </a:lnTo>
                  <a:lnTo>
                    <a:pt x="17829" y="6483"/>
                  </a:lnTo>
                  <a:lnTo>
                    <a:pt x="17874" y="6483"/>
                  </a:lnTo>
                  <a:lnTo>
                    <a:pt x="17920" y="6483"/>
                  </a:lnTo>
                  <a:lnTo>
                    <a:pt x="17829" y="6351"/>
                  </a:lnTo>
                  <a:lnTo>
                    <a:pt x="17783" y="6285"/>
                  </a:lnTo>
                  <a:lnTo>
                    <a:pt x="17783" y="6153"/>
                  </a:lnTo>
                  <a:lnTo>
                    <a:pt x="17783" y="6086"/>
                  </a:lnTo>
                  <a:lnTo>
                    <a:pt x="17646" y="5954"/>
                  </a:lnTo>
                  <a:lnTo>
                    <a:pt x="17554" y="5888"/>
                  </a:lnTo>
                  <a:lnTo>
                    <a:pt x="17463" y="5822"/>
                  </a:lnTo>
                  <a:lnTo>
                    <a:pt x="17371" y="5756"/>
                  </a:lnTo>
                  <a:lnTo>
                    <a:pt x="17371" y="5623"/>
                  </a:lnTo>
                  <a:lnTo>
                    <a:pt x="17371" y="5557"/>
                  </a:lnTo>
                  <a:lnTo>
                    <a:pt x="17371" y="5392"/>
                  </a:lnTo>
                  <a:lnTo>
                    <a:pt x="17371" y="5326"/>
                  </a:lnTo>
                  <a:lnTo>
                    <a:pt x="17303" y="5259"/>
                  </a:lnTo>
                  <a:lnTo>
                    <a:pt x="17257" y="5193"/>
                  </a:lnTo>
                  <a:lnTo>
                    <a:pt x="17120" y="5127"/>
                  </a:lnTo>
                  <a:lnTo>
                    <a:pt x="17029" y="4929"/>
                  </a:lnTo>
                  <a:lnTo>
                    <a:pt x="16983" y="4862"/>
                  </a:lnTo>
                  <a:lnTo>
                    <a:pt x="16983" y="4730"/>
                  </a:lnTo>
                  <a:lnTo>
                    <a:pt x="16937" y="4598"/>
                  </a:lnTo>
                  <a:lnTo>
                    <a:pt x="16800" y="4466"/>
                  </a:lnTo>
                  <a:lnTo>
                    <a:pt x="16709" y="4267"/>
                  </a:lnTo>
                  <a:lnTo>
                    <a:pt x="16709" y="4135"/>
                  </a:lnTo>
                  <a:lnTo>
                    <a:pt x="16480" y="3738"/>
                  </a:lnTo>
                  <a:lnTo>
                    <a:pt x="16526" y="3672"/>
                  </a:lnTo>
                  <a:lnTo>
                    <a:pt x="16389" y="3539"/>
                  </a:lnTo>
                  <a:lnTo>
                    <a:pt x="16251" y="3407"/>
                  </a:lnTo>
                  <a:lnTo>
                    <a:pt x="16160" y="3209"/>
                  </a:lnTo>
                  <a:lnTo>
                    <a:pt x="16069" y="2944"/>
                  </a:lnTo>
                  <a:lnTo>
                    <a:pt x="15840" y="2018"/>
                  </a:lnTo>
                  <a:lnTo>
                    <a:pt x="15703" y="2018"/>
                  </a:lnTo>
                  <a:lnTo>
                    <a:pt x="15566" y="2084"/>
                  </a:lnTo>
                  <a:close/>
                  <a:moveTo>
                    <a:pt x="3726" y="13727"/>
                  </a:moveTo>
                  <a:lnTo>
                    <a:pt x="3726" y="13727"/>
                  </a:lnTo>
                  <a:lnTo>
                    <a:pt x="3680" y="13727"/>
                  </a:lnTo>
                  <a:lnTo>
                    <a:pt x="3634" y="13661"/>
                  </a:lnTo>
                  <a:lnTo>
                    <a:pt x="3634" y="13463"/>
                  </a:lnTo>
                  <a:lnTo>
                    <a:pt x="3680" y="13330"/>
                  </a:lnTo>
                  <a:lnTo>
                    <a:pt x="3680" y="13529"/>
                  </a:lnTo>
                  <a:lnTo>
                    <a:pt x="3726" y="13727"/>
                  </a:lnTo>
                  <a:close/>
                  <a:moveTo>
                    <a:pt x="10354" y="12404"/>
                  </a:moveTo>
                  <a:lnTo>
                    <a:pt x="10354" y="12404"/>
                  </a:lnTo>
                  <a:lnTo>
                    <a:pt x="10217" y="12074"/>
                  </a:lnTo>
                  <a:lnTo>
                    <a:pt x="10171" y="11941"/>
                  </a:lnTo>
                  <a:lnTo>
                    <a:pt x="10217" y="11875"/>
                  </a:lnTo>
                  <a:lnTo>
                    <a:pt x="10309" y="11809"/>
                  </a:lnTo>
                  <a:lnTo>
                    <a:pt x="10354" y="11875"/>
                  </a:lnTo>
                  <a:lnTo>
                    <a:pt x="10354" y="12007"/>
                  </a:lnTo>
                  <a:lnTo>
                    <a:pt x="10446" y="12074"/>
                  </a:lnTo>
                  <a:lnTo>
                    <a:pt x="10446" y="12140"/>
                  </a:lnTo>
                  <a:lnTo>
                    <a:pt x="10491" y="12206"/>
                  </a:lnTo>
                  <a:lnTo>
                    <a:pt x="10537" y="12140"/>
                  </a:lnTo>
                  <a:lnTo>
                    <a:pt x="10583" y="12140"/>
                  </a:lnTo>
                  <a:lnTo>
                    <a:pt x="10811" y="12206"/>
                  </a:lnTo>
                  <a:lnTo>
                    <a:pt x="10583" y="12404"/>
                  </a:lnTo>
                  <a:lnTo>
                    <a:pt x="10446" y="12470"/>
                  </a:lnTo>
                  <a:lnTo>
                    <a:pt x="10354" y="12404"/>
                  </a:lnTo>
                  <a:close/>
                  <a:moveTo>
                    <a:pt x="15657" y="17928"/>
                  </a:moveTo>
                  <a:lnTo>
                    <a:pt x="15657" y="17928"/>
                  </a:lnTo>
                  <a:lnTo>
                    <a:pt x="15611" y="17928"/>
                  </a:lnTo>
                  <a:lnTo>
                    <a:pt x="15566" y="17928"/>
                  </a:lnTo>
                  <a:lnTo>
                    <a:pt x="15429" y="17796"/>
                  </a:lnTo>
                  <a:lnTo>
                    <a:pt x="15337" y="17664"/>
                  </a:lnTo>
                  <a:lnTo>
                    <a:pt x="15291" y="17531"/>
                  </a:lnTo>
                  <a:lnTo>
                    <a:pt x="15291" y="17399"/>
                  </a:lnTo>
                  <a:lnTo>
                    <a:pt x="15291" y="17134"/>
                  </a:lnTo>
                  <a:lnTo>
                    <a:pt x="15337" y="16936"/>
                  </a:lnTo>
                  <a:lnTo>
                    <a:pt x="15337" y="16870"/>
                  </a:lnTo>
                  <a:lnTo>
                    <a:pt x="15383" y="16804"/>
                  </a:lnTo>
                  <a:lnTo>
                    <a:pt x="15429" y="16870"/>
                  </a:lnTo>
                  <a:lnTo>
                    <a:pt x="15429" y="16936"/>
                  </a:lnTo>
                  <a:lnTo>
                    <a:pt x="15474" y="17068"/>
                  </a:lnTo>
                  <a:lnTo>
                    <a:pt x="15657" y="17598"/>
                  </a:lnTo>
                  <a:lnTo>
                    <a:pt x="15703" y="17664"/>
                  </a:lnTo>
                  <a:lnTo>
                    <a:pt x="15749" y="17796"/>
                  </a:lnTo>
                  <a:lnTo>
                    <a:pt x="15703" y="17862"/>
                  </a:lnTo>
                  <a:lnTo>
                    <a:pt x="15657" y="17928"/>
                  </a:lnTo>
                  <a:close/>
                  <a:moveTo>
                    <a:pt x="16526" y="18458"/>
                  </a:moveTo>
                  <a:lnTo>
                    <a:pt x="16526" y="18458"/>
                  </a:lnTo>
                  <a:lnTo>
                    <a:pt x="16480" y="18524"/>
                  </a:lnTo>
                  <a:lnTo>
                    <a:pt x="16389" y="18458"/>
                  </a:lnTo>
                  <a:lnTo>
                    <a:pt x="16389" y="18391"/>
                  </a:lnTo>
                  <a:lnTo>
                    <a:pt x="16389" y="18259"/>
                  </a:lnTo>
                  <a:lnTo>
                    <a:pt x="16480" y="18061"/>
                  </a:lnTo>
                  <a:lnTo>
                    <a:pt x="16480" y="17730"/>
                  </a:lnTo>
                  <a:lnTo>
                    <a:pt x="16526" y="18061"/>
                  </a:lnTo>
                  <a:lnTo>
                    <a:pt x="16571" y="18259"/>
                  </a:lnTo>
                  <a:lnTo>
                    <a:pt x="16526" y="18458"/>
                  </a:lnTo>
                  <a:close/>
                  <a:moveTo>
                    <a:pt x="17120" y="15150"/>
                  </a:moveTo>
                  <a:lnTo>
                    <a:pt x="17120" y="15150"/>
                  </a:lnTo>
                  <a:lnTo>
                    <a:pt x="17166" y="15150"/>
                  </a:lnTo>
                  <a:lnTo>
                    <a:pt x="17029" y="15216"/>
                  </a:lnTo>
                  <a:lnTo>
                    <a:pt x="16937" y="15348"/>
                  </a:lnTo>
                  <a:lnTo>
                    <a:pt x="16891" y="15481"/>
                  </a:lnTo>
                  <a:lnTo>
                    <a:pt x="16846" y="15613"/>
                  </a:lnTo>
                  <a:lnTo>
                    <a:pt x="16754" y="15679"/>
                  </a:lnTo>
                  <a:lnTo>
                    <a:pt x="16663" y="15811"/>
                  </a:lnTo>
                  <a:lnTo>
                    <a:pt x="16709" y="15811"/>
                  </a:lnTo>
                  <a:lnTo>
                    <a:pt x="16754" y="15877"/>
                  </a:lnTo>
                  <a:lnTo>
                    <a:pt x="16800" y="15877"/>
                  </a:lnTo>
                  <a:lnTo>
                    <a:pt x="16663" y="16010"/>
                  </a:lnTo>
                  <a:lnTo>
                    <a:pt x="16571" y="16142"/>
                  </a:lnTo>
                  <a:lnTo>
                    <a:pt x="16434" y="16274"/>
                  </a:lnTo>
                  <a:lnTo>
                    <a:pt x="16434" y="16208"/>
                  </a:lnTo>
                  <a:lnTo>
                    <a:pt x="16434" y="16142"/>
                  </a:lnTo>
                  <a:lnTo>
                    <a:pt x="16297" y="16142"/>
                  </a:lnTo>
                  <a:lnTo>
                    <a:pt x="16160" y="16142"/>
                  </a:lnTo>
                  <a:lnTo>
                    <a:pt x="16251" y="15811"/>
                  </a:lnTo>
                  <a:lnTo>
                    <a:pt x="16297" y="15547"/>
                  </a:lnTo>
                  <a:lnTo>
                    <a:pt x="16434" y="15414"/>
                  </a:lnTo>
                  <a:lnTo>
                    <a:pt x="16663" y="15282"/>
                  </a:lnTo>
                  <a:lnTo>
                    <a:pt x="17120" y="15150"/>
                  </a:lnTo>
                  <a:close/>
                  <a:moveTo>
                    <a:pt x="16114" y="6880"/>
                  </a:moveTo>
                  <a:lnTo>
                    <a:pt x="16114" y="6880"/>
                  </a:lnTo>
                  <a:lnTo>
                    <a:pt x="16114" y="6748"/>
                  </a:lnTo>
                  <a:lnTo>
                    <a:pt x="16206" y="6616"/>
                  </a:lnTo>
                  <a:lnTo>
                    <a:pt x="16251" y="6549"/>
                  </a:lnTo>
                  <a:lnTo>
                    <a:pt x="16297" y="6417"/>
                  </a:lnTo>
                  <a:lnTo>
                    <a:pt x="16343" y="6417"/>
                  </a:lnTo>
                  <a:lnTo>
                    <a:pt x="16480" y="6285"/>
                  </a:lnTo>
                  <a:lnTo>
                    <a:pt x="16480" y="6086"/>
                  </a:lnTo>
                  <a:lnTo>
                    <a:pt x="16480" y="5689"/>
                  </a:lnTo>
                  <a:lnTo>
                    <a:pt x="16571" y="5954"/>
                  </a:lnTo>
                  <a:lnTo>
                    <a:pt x="16571" y="6219"/>
                  </a:lnTo>
                  <a:lnTo>
                    <a:pt x="16480" y="6219"/>
                  </a:lnTo>
                  <a:lnTo>
                    <a:pt x="16434" y="6351"/>
                  </a:lnTo>
                  <a:lnTo>
                    <a:pt x="16389" y="6483"/>
                  </a:lnTo>
                  <a:lnTo>
                    <a:pt x="16343" y="6483"/>
                  </a:lnTo>
                  <a:lnTo>
                    <a:pt x="16343" y="6417"/>
                  </a:lnTo>
                  <a:lnTo>
                    <a:pt x="16251" y="6549"/>
                  </a:lnTo>
                  <a:lnTo>
                    <a:pt x="16069" y="7013"/>
                  </a:lnTo>
                  <a:lnTo>
                    <a:pt x="16114" y="6880"/>
                  </a:lnTo>
                  <a:close/>
                  <a:moveTo>
                    <a:pt x="16114" y="6880"/>
                  </a:moveTo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74" name="AutoShape 47"/>
            <p:cNvSpPr/>
            <p:nvPr/>
          </p:nvSpPr>
          <p:spPr bwMode="auto">
            <a:xfrm>
              <a:off x="6011" y="1952"/>
              <a:ext cx="64" cy="1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0" y="0"/>
                  </a:lnTo>
                  <a:lnTo>
                    <a:pt x="21600" y="21600"/>
                  </a:lnTo>
                  <a:lnTo>
                    <a:pt x="16200" y="21600"/>
                  </a:lnTo>
                  <a:lnTo>
                    <a:pt x="5400" y="0"/>
                  </a:lnTo>
                  <a:lnTo>
                    <a:pt x="0" y="0"/>
                  </a:lnTo>
                  <a:close/>
                  <a:moveTo>
                    <a:pt x="0" y="0"/>
                  </a:moveTo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75" name="AutoShape 48"/>
            <p:cNvSpPr/>
            <p:nvPr/>
          </p:nvSpPr>
          <p:spPr bwMode="auto">
            <a:xfrm>
              <a:off x="7468" y="728"/>
              <a:ext cx="48" cy="1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21600" y="21600"/>
                  </a:lnTo>
                  <a:lnTo>
                    <a:pt x="0" y="0"/>
                  </a:lnTo>
                  <a:lnTo>
                    <a:pt x="21600" y="21600"/>
                  </a:lnTo>
                  <a:close/>
                  <a:moveTo>
                    <a:pt x="21600" y="21600"/>
                  </a:moveTo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76" name="AutoShape 49"/>
            <p:cNvSpPr/>
            <p:nvPr/>
          </p:nvSpPr>
          <p:spPr bwMode="auto">
            <a:xfrm>
              <a:off x="6163" y="5192"/>
              <a:ext cx="80" cy="1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21600" y="21600"/>
                  </a:lnTo>
                  <a:lnTo>
                    <a:pt x="0" y="0"/>
                  </a:lnTo>
                  <a:lnTo>
                    <a:pt x="8640" y="0"/>
                  </a:lnTo>
                  <a:lnTo>
                    <a:pt x="21600" y="21600"/>
                  </a:lnTo>
                  <a:close/>
                  <a:moveTo>
                    <a:pt x="21600" y="21600"/>
                  </a:moveTo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77" name="AutoShape 50"/>
            <p:cNvSpPr/>
            <p:nvPr/>
          </p:nvSpPr>
          <p:spPr bwMode="auto">
            <a:xfrm>
              <a:off x="10742" y="5705"/>
              <a:ext cx="32" cy="6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16200"/>
                  </a:moveTo>
                  <a:lnTo>
                    <a:pt x="10800" y="16200"/>
                  </a:lnTo>
                  <a:lnTo>
                    <a:pt x="21600" y="0"/>
                  </a:lnTo>
                  <a:lnTo>
                    <a:pt x="0" y="21600"/>
                  </a:lnTo>
                  <a:lnTo>
                    <a:pt x="10800" y="16200"/>
                  </a:lnTo>
                  <a:close/>
                  <a:moveTo>
                    <a:pt x="10800" y="16200"/>
                  </a:moveTo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78" name="AutoShape 51"/>
            <p:cNvSpPr/>
            <p:nvPr/>
          </p:nvSpPr>
          <p:spPr bwMode="auto">
            <a:xfrm>
              <a:off x="3530" y="16"/>
              <a:ext cx="7612" cy="8089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09" y="12862"/>
                  </a:moveTo>
                  <a:lnTo>
                    <a:pt x="21509" y="12862"/>
                  </a:lnTo>
                  <a:lnTo>
                    <a:pt x="21464" y="12734"/>
                  </a:lnTo>
                  <a:lnTo>
                    <a:pt x="21418" y="12093"/>
                  </a:lnTo>
                  <a:lnTo>
                    <a:pt x="21418" y="12007"/>
                  </a:lnTo>
                  <a:lnTo>
                    <a:pt x="21418" y="11964"/>
                  </a:lnTo>
                  <a:lnTo>
                    <a:pt x="21418" y="12007"/>
                  </a:lnTo>
                  <a:lnTo>
                    <a:pt x="21418" y="11922"/>
                  </a:lnTo>
                  <a:lnTo>
                    <a:pt x="21418" y="11751"/>
                  </a:lnTo>
                  <a:lnTo>
                    <a:pt x="21237" y="11024"/>
                  </a:lnTo>
                  <a:lnTo>
                    <a:pt x="21009" y="10319"/>
                  </a:lnTo>
                  <a:lnTo>
                    <a:pt x="20737" y="9636"/>
                  </a:lnTo>
                  <a:lnTo>
                    <a:pt x="20464" y="8952"/>
                  </a:lnTo>
                  <a:lnTo>
                    <a:pt x="20124" y="8354"/>
                  </a:lnTo>
                  <a:lnTo>
                    <a:pt x="19806" y="7755"/>
                  </a:lnTo>
                  <a:lnTo>
                    <a:pt x="19442" y="7136"/>
                  </a:lnTo>
                  <a:lnTo>
                    <a:pt x="19079" y="6580"/>
                  </a:lnTo>
                  <a:lnTo>
                    <a:pt x="18670" y="6025"/>
                  </a:lnTo>
                  <a:lnTo>
                    <a:pt x="18216" y="5512"/>
                  </a:lnTo>
                  <a:lnTo>
                    <a:pt x="17762" y="4999"/>
                  </a:lnTo>
                  <a:lnTo>
                    <a:pt x="17262" y="4487"/>
                  </a:lnTo>
                  <a:lnTo>
                    <a:pt x="16421" y="3739"/>
                  </a:lnTo>
                  <a:lnTo>
                    <a:pt x="15513" y="3012"/>
                  </a:lnTo>
                  <a:lnTo>
                    <a:pt x="14559" y="2372"/>
                  </a:lnTo>
                  <a:lnTo>
                    <a:pt x="13537" y="1816"/>
                  </a:lnTo>
                  <a:lnTo>
                    <a:pt x="12538" y="1282"/>
                  </a:lnTo>
                  <a:lnTo>
                    <a:pt x="11447" y="855"/>
                  </a:lnTo>
                  <a:lnTo>
                    <a:pt x="10334" y="513"/>
                  </a:lnTo>
                  <a:lnTo>
                    <a:pt x="9199" y="256"/>
                  </a:lnTo>
                  <a:lnTo>
                    <a:pt x="8199" y="85"/>
                  </a:lnTo>
                  <a:lnTo>
                    <a:pt x="7268" y="0"/>
                  </a:lnTo>
                  <a:lnTo>
                    <a:pt x="8063" y="128"/>
                  </a:lnTo>
                  <a:lnTo>
                    <a:pt x="8426" y="171"/>
                  </a:lnTo>
                  <a:lnTo>
                    <a:pt x="8790" y="299"/>
                  </a:lnTo>
                  <a:lnTo>
                    <a:pt x="9380" y="427"/>
                  </a:lnTo>
                  <a:lnTo>
                    <a:pt x="9471" y="470"/>
                  </a:lnTo>
                  <a:lnTo>
                    <a:pt x="9517" y="555"/>
                  </a:lnTo>
                  <a:lnTo>
                    <a:pt x="9653" y="641"/>
                  </a:lnTo>
                  <a:lnTo>
                    <a:pt x="9789" y="684"/>
                  </a:lnTo>
                  <a:lnTo>
                    <a:pt x="10107" y="769"/>
                  </a:lnTo>
                  <a:lnTo>
                    <a:pt x="10153" y="769"/>
                  </a:lnTo>
                  <a:lnTo>
                    <a:pt x="10380" y="897"/>
                  </a:lnTo>
                  <a:lnTo>
                    <a:pt x="10516" y="983"/>
                  </a:lnTo>
                  <a:lnTo>
                    <a:pt x="10902" y="1068"/>
                  </a:lnTo>
                  <a:lnTo>
                    <a:pt x="10902" y="1111"/>
                  </a:lnTo>
                  <a:lnTo>
                    <a:pt x="10857" y="1196"/>
                  </a:lnTo>
                  <a:lnTo>
                    <a:pt x="10766" y="1282"/>
                  </a:lnTo>
                  <a:lnTo>
                    <a:pt x="10811" y="1389"/>
                  </a:lnTo>
                  <a:lnTo>
                    <a:pt x="10857" y="1431"/>
                  </a:lnTo>
                  <a:lnTo>
                    <a:pt x="10766" y="1431"/>
                  </a:lnTo>
                  <a:lnTo>
                    <a:pt x="10721" y="1389"/>
                  </a:lnTo>
                  <a:lnTo>
                    <a:pt x="10902" y="1517"/>
                  </a:lnTo>
                  <a:lnTo>
                    <a:pt x="10993" y="1560"/>
                  </a:lnTo>
                  <a:lnTo>
                    <a:pt x="11038" y="1602"/>
                  </a:lnTo>
                  <a:lnTo>
                    <a:pt x="10993" y="1645"/>
                  </a:lnTo>
                  <a:lnTo>
                    <a:pt x="10948" y="1602"/>
                  </a:lnTo>
                  <a:lnTo>
                    <a:pt x="10811" y="1602"/>
                  </a:lnTo>
                  <a:lnTo>
                    <a:pt x="10857" y="1645"/>
                  </a:lnTo>
                  <a:lnTo>
                    <a:pt x="10993" y="1731"/>
                  </a:lnTo>
                  <a:lnTo>
                    <a:pt x="11175" y="1859"/>
                  </a:lnTo>
                  <a:lnTo>
                    <a:pt x="11175" y="1901"/>
                  </a:lnTo>
                  <a:lnTo>
                    <a:pt x="11311" y="1944"/>
                  </a:lnTo>
                  <a:lnTo>
                    <a:pt x="11175" y="1901"/>
                  </a:lnTo>
                  <a:lnTo>
                    <a:pt x="10721" y="1645"/>
                  </a:lnTo>
                  <a:lnTo>
                    <a:pt x="10471" y="1560"/>
                  </a:lnTo>
                  <a:lnTo>
                    <a:pt x="10334" y="1474"/>
                  </a:lnTo>
                  <a:lnTo>
                    <a:pt x="10016" y="1517"/>
                  </a:lnTo>
                  <a:lnTo>
                    <a:pt x="9835" y="1560"/>
                  </a:lnTo>
                  <a:lnTo>
                    <a:pt x="9789" y="1602"/>
                  </a:lnTo>
                  <a:lnTo>
                    <a:pt x="9789" y="1645"/>
                  </a:lnTo>
                  <a:lnTo>
                    <a:pt x="9880" y="1773"/>
                  </a:lnTo>
                  <a:lnTo>
                    <a:pt x="9971" y="1859"/>
                  </a:lnTo>
                  <a:lnTo>
                    <a:pt x="10153" y="1901"/>
                  </a:lnTo>
                  <a:lnTo>
                    <a:pt x="10289" y="1901"/>
                  </a:lnTo>
                  <a:lnTo>
                    <a:pt x="10334" y="1901"/>
                  </a:lnTo>
                  <a:lnTo>
                    <a:pt x="10630" y="1944"/>
                  </a:lnTo>
                  <a:lnTo>
                    <a:pt x="10471" y="1944"/>
                  </a:lnTo>
                  <a:lnTo>
                    <a:pt x="10334" y="1901"/>
                  </a:lnTo>
                  <a:lnTo>
                    <a:pt x="10289" y="1901"/>
                  </a:lnTo>
                  <a:lnTo>
                    <a:pt x="10244" y="1901"/>
                  </a:lnTo>
                  <a:lnTo>
                    <a:pt x="10244" y="1944"/>
                  </a:lnTo>
                  <a:lnTo>
                    <a:pt x="10289" y="1987"/>
                  </a:lnTo>
                  <a:lnTo>
                    <a:pt x="10380" y="2072"/>
                  </a:lnTo>
                  <a:lnTo>
                    <a:pt x="10425" y="2201"/>
                  </a:lnTo>
                  <a:lnTo>
                    <a:pt x="10471" y="2286"/>
                  </a:lnTo>
                  <a:lnTo>
                    <a:pt x="10562" y="2372"/>
                  </a:lnTo>
                  <a:lnTo>
                    <a:pt x="10721" y="2457"/>
                  </a:lnTo>
                  <a:lnTo>
                    <a:pt x="10675" y="2500"/>
                  </a:lnTo>
                  <a:lnTo>
                    <a:pt x="10948" y="2585"/>
                  </a:lnTo>
                  <a:lnTo>
                    <a:pt x="10948" y="2542"/>
                  </a:lnTo>
                  <a:lnTo>
                    <a:pt x="10993" y="2585"/>
                  </a:lnTo>
                  <a:lnTo>
                    <a:pt x="11220" y="2671"/>
                  </a:lnTo>
                  <a:lnTo>
                    <a:pt x="11038" y="2628"/>
                  </a:lnTo>
                  <a:lnTo>
                    <a:pt x="10993" y="2585"/>
                  </a:lnTo>
                  <a:lnTo>
                    <a:pt x="10948" y="2585"/>
                  </a:lnTo>
                  <a:lnTo>
                    <a:pt x="10902" y="2671"/>
                  </a:lnTo>
                  <a:lnTo>
                    <a:pt x="10902" y="2799"/>
                  </a:lnTo>
                  <a:lnTo>
                    <a:pt x="10993" y="2884"/>
                  </a:lnTo>
                  <a:lnTo>
                    <a:pt x="11084" y="2884"/>
                  </a:lnTo>
                  <a:lnTo>
                    <a:pt x="11356" y="2927"/>
                  </a:lnTo>
                  <a:lnTo>
                    <a:pt x="11584" y="2970"/>
                  </a:lnTo>
                  <a:lnTo>
                    <a:pt x="11629" y="2970"/>
                  </a:lnTo>
                  <a:lnTo>
                    <a:pt x="11720" y="3055"/>
                  </a:lnTo>
                  <a:lnTo>
                    <a:pt x="11856" y="3098"/>
                  </a:lnTo>
                  <a:lnTo>
                    <a:pt x="12038" y="3183"/>
                  </a:lnTo>
                  <a:lnTo>
                    <a:pt x="11992" y="3183"/>
                  </a:lnTo>
                  <a:lnTo>
                    <a:pt x="11856" y="3141"/>
                  </a:lnTo>
                  <a:lnTo>
                    <a:pt x="11538" y="3055"/>
                  </a:lnTo>
                  <a:lnTo>
                    <a:pt x="11356" y="3012"/>
                  </a:lnTo>
                  <a:lnTo>
                    <a:pt x="11266" y="3012"/>
                  </a:lnTo>
                  <a:lnTo>
                    <a:pt x="11220" y="3055"/>
                  </a:lnTo>
                  <a:lnTo>
                    <a:pt x="11175" y="3141"/>
                  </a:lnTo>
                  <a:lnTo>
                    <a:pt x="11220" y="3183"/>
                  </a:lnTo>
                  <a:lnTo>
                    <a:pt x="11266" y="3226"/>
                  </a:lnTo>
                  <a:lnTo>
                    <a:pt x="11356" y="3269"/>
                  </a:lnTo>
                  <a:lnTo>
                    <a:pt x="11629" y="3269"/>
                  </a:lnTo>
                  <a:lnTo>
                    <a:pt x="11629" y="3312"/>
                  </a:lnTo>
                  <a:lnTo>
                    <a:pt x="11584" y="3312"/>
                  </a:lnTo>
                  <a:lnTo>
                    <a:pt x="11402" y="3354"/>
                  </a:lnTo>
                  <a:lnTo>
                    <a:pt x="11220" y="3226"/>
                  </a:lnTo>
                  <a:lnTo>
                    <a:pt x="11084" y="3141"/>
                  </a:lnTo>
                  <a:lnTo>
                    <a:pt x="10993" y="3098"/>
                  </a:lnTo>
                  <a:lnTo>
                    <a:pt x="10948" y="3141"/>
                  </a:lnTo>
                  <a:lnTo>
                    <a:pt x="11038" y="3183"/>
                  </a:lnTo>
                  <a:lnTo>
                    <a:pt x="11175" y="3226"/>
                  </a:lnTo>
                  <a:lnTo>
                    <a:pt x="11220" y="3312"/>
                  </a:lnTo>
                  <a:lnTo>
                    <a:pt x="11266" y="3440"/>
                  </a:lnTo>
                  <a:lnTo>
                    <a:pt x="11402" y="3440"/>
                  </a:lnTo>
                  <a:lnTo>
                    <a:pt x="11538" y="3482"/>
                  </a:lnTo>
                  <a:lnTo>
                    <a:pt x="11629" y="3525"/>
                  </a:lnTo>
                  <a:lnTo>
                    <a:pt x="11765" y="3653"/>
                  </a:lnTo>
                  <a:lnTo>
                    <a:pt x="11902" y="3739"/>
                  </a:lnTo>
                  <a:lnTo>
                    <a:pt x="11992" y="3739"/>
                  </a:lnTo>
                  <a:lnTo>
                    <a:pt x="12038" y="3739"/>
                  </a:lnTo>
                  <a:lnTo>
                    <a:pt x="12083" y="3696"/>
                  </a:lnTo>
                  <a:lnTo>
                    <a:pt x="12129" y="3653"/>
                  </a:lnTo>
                  <a:lnTo>
                    <a:pt x="12174" y="3611"/>
                  </a:lnTo>
                  <a:lnTo>
                    <a:pt x="12356" y="3611"/>
                  </a:lnTo>
                  <a:lnTo>
                    <a:pt x="12401" y="3653"/>
                  </a:lnTo>
                  <a:lnTo>
                    <a:pt x="12447" y="3739"/>
                  </a:lnTo>
                  <a:lnTo>
                    <a:pt x="12538" y="3782"/>
                  </a:lnTo>
                  <a:lnTo>
                    <a:pt x="12583" y="3782"/>
                  </a:lnTo>
                  <a:lnTo>
                    <a:pt x="12628" y="3739"/>
                  </a:lnTo>
                  <a:lnTo>
                    <a:pt x="12583" y="3782"/>
                  </a:lnTo>
                  <a:lnTo>
                    <a:pt x="12492" y="3824"/>
                  </a:lnTo>
                  <a:lnTo>
                    <a:pt x="12356" y="3696"/>
                  </a:lnTo>
                  <a:lnTo>
                    <a:pt x="12220" y="3653"/>
                  </a:lnTo>
                  <a:lnTo>
                    <a:pt x="12129" y="3653"/>
                  </a:lnTo>
                  <a:lnTo>
                    <a:pt x="12083" y="3696"/>
                  </a:lnTo>
                  <a:lnTo>
                    <a:pt x="12129" y="3782"/>
                  </a:lnTo>
                  <a:lnTo>
                    <a:pt x="12174" y="3824"/>
                  </a:lnTo>
                  <a:lnTo>
                    <a:pt x="12265" y="3867"/>
                  </a:lnTo>
                  <a:lnTo>
                    <a:pt x="12447" y="3953"/>
                  </a:lnTo>
                  <a:lnTo>
                    <a:pt x="12583" y="4123"/>
                  </a:lnTo>
                  <a:lnTo>
                    <a:pt x="12628" y="4252"/>
                  </a:lnTo>
                  <a:lnTo>
                    <a:pt x="12674" y="4294"/>
                  </a:lnTo>
                  <a:lnTo>
                    <a:pt x="12674" y="4337"/>
                  </a:lnTo>
                  <a:lnTo>
                    <a:pt x="12583" y="4444"/>
                  </a:lnTo>
                  <a:lnTo>
                    <a:pt x="12492" y="4444"/>
                  </a:lnTo>
                  <a:lnTo>
                    <a:pt x="12401" y="4444"/>
                  </a:lnTo>
                  <a:lnTo>
                    <a:pt x="12356" y="4444"/>
                  </a:lnTo>
                  <a:lnTo>
                    <a:pt x="12401" y="4337"/>
                  </a:lnTo>
                  <a:lnTo>
                    <a:pt x="12447" y="4252"/>
                  </a:lnTo>
                  <a:lnTo>
                    <a:pt x="12401" y="4166"/>
                  </a:lnTo>
                  <a:lnTo>
                    <a:pt x="12356" y="4038"/>
                  </a:lnTo>
                  <a:lnTo>
                    <a:pt x="12129" y="3867"/>
                  </a:lnTo>
                  <a:lnTo>
                    <a:pt x="12038" y="3867"/>
                  </a:lnTo>
                  <a:lnTo>
                    <a:pt x="11947" y="3824"/>
                  </a:lnTo>
                  <a:lnTo>
                    <a:pt x="11584" y="3611"/>
                  </a:lnTo>
                  <a:lnTo>
                    <a:pt x="11447" y="3525"/>
                  </a:lnTo>
                  <a:lnTo>
                    <a:pt x="11311" y="3482"/>
                  </a:lnTo>
                  <a:lnTo>
                    <a:pt x="11220" y="3482"/>
                  </a:lnTo>
                  <a:lnTo>
                    <a:pt x="11038" y="3312"/>
                  </a:lnTo>
                  <a:lnTo>
                    <a:pt x="10993" y="3269"/>
                  </a:lnTo>
                  <a:lnTo>
                    <a:pt x="10902" y="3226"/>
                  </a:lnTo>
                  <a:lnTo>
                    <a:pt x="10811" y="3269"/>
                  </a:lnTo>
                  <a:lnTo>
                    <a:pt x="10766" y="3312"/>
                  </a:lnTo>
                  <a:lnTo>
                    <a:pt x="10766" y="3354"/>
                  </a:lnTo>
                  <a:lnTo>
                    <a:pt x="10766" y="3397"/>
                  </a:lnTo>
                  <a:lnTo>
                    <a:pt x="10902" y="3482"/>
                  </a:lnTo>
                  <a:lnTo>
                    <a:pt x="10993" y="3568"/>
                  </a:lnTo>
                  <a:lnTo>
                    <a:pt x="11038" y="3653"/>
                  </a:lnTo>
                  <a:lnTo>
                    <a:pt x="11084" y="3739"/>
                  </a:lnTo>
                  <a:lnTo>
                    <a:pt x="11129" y="3739"/>
                  </a:lnTo>
                  <a:lnTo>
                    <a:pt x="11220" y="3782"/>
                  </a:lnTo>
                  <a:lnTo>
                    <a:pt x="11720" y="4038"/>
                  </a:lnTo>
                  <a:lnTo>
                    <a:pt x="11811" y="3995"/>
                  </a:lnTo>
                  <a:lnTo>
                    <a:pt x="11765" y="4038"/>
                  </a:lnTo>
                  <a:lnTo>
                    <a:pt x="11720" y="4038"/>
                  </a:lnTo>
                  <a:lnTo>
                    <a:pt x="11447" y="4123"/>
                  </a:lnTo>
                  <a:lnTo>
                    <a:pt x="11311" y="4123"/>
                  </a:lnTo>
                  <a:lnTo>
                    <a:pt x="11266" y="4123"/>
                  </a:lnTo>
                  <a:lnTo>
                    <a:pt x="11175" y="4123"/>
                  </a:lnTo>
                  <a:lnTo>
                    <a:pt x="11038" y="4166"/>
                  </a:lnTo>
                  <a:lnTo>
                    <a:pt x="10993" y="4209"/>
                  </a:lnTo>
                  <a:lnTo>
                    <a:pt x="11038" y="4252"/>
                  </a:lnTo>
                  <a:lnTo>
                    <a:pt x="11175" y="4337"/>
                  </a:lnTo>
                  <a:lnTo>
                    <a:pt x="11266" y="4487"/>
                  </a:lnTo>
                  <a:lnTo>
                    <a:pt x="11311" y="4529"/>
                  </a:lnTo>
                  <a:lnTo>
                    <a:pt x="11311" y="4572"/>
                  </a:lnTo>
                  <a:lnTo>
                    <a:pt x="11220" y="4615"/>
                  </a:lnTo>
                  <a:lnTo>
                    <a:pt x="11084" y="4615"/>
                  </a:lnTo>
                  <a:lnTo>
                    <a:pt x="10993" y="4658"/>
                  </a:lnTo>
                  <a:lnTo>
                    <a:pt x="10948" y="4700"/>
                  </a:lnTo>
                  <a:lnTo>
                    <a:pt x="10902" y="4743"/>
                  </a:lnTo>
                  <a:lnTo>
                    <a:pt x="10857" y="4828"/>
                  </a:lnTo>
                  <a:lnTo>
                    <a:pt x="10857" y="4786"/>
                  </a:lnTo>
                  <a:lnTo>
                    <a:pt x="10811" y="4700"/>
                  </a:lnTo>
                  <a:lnTo>
                    <a:pt x="10766" y="4615"/>
                  </a:lnTo>
                  <a:lnTo>
                    <a:pt x="10721" y="4658"/>
                  </a:lnTo>
                  <a:lnTo>
                    <a:pt x="10675" y="4700"/>
                  </a:lnTo>
                  <a:lnTo>
                    <a:pt x="10675" y="4828"/>
                  </a:lnTo>
                  <a:lnTo>
                    <a:pt x="10425" y="5213"/>
                  </a:lnTo>
                  <a:lnTo>
                    <a:pt x="10425" y="5341"/>
                  </a:lnTo>
                  <a:lnTo>
                    <a:pt x="10425" y="5384"/>
                  </a:lnTo>
                  <a:lnTo>
                    <a:pt x="10380" y="5427"/>
                  </a:lnTo>
                  <a:lnTo>
                    <a:pt x="10334" y="5469"/>
                  </a:lnTo>
                  <a:lnTo>
                    <a:pt x="10244" y="5427"/>
                  </a:lnTo>
                  <a:lnTo>
                    <a:pt x="10153" y="5341"/>
                  </a:lnTo>
                  <a:lnTo>
                    <a:pt x="10198" y="5299"/>
                  </a:lnTo>
                  <a:lnTo>
                    <a:pt x="10244" y="5256"/>
                  </a:lnTo>
                  <a:lnTo>
                    <a:pt x="10289" y="5213"/>
                  </a:lnTo>
                  <a:lnTo>
                    <a:pt x="10289" y="5170"/>
                  </a:lnTo>
                  <a:lnTo>
                    <a:pt x="10198" y="5170"/>
                  </a:lnTo>
                  <a:lnTo>
                    <a:pt x="10107" y="5170"/>
                  </a:lnTo>
                  <a:lnTo>
                    <a:pt x="10016" y="5213"/>
                  </a:lnTo>
                  <a:lnTo>
                    <a:pt x="9971" y="5256"/>
                  </a:lnTo>
                  <a:lnTo>
                    <a:pt x="9971" y="5299"/>
                  </a:lnTo>
                  <a:lnTo>
                    <a:pt x="9971" y="5341"/>
                  </a:lnTo>
                  <a:lnTo>
                    <a:pt x="10062" y="5427"/>
                  </a:lnTo>
                  <a:lnTo>
                    <a:pt x="10244" y="5512"/>
                  </a:lnTo>
                  <a:lnTo>
                    <a:pt x="10289" y="5555"/>
                  </a:lnTo>
                  <a:lnTo>
                    <a:pt x="10244" y="5598"/>
                  </a:lnTo>
                  <a:lnTo>
                    <a:pt x="10153" y="5640"/>
                  </a:lnTo>
                  <a:lnTo>
                    <a:pt x="10016" y="5640"/>
                  </a:lnTo>
                  <a:lnTo>
                    <a:pt x="10016" y="5683"/>
                  </a:lnTo>
                  <a:lnTo>
                    <a:pt x="10016" y="5769"/>
                  </a:lnTo>
                  <a:lnTo>
                    <a:pt x="9880" y="5939"/>
                  </a:lnTo>
                  <a:lnTo>
                    <a:pt x="9926" y="6025"/>
                  </a:lnTo>
                  <a:lnTo>
                    <a:pt x="10016" y="6068"/>
                  </a:lnTo>
                  <a:lnTo>
                    <a:pt x="10107" y="6110"/>
                  </a:lnTo>
                  <a:lnTo>
                    <a:pt x="10107" y="6153"/>
                  </a:lnTo>
                  <a:lnTo>
                    <a:pt x="10062" y="6196"/>
                  </a:lnTo>
                  <a:lnTo>
                    <a:pt x="10016" y="6239"/>
                  </a:lnTo>
                  <a:lnTo>
                    <a:pt x="9835" y="6281"/>
                  </a:lnTo>
                  <a:lnTo>
                    <a:pt x="9835" y="6239"/>
                  </a:lnTo>
                  <a:lnTo>
                    <a:pt x="9835" y="6196"/>
                  </a:lnTo>
                  <a:lnTo>
                    <a:pt x="9698" y="6153"/>
                  </a:lnTo>
                  <a:lnTo>
                    <a:pt x="9562" y="6153"/>
                  </a:lnTo>
                  <a:lnTo>
                    <a:pt x="9562" y="6239"/>
                  </a:lnTo>
                  <a:lnTo>
                    <a:pt x="9608" y="6281"/>
                  </a:lnTo>
                  <a:lnTo>
                    <a:pt x="9744" y="6324"/>
                  </a:lnTo>
                  <a:lnTo>
                    <a:pt x="9880" y="6367"/>
                  </a:lnTo>
                  <a:lnTo>
                    <a:pt x="9926" y="6452"/>
                  </a:lnTo>
                  <a:lnTo>
                    <a:pt x="9926" y="6495"/>
                  </a:lnTo>
                  <a:lnTo>
                    <a:pt x="9880" y="6495"/>
                  </a:lnTo>
                  <a:lnTo>
                    <a:pt x="9789" y="6495"/>
                  </a:lnTo>
                  <a:lnTo>
                    <a:pt x="9698" y="6495"/>
                  </a:lnTo>
                  <a:lnTo>
                    <a:pt x="9517" y="6452"/>
                  </a:lnTo>
                  <a:lnTo>
                    <a:pt x="9380" y="6409"/>
                  </a:lnTo>
                  <a:lnTo>
                    <a:pt x="9290" y="6281"/>
                  </a:lnTo>
                  <a:lnTo>
                    <a:pt x="9199" y="6196"/>
                  </a:lnTo>
                  <a:lnTo>
                    <a:pt x="9244" y="6153"/>
                  </a:lnTo>
                  <a:lnTo>
                    <a:pt x="9244" y="6068"/>
                  </a:lnTo>
                  <a:lnTo>
                    <a:pt x="9199" y="6068"/>
                  </a:lnTo>
                  <a:lnTo>
                    <a:pt x="9153" y="6025"/>
                  </a:lnTo>
                  <a:lnTo>
                    <a:pt x="9108" y="6025"/>
                  </a:lnTo>
                  <a:lnTo>
                    <a:pt x="9108" y="5982"/>
                  </a:lnTo>
                  <a:lnTo>
                    <a:pt x="9153" y="5939"/>
                  </a:lnTo>
                  <a:lnTo>
                    <a:pt x="9244" y="5897"/>
                  </a:lnTo>
                  <a:lnTo>
                    <a:pt x="9471" y="5897"/>
                  </a:lnTo>
                  <a:lnTo>
                    <a:pt x="9517" y="5897"/>
                  </a:lnTo>
                  <a:lnTo>
                    <a:pt x="9608" y="5897"/>
                  </a:lnTo>
                  <a:lnTo>
                    <a:pt x="9789" y="5598"/>
                  </a:lnTo>
                  <a:lnTo>
                    <a:pt x="9835" y="5555"/>
                  </a:lnTo>
                  <a:lnTo>
                    <a:pt x="9789" y="5512"/>
                  </a:lnTo>
                  <a:lnTo>
                    <a:pt x="9653" y="5384"/>
                  </a:lnTo>
                  <a:lnTo>
                    <a:pt x="9471" y="5341"/>
                  </a:lnTo>
                  <a:lnTo>
                    <a:pt x="9199" y="5256"/>
                  </a:lnTo>
                  <a:lnTo>
                    <a:pt x="9017" y="5213"/>
                  </a:lnTo>
                  <a:lnTo>
                    <a:pt x="8881" y="5170"/>
                  </a:lnTo>
                  <a:lnTo>
                    <a:pt x="8608" y="5170"/>
                  </a:lnTo>
                  <a:lnTo>
                    <a:pt x="8608" y="5213"/>
                  </a:lnTo>
                  <a:lnTo>
                    <a:pt x="8608" y="5256"/>
                  </a:lnTo>
                  <a:lnTo>
                    <a:pt x="8472" y="5213"/>
                  </a:lnTo>
                  <a:lnTo>
                    <a:pt x="8336" y="5128"/>
                  </a:lnTo>
                  <a:lnTo>
                    <a:pt x="8290" y="5170"/>
                  </a:lnTo>
                  <a:lnTo>
                    <a:pt x="8199" y="5128"/>
                  </a:lnTo>
                  <a:lnTo>
                    <a:pt x="8109" y="5042"/>
                  </a:lnTo>
                  <a:lnTo>
                    <a:pt x="8018" y="4914"/>
                  </a:lnTo>
                  <a:lnTo>
                    <a:pt x="7972" y="4914"/>
                  </a:lnTo>
                  <a:lnTo>
                    <a:pt x="7881" y="4914"/>
                  </a:lnTo>
                  <a:lnTo>
                    <a:pt x="7700" y="4871"/>
                  </a:lnTo>
                  <a:lnTo>
                    <a:pt x="7473" y="4914"/>
                  </a:lnTo>
                  <a:lnTo>
                    <a:pt x="7518" y="4957"/>
                  </a:lnTo>
                  <a:lnTo>
                    <a:pt x="7518" y="4999"/>
                  </a:lnTo>
                  <a:lnTo>
                    <a:pt x="7518" y="5042"/>
                  </a:lnTo>
                  <a:lnTo>
                    <a:pt x="7473" y="5128"/>
                  </a:lnTo>
                  <a:lnTo>
                    <a:pt x="7314" y="5213"/>
                  </a:lnTo>
                  <a:lnTo>
                    <a:pt x="7223" y="5213"/>
                  </a:lnTo>
                  <a:lnTo>
                    <a:pt x="7177" y="5299"/>
                  </a:lnTo>
                  <a:lnTo>
                    <a:pt x="7086" y="5299"/>
                  </a:lnTo>
                  <a:lnTo>
                    <a:pt x="7041" y="5256"/>
                  </a:lnTo>
                  <a:lnTo>
                    <a:pt x="6905" y="5299"/>
                  </a:lnTo>
                  <a:lnTo>
                    <a:pt x="6723" y="5384"/>
                  </a:lnTo>
                  <a:lnTo>
                    <a:pt x="6723" y="5427"/>
                  </a:lnTo>
                  <a:lnTo>
                    <a:pt x="6768" y="5555"/>
                  </a:lnTo>
                  <a:lnTo>
                    <a:pt x="6723" y="5640"/>
                  </a:lnTo>
                  <a:lnTo>
                    <a:pt x="6678" y="5726"/>
                  </a:lnTo>
                  <a:lnTo>
                    <a:pt x="6632" y="5769"/>
                  </a:lnTo>
                  <a:lnTo>
                    <a:pt x="6587" y="5726"/>
                  </a:lnTo>
                  <a:lnTo>
                    <a:pt x="6496" y="5726"/>
                  </a:lnTo>
                  <a:lnTo>
                    <a:pt x="6541" y="5769"/>
                  </a:lnTo>
                  <a:lnTo>
                    <a:pt x="6541" y="5811"/>
                  </a:lnTo>
                  <a:lnTo>
                    <a:pt x="6541" y="5982"/>
                  </a:lnTo>
                  <a:lnTo>
                    <a:pt x="6496" y="6025"/>
                  </a:lnTo>
                  <a:lnTo>
                    <a:pt x="6405" y="5982"/>
                  </a:lnTo>
                  <a:lnTo>
                    <a:pt x="6269" y="6025"/>
                  </a:lnTo>
                  <a:lnTo>
                    <a:pt x="6269" y="6068"/>
                  </a:lnTo>
                  <a:lnTo>
                    <a:pt x="6223" y="6110"/>
                  </a:lnTo>
                  <a:lnTo>
                    <a:pt x="6178" y="6153"/>
                  </a:lnTo>
                  <a:lnTo>
                    <a:pt x="6132" y="6153"/>
                  </a:lnTo>
                  <a:lnTo>
                    <a:pt x="6178" y="6239"/>
                  </a:lnTo>
                  <a:lnTo>
                    <a:pt x="6223" y="6281"/>
                  </a:lnTo>
                  <a:lnTo>
                    <a:pt x="6178" y="6409"/>
                  </a:lnTo>
                  <a:lnTo>
                    <a:pt x="6132" y="6538"/>
                  </a:lnTo>
                  <a:lnTo>
                    <a:pt x="5996" y="6751"/>
                  </a:lnTo>
                  <a:lnTo>
                    <a:pt x="5996" y="6666"/>
                  </a:lnTo>
                  <a:lnTo>
                    <a:pt x="6042" y="6538"/>
                  </a:lnTo>
                  <a:lnTo>
                    <a:pt x="5996" y="6580"/>
                  </a:lnTo>
                  <a:lnTo>
                    <a:pt x="5905" y="6709"/>
                  </a:lnTo>
                  <a:lnTo>
                    <a:pt x="5905" y="6751"/>
                  </a:lnTo>
                  <a:lnTo>
                    <a:pt x="5905" y="6794"/>
                  </a:lnTo>
                  <a:lnTo>
                    <a:pt x="5815" y="6794"/>
                  </a:lnTo>
                  <a:lnTo>
                    <a:pt x="5815" y="6751"/>
                  </a:lnTo>
                  <a:lnTo>
                    <a:pt x="5815" y="6709"/>
                  </a:lnTo>
                  <a:lnTo>
                    <a:pt x="5724" y="6794"/>
                  </a:lnTo>
                  <a:lnTo>
                    <a:pt x="5633" y="6880"/>
                  </a:lnTo>
                  <a:lnTo>
                    <a:pt x="5587" y="6922"/>
                  </a:lnTo>
                  <a:lnTo>
                    <a:pt x="5587" y="6965"/>
                  </a:lnTo>
                  <a:lnTo>
                    <a:pt x="5633" y="7008"/>
                  </a:lnTo>
                  <a:lnTo>
                    <a:pt x="5724" y="6965"/>
                  </a:lnTo>
                  <a:lnTo>
                    <a:pt x="5815" y="6922"/>
                  </a:lnTo>
                  <a:lnTo>
                    <a:pt x="5860" y="6880"/>
                  </a:lnTo>
                  <a:lnTo>
                    <a:pt x="5905" y="6922"/>
                  </a:lnTo>
                  <a:lnTo>
                    <a:pt x="5905" y="6965"/>
                  </a:lnTo>
                  <a:lnTo>
                    <a:pt x="5769" y="7008"/>
                  </a:lnTo>
                  <a:lnTo>
                    <a:pt x="5633" y="7008"/>
                  </a:lnTo>
                  <a:lnTo>
                    <a:pt x="5542" y="7093"/>
                  </a:lnTo>
                  <a:lnTo>
                    <a:pt x="5497" y="7136"/>
                  </a:lnTo>
                  <a:lnTo>
                    <a:pt x="5360" y="7179"/>
                  </a:lnTo>
                  <a:lnTo>
                    <a:pt x="5315" y="7221"/>
                  </a:lnTo>
                  <a:lnTo>
                    <a:pt x="5224" y="7221"/>
                  </a:lnTo>
                  <a:lnTo>
                    <a:pt x="5133" y="7221"/>
                  </a:lnTo>
                  <a:lnTo>
                    <a:pt x="5088" y="7264"/>
                  </a:lnTo>
                  <a:lnTo>
                    <a:pt x="5088" y="7350"/>
                  </a:lnTo>
                  <a:lnTo>
                    <a:pt x="5088" y="7456"/>
                  </a:lnTo>
                  <a:lnTo>
                    <a:pt x="5042" y="7499"/>
                  </a:lnTo>
                  <a:lnTo>
                    <a:pt x="4997" y="7499"/>
                  </a:lnTo>
                  <a:lnTo>
                    <a:pt x="4951" y="7456"/>
                  </a:lnTo>
                  <a:lnTo>
                    <a:pt x="4815" y="7456"/>
                  </a:lnTo>
                  <a:lnTo>
                    <a:pt x="4815" y="7499"/>
                  </a:lnTo>
                  <a:lnTo>
                    <a:pt x="4815" y="7542"/>
                  </a:lnTo>
                  <a:lnTo>
                    <a:pt x="4906" y="7542"/>
                  </a:lnTo>
                  <a:lnTo>
                    <a:pt x="4997" y="7499"/>
                  </a:lnTo>
                  <a:lnTo>
                    <a:pt x="5042" y="7499"/>
                  </a:lnTo>
                  <a:lnTo>
                    <a:pt x="5088" y="7542"/>
                  </a:lnTo>
                  <a:lnTo>
                    <a:pt x="5133" y="7585"/>
                  </a:lnTo>
                  <a:lnTo>
                    <a:pt x="5088" y="7627"/>
                  </a:lnTo>
                  <a:lnTo>
                    <a:pt x="4997" y="7670"/>
                  </a:lnTo>
                  <a:lnTo>
                    <a:pt x="4861" y="7713"/>
                  </a:lnTo>
                  <a:lnTo>
                    <a:pt x="4770" y="7713"/>
                  </a:lnTo>
                  <a:lnTo>
                    <a:pt x="4770" y="7755"/>
                  </a:lnTo>
                  <a:lnTo>
                    <a:pt x="4815" y="7755"/>
                  </a:lnTo>
                  <a:lnTo>
                    <a:pt x="4951" y="7755"/>
                  </a:lnTo>
                  <a:lnTo>
                    <a:pt x="4997" y="7755"/>
                  </a:lnTo>
                  <a:lnTo>
                    <a:pt x="5179" y="7713"/>
                  </a:lnTo>
                  <a:lnTo>
                    <a:pt x="5224" y="7755"/>
                  </a:lnTo>
                  <a:lnTo>
                    <a:pt x="4770" y="7841"/>
                  </a:lnTo>
                  <a:lnTo>
                    <a:pt x="4815" y="7841"/>
                  </a:lnTo>
                  <a:lnTo>
                    <a:pt x="4861" y="7841"/>
                  </a:lnTo>
                  <a:lnTo>
                    <a:pt x="4815" y="7841"/>
                  </a:lnTo>
                  <a:lnTo>
                    <a:pt x="4770" y="7841"/>
                  </a:lnTo>
                  <a:lnTo>
                    <a:pt x="4724" y="7841"/>
                  </a:lnTo>
                  <a:lnTo>
                    <a:pt x="4861" y="7926"/>
                  </a:lnTo>
                  <a:lnTo>
                    <a:pt x="4951" y="7969"/>
                  </a:lnTo>
                  <a:lnTo>
                    <a:pt x="5042" y="7969"/>
                  </a:lnTo>
                  <a:lnTo>
                    <a:pt x="5088" y="7926"/>
                  </a:lnTo>
                  <a:lnTo>
                    <a:pt x="5133" y="7969"/>
                  </a:lnTo>
                  <a:lnTo>
                    <a:pt x="5088" y="8055"/>
                  </a:lnTo>
                  <a:lnTo>
                    <a:pt x="5042" y="8097"/>
                  </a:lnTo>
                  <a:lnTo>
                    <a:pt x="4815" y="8226"/>
                  </a:lnTo>
                  <a:lnTo>
                    <a:pt x="4724" y="8268"/>
                  </a:lnTo>
                  <a:lnTo>
                    <a:pt x="4679" y="8311"/>
                  </a:lnTo>
                  <a:lnTo>
                    <a:pt x="4679" y="8396"/>
                  </a:lnTo>
                  <a:lnTo>
                    <a:pt x="4770" y="8482"/>
                  </a:lnTo>
                  <a:lnTo>
                    <a:pt x="4861" y="8567"/>
                  </a:lnTo>
                  <a:lnTo>
                    <a:pt x="4997" y="8610"/>
                  </a:lnTo>
                  <a:lnTo>
                    <a:pt x="5224" y="8653"/>
                  </a:lnTo>
                  <a:lnTo>
                    <a:pt x="5269" y="8696"/>
                  </a:lnTo>
                  <a:lnTo>
                    <a:pt x="5497" y="8482"/>
                  </a:lnTo>
                  <a:lnTo>
                    <a:pt x="5542" y="8396"/>
                  </a:lnTo>
                  <a:lnTo>
                    <a:pt x="5633" y="8354"/>
                  </a:lnTo>
                  <a:lnTo>
                    <a:pt x="5724" y="8268"/>
                  </a:lnTo>
                  <a:lnTo>
                    <a:pt x="5724" y="8183"/>
                  </a:lnTo>
                  <a:lnTo>
                    <a:pt x="5724" y="8140"/>
                  </a:lnTo>
                  <a:lnTo>
                    <a:pt x="5769" y="8268"/>
                  </a:lnTo>
                  <a:lnTo>
                    <a:pt x="5769" y="8354"/>
                  </a:lnTo>
                  <a:lnTo>
                    <a:pt x="5905" y="8482"/>
                  </a:lnTo>
                  <a:lnTo>
                    <a:pt x="5996" y="8653"/>
                  </a:lnTo>
                  <a:lnTo>
                    <a:pt x="5996" y="8738"/>
                  </a:lnTo>
                  <a:lnTo>
                    <a:pt x="5951" y="8824"/>
                  </a:lnTo>
                  <a:lnTo>
                    <a:pt x="6042" y="9208"/>
                  </a:lnTo>
                  <a:lnTo>
                    <a:pt x="6087" y="9208"/>
                  </a:lnTo>
                  <a:lnTo>
                    <a:pt x="6087" y="9166"/>
                  </a:lnTo>
                  <a:lnTo>
                    <a:pt x="6087" y="9080"/>
                  </a:lnTo>
                  <a:lnTo>
                    <a:pt x="6132" y="9080"/>
                  </a:lnTo>
                  <a:lnTo>
                    <a:pt x="6223" y="9166"/>
                  </a:lnTo>
                  <a:lnTo>
                    <a:pt x="6223" y="9251"/>
                  </a:lnTo>
                  <a:lnTo>
                    <a:pt x="6178" y="9294"/>
                  </a:lnTo>
                  <a:lnTo>
                    <a:pt x="6132" y="9294"/>
                  </a:lnTo>
                  <a:lnTo>
                    <a:pt x="6132" y="9379"/>
                  </a:lnTo>
                  <a:lnTo>
                    <a:pt x="6223" y="9593"/>
                  </a:lnTo>
                  <a:lnTo>
                    <a:pt x="6360" y="9593"/>
                  </a:lnTo>
                  <a:lnTo>
                    <a:pt x="6496" y="9593"/>
                  </a:lnTo>
                  <a:lnTo>
                    <a:pt x="6541" y="9507"/>
                  </a:lnTo>
                  <a:lnTo>
                    <a:pt x="6541" y="9465"/>
                  </a:lnTo>
                  <a:lnTo>
                    <a:pt x="6541" y="9379"/>
                  </a:lnTo>
                  <a:lnTo>
                    <a:pt x="6587" y="9336"/>
                  </a:lnTo>
                  <a:lnTo>
                    <a:pt x="6678" y="9251"/>
                  </a:lnTo>
                  <a:lnTo>
                    <a:pt x="6768" y="9208"/>
                  </a:lnTo>
                  <a:lnTo>
                    <a:pt x="6859" y="9166"/>
                  </a:lnTo>
                  <a:lnTo>
                    <a:pt x="6950" y="9123"/>
                  </a:lnTo>
                  <a:lnTo>
                    <a:pt x="6950" y="9037"/>
                  </a:lnTo>
                  <a:lnTo>
                    <a:pt x="6905" y="8952"/>
                  </a:lnTo>
                  <a:lnTo>
                    <a:pt x="6950" y="8866"/>
                  </a:lnTo>
                  <a:lnTo>
                    <a:pt x="6905" y="8824"/>
                  </a:lnTo>
                  <a:lnTo>
                    <a:pt x="6859" y="8738"/>
                  </a:lnTo>
                  <a:lnTo>
                    <a:pt x="6905" y="8738"/>
                  </a:lnTo>
                  <a:lnTo>
                    <a:pt x="6950" y="8738"/>
                  </a:lnTo>
                  <a:lnTo>
                    <a:pt x="6950" y="8696"/>
                  </a:lnTo>
                  <a:lnTo>
                    <a:pt x="6950" y="8610"/>
                  </a:lnTo>
                  <a:lnTo>
                    <a:pt x="6859" y="8567"/>
                  </a:lnTo>
                  <a:lnTo>
                    <a:pt x="6814" y="8567"/>
                  </a:lnTo>
                  <a:lnTo>
                    <a:pt x="6814" y="8525"/>
                  </a:lnTo>
                  <a:lnTo>
                    <a:pt x="6859" y="8482"/>
                  </a:lnTo>
                  <a:lnTo>
                    <a:pt x="6905" y="8482"/>
                  </a:lnTo>
                  <a:lnTo>
                    <a:pt x="7041" y="8482"/>
                  </a:lnTo>
                  <a:lnTo>
                    <a:pt x="7132" y="8439"/>
                  </a:lnTo>
                  <a:lnTo>
                    <a:pt x="7223" y="8354"/>
                  </a:lnTo>
                  <a:lnTo>
                    <a:pt x="7177" y="8354"/>
                  </a:lnTo>
                  <a:lnTo>
                    <a:pt x="7086" y="8311"/>
                  </a:lnTo>
                  <a:lnTo>
                    <a:pt x="7041" y="8226"/>
                  </a:lnTo>
                  <a:lnTo>
                    <a:pt x="7041" y="8140"/>
                  </a:lnTo>
                  <a:lnTo>
                    <a:pt x="7041" y="8226"/>
                  </a:lnTo>
                  <a:lnTo>
                    <a:pt x="7086" y="8268"/>
                  </a:lnTo>
                  <a:lnTo>
                    <a:pt x="7132" y="8268"/>
                  </a:lnTo>
                  <a:lnTo>
                    <a:pt x="7223" y="8226"/>
                  </a:lnTo>
                  <a:lnTo>
                    <a:pt x="7314" y="8140"/>
                  </a:lnTo>
                  <a:lnTo>
                    <a:pt x="7268" y="8097"/>
                  </a:lnTo>
                  <a:lnTo>
                    <a:pt x="7223" y="8012"/>
                  </a:lnTo>
                  <a:lnTo>
                    <a:pt x="7086" y="7884"/>
                  </a:lnTo>
                  <a:lnTo>
                    <a:pt x="6950" y="7627"/>
                  </a:lnTo>
                  <a:lnTo>
                    <a:pt x="6905" y="7456"/>
                  </a:lnTo>
                  <a:lnTo>
                    <a:pt x="6905" y="7307"/>
                  </a:lnTo>
                  <a:lnTo>
                    <a:pt x="6950" y="7264"/>
                  </a:lnTo>
                  <a:lnTo>
                    <a:pt x="7041" y="7221"/>
                  </a:lnTo>
                  <a:lnTo>
                    <a:pt x="7086" y="7093"/>
                  </a:lnTo>
                  <a:lnTo>
                    <a:pt x="7177" y="7008"/>
                  </a:lnTo>
                  <a:lnTo>
                    <a:pt x="7268" y="6965"/>
                  </a:lnTo>
                  <a:lnTo>
                    <a:pt x="7359" y="6922"/>
                  </a:lnTo>
                  <a:lnTo>
                    <a:pt x="7518" y="6751"/>
                  </a:lnTo>
                  <a:lnTo>
                    <a:pt x="7518" y="6709"/>
                  </a:lnTo>
                  <a:lnTo>
                    <a:pt x="7427" y="6709"/>
                  </a:lnTo>
                  <a:lnTo>
                    <a:pt x="7359" y="6666"/>
                  </a:lnTo>
                  <a:lnTo>
                    <a:pt x="7359" y="6623"/>
                  </a:lnTo>
                  <a:lnTo>
                    <a:pt x="7427" y="6580"/>
                  </a:lnTo>
                  <a:lnTo>
                    <a:pt x="7427" y="6495"/>
                  </a:lnTo>
                  <a:lnTo>
                    <a:pt x="7359" y="6452"/>
                  </a:lnTo>
                  <a:lnTo>
                    <a:pt x="7359" y="6409"/>
                  </a:lnTo>
                  <a:lnTo>
                    <a:pt x="7427" y="6367"/>
                  </a:lnTo>
                  <a:lnTo>
                    <a:pt x="7518" y="6324"/>
                  </a:lnTo>
                  <a:lnTo>
                    <a:pt x="7654" y="6281"/>
                  </a:lnTo>
                  <a:lnTo>
                    <a:pt x="7745" y="6281"/>
                  </a:lnTo>
                  <a:lnTo>
                    <a:pt x="7927" y="6367"/>
                  </a:lnTo>
                  <a:lnTo>
                    <a:pt x="8018" y="6409"/>
                  </a:lnTo>
                  <a:lnTo>
                    <a:pt x="8018" y="6495"/>
                  </a:lnTo>
                  <a:lnTo>
                    <a:pt x="7972" y="6538"/>
                  </a:lnTo>
                  <a:lnTo>
                    <a:pt x="7881" y="6580"/>
                  </a:lnTo>
                  <a:lnTo>
                    <a:pt x="7881" y="6666"/>
                  </a:lnTo>
                  <a:lnTo>
                    <a:pt x="7836" y="6794"/>
                  </a:lnTo>
                  <a:lnTo>
                    <a:pt x="7745" y="6922"/>
                  </a:lnTo>
                  <a:lnTo>
                    <a:pt x="7654" y="6965"/>
                  </a:lnTo>
                  <a:lnTo>
                    <a:pt x="7654" y="7008"/>
                  </a:lnTo>
                  <a:lnTo>
                    <a:pt x="7700" y="7050"/>
                  </a:lnTo>
                  <a:lnTo>
                    <a:pt x="7563" y="7136"/>
                  </a:lnTo>
                  <a:lnTo>
                    <a:pt x="7518" y="7136"/>
                  </a:lnTo>
                  <a:lnTo>
                    <a:pt x="7518" y="7179"/>
                  </a:lnTo>
                  <a:lnTo>
                    <a:pt x="7518" y="7307"/>
                  </a:lnTo>
                  <a:lnTo>
                    <a:pt x="7563" y="7456"/>
                  </a:lnTo>
                  <a:lnTo>
                    <a:pt x="7654" y="7713"/>
                  </a:lnTo>
                  <a:lnTo>
                    <a:pt x="7654" y="7798"/>
                  </a:lnTo>
                  <a:lnTo>
                    <a:pt x="7700" y="7884"/>
                  </a:lnTo>
                  <a:lnTo>
                    <a:pt x="8063" y="8012"/>
                  </a:lnTo>
                  <a:lnTo>
                    <a:pt x="8018" y="8055"/>
                  </a:lnTo>
                  <a:lnTo>
                    <a:pt x="8290" y="7926"/>
                  </a:lnTo>
                  <a:lnTo>
                    <a:pt x="8381" y="7926"/>
                  </a:lnTo>
                  <a:lnTo>
                    <a:pt x="8472" y="7841"/>
                  </a:lnTo>
                  <a:lnTo>
                    <a:pt x="8608" y="7755"/>
                  </a:lnTo>
                  <a:lnTo>
                    <a:pt x="8608" y="7798"/>
                  </a:lnTo>
                  <a:lnTo>
                    <a:pt x="8699" y="7755"/>
                  </a:lnTo>
                  <a:lnTo>
                    <a:pt x="8790" y="7713"/>
                  </a:lnTo>
                  <a:lnTo>
                    <a:pt x="9062" y="7755"/>
                  </a:lnTo>
                  <a:lnTo>
                    <a:pt x="9290" y="7841"/>
                  </a:lnTo>
                  <a:lnTo>
                    <a:pt x="9244" y="7884"/>
                  </a:lnTo>
                  <a:lnTo>
                    <a:pt x="9062" y="7884"/>
                  </a:lnTo>
                  <a:lnTo>
                    <a:pt x="8926" y="7969"/>
                  </a:lnTo>
                  <a:lnTo>
                    <a:pt x="8608" y="8055"/>
                  </a:lnTo>
                  <a:lnTo>
                    <a:pt x="8472" y="8097"/>
                  </a:lnTo>
                  <a:lnTo>
                    <a:pt x="8290" y="8140"/>
                  </a:lnTo>
                  <a:lnTo>
                    <a:pt x="8245" y="8226"/>
                  </a:lnTo>
                  <a:lnTo>
                    <a:pt x="8199" y="8226"/>
                  </a:lnTo>
                  <a:lnTo>
                    <a:pt x="8154" y="8226"/>
                  </a:lnTo>
                  <a:lnTo>
                    <a:pt x="8199" y="8354"/>
                  </a:lnTo>
                  <a:lnTo>
                    <a:pt x="8290" y="8525"/>
                  </a:lnTo>
                  <a:lnTo>
                    <a:pt x="8336" y="8482"/>
                  </a:lnTo>
                  <a:lnTo>
                    <a:pt x="8381" y="8482"/>
                  </a:lnTo>
                  <a:lnTo>
                    <a:pt x="8426" y="8482"/>
                  </a:lnTo>
                  <a:lnTo>
                    <a:pt x="8426" y="8567"/>
                  </a:lnTo>
                  <a:lnTo>
                    <a:pt x="8426" y="8653"/>
                  </a:lnTo>
                  <a:lnTo>
                    <a:pt x="8472" y="8738"/>
                  </a:lnTo>
                  <a:lnTo>
                    <a:pt x="8472" y="8781"/>
                  </a:lnTo>
                  <a:lnTo>
                    <a:pt x="8472" y="8824"/>
                  </a:lnTo>
                  <a:lnTo>
                    <a:pt x="8381" y="8909"/>
                  </a:lnTo>
                  <a:lnTo>
                    <a:pt x="8336" y="8909"/>
                  </a:lnTo>
                  <a:lnTo>
                    <a:pt x="8290" y="8866"/>
                  </a:lnTo>
                  <a:lnTo>
                    <a:pt x="8245" y="8824"/>
                  </a:lnTo>
                  <a:lnTo>
                    <a:pt x="8154" y="8738"/>
                  </a:lnTo>
                  <a:lnTo>
                    <a:pt x="8109" y="8696"/>
                  </a:lnTo>
                  <a:lnTo>
                    <a:pt x="8018" y="8696"/>
                  </a:lnTo>
                  <a:lnTo>
                    <a:pt x="7927" y="8781"/>
                  </a:lnTo>
                  <a:lnTo>
                    <a:pt x="7927" y="8824"/>
                  </a:lnTo>
                  <a:lnTo>
                    <a:pt x="7927" y="8909"/>
                  </a:lnTo>
                  <a:lnTo>
                    <a:pt x="7881" y="9037"/>
                  </a:lnTo>
                  <a:lnTo>
                    <a:pt x="7881" y="9166"/>
                  </a:lnTo>
                  <a:lnTo>
                    <a:pt x="7927" y="9379"/>
                  </a:lnTo>
                  <a:lnTo>
                    <a:pt x="7972" y="9550"/>
                  </a:lnTo>
                  <a:lnTo>
                    <a:pt x="8018" y="9593"/>
                  </a:lnTo>
                  <a:lnTo>
                    <a:pt x="8018" y="9636"/>
                  </a:lnTo>
                  <a:lnTo>
                    <a:pt x="7881" y="9636"/>
                  </a:lnTo>
                  <a:lnTo>
                    <a:pt x="7791" y="9636"/>
                  </a:lnTo>
                  <a:lnTo>
                    <a:pt x="7745" y="9636"/>
                  </a:lnTo>
                  <a:lnTo>
                    <a:pt x="7700" y="9678"/>
                  </a:lnTo>
                  <a:lnTo>
                    <a:pt x="7700" y="9721"/>
                  </a:lnTo>
                  <a:lnTo>
                    <a:pt x="7700" y="9764"/>
                  </a:lnTo>
                  <a:lnTo>
                    <a:pt x="7700" y="9807"/>
                  </a:lnTo>
                  <a:lnTo>
                    <a:pt x="7609" y="9807"/>
                  </a:lnTo>
                  <a:lnTo>
                    <a:pt x="7518" y="9807"/>
                  </a:lnTo>
                  <a:lnTo>
                    <a:pt x="7473" y="9721"/>
                  </a:lnTo>
                  <a:lnTo>
                    <a:pt x="7359" y="9721"/>
                  </a:lnTo>
                  <a:lnTo>
                    <a:pt x="7223" y="9764"/>
                  </a:lnTo>
                  <a:lnTo>
                    <a:pt x="7086" y="9807"/>
                  </a:lnTo>
                  <a:lnTo>
                    <a:pt x="6996" y="9807"/>
                  </a:lnTo>
                  <a:lnTo>
                    <a:pt x="6950" y="9935"/>
                  </a:lnTo>
                  <a:lnTo>
                    <a:pt x="6768" y="9977"/>
                  </a:lnTo>
                  <a:lnTo>
                    <a:pt x="6541" y="10063"/>
                  </a:lnTo>
                  <a:lnTo>
                    <a:pt x="6541" y="10106"/>
                  </a:lnTo>
                  <a:lnTo>
                    <a:pt x="6360" y="9977"/>
                  </a:lnTo>
                  <a:lnTo>
                    <a:pt x="6269" y="9935"/>
                  </a:lnTo>
                  <a:lnTo>
                    <a:pt x="6132" y="9892"/>
                  </a:lnTo>
                  <a:lnTo>
                    <a:pt x="6087" y="9935"/>
                  </a:lnTo>
                  <a:lnTo>
                    <a:pt x="6087" y="10020"/>
                  </a:lnTo>
                  <a:lnTo>
                    <a:pt x="5905" y="10063"/>
                  </a:lnTo>
                  <a:lnTo>
                    <a:pt x="5815" y="10063"/>
                  </a:lnTo>
                  <a:lnTo>
                    <a:pt x="5678" y="10020"/>
                  </a:lnTo>
                  <a:lnTo>
                    <a:pt x="5587" y="9892"/>
                  </a:lnTo>
                  <a:lnTo>
                    <a:pt x="5587" y="9849"/>
                  </a:lnTo>
                  <a:lnTo>
                    <a:pt x="5587" y="9807"/>
                  </a:lnTo>
                  <a:lnTo>
                    <a:pt x="5542" y="9764"/>
                  </a:lnTo>
                  <a:lnTo>
                    <a:pt x="5497" y="9764"/>
                  </a:lnTo>
                  <a:lnTo>
                    <a:pt x="5497" y="9636"/>
                  </a:lnTo>
                  <a:lnTo>
                    <a:pt x="5542" y="9465"/>
                  </a:lnTo>
                  <a:lnTo>
                    <a:pt x="5587" y="9465"/>
                  </a:lnTo>
                  <a:lnTo>
                    <a:pt x="5633" y="9465"/>
                  </a:lnTo>
                  <a:lnTo>
                    <a:pt x="5633" y="9379"/>
                  </a:lnTo>
                  <a:lnTo>
                    <a:pt x="5678" y="9294"/>
                  </a:lnTo>
                  <a:lnTo>
                    <a:pt x="5724" y="9336"/>
                  </a:lnTo>
                  <a:lnTo>
                    <a:pt x="5769" y="9336"/>
                  </a:lnTo>
                  <a:lnTo>
                    <a:pt x="5815" y="9294"/>
                  </a:lnTo>
                  <a:lnTo>
                    <a:pt x="5815" y="9251"/>
                  </a:lnTo>
                  <a:lnTo>
                    <a:pt x="5815" y="9080"/>
                  </a:lnTo>
                  <a:lnTo>
                    <a:pt x="5724" y="8824"/>
                  </a:lnTo>
                  <a:lnTo>
                    <a:pt x="5678" y="8824"/>
                  </a:lnTo>
                  <a:lnTo>
                    <a:pt x="5633" y="8866"/>
                  </a:lnTo>
                  <a:lnTo>
                    <a:pt x="5542" y="8952"/>
                  </a:lnTo>
                  <a:lnTo>
                    <a:pt x="5497" y="8995"/>
                  </a:lnTo>
                  <a:lnTo>
                    <a:pt x="5542" y="9037"/>
                  </a:lnTo>
                  <a:lnTo>
                    <a:pt x="5587" y="9037"/>
                  </a:lnTo>
                  <a:lnTo>
                    <a:pt x="5633" y="9037"/>
                  </a:lnTo>
                  <a:lnTo>
                    <a:pt x="5542" y="9080"/>
                  </a:lnTo>
                  <a:lnTo>
                    <a:pt x="5451" y="9123"/>
                  </a:lnTo>
                  <a:lnTo>
                    <a:pt x="5269" y="9294"/>
                  </a:lnTo>
                  <a:lnTo>
                    <a:pt x="5224" y="9422"/>
                  </a:lnTo>
                  <a:lnTo>
                    <a:pt x="5224" y="9507"/>
                  </a:lnTo>
                  <a:lnTo>
                    <a:pt x="5315" y="9721"/>
                  </a:lnTo>
                  <a:lnTo>
                    <a:pt x="5315" y="9764"/>
                  </a:lnTo>
                  <a:lnTo>
                    <a:pt x="5406" y="9935"/>
                  </a:lnTo>
                  <a:lnTo>
                    <a:pt x="5360" y="9977"/>
                  </a:lnTo>
                  <a:lnTo>
                    <a:pt x="5360" y="10063"/>
                  </a:lnTo>
                  <a:lnTo>
                    <a:pt x="5497" y="10148"/>
                  </a:lnTo>
                  <a:lnTo>
                    <a:pt x="5587" y="10148"/>
                  </a:lnTo>
                  <a:lnTo>
                    <a:pt x="5587" y="10191"/>
                  </a:lnTo>
                  <a:lnTo>
                    <a:pt x="5497" y="10191"/>
                  </a:lnTo>
                  <a:lnTo>
                    <a:pt x="5451" y="10148"/>
                  </a:lnTo>
                  <a:lnTo>
                    <a:pt x="5360" y="10063"/>
                  </a:lnTo>
                  <a:lnTo>
                    <a:pt x="5315" y="10063"/>
                  </a:lnTo>
                  <a:lnTo>
                    <a:pt x="5269" y="10106"/>
                  </a:lnTo>
                  <a:lnTo>
                    <a:pt x="5269" y="10148"/>
                  </a:lnTo>
                  <a:lnTo>
                    <a:pt x="5315" y="10191"/>
                  </a:lnTo>
                  <a:lnTo>
                    <a:pt x="5269" y="10234"/>
                  </a:lnTo>
                  <a:lnTo>
                    <a:pt x="5224" y="10234"/>
                  </a:lnTo>
                  <a:lnTo>
                    <a:pt x="5224" y="10191"/>
                  </a:lnTo>
                  <a:lnTo>
                    <a:pt x="5179" y="10148"/>
                  </a:lnTo>
                  <a:lnTo>
                    <a:pt x="5179" y="10106"/>
                  </a:lnTo>
                  <a:lnTo>
                    <a:pt x="5088" y="10148"/>
                  </a:lnTo>
                  <a:lnTo>
                    <a:pt x="5088" y="10191"/>
                  </a:lnTo>
                  <a:lnTo>
                    <a:pt x="5042" y="10234"/>
                  </a:lnTo>
                  <a:lnTo>
                    <a:pt x="4997" y="10277"/>
                  </a:lnTo>
                  <a:lnTo>
                    <a:pt x="4906" y="10277"/>
                  </a:lnTo>
                  <a:lnTo>
                    <a:pt x="4861" y="10234"/>
                  </a:lnTo>
                  <a:lnTo>
                    <a:pt x="4770" y="10234"/>
                  </a:lnTo>
                  <a:lnTo>
                    <a:pt x="4724" y="10191"/>
                  </a:lnTo>
                  <a:lnTo>
                    <a:pt x="4633" y="10277"/>
                  </a:lnTo>
                  <a:lnTo>
                    <a:pt x="4543" y="10319"/>
                  </a:lnTo>
                  <a:lnTo>
                    <a:pt x="4588" y="10319"/>
                  </a:lnTo>
                  <a:lnTo>
                    <a:pt x="4543" y="10469"/>
                  </a:lnTo>
                  <a:lnTo>
                    <a:pt x="4543" y="10512"/>
                  </a:lnTo>
                  <a:lnTo>
                    <a:pt x="4497" y="10554"/>
                  </a:lnTo>
                  <a:lnTo>
                    <a:pt x="4452" y="10554"/>
                  </a:lnTo>
                  <a:lnTo>
                    <a:pt x="4452" y="10512"/>
                  </a:lnTo>
                  <a:lnTo>
                    <a:pt x="4497" y="10362"/>
                  </a:lnTo>
                  <a:lnTo>
                    <a:pt x="4452" y="10319"/>
                  </a:lnTo>
                  <a:lnTo>
                    <a:pt x="4406" y="10319"/>
                  </a:lnTo>
                  <a:lnTo>
                    <a:pt x="4361" y="10469"/>
                  </a:lnTo>
                  <a:lnTo>
                    <a:pt x="4315" y="10597"/>
                  </a:lnTo>
                  <a:lnTo>
                    <a:pt x="4270" y="10682"/>
                  </a:lnTo>
                  <a:lnTo>
                    <a:pt x="4202" y="10725"/>
                  </a:lnTo>
                  <a:lnTo>
                    <a:pt x="4270" y="10811"/>
                  </a:lnTo>
                  <a:lnTo>
                    <a:pt x="4270" y="10853"/>
                  </a:lnTo>
                  <a:lnTo>
                    <a:pt x="4202" y="10853"/>
                  </a:lnTo>
                  <a:lnTo>
                    <a:pt x="4156" y="10853"/>
                  </a:lnTo>
                  <a:lnTo>
                    <a:pt x="4066" y="10811"/>
                  </a:lnTo>
                  <a:lnTo>
                    <a:pt x="3929" y="10896"/>
                  </a:lnTo>
                  <a:lnTo>
                    <a:pt x="3838" y="10939"/>
                  </a:lnTo>
                  <a:lnTo>
                    <a:pt x="3702" y="10982"/>
                  </a:lnTo>
                  <a:lnTo>
                    <a:pt x="3657" y="10982"/>
                  </a:lnTo>
                  <a:lnTo>
                    <a:pt x="3611" y="11024"/>
                  </a:lnTo>
                  <a:lnTo>
                    <a:pt x="3566" y="11067"/>
                  </a:lnTo>
                  <a:lnTo>
                    <a:pt x="3611" y="11110"/>
                  </a:lnTo>
                  <a:lnTo>
                    <a:pt x="3611" y="11195"/>
                  </a:lnTo>
                  <a:lnTo>
                    <a:pt x="3566" y="11238"/>
                  </a:lnTo>
                  <a:lnTo>
                    <a:pt x="3521" y="11281"/>
                  </a:lnTo>
                  <a:lnTo>
                    <a:pt x="3475" y="11281"/>
                  </a:lnTo>
                  <a:lnTo>
                    <a:pt x="3339" y="11323"/>
                  </a:lnTo>
                  <a:lnTo>
                    <a:pt x="3203" y="11409"/>
                  </a:lnTo>
                  <a:lnTo>
                    <a:pt x="3157" y="11452"/>
                  </a:lnTo>
                  <a:lnTo>
                    <a:pt x="3157" y="11494"/>
                  </a:lnTo>
                  <a:lnTo>
                    <a:pt x="3021" y="11494"/>
                  </a:lnTo>
                  <a:lnTo>
                    <a:pt x="2885" y="11452"/>
                  </a:lnTo>
                  <a:lnTo>
                    <a:pt x="2885" y="11409"/>
                  </a:lnTo>
                  <a:lnTo>
                    <a:pt x="2885" y="11323"/>
                  </a:lnTo>
                  <a:lnTo>
                    <a:pt x="2794" y="11281"/>
                  </a:lnTo>
                  <a:lnTo>
                    <a:pt x="2748" y="11281"/>
                  </a:lnTo>
                  <a:lnTo>
                    <a:pt x="2703" y="11281"/>
                  </a:lnTo>
                  <a:lnTo>
                    <a:pt x="2657" y="11409"/>
                  </a:lnTo>
                  <a:lnTo>
                    <a:pt x="2703" y="11452"/>
                  </a:lnTo>
                  <a:lnTo>
                    <a:pt x="2748" y="11494"/>
                  </a:lnTo>
                  <a:lnTo>
                    <a:pt x="2794" y="11494"/>
                  </a:lnTo>
                  <a:lnTo>
                    <a:pt x="2839" y="11494"/>
                  </a:lnTo>
                  <a:lnTo>
                    <a:pt x="2657" y="11665"/>
                  </a:lnTo>
                  <a:lnTo>
                    <a:pt x="2567" y="11708"/>
                  </a:lnTo>
                  <a:lnTo>
                    <a:pt x="2476" y="11708"/>
                  </a:lnTo>
                  <a:lnTo>
                    <a:pt x="2430" y="11623"/>
                  </a:lnTo>
                  <a:lnTo>
                    <a:pt x="2385" y="11537"/>
                  </a:lnTo>
                  <a:lnTo>
                    <a:pt x="2158" y="11580"/>
                  </a:lnTo>
                  <a:lnTo>
                    <a:pt x="1976" y="11623"/>
                  </a:lnTo>
                  <a:lnTo>
                    <a:pt x="2021" y="11751"/>
                  </a:lnTo>
                  <a:lnTo>
                    <a:pt x="2112" y="11836"/>
                  </a:lnTo>
                  <a:lnTo>
                    <a:pt x="2294" y="12050"/>
                  </a:lnTo>
                  <a:lnTo>
                    <a:pt x="2339" y="12007"/>
                  </a:lnTo>
                  <a:lnTo>
                    <a:pt x="2385" y="12007"/>
                  </a:lnTo>
                  <a:lnTo>
                    <a:pt x="2430" y="11964"/>
                  </a:lnTo>
                  <a:lnTo>
                    <a:pt x="2476" y="12050"/>
                  </a:lnTo>
                  <a:lnTo>
                    <a:pt x="2430" y="12093"/>
                  </a:lnTo>
                  <a:lnTo>
                    <a:pt x="2521" y="12135"/>
                  </a:lnTo>
                  <a:lnTo>
                    <a:pt x="2567" y="12135"/>
                  </a:lnTo>
                  <a:lnTo>
                    <a:pt x="2612" y="12178"/>
                  </a:lnTo>
                  <a:lnTo>
                    <a:pt x="2567" y="12221"/>
                  </a:lnTo>
                  <a:lnTo>
                    <a:pt x="2476" y="12264"/>
                  </a:lnTo>
                  <a:lnTo>
                    <a:pt x="2521" y="12349"/>
                  </a:lnTo>
                  <a:lnTo>
                    <a:pt x="2567" y="12392"/>
                  </a:lnTo>
                  <a:lnTo>
                    <a:pt x="2612" y="12563"/>
                  </a:lnTo>
                  <a:lnTo>
                    <a:pt x="2657" y="12734"/>
                  </a:lnTo>
                  <a:lnTo>
                    <a:pt x="2703" y="12947"/>
                  </a:lnTo>
                  <a:lnTo>
                    <a:pt x="2657" y="13033"/>
                  </a:lnTo>
                  <a:lnTo>
                    <a:pt x="2567" y="13204"/>
                  </a:lnTo>
                  <a:lnTo>
                    <a:pt x="2430" y="13439"/>
                  </a:lnTo>
                  <a:lnTo>
                    <a:pt x="2385" y="13481"/>
                  </a:lnTo>
                  <a:lnTo>
                    <a:pt x="2294" y="13481"/>
                  </a:lnTo>
                  <a:lnTo>
                    <a:pt x="2112" y="13439"/>
                  </a:lnTo>
                  <a:lnTo>
                    <a:pt x="2067" y="13439"/>
                  </a:lnTo>
                  <a:lnTo>
                    <a:pt x="2021" y="13481"/>
                  </a:lnTo>
                  <a:lnTo>
                    <a:pt x="1976" y="13439"/>
                  </a:lnTo>
                  <a:lnTo>
                    <a:pt x="1885" y="13374"/>
                  </a:lnTo>
                  <a:lnTo>
                    <a:pt x="1794" y="13374"/>
                  </a:lnTo>
                  <a:lnTo>
                    <a:pt x="1658" y="13374"/>
                  </a:lnTo>
                  <a:lnTo>
                    <a:pt x="1340" y="13289"/>
                  </a:lnTo>
                  <a:lnTo>
                    <a:pt x="999" y="13204"/>
                  </a:lnTo>
                  <a:lnTo>
                    <a:pt x="909" y="13118"/>
                  </a:lnTo>
                  <a:lnTo>
                    <a:pt x="863" y="13075"/>
                  </a:lnTo>
                  <a:lnTo>
                    <a:pt x="818" y="13075"/>
                  </a:lnTo>
                  <a:lnTo>
                    <a:pt x="454" y="13118"/>
                  </a:lnTo>
                  <a:lnTo>
                    <a:pt x="409" y="13161"/>
                  </a:lnTo>
                  <a:lnTo>
                    <a:pt x="409" y="13204"/>
                  </a:lnTo>
                  <a:lnTo>
                    <a:pt x="500" y="13332"/>
                  </a:lnTo>
                  <a:lnTo>
                    <a:pt x="500" y="13439"/>
                  </a:lnTo>
                  <a:lnTo>
                    <a:pt x="500" y="13567"/>
                  </a:lnTo>
                  <a:lnTo>
                    <a:pt x="363" y="14080"/>
                  </a:lnTo>
                  <a:lnTo>
                    <a:pt x="409" y="14080"/>
                  </a:lnTo>
                  <a:lnTo>
                    <a:pt x="273" y="14336"/>
                  </a:lnTo>
                  <a:lnTo>
                    <a:pt x="136" y="14507"/>
                  </a:lnTo>
                  <a:lnTo>
                    <a:pt x="45" y="14507"/>
                  </a:lnTo>
                  <a:lnTo>
                    <a:pt x="0" y="14635"/>
                  </a:lnTo>
                  <a:lnTo>
                    <a:pt x="0" y="14720"/>
                  </a:lnTo>
                  <a:lnTo>
                    <a:pt x="45" y="14934"/>
                  </a:lnTo>
                  <a:lnTo>
                    <a:pt x="136" y="15105"/>
                  </a:lnTo>
                  <a:lnTo>
                    <a:pt x="273" y="15233"/>
                  </a:lnTo>
                  <a:lnTo>
                    <a:pt x="454" y="15361"/>
                  </a:lnTo>
                  <a:lnTo>
                    <a:pt x="500" y="15361"/>
                  </a:lnTo>
                  <a:lnTo>
                    <a:pt x="591" y="15361"/>
                  </a:lnTo>
                  <a:lnTo>
                    <a:pt x="636" y="15490"/>
                  </a:lnTo>
                  <a:lnTo>
                    <a:pt x="681" y="15575"/>
                  </a:lnTo>
                  <a:lnTo>
                    <a:pt x="818" y="15703"/>
                  </a:lnTo>
                  <a:lnTo>
                    <a:pt x="954" y="15831"/>
                  </a:lnTo>
                  <a:lnTo>
                    <a:pt x="1840" y="15746"/>
                  </a:lnTo>
                  <a:lnTo>
                    <a:pt x="1885" y="15789"/>
                  </a:lnTo>
                  <a:lnTo>
                    <a:pt x="1931" y="15789"/>
                  </a:lnTo>
                  <a:lnTo>
                    <a:pt x="1976" y="15703"/>
                  </a:lnTo>
                  <a:lnTo>
                    <a:pt x="2067" y="15575"/>
                  </a:lnTo>
                  <a:lnTo>
                    <a:pt x="2203" y="15575"/>
                  </a:lnTo>
                  <a:lnTo>
                    <a:pt x="2294" y="15575"/>
                  </a:lnTo>
                  <a:lnTo>
                    <a:pt x="2339" y="15532"/>
                  </a:lnTo>
                  <a:lnTo>
                    <a:pt x="2385" y="15490"/>
                  </a:lnTo>
                  <a:lnTo>
                    <a:pt x="2385" y="15447"/>
                  </a:lnTo>
                  <a:lnTo>
                    <a:pt x="2385" y="15361"/>
                  </a:lnTo>
                  <a:lnTo>
                    <a:pt x="2521" y="15276"/>
                  </a:lnTo>
                  <a:lnTo>
                    <a:pt x="2612" y="15233"/>
                  </a:lnTo>
                  <a:lnTo>
                    <a:pt x="2567" y="14891"/>
                  </a:lnTo>
                  <a:lnTo>
                    <a:pt x="2612" y="14806"/>
                  </a:lnTo>
                  <a:lnTo>
                    <a:pt x="2657" y="14763"/>
                  </a:lnTo>
                  <a:lnTo>
                    <a:pt x="2885" y="14507"/>
                  </a:lnTo>
                  <a:lnTo>
                    <a:pt x="2975" y="14421"/>
                  </a:lnTo>
                  <a:lnTo>
                    <a:pt x="3157" y="14379"/>
                  </a:lnTo>
                  <a:lnTo>
                    <a:pt x="3248" y="14336"/>
                  </a:lnTo>
                  <a:lnTo>
                    <a:pt x="3339" y="14379"/>
                  </a:lnTo>
                  <a:lnTo>
                    <a:pt x="3430" y="14336"/>
                  </a:lnTo>
                  <a:lnTo>
                    <a:pt x="3566" y="14208"/>
                  </a:lnTo>
                  <a:lnTo>
                    <a:pt x="3611" y="14080"/>
                  </a:lnTo>
                  <a:lnTo>
                    <a:pt x="3657" y="13951"/>
                  </a:lnTo>
                  <a:lnTo>
                    <a:pt x="3611" y="13823"/>
                  </a:lnTo>
                  <a:lnTo>
                    <a:pt x="3611" y="13780"/>
                  </a:lnTo>
                  <a:lnTo>
                    <a:pt x="3657" y="13738"/>
                  </a:lnTo>
                  <a:lnTo>
                    <a:pt x="3748" y="13652"/>
                  </a:lnTo>
                  <a:lnTo>
                    <a:pt x="3884" y="13652"/>
                  </a:lnTo>
                  <a:lnTo>
                    <a:pt x="4202" y="13609"/>
                  </a:lnTo>
                  <a:lnTo>
                    <a:pt x="4202" y="13652"/>
                  </a:lnTo>
                  <a:lnTo>
                    <a:pt x="4156" y="13695"/>
                  </a:lnTo>
                  <a:lnTo>
                    <a:pt x="4270" y="13738"/>
                  </a:lnTo>
                  <a:lnTo>
                    <a:pt x="4406" y="13780"/>
                  </a:lnTo>
                  <a:lnTo>
                    <a:pt x="4497" y="13823"/>
                  </a:lnTo>
                  <a:lnTo>
                    <a:pt x="4679" y="13695"/>
                  </a:lnTo>
                  <a:lnTo>
                    <a:pt x="4861" y="13567"/>
                  </a:lnTo>
                  <a:lnTo>
                    <a:pt x="4951" y="13567"/>
                  </a:lnTo>
                  <a:lnTo>
                    <a:pt x="5042" y="13524"/>
                  </a:lnTo>
                  <a:lnTo>
                    <a:pt x="5133" y="13439"/>
                  </a:lnTo>
                  <a:lnTo>
                    <a:pt x="5179" y="13332"/>
                  </a:lnTo>
                  <a:lnTo>
                    <a:pt x="5224" y="13332"/>
                  </a:lnTo>
                  <a:lnTo>
                    <a:pt x="5406" y="13374"/>
                  </a:lnTo>
                  <a:lnTo>
                    <a:pt x="5542" y="13481"/>
                  </a:lnTo>
                  <a:lnTo>
                    <a:pt x="5633" y="13609"/>
                  </a:lnTo>
                  <a:lnTo>
                    <a:pt x="5678" y="13780"/>
                  </a:lnTo>
                  <a:lnTo>
                    <a:pt x="5678" y="13823"/>
                  </a:lnTo>
                  <a:lnTo>
                    <a:pt x="5678" y="13866"/>
                  </a:lnTo>
                  <a:lnTo>
                    <a:pt x="5769" y="13994"/>
                  </a:lnTo>
                  <a:lnTo>
                    <a:pt x="5860" y="14080"/>
                  </a:lnTo>
                  <a:lnTo>
                    <a:pt x="5905" y="14080"/>
                  </a:lnTo>
                  <a:lnTo>
                    <a:pt x="5996" y="14122"/>
                  </a:lnTo>
                  <a:lnTo>
                    <a:pt x="6042" y="14208"/>
                  </a:lnTo>
                  <a:lnTo>
                    <a:pt x="6223" y="14293"/>
                  </a:lnTo>
                  <a:lnTo>
                    <a:pt x="6360" y="14421"/>
                  </a:lnTo>
                  <a:lnTo>
                    <a:pt x="6405" y="14464"/>
                  </a:lnTo>
                  <a:lnTo>
                    <a:pt x="6496" y="14464"/>
                  </a:lnTo>
                  <a:lnTo>
                    <a:pt x="6587" y="14464"/>
                  </a:lnTo>
                  <a:lnTo>
                    <a:pt x="6632" y="14550"/>
                  </a:lnTo>
                  <a:lnTo>
                    <a:pt x="6678" y="14635"/>
                  </a:lnTo>
                  <a:lnTo>
                    <a:pt x="6814" y="14635"/>
                  </a:lnTo>
                  <a:lnTo>
                    <a:pt x="6905" y="14678"/>
                  </a:lnTo>
                  <a:lnTo>
                    <a:pt x="6996" y="14763"/>
                  </a:lnTo>
                  <a:lnTo>
                    <a:pt x="7041" y="14891"/>
                  </a:lnTo>
                  <a:lnTo>
                    <a:pt x="7086" y="14891"/>
                  </a:lnTo>
                  <a:lnTo>
                    <a:pt x="7177" y="14891"/>
                  </a:lnTo>
                  <a:lnTo>
                    <a:pt x="7268" y="15062"/>
                  </a:lnTo>
                  <a:lnTo>
                    <a:pt x="7359" y="15276"/>
                  </a:lnTo>
                  <a:lnTo>
                    <a:pt x="7314" y="15319"/>
                  </a:lnTo>
                  <a:lnTo>
                    <a:pt x="7223" y="15447"/>
                  </a:lnTo>
                  <a:lnTo>
                    <a:pt x="7177" y="15532"/>
                  </a:lnTo>
                  <a:lnTo>
                    <a:pt x="7177" y="15575"/>
                  </a:lnTo>
                  <a:lnTo>
                    <a:pt x="7268" y="15618"/>
                  </a:lnTo>
                  <a:lnTo>
                    <a:pt x="7359" y="15575"/>
                  </a:lnTo>
                  <a:lnTo>
                    <a:pt x="7473" y="15404"/>
                  </a:lnTo>
                  <a:lnTo>
                    <a:pt x="7473" y="15361"/>
                  </a:lnTo>
                  <a:lnTo>
                    <a:pt x="7473" y="15276"/>
                  </a:lnTo>
                  <a:lnTo>
                    <a:pt x="7563" y="15233"/>
                  </a:lnTo>
                  <a:lnTo>
                    <a:pt x="7654" y="15191"/>
                  </a:lnTo>
                  <a:lnTo>
                    <a:pt x="7700" y="15148"/>
                  </a:lnTo>
                  <a:lnTo>
                    <a:pt x="7654" y="15105"/>
                  </a:lnTo>
                  <a:lnTo>
                    <a:pt x="7563" y="15062"/>
                  </a:lnTo>
                  <a:lnTo>
                    <a:pt x="7427" y="14977"/>
                  </a:lnTo>
                  <a:lnTo>
                    <a:pt x="7427" y="14934"/>
                  </a:lnTo>
                  <a:lnTo>
                    <a:pt x="7473" y="14849"/>
                  </a:lnTo>
                  <a:lnTo>
                    <a:pt x="7518" y="14720"/>
                  </a:lnTo>
                  <a:lnTo>
                    <a:pt x="7609" y="14678"/>
                  </a:lnTo>
                  <a:lnTo>
                    <a:pt x="7700" y="14678"/>
                  </a:lnTo>
                  <a:lnTo>
                    <a:pt x="7791" y="14763"/>
                  </a:lnTo>
                  <a:lnTo>
                    <a:pt x="7836" y="14806"/>
                  </a:lnTo>
                  <a:lnTo>
                    <a:pt x="7881" y="14849"/>
                  </a:lnTo>
                  <a:lnTo>
                    <a:pt x="7927" y="14891"/>
                  </a:lnTo>
                  <a:lnTo>
                    <a:pt x="7972" y="14891"/>
                  </a:lnTo>
                  <a:lnTo>
                    <a:pt x="8018" y="14891"/>
                  </a:lnTo>
                  <a:lnTo>
                    <a:pt x="7972" y="14763"/>
                  </a:lnTo>
                  <a:lnTo>
                    <a:pt x="7927" y="14678"/>
                  </a:lnTo>
                  <a:lnTo>
                    <a:pt x="7836" y="14635"/>
                  </a:lnTo>
                  <a:lnTo>
                    <a:pt x="7654" y="14507"/>
                  </a:lnTo>
                  <a:lnTo>
                    <a:pt x="7427" y="14464"/>
                  </a:lnTo>
                  <a:lnTo>
                    <a:pt x="7223" y="14379"/>
                  </a:lnTo>
                  <a:lnTo>
                    <a:pt x="6950" y="14208"/>
                  </a:lnTo>
                  <a:lnTo>
                    <a:pt x="6678" y="13994"/>
                  </a:lnTo>
                  <a:lnTo>
                    <a:pt x="6632" y="13909"/>
                  </a:lnTo>
                  <a:lnTo>
                    <a:pt x="6632" y="13823"/>
                  </a:lnTo>
                  <a:lnTo>
                    <a:pt x="6587" y="13738"/>
                  </a:lnTo>
                  <a:lnTo>
                    <a:pt x="6541" y="13652"/>
                  </a:lnTo>
                  <a:lnTo>
                    <a:pt x="6269" y="13481"/>
                  </a:lnTo>
                  <a:lnTo>
                    <a:pt x="6178" y="13374"/>
                  </a:lnTo>
                  <a:lnTo>
                    <a:pt x="6132" y="13289"/>
                  </a:lnTo>
                  <a:lnTo>
                    <a:pt x="6178" y="13246"/>
                  </a:lnTo>
                  <a:lnTo>
                    <a:pt x="6223" y="13118"/>
                  </a:lnTo>
                  <a:lnTo>
                    <a:pt x="6314" y="13033"/>
                  </a:lnTo>
                  <a:lnTo>
                    <a:pt x="6496" y="12862"/>
                  </a:lnTo>
                  <a:lnTo>
                    <a:pt x="6541" y="12904"/>
                  </a:lnTo>
                  <a:lnTo>
                    <a:pt x="6632" y="12947"/>
                  </a:lnTo>
                  <a:lnTo>
                    <a:pt x="6768" y="13033"/>
                  </a:lnTo>
                  <a:lnTo>
                    <a:pt x="6814" y="13118"/>
                  </a:lnTo>
                  <a:lnTo>
                    <a:pt x="6905" y="13246"/>
                  </a:lnTo>
                  <a:lnTo>
                    <a:pt x="6950" y="13289"/>
                  </a:lnTo>
                  <a:lnTo>
                    <a:pt x="7041" y="13374"/>
                  </a:lnTo>
                  <a:lnTo>
                    <a:pt x="6996" y="13374"/>
                  </a:lnTo>
                  <a:lnTo>
                    <a:pt x="6950" y="13439"/>
                  </a:lnTo>
                  <a:lnTo>
                    <a:pt x="7041" y="13567"/>
                  </a:lnTo>
                  <a:lnTo>
                    <a:pt x="7132" y="13609"/>
                  </a:lnTo>
                  <a:lnTo>
                    <a:pt x="7223" y="13652"/>
                  </a:lnTo>
                  <a:lnTo>
                    <a:pt x="7359" y="13652"/>
                  </a:lnTo>
                  <a:lnTo>
                    <a:pt x="7563" y="13695"/>
                  </a:lnTo>
                  <a:lnTo>
                    <a:pt x="7654" y="13738"/>
                  </a:lnTo>
                  <a:lnTo>
                    <a:pt x="7700" y="13866"/>
                  </a:lnTo>
                  <a:lnTo>
                    <a:pt x="7972" y="13951"/>
                  </a:lnTo>
                  <a:lnTo>
                    <a:pt x="7927" y="13994"/>
                  </a:lnTo>
                  <a:lnTo>
                    <a:pt x="8109" y="14336"/>
                  </a:lnTo>
                  <a:lnTo>
                    <a:pt x="8245" y="14635"/>
                  </a:lnTo>
                  <a:lnTo>
                    <a:pt x="8245" y="14678"/>
                  </a:lnTo>
                  <a:lnTo>
                    <a:pt x="8199" y="14678"/>
                  </a:lnTo>
                  <a:lnTo>
                    <a:pt x="8381" y="14806"/>
                  </a:lnTo>
                  <a:lnTo>
                    <a:pt x="8426" y="14891"/>
                  </a:lnTo>
                  <a:lnTo>
                    <a:pt x="8563" y="15020"/>
                  </a:lnTo>
                  <a:lnTo>
                    <a:pt x="8654" y="15191"/>
                  </a:lnTo>
                  <a:lnTo>
                    <a:pt x="8790" y="15276"/>
                  </a:lnTo>
                  <a:lnTo>
                    <a:pt x="8881" y="15319"/>
                  </a:lnTo>
                  <a:lnTo>
                    <a:pt x="8972" y="15319"/>
                  </a:lnTo>
                  <a:lnTo>
                    <a:pt x="9062" y="15319"/>
                  </a:lnTo>
                  <a:lnTo>
                    <a:pt x="9153" y="15319"/>
                  </a:lnTo>
                  <a:lnTo>
                    <a:pt x="9153" y="15276"/>
                  </a:lnTo>
                  <a:lnTo>
                    <a:pt x="9290" y="15276"/>
                  </a:lnTo>
                  <a:lnTo>
                    <a:pt x="9426" y="15319"/>
                  </a:lnTo>
                  <a:lnTo>
                    <a:pt x="9426" y="15361"/>
                  </a:lnTo>
                  <a:lnTo>
                    <a:pt x="9380" y="15404"/>
                  </a:lnTo>
                  <a:lnTo>
                    <a:pt x="9335" y="15404"/>
                  </a:lnTo>
                  <a:lnTo>
                    <a:pt x="9199" y="15404"/>
                  </a:lnTo>
                  <a:lnTo>
                    <a:pt x="9062" y="15319"/>
                  </a:lnTo>
                  <a:lnTo>
                    <a:pt x="8926" y="15361"/>
                  </a:lnTo>
                  <a:lnTo>
                    <a:pt x="8881" y="15319"/>
                  </a:lnTo>
                  <a:lnTo>
                    <a:pt x="8835" y="15404"/>
                  </a:lnTo>
                  <a:lnTo>
                    <a:pt x="8790" y="15532"/>
                  </a:lnTo>
                  <a:lnTo>
                    <a:pt x="8835" y="15575"/>
                  </a:lnTo>
                  <a:lnTo>
                    <a:pt x="8881" y="15575"/>
                  </a:lnTo>
                  <a:lnTo>
                    <a:pt x="8972" y="15618"/>
                  </a:lnTo>
                  <a:lnTo>
                    <a:pt x="9017" y="15746"/>
                  </a:lnTo>
                  <a:lnTo>
                    <a:pt x="9017" y="15789"/>
                  </a:lnTo>
                  <a:lnTo>
                    <a:pt x="9017" y="15874"/>
                  </a:lnTo>
                  <a:lnTo>
                    <a:pt x="9062" y="15831"/>
                  </a:lnTo>
                  <a:lnTo>
                    <a:pt x="9108" y="15831"/>
                  </a:lnTo>
                  <a:lnTo>
                    <a:pt x="9108" y="15789"/>
                  </a:lnTo>
                  <a:lnTo>
                    <a:pt x="9153" y="15789"/>
                  </a:lnTo>
                  <a:lnTo>
                    <a:pt x="9199" y="15789"/>
                  </a:lnTo>
                  <a:lnTo>
                    <a:pt x="9199" y="15874"/>
                  </a:lnTo>
                  <a:lnTo>
                    <a:pt x="9199" y="15917"/>
                  </a:lnTo>
                  <a:lnTo>
                    <a:pt x="9244" y="15960"/>
                  </a:lnTo>
                  <a:lnTo>
                    <a:pt x="9290" y="15917"/>
                  </a:lnTo>
                  <a:lnTo>
                    <a:pt x="9290" y="15874"/>
                  </a:lnTo>
                  <a:lnTo>
                    <a:pt x="9290" y="15831"/>
                  </a:lnTo>
                  <a:lnTo>
                    <a:pt x="9335" y="15831"/>
                  </a:lnTo>
                  <a:lnTo>
                    <a:pt x="9380" y="15831"/>
                  </a:lnTo>
                  <a:lnTo>
                    <a:pt x="9426" y="15874"/>
                  </a:lnTo>
                  <a:lnTo>
                    <a:pt x="9426" y="15917"/>
                  </a:lnTo>
                  <a:lnTo>
                    <a:pt x="9471" y="15917"/>
                  </a:lnTo>
                  <a:lnTo>
                    <a:pt x="9471" y="15874"/>
                  </a:lnTo>
                  <a:lnTo>
                    <a:pt x="9426" y="15831"/>
                  </a:lnTo>
                  <a:lnTo>
                    <a:pt x="9335" y="15703"/>
                  </a:lnTo>
                  <a:lnTo>
                    <a:pt x="9290" y="15575"/>
                  </a:lnTo>
                  <a:lnTo>
                    <a:pt x="9290" y="15490"/>
                  </a:lnTo>
                  <a:lnTo>
                    <a:pt x="9380" y="15404"/>
                  </a:lnTo>
                  <a:lnTo>
                    <a:pt x="9517" y="15361"/>
                  </a:lnTo>
                  <a:lnTo>
                    <a:pt x="9562" y="15404"/>
                  </a:lnTo>
                  <a:lnTo>
                    <a:pt x="9608" y="15447"/>
                  </a:lnTo>
                  <a:lnTo>
                    <a:pt x="9608" y="15490"/>
                  </a:lnTo>
                  <a:lnTo>
                    <a:pt x="9653" y="15490"/>
                  </a:lnTo>
                  <a:lnTo>
                    <a:pt x="9698" y="15447"/>
                  </a:lnTo>
                  <a:lnTo>
                    <a:pt x="9698" y="15404"/>
                  </a:lnTo>
                  <a:lnTo>
                    <a:pt x="9653" y="15276"/>
                  </a:lnTo>
                  <a:lnTo>
                    <a:pt x="9517" y="15191"/>
                  </a:lnTo>
                  <a:lnTo>
                    <a:pt x="9335" y="15148"/>
                  </a:lnTo>
                  <a:lnTo>
                    <a:pt x="9244" y="15148"/>
                  </a:lnTo>
                  <a:lnTo>
                    <a:pt x="9199" y="15148"/>
                  </a:lnTo>
                  <a:lnTo>
                    <a:pt x="9153" y="15105"/>
                  </a:lnTo>
                  <a:lnTo>
                    <a:pt x="9199" y="15062"/>
                  </a:lnTo>
                  <a:lnTo>
                    <a:pt x="9290" y="15062"/>
                  </a:lnTo>
                  <a:lnTo>
                    <a:pt x="9335" y="15020"/>
                  </a:lnTo>
                  <a:lnTo>
                    <a:pt x="9380" y="14977"/>
                  </a:lnTo>
                  <a:lnTo>
                    <a:pt x="9380" y="14849"/>
                  </a:lnTo>
                  <a:lnTo>
                    <a:pt x="9290" y="14806"/>
                  </a:lnTo>
                  <a:lnTo>
                    <a:pt x="9199" y="14763"/>
                  </a:lnTo>
                  <a:lnTo>
                    <a:pt x="9153" y="14720"/>
                  </a:lnTo>
                  <a:lnTo>
                    <a:pt x="9108" y="14635"/>
                  </a:lnTo>
                  <a:lnTo>
                    <a:pt x="9108" y="14592"/>
                  </a:lnTo>
                  <a:lnTo>
                    <a:pt x="9108" y="14550"/>
                  </a:lnTo>
                  <a:lnTo>
                    <a:pt x="9199" y="14550"/>
                  </a:lnTo>
                  <a:lnTo>
                    <a:pt x="9335" y="14635"/>
                  </a:lnTo>
                  <a:lnTo>
                    <a:pt x="9426" y="14678"/>
                  </a:lnTo>
                  <a:lnTo>
                    <a:pt x="9517" y="14678"/>
                  </a:lnTo>
                  <a:lnTo>
                    <a:pt x="9517" y="14635"/>
                  </a:lnTo>
                  <a:lnTo>
                    <a:pt x="9517" y="14592"/>
                  </a:lnTo>
                  <a:lnTo>
                    <a:pt x="9471" y="14592"/>
                  </a:lnTo>
                  <a:lnTo>
                    <a:pt x="9471" y="14550"/>
                  </a:lnTo>
                  <a:lnTo>
                    <a:pt x="9517" y="14550"/>
                  </a:lnTo>
                  <a:lnTo>
                    <a:pt x="9562" y="14592"/>
                  </a:lnTo>
                  <a:lnTo>
                    <a:pt x="9608" y="14592"/>
                  </a:lnTo>
                  <a:lnTo>
                    <a:pt x="9653" y="14592"/>
                  </a:lnTo>
                  <a:lnTo>
                    <a:pt x="9608" y="14550"/>
                  </a:lnTo>
                  <a:lnTo>
                    <a:pt x="9517" y="14507"/>
                  </a:lnTo>
                  <a:lnTo>
                    <a:pt x="9426" y="14421"/>
                  </a:lnTo>
                  <a:lnTo>
                    <a:pt x="9517" y="14421"/>
                  </a:lnTo>
                  <a:lnTo>
                    <a:pt x="9698" y="14336"/>
                  </a:lnTo>
                  <a:lnTo>
                    <a:pt x="9744" y="14293"/>
                  </a:lnTo>
                  <a:lnTo>
                    <a:pt x="9789" y="14250"/>
                  </a:lnTo>
                  <a:lnTo>
                    <a:pt x="9926" y="14293"/>
                  </a:lnTo>
                  <a:lnTo>
                    <a:pt x="10016" y="14336"/>
                  </a:lnTo>
                  <a:lnTo>
                    <a:pt x="10062" y="14379"/>
                  </a:lnTo>
                  <a:lnTo>
                    <a:pt x="10062" y="14464"/>
                  </a:lnTo>
                  <a:lnTo>
                    <a:pt x="10062" y="14507"/>
                  </a:lnTo>
                  <a:lnTo>
                    <a:pt x="10107" y="14550"/>
                  </a:lnTo>
                  <a:lnTo>
                    <a:pt x="10153" y="14464"/>
                  </a:lnTo>
                  <a:lnTo>
                    <a:pt x="10198" y="14421"/>
                  </a:lnTo>
                  <a:lnTo>
                    <a:pt x="10244" y="14379"/>
                  </a:lnTo>
                  <a:lnTo>
                    <a:pt x="10380" y="14293"/>
                  </a:lnTo>
                  <a:lnTo>
                    <a:pt x="10380" y="14208"/>
                  </a:lnTo>
                  <a:lnTo>
                    <a:pt x="10425" y="14165"/>
                  </a:lnTo>
                  <a:lnTo>
                    <a:pt x="10562" y="14122"/>
                  </a:lnTo>
                  <a:lnTo>
                    <a:pt x="10766" y="14122"/>
                  </a:lnTo>
                  <a:lnTo>
                    <a:pt x="10811" y="14080"/>
                  </a:lnTo>
                  <a:lnTo>
                    <a:pt x="10721" y="14037"/>
                  </a:lnTo>
                  <a:lnTo>
                    <a:pt x="10562" y="13951"/>
                  </a:lnTo>
                  <a:lnTo>
                    <a:pt x="10516" y="13866"/>
                  </a:lnTo>
                  <a:lnTo>
                    <a:pt x="10471" y="13823"/>
                  </a:lnTo>
                  <a:lnTo>
                    <a:pt x="10380" y="13738"/>
                  </a:lnTo>
                  <a:lnTo>
                    <a:pt x="10334" y="13695"/>
                  </a:lnTo>
                  <a:lnTo>
                    <a:pt x="10289" y="13652"/>
                  </a:lnTo>
                  <a:lnTo>
                    <a:pt x="10289" y="13524"/>
                  </a:lnTo>
                  <a:lnTo>
                    <a:pt x="10334" y="13374"/>
                  </a:lnTo>
                  <a:lnTo>
                    <a:pt x="10471" y="12862"/>
                  </a:lnTo>
                  <a:lnTo>
                    <a:pt x="10471" y="12819"/>
                  </a:lnTo>
                  <a:lnTo>
                    <a:pt x="10471" y="12734"/>
                  </a:lnTo>
                  <a:lnTo>
                    <a:pt x="10516" y="12648"/>
                  </a:lnTo>
                  <a:lnTo>
                    <a:pt x="10675" y="12605"/>
                  </a:lnTo>
                  <a:lnTo>
                    <a:pt x="10721" y="12349"/>
                  </a:lnTo>
                  <a:lnTo>
                    <a:pt x="10766" y="12221"/>
                  </a:lnTo>
                  <a:lnTo>
                    <a:pt x="10811" y="12093"/>
                  </a:lnTo>
                  <a:lnTo>
                    <a:pt x="10857" y="12050"/>
                  </a:lnTo>
                  <a:lnTo>
                    <a:pt x="10948" y="12007"/>
                  </a:lnTo>
                  <a:lnTo>
                    <a:pt x="10993" y="12007"/>
                  </a:lnTo>
                  <a:lnTo>
                    <a:pt x="11038" y="12007"/>
                  </a:lnTo>
                  <a:lnTo>
                    <a:pt x="11038" y="11964"/>
                  </a:lnTo>
                  <a:lnTo>
                    <a:pt x="10993" y="11879"/>
                  </a:lnTo>
                  <a:lnTo>
                    <a:pt x="10948" y="11836"/>
                  </a:lnTo>
                  <a:lnTo>
                    <a:pt x="11038" y="11964"/>
                  </a:lnTo>
                  <a:lnTo>
                    <a:pt x="11084" y="12093"/>
                  </a:lnTo>
                  <a:lnTo>
                    <a:pt x="11084" y="12135"/>
                  </a:lnTo>
                  <a:lnTo>
                    <a:pt x="11038" y="12135"/>
                  </a:lnTo>
                  <a:lnTo>
                    <a:pt x="11129" y="12178"/>
                  </a:lnTo>
                  <a:lnTo>
                    <a:pt x="11266" y="12178"/>
                  </a:lnTo>
                  <a:lnTo>
                    <a:pt x="11447" y="12135"/>
                  </a:lnTo>
                  <a:lnTo>
                    <a:pt x="11493" y="12093"/>
                  </a:lnTo>
                  <a:lnTo>
                    <a:pt x="11538" y="12135"/>
                  </a:lnTo>
                  <a:lnTo>
                    <a:pt x="11402" y="12264"/>
                  </a:lnTo>
                  <a:lnTo>
                    <a:pt x="11311" y="12306"/>
                  </a:lnTo>
                  <a:lnTo>
                    <a:pt x="11311" y="12349"/>
                  </a:lnTo>
                  <a:lnTo>
                    <a:pt x="11311" y="12392"/>
                  </a:lnTo>
                  <a:lnTo>
                    <a:pt x="11356" y="12434"/>
                  </a:lnTo>
                  <a:lnTo>
                    <a:pt x="11447" y="12434"/>
                  </a:lnTo>
                  <a:lnTo>
                    <a:pt x="11538" y="12434"/>
                  </a:lnTo>
                  <a:lnTo>
                    <a:pt x="11584" y="12434"/>
                  </a:lnTo>
                  <a:lnTo>
                    <a:pt x="11584" y="12520"/>
                  </a:lnTo>
                  <a:lnTo>
                    <a:pt x="11584" y="12605"/>
                  </a:lnTo>
                  <a:lnTo>
                    <a:pt x="11584" y="12648"/>
                  </a:lnTo>
                  <a:lnTo>
                    <a:pt x="11674" y="12648"/>
                  </a:lnTo>
                  <a:lnTo>
                    <a:pt x="11765" y="12605"/>
                  </a:lnTo>
                  <a:lnTo>
                    <a:pt x="11811" y="12520"/>
                  </a:lnTo>
                  <a:lnTo>
                    <a:pt x="11902" y="12477"/>
                  </a:lnTo>
                  <a:lnTo>
                    <a:pt x="11947" y="12477"/>
                  </a:lnTo>
                  <a:lnTo>
                    <a:pt x="11992" y="12392"/>
                  </a:lnTo>
                  <a:lnTo>
                    <a:pt x="12038" y="12306"/>
                  </a:lnTo>
                  <a:lnTo>
                    <a:pt x="12174" y="12306"/>
                  </a:lnTo>
                  <a:lnTo>
                    <a:pt x="12220" y="12306"/>
                  </a:lnTo>
                  <a:lnTo>
                    <a:pt x="12174" y="12264"/>
                  </a:lnTo>
                  <a:lnTo>
                    <a:pt x="12083" y="12264"/>
                  </a:lnTo>
                  <a:lnTo>
                    <a:pt x="11947" y="12221"/>
                  </a:lnTo>
                  <a:lnTo>
                    <a:pt x="11811" y="12135"/>
                  </a:lnTo>
                  <a:lnTo>
                    <a:pt x="11765" y="12007"/>
                  </a:lnTo>
                  <a:lnTo>
                    <a:pt x="11856" y="11836"/>
                  </a:lnTo>
                  <a:lnTo>
                    <a:pt x="11902" y="11793"/>
                  </a:lnTo>
                  <a:lnTo>
                    <a:pt x="11992" y="11793"/>
                  </a:lnTo>
                  <a:lnTo>
                    <a:pt x="12129" y="11751"/>
                  </a:lnTo>
                  <a:lnTo>
                    <a:pt x="12129" y="11708"/>
                  </a:lnTo>
                  <a:lnTo>
                    <a:pt x="12174" y="11665"/>
                  </a:lnTo>
                  <a:lnTo>
                    <a:pt x="12401" y="11494"/>
                  </a:lnTo>
                  <a:lnTo>
                    <a:pt x="12492" y="11409"/>
                  </a:lnTo>
                  <a:lnTo>
                    <a:pt x="12583" y="11409"/>
                  </a:lnTo>
                  <a:lnTo>
                    <a:pt x="12628" y="11409"/>
                  </a:lnTo>
                  <a:lnTo>
                    <a:pt x="12674" y="11494"/>
                  </a:lnTo>
                  <a:lnTo>
                    <a:pt x="12674" y="11537"/>
                  </a:lnTo>
                  <a:lnTo>
                    <a:pt x="12538" y="11623"/>
                  </a:lnTo>
                  <a:lnTo>
                    <a:pt x="12356" y="11665"/>
                  </a:lnTo>
                  <a:lnTo>
                    <a:pt x="12310" y="11708"/>
                  </a:lnTo>
                  <a:lnTo>
                    <a:pt x="12310" y="11751"/>
                  </a:lnTo>
                  <a:lnTo>
                    <a:pt x="12401" y="11751"/>
                  </a:lnTo>
                  <a:lnTo>
                    <a:pt x="12492" y="11751"/>
                  </a:lnTo>
                  <a:lnTo>
                    <a:pt x="12538" y="11793"/>
                  </a:lnTo>
                  <a:lnTo>
                    <a:pt x="12583" y="11836"/>
                  </a:lnTo>
                  <a:lnTo>
                    <a:pt x="12538" y="11836"/>
                  </a:lnTo>
                  <a:lnTo>
                    <a:pt x="12492" y="11836"/>
                  </a:lnTo>
                  <a:lnTo>
                    <a:pt x="12447" y="11879"/>
                  </a:lnTo>
                  <a:lnTo>
                    <a:pt x="12447" y="11922"/>
                  </a:lnTo>
                  <a:lnTo>
                    <a:pt x="12492" y="12007"/>
                  </a:lnTo>
                  <a:lnTo>
                    <a:pt x="12492" y="12050"/>
                  </a:lnTo>
                  <a:lnTo>
                    <a:pt x="12492" y="12135"/>
                  </a:lnTo>
                  <a:lnTo>
                    <a:pt x="12447" y="12178"/>
                  </a:lnTo>
                  <a:lnTo>
                    <a:pt x="12356" y="12178"/>
                  </a:lnTo>
                  <a:lnTo>
                    <a:pt x="12265" y="12178"/>
                  </a:lnTo>
                  <a:lnTo>
                    <a:pt x="12265" y="12221"/>
                  </a:lnTo>
                  <a:lnTo>
                    <a:pt x="12356" y="12306"/>
                  </a:lnTo>
                  <a:lnTo>
                    <a:pt x="12447" y="12349"/>
                  </a:lnTo>
                  <a:lnTo>
                    <a:pt x="12719" y="12392"/>
                  </a:lnTo>
                  <a:lnTo>
                    <a:pt x="12856" y="12392"/>
                  </a:lnTo>
                  <a:lnTo>
                    <a:pt x="12992" y="12477"/>
                  </a:lnTo>
                  <a:lnTo>
                    <a:pt x="13174" y="12563"/>
                  </a:lnTo>
                  <a:lnTo>
                    <a:pt x="13537" y="12648"/>
                  </a:lnTo>
                  <a:lnTo>
                    <a:pt x="13673" y="12776"/>
                  </a:lnTo>
                  <a:lnTo>
                    <a:pt x="13832" y="12947"/>
                  </a:lnTo>
                  <a:lnTo>
                    <a:pt x="13832" y="13033"/>
                  </a:lnTo>
                  <a:lnTo>
                    <a:pt x="13787" y="13075"/>
                  </a:lnTo>
                  <a:lnTo>
                    <a:pt x="13673" y="13246"/>
                  </a:lnTo>
                  <a:lnTo>
                    <a:pt x="13537" y="13374"/>
                  </a:lnTo>
                  <a:lnTo>
                    <a:pt x="13446" y="13374"/>
                  </a:lnTo>
                  <a:lnTo>
                    <a:pt x="13355" y="13374"/>
                  </a:lnTo>
                  <a:lnTo>
                    <a:pt x="12538" y="13439"/>
                  </a:lnTo>
                  <a:lnTo>
                    <a:pt x="12447" y="13481"/>
                  </a:lnTo>
                  <a:lnTo>
                    <a:pt x="12310" y="13481"/>
                  </a:lnTo>
                  <a:lnTo>
                    <a:pt x="12265" y="13439"/>
                  </a:lnTo>
                  <a:lnTo>
                    <a:pt x="12265" y="13374"/>
                  </a:lnTo>
                  <a:lnTo>
                    <a:pt x="12220" y="13374"/>
                  </a:lnTo>
                  <a:lnTo>
                    <a:pt x="12083" y="13439"/>
                  </a:lnTo>
                  <a:lnTo>
                    <a:pt x="11947" y="13481"/>
                  </a:lnTo>
                  <a:lnTo>
                    <a:pt x="11811" y="13524"/>
                  </a:lnTo>
                  <a:lnTo>
                    <a:pt x="11720" y="13567"/>
                  </a:lnTo>
                  <a:lnTo>
                    <a:pt x="11629" y="13695"/>
                  </a:lnTo>
                  <a:lnTo>
                    <a:pt x="11538" y="13780"/>
                  </a:lnTo>
                  <a:lnTo>
                    <a:pt x="11402" y="13866"/>
                  </a:lnTo>
                  <a:lnTo>
                    <a:pt x="11084" y="13994"/>
                  </a:lnTo>
                  <a:lnTo>
                    <a:pt x="11038" y="13994"/>
                  </a:lnTo>
                  <a:lnTo>
                    <a:pt x="10993" y="13994"/>
                  </a:lnTo>
                  <a:lnTo>
                    <a:pt x="10902" y="14122"/>
                  </a:lnTo>
                  <a:lnTo>
                    <a:pt x="10811" y="14250"/>
                  </a:lnTo>
                  <a:lnTo>
                    <a:pt x="10675" y="14336"/>
                  </a:lnTo>
                  <a:lnTo>
                    <a:pt x="10471" y="14421"/>
                  </a:lnTo>
                  <a:lnTo>
                    <a:pt x="10334" y="14421"/>
                  </a:lnTo>
                  <a:lnTo>
                    <a:pt x="10198" y="14421"/>
                  </a:lnTo>
                  <a:lnTo>
                    <a:pt x="10198" y="14507"/>
                  </a:lnTo>
                  <a:lnTo>
                    <a:pt x="10153" y="14550"/>
                  </a:lnTo>
                  <a:lnTo>
                    <a:pt x="10107" y="14550"/>
                  </a:lnTo>
                  <a:lnTo>
                    <a:pt x="10107" y="14592"/>
                  </a:lnTo>
                  <a:lnTo>
                    <a:pt x="10153" y="14763"/>
                  </a:lnTo>
                  <a:lnTo>
                    <a:pt x="10198" y="14806"/>
                  </a:lnTo>
                  <a:lnTo>
                    <a:pt x="10153" y="14763"/>
                  </a:lnTo>
                  <a:lnTo>
                    <a:pt x="10198" y="14763"/>
                  </a:lnTo>
                  <a:lnTo>
                    <a:pt x="10244" y="14806"/>
                  </a:lnTo>
                  <a:lnTo>
                    <a:pt x="10334" y="14806"/>
                  </a:lnTo>
                  <a:lnTo>
                    <a:pt x="10380" y="14806"/>
                  </a:lnTo>
                  <a:lnTo>
                    <a:pt x="10425" y="14934"/>
                  </a:lnTo>
                  <a:lnTo>
                    <a:pt x="10380" y="14977"/>
                  </a:lnTo>
                  <a:lnTo>
                    <a:pt x="10334" y="15020"/>
                  </a:lnTo>
                  <a:lnTo>
                    <a:pt x="10380" y="15020"/>
                  </a:lnTo>
                  <a:lnTo>
                    <a:pt x="10425" y="15020"/>
                  </a:lnTo>
                  <a:lnTo>
                    <a:pt x="10471" y="15062"/>
                  </a:lnTo>
                  <a:lnTo>
                    <a:pt x="10425" y="15105"/>
                  </a:lnTo>
                  <a:lnTo>
                    <a:pt x="10334" y="15105"/>
                  </a:lnTo>
                  <a:lnTo>
                    <a:pt x="10244" y="15148"/>
                  </a:lnTo>
                  <a:lnTo>
                    <a:pt x="10289" y="15191"/>
                  </a:lnTo>
                  <a:lnTo>
                    <a:pt x="10380" y="15191"/>
                  </a:lnTo>
                  <a:lnTo>
                    <a:pt x="10471" y="15191"/>
                  </a:lnTo>
                  <a:lnTo>
                    <a:pt x="10562" y="15233"/>
                  </a:lnTo>
                  <a:lnTo>
                    <a:pt x="10516" y="15276"/>
                  </a:lnTo>
                  <a:lnTo>
                    <a:pt x="10471" y="15319"/>
                  </a:lnTo>
                  <a:lnTo>
                    <a:pt x="10471" y="15361"/>
                  </a:lnTo>
                  <a:lnTo>
                    <a:pt x="10675" y="15447"/>
                  </a:lnTo>
                  <a:lnTo>
                    <a:pt x="10857" y="15490"/>
                  </a:lnTo>
                  <a:lnTo>
                    <a:pt x="10902" y="15490"/>
                  </a:lnTo>
                  <a:lnTo>
                    <a:pt x="10766" y="15575"/>
                  </a:lnTo>
                  <a:lnTo>
                    <a:pt x="10721" y="15618"/>
                  </a:lnTo>
                  <a:lnTo>
                    <a:pt x="10675" y="15661"/>
                  </a:lnTo>
                  <a:lnTo>
                    <a:pt x="10675" y="15703"/>
                  </a:lnTo>
                  <a:lnTo>
                    <a:pt x="10766" y="15703"/>
                  </a:lnTo>
                  <a:lnTo>
                    <a:pt x="10857" y="15661"/>
                  </a:lnTo>
                  <a:lnTo>
                    <a:pt x="10902" y="15575"/>
                  </a:lnTo>
                  <a:lnTo>
                    <a:pt x="10948" y="15532"/>
                  </a:lnTo>
                  <a:lnTo>
                    <a:pt x="11266" y="15532"/>
                  </a:lnTo>
                  <a:lnTo>
                    <a:pt x="11356" y="15575"/>
                  </a:lnTo>
                  <a:lnTo>
                    <a:pt x="11356" y="15618"/>
                  </a:lnTo>
                  <a:lnTo>
                    <a:pt x="11220" y="15661"/>
                  </a:lnTo>
                  <a:lnTo>
                    <a:pt x="11084" y="15703"/>
                  </a:lnTo>
                  <a:lnTo>
                    <a:pt x="11129" y="15703"/>
                  </a:lnTo>
                  <a:lnTo>
                    <a:pt x="11356" y="15703"/>
                  </a:lnTo>
                  <a:lnTo>
                    <a:pt x="11493" y="15703"/>
                  </a:lnTo>
                  <a:lnTo>
                    <a:pt x="11538" y="15661"/>
                  </a:lnTo>
                  <a:lnTo>
                    <a:pt x="11538" y="15618"/>
                  </a:lnTo>
                  <a:lnTo>
                    <a:pt x="11538" y="15532"/>
                  </a:lnTo>
                  <a:lnTo>
                    <a:pt x="11538" y="15447"/>
                  </a:lnTo>
                  <a:lnTo>
                    <a:pt x="11584" y="15404"/>
                  </a:lnTo>
                  <a:lnTo>
                    <a:pt x="11674" y="15404"/>
                  </a:lnTo>
                  <a:lnTo>
                    <a:pt x="11811" y="15404"/>
                  </a:lnTo>
                  <a:lnTo>
                    <a:pt x="11947" y="15447"/>
                  </a:lnTo>
                  <a:lnTo>
                    <a:pt x="12083" y="15532"/>
                  </a:lnTo>
                  <a:lnTo>
                    <a:pt x="12129" y="15575"/>
                  </a:lnTo>
                  <a:lnTo>
                    <a:pt x="12220" y="15575"/>
                  </a:lnTo>
                  <a:lnTo>
                    <a:pt x="12538" y="15404"/>
                  </a:lnTo>
                  <a:lnTo>
                    <a:pt x="12492" y="15404"/>
                  </a:lnTo>
                  <a:lnTo>
                    <a:pt x="12447" y="15361"/>
                  </a:lnTo>
                  <a:lnTo>
                    <a:pt x="12401" y="15361"/>
                  </a:lnTo>
                  <a:lnTo>
                    <a:pt x="12447" y="15276"/>
                  </a:lnTo>
                  <a:lnTo>
                    <a:pt x="12628" y="15148"/>
                  </a:lnTo>
                  <a:lnTo>
                    <a:pt x="12674" y="15148"/>
                  </a:lnTo>
                  <a:lnTo>
                    <a:pt x="12719" y="15191"/>
                  </a:lnTo>
                  <a:lnTo>
                    <a:pt x="12765" y="15191"/>
                  </a:lnTo>
                  <a:lnTo>
                    <a:pt x="12810" y="15191"/>
                  </a:lnTo>
                  <a:lnTo>
                    <a:pt x="12856" y="15148"/>
                  </a:lnTo>
                  <a:lnTo>
                    <a:pt x="12901" y="15105"/>
                  </a:lnTo>
                  <a:lnTo>
                    <a:pt x="12901" y="15020"/>
                  </a:lnTo>
                  <a:lnTo>
                    <a:pt x="12946" y="15020"/>
                  </a:lnTo>
                  <a:lnTo>
                    <a:pt x="12992" y="15062"/>
                  </a:lnTo>
                  <a:lnTo>
                    <a:pt x="12992" y="15105"/>
                  </a:lnTo>
                  <a:lnTo>
                    <a:pt x="12946" y="15233"/>
                  </a:lnTo>
                  <a:lnTo>
                    <a:pt x="12992" y="15490"/>
                  </a:lnTo>
                  <a:lnTo>
                    <a:pt x="13083" y="15532"/>
                  </a:lnTo>
                  <a:lnTo>
                    <a:pt x="13128" y="15789"/>
                  </a:lnTo>
                  <a:lnTo>
                    <a:pt x="13128" y="16045"/>
                  </a:lnTo>
                  <a:lnTo>
                    <a:pt x="13037" y="16622"/>
                  </a:lnTo>
                  <a:lnTo>
                    <a:pt x="12992" y="16836"/>
                  </a:lnTo>
                  <a:lnTo>
                    <a:pt x="12992" y="16964"/>
                  </a:lnTo>
                  <a:lnTo>
                    <a:pt x="12901" y="17049"/>
                  </a:lnTo>
                  <a:lnTo>
                    <a:pt x="12765" y="17092"/>
                  </a:lnTo>
                  <a:lnTo>
                    <a:pt x="12583" y="17092"/>
                  </a:lnTo>
                  <a:lnTo>
                    <a:pt x="12265" y="17135"/>
                  </a:lnTo>
                  <a:lnTo>
                    <a:pt x="12492" y="17733"/>
                  </a:lnTo>
                  <a:lnTo>
                    <a:pt x="12538" y="17733"/>
                  </a:lnTo>
                  <a:lnTo>
                    <a:pt x="12628" y="17733"/>
                  </a:lnTo>
                  <a:lnTo>
                    <a:pt x="12674" y="17776"/>
                  </a:lnTo>
                  <a:lnTo>
                    <a:pt x="12719" y="17861"/>
                  </a:lnTo>
                  <a:lnTo>
                    <a:pt x="12810" y="18032"/>
                  </a:lnTo>
                  <a:lnTo>
                    <a:pt x="12946" y="18160"/>
                  </a:lnTo>
                  <a:lnTo>
                    <a:pt x="13037" y="18203"/>
                  </a:lnTo>
                  <a:lnTo>
                    <a:pt x="13128" y="18203"/>
                  </a:lnTo>
                  <a:lnTo>
                    <a:pt x="13174" y="18118"/>
                  </a:lnTo>
                  <a:lnTo>
                    <a:pt x="13219" y="18032"/>
                  </a:lnTo>
                  <a:lnTo>
                    <a:pt x="13219" y="17947"/>
                  </a:lnTo>
                  <a:lnTo>
                    <a:pt x="13264" y="17904"/>
                  </a:lnTo>
                  <a:lnTo>
                    <a:pt x="13219" y="17947"/>
                  </a:lnTo>
                  <a:lnTo>
                    <a:pt x="13219" y="18032"/>
                  </a:lnTo>
                  <a:lnTo>
                    <a:pt x="13219" y="18075"/>
                  </a:lnTo>
                  <a:lnTo>
                    <a:pt x="13264" y="18075"/>
                  </a:lnTo>
                  <a:lnTo>
                    <a:pt x="13310" y="18032"/>
                  </a:lnTo>
                  <a:lnTo>
                    <a:pt x="13355" y="18032"/>
                  </a:lnTo>
                  <a:lnTo>
                    <a:pt x="13401" y="18032"/>
                  </a:lnTo>
                  <a:lnTo>
                    <a:pt x="13491" y="18075"/>
                  </a:lnTo>
                  <a:lnTo>
                    <a:pt x="13582" y="18160"/>
                  </a:lnTo>
                  <a:lnTo>
                    <a:pt x="13719" y="18331"/>
                  </a:lnTo>
                  <a:lnTo>
                    <a:pt x="13878" y="18502"/>
                  </a:lnTo>
                  <a:lnTo>
                    <a:pt x="13923" y="18502"/>
                  </a:lnTo>
                  <a:lnTo>
                    <a:pt x="13923" y="18588"/>
                  </a:lnTo>
                  <a:lnTo>
                    <a:pt x="14105" y="18716"/>
                  </a:lnTo>
                  <a:lnTo>
                    <a:pt x="14377" y="18972"/>
                  </a:lnTo>
                  <a:lnTo>
                    <a:pt x="14468" y="19015"/>
                  </a:lnTo>
                  <a:lnTo>
                    <a:pt x="14514" y="19058"/>
                  </a:lnTo>
                  <a:lnTo>
                    <a:pt x="14695" y="19186"/>
                  </a:lnTo>
                  <a:lnTo>
                    <a:pt x="14786" y="19421"/>
                  </a:lnTo>
                  <a:lnTo>
                    <a:pt x="14786" y="19506"/>
                  </a:lnTo>
                  <a:lnTo>
                    <a:pt x="14741" y="19592"/>
                  </a:lnTo>
                  <a:lnTo>
                    <a:pt x="14786" y="19677"/>
                  </a:lnTo>
                  <a:lnTo>
                    <a:pt x="14832" y="19805"/>
                  </a:lnTo>
                  <a:lnTo>
                    <a:pt x="14968" y="19934"/>
                  </a:lnTo>
                  <a:lnTo>
                    <a:pt x="15059" y="19934"/>
                  </a:lnTo>
                  <a:lnTo>
                    <a:pt x="15150" y="19934"/>
                  </a:lnTo>
                  <a:lnTo>
                    <a:pt x="15331" y="20019"/>
                  </a:lnTo>
                  <a:lnTo>
                    <a:pt x="15422" y="20104"/>
                  </a:lnTo>
                  <a:lnTo>
                    <a:pt x="15468" y="20190"/>
                  </a:lnTo>
                  <a:lnTo>
                    <a:pt x="15513" y="20318"/>
                  </a:lnTo>
                  <a:lnTo>
                    <a:pt x="15649" y="20446"/>
                  </a:lnTo>
                  <a:lnTo>
                    <a:pt x="15740" y="20446"/>
                  </a:lnTo>
                  <a:lnTo>
                    <a:pt x="15785" y="20489"/>
                  </a:lnTo>
                  <a:lnTo>
                    <a:pt x="15876" y="20788"/>
                  </a:lnTo>
                  <a:lnTo>
                    <a:pt x="15922" y="21045"/>
                  </a:lnTo>
                  <a:lnTo>
                    <a:pt x="15967" y="21087"/>
                  </a:lnTo>
                  <a:lnTo>
                    <a:pt x="16013" y="21087"/>
                  </a:lnTo>
                  <a:lnTo>
                    <a:pt x="16058" y="21215"/>
                  </a:lnTo>
                  <a:lnTo>
                    <a:pt x="16103" y="21386"/>
                  </a:lnTo>
                  <a:lnTo>
                    <a:pt x="16103" y="21515"/>
                  </a:lnTo>
                  <a:lnTo>
                    <a:pt x="16103" y="21600"/>
                  </a:lnTo>
                  <a:lnTo>
                    <a:pt x="16149" y="21600"/>
                  </a:lnTo>
                  <a:lnTo>
                    <a:pt x="16194" y="21600"/>
                  </a:lnTo>
                  <a:lnTo>
                    <a:pt x="16421" y="21515"/>
                  </a:lnTo>
                  <a:lnTo>
                    <a:pt x="16512" y="21429"/>
                  </a:lnTo>
                  <a:lnTo>
                    <a:pt x="16603" y="21301"/>
                  </a:lnTo>
                  <a:lnTo>
                    <a:pt x="16694" y="21173"/>
                  </a:lnTo>
                  <a:lnTo>
                    <a:pt x="16989" y="21002"/>
                  </a:lnTo>
                  <a:lnTo>
                    <a:pt x="17216" y="20788"/>
                  </a:lnTo>
                  <a:lnTo>
                    <a:pt x="17126" y="20874"/>
                  </a:lnTo>
                  <a:lnTo>
                    <a:pt x="17035" y="20916"/>
                  </a:lnTo>
                  <a:lnTo>
                    <a:pt x="17262" y="20660"/>
                  </a:lnTo>
                  <a:lnTo>
                    <a:pt x="17353" y="20617"/>
                  </a:lnTo>
                  <a:lnTo>
                    <a:pt x="17444" y="20574"/>
                  </a:lnTo>
                  <a:lnTo>
                    <a:pt x="17489" y="20446"/>
                  </a:lnTo>
                  <a:lnTo>
                    <a:pt x="17580" y="20318"/>
                  </a:lnTo>
                  <a:lnTo>
                    <a:pt x="17807" y="20062"/>
                  </a:lnTo>
                  <a:lnTo>
                    <a:pt x="17989" y="19891"/>
                  </a:lnTo>
                  <a:lnTo>
                    <a:pt x="18079" y="19763"/>
                  </a:lnTo>
                  <a:lnTo>
                    <a:pt x="18170" y="19677"/>
                  </a:lnTo>
                  <a:lnTo>
                    <a:pt x="18170" y="19592"/>
                  </a:lnTo>
                  <a:lnTo>
                    <a:pt x="18170" y="19464"/>
                  </a:lnTo>
                  <a:lnTo>
                    <a:pt x="18307" y="19228"/>
                  </a:lnTo>
                  <a:lnTo>
                    <a:pt x="18488" y="19015"/>
                  </a:lnTo>
                  <a:lnTo>
                    <a:pt x="18579" y="18929"/>
                  </a:lnTo>
                  <a:lnTo>
                    <a:pt x="18670" y="18844"/>
                  </a:lnTo>
                  <a:lnTo>
                    <a:pt x="18715" y="18716"/>
                  </a:lnTo>
                  <a:lnTo>
                    <a:pt x="18715" y="18588"/>
                  </a:lnTo>
                  <a:lnTo>
                    <a:pt x="18806" y="18502"/>
                  </a:lnTo>
                  <a:lnTo>
                    <a:pt x="18897" y="18417"/>
                  </a:lnTo>
                  <a:lnTo>
                    <a:pt x="18897" y="18288"/>
                  </a:lnTo>
                  <a:lnTo>
                    <a:pt x="18943" y="18160"/>
                  </a:lnTo>
                  <a:lnTo>
                    <a:pt x="19124" y="17477"/>
                  </a:lnTo>
                  <a:lnTo>
                    <a:pt x="19215" y="17135"/>
                  </a:lnTo>
                  <a:lnTo>
                    <a:pt x="19261" y="16793"/>
                  </a:lnTo>
                  <a:lnTo>
                    <a:pt x="19261" y="16750"/>
                  </a:lnTo>
                  <a:lnTo>
                    <a:pt x="19215" y="16750"/>
                  </a:lnTo>
                  <a:lnTo>
                    <a:pt x="19124" y="16750"/>
                  </a:lnTo>
                  <a:lnTo>
                    <a:pt x="18943" y="16750"/>
                  </a:lnTo>
                  <a:lnTo>
                    <a:pt x="18852" y="16750"/>
                  </a:lnTo>
                  <a:lnTo>
                    <a:pt x="18715" y="16707"/>
                  </a:lnTo>
                  <a:lnTo>
                    <a:pt x="18625" y="16579"/>
                  </a:lnTo>
                  <a:lnTo>
                    <a:pt x="18579" y="16451"/>
                  </a:lnTo>
                  <a:lnTo>
                    <a:pt x="18488" y="16301"/>
                  </a:lnTo>
                  <a:lnTo>
                    <a:pt x="18443" y="16301"/>
                  </a:lnTo>
                  <a:lnTo>
                    <a:pt x="18307" y="16451"/>
                  </a:lnTo>
                  <a:lnTo>
                    <a:pt x="18307" y="16579"/>
                  </a:lnTo>
                  <a:lnTo>
                    <a:pt x="18216" y="16964"/>
                  </a:lnTo>
                  <a:lnTo>
                    <a:pt x="18125" y="17092"/>
                  </a:lnTo>
                  <a:lnTo>
                    <a:pt x="17943" y="17220"/>
                  </a:lnTo>
                  <a:lnTo>
                    <a:pt x="17716" y="17391"/>
                  </a:lnTo>
                  <a:lnTo>
                    <a:pt x="17625" y="17391"/>
                  </a:lnTo>
                  <a:lnTo>
                    <a:pt x="17580" y="17391"/>
                  </a:lnTo>
                  <a:lnTo>
                    <a:pt x="17534" y="17306"/>
                  </a:lnTo>
                  <a:lnTo>
                    <a:pt x="17625" y="17135"/>
                  </a:lnTo>
                  <a:lnTo>
                    <a:pt x="17489" y="17092"/>
                  </a:lnTo>
                  <a:lnTo>
                    <a:pt x="17444" y="17092"/>
                  </a:lnTo>
                  <a:lnTo>
                    <a:pt x="17398" y="17135"/>
                  </a:lnTo>
                  <a:lnTo>
                    <a:pt x="17398" y="17177"/>
                  </a:lnTo>
                  <a:lnTo>
                    <a:pt x="17444" y="17220"/>
                  </a:lnTo>
                  <a:lnTo>
                    <a:pt x="17489" y="17306"/>
                  </a:lnTo>
                  <a:lnTo>
                    <a:pt x="17444" y="17306"/>
                  </a:lnTo>
                  <a:lnTo>
                    <a:pt x="17398" y="17306"/>
                  </a:lnTo>
                  <a:lnTo>
                    <a:pt x="17353" y="17263"/>
                  </a:lnTo>
                  <a:lnTo>
                    <a:pt x="17262" y="17135"/>
                  </a:lnTo>
                  <a:lnTo>
                    <a:pt x="17216" y="16964"/>
                  </a:lnTo>
                  <a:lnTo>
                    <a:pt x="17171" y="16836"/>
                  </a:lnTo>
                  <a:lnTo>
                    <a:pt x="17080" y="16750"/>
                  </a:lnTo>
                  <a:lnTo>
                    <a:pt x="16921" y="16707"/>
                  </a:lnTo>
                  <a:lnTo>
                    <a:pt x="16876" y="16707"/>
                  </a:lnTo>
                  <a:lnTo>
                    <a:pt x="16830" y="16750"/>
                  </a:lnTo>
                  <a:lnTo>
                    <a:pt x="16739" y="16622"/>
                  </a:lnTo>
                  <a:lnTo>
                    <a:pt x="16649" y="16494"/>
                  </a:lnTo>
                  <a:lnTo>
                    <a:pt x="16512" y="16408"/>
                  </a:lnTo>
                  <a:lnTo>
                    <a:pt x="16467" y="16344"/>
                  </a:lnTo>
                  <a:lnTo>
                    <a:pt x="16421" y="16301"/>
                  </a:lnTo>
                  <a:lnTo>
                    <a:pt x="16467" y="16259"/>
                  </a:lnTo>
                  <a:lnTo>
                    <a:pt x="16512" y="16216"/>
                  </a:lnTo>
                  <a:lnTo>
                    <a:pt x="16467" y="16131"/>
                  </a:lnTo>
                  <a:lnTo>
                    <a:pt x="16421" y="16131"/>
                  </a:lnTo>
                  <a:lnTo>
                    <a:pt x="16421" y="16088"/>
                  </a:lnTo>
                  <a:lnTo>
                    <a:pt x="16467" y="16045"/>
                  </a:lnTo>
                  <a:lnTo>
                    <a:pt x="16558" y="16045"/>
                  </a:lnTo>
                  <a:lnTo>
                    <a:pt x="16694" y="15917"/>
                  </a:lnTo>
                  <a:lnTo>
                    <a:pt x="16739" y="15831"/>
                  </a:lnTo>
                  <a:lnTo>
                    <a:pt x="16876" y="15789"/>
                  </a:lnTo>
                  <a:lnTo>
                    <a:pt x="16921" y="15831"/>
                  </a:lnTo>
                  <a:lnTo>
                    <a:pt x="17035" y="15917"/>
                  </a:lnTo>
                  <a:lnTo>
                    <a:pt x="17216" y="16088"/>
                  </a:lnTo>
                  <a:lnTo>
                    <a:pt x="17262" y="16216"/>
                  </a:lnTo>
                  <a:lnTo>
                    <a:pt x="17307" y="16259"/>
                  </a:lnTo>
                  <a:lnTo>
                    <a:pt x="17444" y="16259"/>
                  </a:lnTo>
                  <a:lnTo>
                    <a:pt x="17580" y="16259"/>
                  </a:lnTo>
                  <a:lnTo>
                    <a:pt x="17716" y="16301"/>
                  </a:lnTo>
                  <a:lnTo>
                    <a:pt x="17852" y="16344"/>
                  </a:lnTo>
                  <a:lnTo>
                    <a:pt x="17943" y="16344"/>
                  </a:lnTo>
                  <a:lnTo>
                    <a:pt x="18079" y="16301"/>
                  </a:lnTo>
                  <a:lnTo>
                    <a:pt x="18170" y="16173"/>
                  </a:lnTo>
                  <a:lnTo>
                    <a:pt x="18261" y="16002"/>
                  </a:lnTo>
                  <a:lnTo>
                    <a:pt x="18307" y="15874"/>
                  </a:lnTo>
                  <a:lnTo>
                    <a:pt x="18352" y="15831"/>
                  </a:lnTo>
                  <a:lnTo>
                    <a:pt x="18397" y="15831"/>
                  </a:lnTo>
                  <a:lnTo>
                    <a:pt x="18488" y="15874"/>
                  </a:lnTo>
                  <a:lnTo>
                    <a:pt x="18534" y="15960"/>
                  </a:lnTo>
                  <a:lnTo>
                    <a:pt x="18579" y="16045"/>
                  </a:lnTo>
                  <a:lnTo>
                    <a:pt x="18625" y="16131"/>
                  </a:lnTo>
                  <a:lnTo>
                    <a:pt x="18715" y="16088"/>
                  </a:lnTo>
                  <a:lnTo>
                    <a:pt x="18943" y="16002"/>
                  </a:lnTo>
                  <a:lnTo>
                    <a:pt x="19033" y="15874"/>
                  </a:lnTo>
                  <a:lnTo>
                    <a:pt x="19170" y="15789"/>
                  </a:lnTo>
                  <a:lnTo>
                    <a:pt x="19306" y="15703"/>
                  </a:lnTo>
                  <a:lnTo>
                    <a:pt x="19760" y="15233"/>
                  </a:lnTo>
                  <a:lnTo>
                    <a:pt x="19760" y="15191"/>
                  </a:lnTo>
                  <a:lnTo>
                    <a:pt x="19851" y="15020"/>
                  </a:lnTo>
                  <a:lnTo>
                    <a:pt x="19897" y="14934"/>
                  </a:lnTo>
                  <a:lnTo>
                    <a:pt x="19897" y="14891"/>
                  </a:lnTo>
                  <a:lnTo>
                    <a:pt x="19942" y="14934"/>
                  </a:lnTo>
                  <a:lnTo>
                    <a:pt x="19987" y="14977"/>
                  </a:lnTo>
                  <a:lnTo>
                    <a:pt x="20283" y="15105"/>
                  </a:lnTo>
                  <a:lnTo>
                    <a:pt x="20374" y="15148"/>
                  </a:lnTo>
                  <a:lnTo>
                    <a:pt x="20419" y="15191"/>
                  </a:lnTo>
                  <a:lnTo>
                    <a:pt x="20464" y="15191"/>
                  </a:lnTo>
                  <a:lnTo>
                    <a:pt x="20510" y="15105"/>
                  </a:lnTo>
                  <a:lnTo>
                    <a:pt x="20510" y="15062"/>
                  </a:lnTo>
                  <a:lnTo>
                    <a:pt x="20510" y="14977"/>
                  </a:lnTo>
                  <a:lnTo>
                    <a:pt x="20555" y="14891"/>
                  </a:lnTo>
                  <a:lnTo>
                    <a:pt x="20601" y="14934"/>
                  </a:lnTo>
                  <a:lnTo>
                    <a:pt x="20601" y="14977"/>
                  </a:lnTo>
                  <a:lnTo>
                    <a:pt x="20555" y="15105"/>
                  </a:lnTo>
                  <a:lnTo>
                    <a:pt x="20555" y="15191"/>
                  </a:lnTo>
                  <a:lnTo>
                    <a:pt x="20646" y="14934"/>
                  </a:lnTo>
                  <a:lnTo>
                    <a:pt x="20828" y="14720"/>
                  </a:lnTo>
                  <a:lnTo>
                    <a:pt x="20873" y="14763"/>
                  </a:lnTo>
                  <a:lnTo>
                    <a:pt x="20873" y="14806"/>
                  </a:lnTo>
                  <a:lnTo>
                    <a:pt x="20873" y="15020"/>
                  </a:lnTo>
                  <a:lnTo>
                    <a:pt x="21009" y="15575"/>
                  </a:lnTo>
                  <a:lnTo>
                    <a:pt x="21009" y="15490"/>
                  </a:lnTo>
                  <a:lnTo>
                    <a:pt x="21100" y="15831"/>
                  </a:lnTo>
                  <a:lnTo>
                    <a:pt x="21146" y="16088"/>
                  </a:lnTo>
                  <a:lnTo>
                    <a:pt x="21237" y="16301"/>
                  </a:lnTo>
                  <a:lnTo>
                    <a:pt x="21282" y="16537"/>
                  </a:lnTo>
                  <a:lnTo>
                    <a:pt x="21418" y="17263"/>
                  </a:lnTo>
                  <a:lnTo>
                    <a:pt x="21464" y="17306"/>
                  </a:lnTo>
                  <a:lnTo>
                    <a:pt x="21600" y="16173"/>
                  </a:lnTo>
                  <a:lnTo>
                    <a:pt x="21600" y="15191"/>
                  </a:lnTo>
                  <a:lnTo>
                    <a:pt x="21555" y="14165"/>
                  </a:lnTo>
                  <a:lnTo>
                    <a:pt x="21509" y="12862"/>
                  </a:lnTo>
                  <a:close/>
                  <a:moveTo>
                    <a:pt x="6087" y="8610"/>
                  </a:moveTo>
                  <a:lnTo>
                    <a:pt x="6087" y="8610"/>
                  </a:lnTo>
                  <a:lnTo>
                    <a:pt x="6132" y="8567"/>
                  </a:lnTo>
                  <a:lnTo>
                    <a:pt x="6178" y="8439"/>
                  </a:lnTo>
                  <a:lnTo>
                    <a:pt x="6223" y="8354"/>
                  </a:lnTo>
                  <a:lnTo>
                    <a:pt x="6314" y="8311"/>
                  </a:lnTo>
                  <a:lnTo>
                    <a:pt x="6405" y="8354"/>
                  </a:lnTo>
                  <a:lnTo>
                    <a:pt x="6087" y="8610"/>
                  </a:lnTo>
                  <a:close/>
                  <a:moveTo>
                    <a:pt x="6450" y="8781"/>
                  </a:moveTo>
                  <a:lnTo>
                    <a:pt x="6450" y="8781"/>
                  </a:lnTo>
                  <a:lnTo>
                    <a:pt x="6450" y="8738"/>
                  </a:lnTo>
                  <a:lnTo>
                    <a:pt x="6450" y="8696"/>
                  </a:lnTo>
                  <a:lnTo>
                    <a:pt x="6587" y="8482"/>
                  </a:lnTo>
                  <a:lnTo>
                    <a:pt x="6541" y="8610"/>
                  </a:lnTo>
                  <a:lnTo>
                    <a:pt x="6450" y="8781"/>
                  </a:lnTo>
                  <a:close/>
                  <a:moveTo>
                    <a:pt x="8381" y="7264"/>
                  </a:moveTo>
                  <a:lnTo>
                    <a:pt x="8381" y="7264"/>
                  </a:lnTo>
                  <a:lnTo>
                    <a:pt x="8426" y="7456"/>
                  </a:lnTo>
                  <a:lnTo>
                    <a:pt x="8472" y="7627"/>
                  </a:lnTo>
                  <a:lnTo>
                    <a:pt x="8472" y="7670"/>
                  </a:lnTo>
                  <a:lnTo>
                    <a:pt x="8426" y="7670"/>
                  </a:lnTo>
                  <a:lnTo>
                    <a:pt x="8336" y="7627"/>
                  </a:lnTo>
                  <a:lnTo>
                    <a:pt x="8290" y="7585"/>
                  </a:lnTo>
                  <a:lnTo>
                    <a:pt x="8290" y="7307"/>
                  </a:lnTo>
                  <a:lnTo>
                    <a:pt x="8245" y="7008"/>
                  </a:lnTo>
                  <a:lnTo>
                    <a:pt x="8336" y="7050"/>
                  </a:lnTo>
                  <a:lnTo>
                    <a:pt x="8426" y="7050"/>
                  </a:lnTo>
                  <a:lnTo>
                    <a:pt x="8472" y="7050"/>
                  </a:lnTo>
                  <a:lnTo>
                    <a:pt x="8472" y="7093"/>
                  </a:lnTo>
                  <a:lnTo>
                    <a:pt x="8426" y="7136"/>
                  </a:lnTo>
                  <a:lnTo>
                    <a:pt x="8381" y="7179"/>
                  </a:lnTo>
                  <a:lnTo>
                    <a:pt x="8381" y="7264"/>
                  </a:lnTo>
                  <a:close/>
                  <a:moveTo>
                    <a:pt x="9517" y="7798"/>
                  </a:moveTo>
                  <a:lnTo>
                    <a:pt x="9517" y="7798"/>
                  </a:lnTo>
                  <a:lnTo>
                    <a:pt x="9471" y="7798"/>
                  </a:lnTo>
                  <a:lnTo>
                    <a:pt x="9426" y="7798"/>
                  </a:lnTo>
                  <a:lnTo>
                    <a:pt x="9335" y="7713"/>
                  </a:lnTo>
                  <a:lnTo>
                    <a:pt x="9244" y="7627"/>
                  </a:lnTo>
                  <a:lnTo>
                    <a:pt x="9153" y="7542"/>
                  </a:lnTo>
                  <a:lnTo>
                    <a:pt x="9108" y="7542"/>
                  </a:lnTo>
                  <a:lnTo>
                    <a:pt x="9062" y="7499"/>
                  </a:lnTo>
                  <a:lnTo>
                    <a:pt x="9108" y="7456"/>
                  </a:lnTo>
                  <a:lnTo>
                    <a:pt x="9108" y="7350"/>
                  </a:lnTo>
                  <a:lnTo>
                    <a:pt x="9199" y="7307"/>
                  </a:lnTo>
                  <a:lnTo>
                    <a:pt x="9380" y="7350"/>
                  </a:lnTo>
                  <a:lnTo>
                    <a:pt x="9562" y="7456"/>
                  </a:lnTo>
                  <a:lnTo>
                    <a:pt x="9608" y="7499"/>
                  </a:lnTo>
                  <a:lnTo>
                    <a:pt x="9608" y="7585"/>
                  </a:lnTo>
                  <a:lnTo>
                    <a:pt x="9562" y="7670"/>
                  </a:lnTo>
                  <a:lnTo>
                    <a:pt x="9517" y="7798"/>
                  </a:lnTo>
                  <a:close/>
                  <a:moveTo>
                    <a:pt x="10244" y="10597"/>
                  </a:moveTo>
                  <a:lnTo>
                    <a:pt x="10244" y="10597"/>
                  </a:lnTo>
                  <a:lnTo>
                    <a:pt x="10334" y="10768"/>
                  </a:lnTo>
                  <a:lnTo>
                    <a:pt x="10244" y="10597"/>
                  </a:lnTo>
                  <a:close/>
                  <a:moveTo>
                    <a:pt x="10766" y="7969"/>
                  </a:moveTo>
                  <a:lnTo>
                    <a:pt x="10766" y="7969"/>
                  </a:lnTo>
                  <a:lnTo>
                    <a:pt x="10766" y="7926"/>
                  </a:lnTo>
                  <a:lnTo>
                    <a:pt x="10675" y="7884"/>
                  </a:lnTo>
                  <a:lnTo>
                    <a:pt x="10630" y="7841"/>
                  </a:lnTo>
                  <a:lnTo>
                    <a:pt x="10562" y="7798"/>
                  </a:lnTo>
                  <a:lnTo>
                    <a:pt x="10630" y="7798"/>
                  </a:lnTo>
                  <a:lnTo>
                    <a:pt x="10721" y="7841"/>
                  </a:lnTo>
                  <a:lnTo>
                    <a:pt x="10902" y="7969"/>
                  </a:lnTo>
                  <a:lnTo>
                    <a:pt x="10993" y="8012"/>
                  </a:lnTo>
                  <a:lnTo>
                    <a:pt x="10948" y="8055"/>
                  </a:lnTo>
                  <a:lnTo>
                    <a:pt x="10902" y="8097"/>
                  </a:lnTo>
                  <a:lnTo>
                    <a:pt x="10811" y="8055"/>
                  </a:lnTo>
                  <a:lnTo>
                    <a:pt x="10562" y="7969"/>
                  </a:lnTo>
                  <a:lnTo>
                    <a:pt x="10675" y="7969"/>
                  </a:lnTo>
                  <a:lnTo>
                    <a:pt x="10721" y="8012"/>
                  </a:lnTo>
                  <a:lnTo>
                    <a:pt x="10766" y="7969"/>
                  </a:lnTo>
                  <a:close/>
                  <a:moveTo>
                    <a:pt x="11402" y="11879"/>
                  </a:moveTo>
                  <a:lnTo>
                    <a:pt x="11402" y="11879"/>
                  </a:lnTo>
                  <a:lnTo>
                    <a:pt x="11311" y="11964"/>
                  </a:lnTo>
                  <a:lnTo>
                    <a:pt x="11266" y="11964"/>
                  </a:lnTo>
                  <a:lnTo>
                    <a:pt x="11493" y="11708"/>
                  </a:lnTo>
                  <a:lnTo>
                    <a:pt x="11584" y="11580"/>
                  </a:lnTo>
                  <a:lnTo>
                    <a:pt x="11629" y="11452"/>
                  </a:lnTo>
                  <a:lnTo>
                    <a:pt x="11629" y="11323"/>
                  </a:lnTo>
                  <a:lnTo>
                    <a:pt x="11493" y="11281"/>
                  </a:lnTo>
                  <a:lnTo>
                    <a:pt x="11447" y="11238"/>
                  </a:lnTo>
                  <a:lnTo>
                    <a:pt x="11084" y="11153"/>
                  </a:lnTo>
                  <a:lnTo>
                    <a:pt x="11038" y="11153"/>
                  </a:lnTo>
                  <a:lnTo>
                    <a:pt x="10902" y="11153"/>
                  </a:lnTo>
                  <a:lnTo>
                    <a:pt x="10766" y="11067"/>
                  </a:lnTo>
                  <a:lnTo>
                    <a:pt x="10630" y="10982"/>
                  </a:lnTo>
                  <a:lnTo>
                    <a:pt x="11038" y="11110"/>
                  </a:lnTo>
                  <a:lnTo>
                    <a:pt x="11266" y="11195"/>
                  </a:lnTo>
                  <a:lnTo>
                    <a:pt x="11493" y="11281"/>
                  </a:lnTo>
                  <a:lnTo>
                    <a:pt x="11538" y="11281"/>
                  </a:lnTo>
                  <a:lnTo>
                    <a:pt x="11584" y="11323"/>
                  </a:lnTo>
                  <a:lnTo>
                    <a:pt x="11629" y="11323"/>
                  </a:lnTo>
                  <a:lnTo>
                    <a:pt x="11629" y="11366"/>
                  </a:lnTo>
                  <a:lnTo>
                    <a:pt x="11674" y="11452"/>
                  </a:lnTo>
                  <a:lnTo>
                    <a:pt x="11720" y="11537"/>
                  </a:lnTo>
                  <a:lnTo>
                    <a:pt x="11674" y="11580"/>
                  </a:lnTo>
                  <a:lnTo>
                    <a:pt x="11629" y="11580"/>
                  </a:lnTo>
                  <a:lnTo>
                    <a:pt x="11584" y="11580"/>
                  </a:lnTo>
                  <a:lnTo>
                    <a:pt x="11493" y="11708"/>
                  </a:lnTo>
                  <a:lnTo>
                    <a:pt x="11402" y="11879"/>
                  </a:lnTo>
                  <a:close/>
                  <a:moveTo>
                    <a:pt x="11856" y="12178"/>
                  </a:moveTo>
                  <a:lnTo>
                    <a:pt x="11856" y="12178"/>
                  </a:lnTo>
                  <a:lnTo>
                    <a:pt x="11765" y="12135"/>
                  </a:lnTo>
                  <a:lnTo>
                    <a:pt x="11493" y="12050"/>
                  </a:lnTo>
                  <a:lnTo>
                    <a:pt x="11856" y="12178"/>
                  </a:lnTo>
                  <a:close/>
                  <a:moveTo>
                    <a:pt x="11674" y="8055"/>
                  </a:moveTo>
                  <a:lnTo>
                    <a:pt x="11674" y="8055"/>
                  </a:lnTo>
                  <a:lnTo>
                    <a:pt x="11856" y="8226"/>
                  </a:lnTo>
                  <a:lnTo>
                    <a:pt x="11674" y="8055"/>
                  </a:lnTo>
                  <a:close/>
                  <a:moveTo>
                    <a:pt x="13491" y="7350"/>
                  </a:moveTo>
                  <a:lnTo>
                    <a:pt x="13491" y="7350"/>
                  </a:lnTo>
                  <a:lnTo>
                    <a:pt x="13401" y="7585"/>
                  </a:lnTo>
                  <a:lnTo>
                    <a:pt x="13491" y="7350"/>
                  </a:lnTo>
                  <a:close/>
                  <a:moveTo>
                    <a:pt x="13128" y="11110"/>
                  </a:moveTo>
                  <a:lnTo>
                    <a:pt x="13128" y="11110"/>
                  </a:lnTo>
                  <a:lnTo>
                    <a:pt x="13128" y="11067"/>
                  </a:lnTo>
                  <a:lnTo>
                    <a:pt x="13083" y="11024"/>
                  </a:lnTo>
                  <a:lnTo>
                    <a:pt x="13128" y="11024"/>
                  </a:lnTo>
                  <a:lnTo>
                    <a:pt x="13174" y="10982"/>
                  </a:lnTo>
                  <a:lnTo>
                    <a:pt x="13174" y="10853"/>
                  </a:lnTo>
                  <a:lnTo>
                    <a:pt x="13174" y="10811"/>
                  </a:lnTo>
                  <a:lnTo>
                    <a:pt x="13128" y="10768"/>
                  </a:lnTo>
                  <a:lnTo>
                    <a:pt x="13174" y="10640"/>
                  </a:lnTo>
                  <a:lnTo>
                    <a:pt x="13219" y="10554"/>
                  </a:lnTo>
                  <a:lnTo>
                    <a:pt x="13174" y="10469"/>
                  </a:lnTo>
                  <a:lnTo>
                    <a:pt x="13083" y="10362"/>
                  </a:lnTo>
                  <a:lnTo>
                    <a:pt x="13174" y="10426"/>
                  </a:lnTo>
                  <a:lnTo>
                    <a:pt x="13264" y="10512"/>
                  </a:lnTo>
                  <a:lnTo>
                    <a:pt x="13219" y="10554"/>
                  </a:lnTo>
                  <a:lnTo>
                    <a:pt x="13264" y="10554"/>
                  </a:lnTo>
                  <a:lnTo>
                    <a:pt x="13219" y="10853"/>
                  </a:lnTo>
                  <a:lnTo>
                    <a:pt x="13128" y="11110"/>
                  </a:lnTo>
                  <a:close/>
                  <a:moveTo>
                    <a:pt x="13355" y="10063"/>
                  </a:moveTo>
                  <a:lnTo>
                    <a:pt x="13355" y="10063"/>
                  </a:lnTo>
                  <a:lnTo>
                    <a:pt x="13355" y="10106"/>
                  </a:lnTo>
                  <a:lnTo>
                    <a:pt x="13401" y="10148"/>
                  </a:lnTo>
                  <a:lnTo>
                    <a:pt x="13446" y="10640"/>
                  </a:lnTo>
                  <a:lnTo>
                    <a:pt x="13310" y="10106"/>
                  </a:lnTo>
                  <a:lnTo>
                    <a:pt x="13219" y="9636"/>
                  </a:lnTo>
                  <a:lnTo>
                    <a:pt x="13264" y="9465"/>
                  </a:lnTo>
                  <a:lnTo>
                    <a:pt x="13264" y="9422"/>
                  </a:lnTo>
                  <a:lnTo>
                    <a:pt x="13310" y="9422"/>
                  </a:lnTo>
                  <a:lnTo>
                    <a:pt x="13355" y="9465"/>
                  </a:lnTo>
                  <a:lnTo>
                    <a:pt x="13310" y="9550"/>
                  </a:lnTo>
                  <a:lnTo>
                    <a:pt x="13219" y="9636"/>
                  </a:lnTo>
                  <a:lnTo>
                    <a:pt x="13264" y="9764"/>
                  </a:lnTo>
                  <a:lnTo>
                    <a:pt x="13355" y="9849"/>
                  </a:lnTo>
                  <a:lnTo>
                    <a:pt x="13446" y="9892"/>
                  </a:lnTo>
                  <a:lnTo>
                    <a:pt x="13491" y="9977"/>
                  </a:lnTo>
                  <a:lnTo>
                    <a:pt x="13491" y="10020"/>
                  </a:lnTo>
                  <a:lnTo>
                    <a:pt x="13446" y="10020"/>
                  </a:lnTo>
                  <a:lnTo>
                    <a:pt x="13355" y="10063"/>
                  </a:lnTo>
                  <a:close/>
                  <a:moveTo>
                    <a:pt x="13401" y="8866"/>
                  </a:moveTo>
                  <a:lnTo>
                    <a:pt x="13401" y="8866"/>
                  </a:lnTo>
                  <a:lnTo>
                    <a:pt x="13355" y="8909"/>
                  </a:lnTo>
                  <a:lnTo>
                    <a:pt x="13401" y="8866"/>
                  </a:lnTo>
                  <a:lnTo>
                    <a:pt x="13264" y="8738"/>
                  </a:lnTo>
                  <a:lnTo>
                    <a:pt x="13128" y="8525"/>
                  </a:lnTo>
                  <a:lnTo>
                    <a:pt x="13083" y="8439"/>
                  </a:lnTo>
                  <a:lnTo>
                    <a:pt x="13037" y="8311"/>
                  </a:lnTo>
                  <a:lnTo>
                    <a:pt x="13083" y="8268"/>
                  </a:lnTo>
                  <a:lnTo>
                    <a:pt x="13174" y="8226"/>
                  </a:lnTo>
                  <a:lnTo>
                    <a:pt x="13355" y="8055"/>
                  </a:lnTo>
                  <a:lnTo>
                    <a:pt x="13355" y="8097"/>
                  </a:lnTo>
                  <a:lnTo>
                    <a:pt x="13264" y="8183"/>
                  </a:lnTo>
                  <a:lnTo>
                    <a:pt x="13128" y="8482"/>
                  </a:lnTo>
                  <a:lnTo>
                    <a:pt x="13264" y="8525"/>
                  </a:lnTo>
                  <a:lnTo>
                    <a:pt x="13355" y="8610"/>
                  </a:lnTo>
                  <a:lnTo>
                    <a:pt x="13355" y="8653"/>
                  </a:lnTo>
                  <a:lnTo>
                    <a:pt x="13355" y="8696"/>
                  </a:lnTo>
                  <a:lnTo>
                    <a:pt x="13355" y="8781"/>
                  </a:lnTo>
                  <a:lnTo>
                    <a:pt x="13355" y="8824"/>
                  </a:lnTo>
                  <a:lnTo>
                    <a:pt x="13401" y="8824"/>
                  </a:lnTo>
                  <a:lnTo>
                    <a:pt x="13446" y="8781"/>
                  </a:lnTo>
                  <a:lnTo>
                    <a:pt x="13491" y="8781"/>
                  </a:lnTo>
                  <a:lnTo>
                    <a:pt x="13446" y="8824"/>
                  </a:lnTo>
                  <a:lnTo>
                    <a:pt x="13401" y="8866"/>
                  </a:lnTo>
                  <a:close/>
                  <a:moveTo>
                    <a:pt x="16649" y="13524"/>
                  </a:moveTo>
                  <a:lnTo>
                    <a:pt x="16649" y="13524"/>
                  </a:lnTo>
                  <a:lnTo>
                    <a:pt x="16558" y="13652"/>
                  </a:lnTo>
                  <a:lnTo>
                    <a:pt x="16421" y="13695"/>
                  </a:lnTo>
                  <a:lnTo>
                    <a:pt x="16331" y="13695"/>
                  </a:lnTo>
                  <a:lnTo>
                    <a:pt x="16194" y="13652"/>
                  </a:lnTo>
                  <a:lnTo>
                    <a:pt x="15922" y="13524"/>
                  </a:lnTo>
                  <a:lnTo>
                    <a:pt x="15695" y="13374"/>
                  </a:lnTo>
                  <a:lnTo>
                    <a:pt x="15649" y="13332"/>
                  </a:lnTo>
                  <a:lnTo>
                    <a:pt x="15649" y="13204"/>
                  </a:lnTo>
                  <a:lnTo>
                    <a:pt x="15649" y="12990"/>
                  </a:lnTo>
                  <a:lnTo>
                    <a:pt x="15740" y="12819"/>
                  </a:lnTo>
                  <a:lnTo>
                    <a:pt x="15740" y="12691"/>
                  </a:lnTo>
                  <a:lnTo>
                    <a:pt x="15740" y="12648"/>
                  </a:lnTo>
                  <a:lnTo>
                    <a:pt x="15649" y="12648"/>
                  </a:lnTo>
                  <a:lnTo>
                    <a:pt x="15558" y="12648"/>
                  </a:lnTo>
                  <a:lnTo>
                    <a:pt x="15468" y="12605"/>
                  </a:lnTo>
                  <a:lnTo>
                    <a:pt x="15422" y="12563"/>
                  </a:lnTo>
                  <a:lnTo>
                    <a:pt x="15422" y="12520"/>
                  </a:lnTo>
                  <a:lnTo>
                    <a:pt x="15377" y="12477"/>
                  </a:lnTo>
                  <a:lnTo>
                    <a:pt x="15150" y="12349"/>
                  </a:lnTo>
                  <a:lnTo>
                    <a:pt x="14922" y="12178"/>
                  </a:lnTo>
                  <a:lnTo>
                    <a:pt x="14832" y="12093"/>
                  </a:lnTo>
                  <a:lnTo>
                    <a:pt x="14786" y="12050"/>
                  </a:lnTo>
                  <a:lnTo>
                    <a:pt x="14786" y="11964"/>
                  </a:lnTo>
                  <a:lnTo>
                    <a:pt x="14741" y="11836"/>
                  </a:lnTo>
                  <a:lnTo>
                    <a:pt x="14695" y="11793"/>
                  </a:lnTo>
                  <a:lnTo>
                    <a:pt x="14604" y="11751"/>
                  </a:lnTo>
                  <a:lnTo>
                    <a:pt x="14514" y="11751"/>
                  </a:lnTo>
                  <a:lnTo>
                    <a:pt x="14468" y="11708"/>
                  </a:lnTo>
                  <a:lnTo>
                    <a:pt x="14468" y="11580"/>
                  </a:lnTo>
                  <a:lnTo>
                    <a:pt x="14514" y="11409"/>
                  </a:lnTo>
                  <a:lnTo>
                    <a:pt x="14650" y="11153"/>
                  </a:lnTo>
                  <a:lnTo>
                    <a:pt x="14650" y="10939"/>
                  </a:lnTo>
                  <a:lnTo>
                    <a:pt x="14695" y="10853"/>
                  </a:lnTo>
                  <a:lnTo>
                    <a:pt x="14741" y="10682"/>
                  </a:lnTo>
                  <a:lnTo>
                    <a:pt x="14786" y="10597"/>
                  </a:lnTo>
                  <a:lnTo>
                    <a:pt x="14832" y="10554"/>
                  </a:lnTo>
                  <a:lnTo>
                    <a:pt x="14922" y="10512"/>
                  </a:lnTo>
                  <a:lnTo>
                    <a:pt x="15104" y="10554"/>
                  </a:lnTo>
                  <a:lnTo>
                    <a:pt x="15286" y="10597"/>
                  </a:lnTo>
                  <a:lnTo>
                    <a:pt x="15331" y="10682"/>
                  </a:lnTo>
                  <a:lnTo>
                    <a:pt x="15331" y="10725"/>
                  </a:lnTo>
                  <a:lnTo>
                    <a:pt x="15377" y="10853"/>
                  </a:lnTo>
                  <a:lnTo>
                    <a:pt x="15422" y="10896"/>
                  </a:lnTo>
                  <a:lnTo>
                    <a:pt x="15468" y="10896"/>
                  </a:lnTo>
                  <a:lnTo>
                    <a:pt x="15377" y="10939"/>
                  </a:lnTo>
                  <a:lnTo>
                    <a:pt x="15240" y="10982"/>
                  </a:lnTo>
                  <a:lnTo>
                    <a:pt x="15195" y="10982"/>
                  </a:lnTo>
                  <a:lnTo>
                    <a:pt x="15150" y="11067"/>
                  </a:lnTo>
                  <a:lnTo>
                    <a:pt x="15286" y="11153"/>
                  </a:lnTo>
                  <a:lnTo>
                    <a:pt x="15331" y="11238"/>
                  </a:lnTo>
                  <a:lnTo>
                    <a:pt x="15331" y="11281"/>
                  </a:lnTo>
                  <a:lnTo>
                    <a:pt x="15286" y="11323"/>
                  </a:lnTo>
                  <a:lnTo>
                    <a:pt x="15195" y="11323"/>
                  </a:lnTo>
                  <a:lnTo>
                    <a:pt x="15150" y="11366"/>
                  </a:lnTo>
                  <a:lnTo>
                    <a:pt x="15104" y="11366"/>
                  </a:lnTo>
                  <a:lnTo>
                    <a:pt x="15104" y="11409"/>
                  </a:lnTo>
                  <a:lnTo>
                    <a:pt x="15150" y="11409"/>
                  </a:lnTo>
                  <a:lnTo>
                    <a:pt x="15240" y="11452"/>
                  </a:lnTo>
                  <a:lnTo>
                    <a:pt x="15468" y="11623"/>
                  </a:lnTo>
                  <a:lnTo>
                    <a:pt x="15468" y="11665"/>
                  </a:lnTo>
                  <a:lnTo>
                    <a:pt x="15513" y="11708"/>
                  </a:lnTo>
                  <a:lnTo>
                    <a:pt x="15649" y="11708"/>
                  </a:lnTo>
                  <a:lnTo>
                    <a:pt x="15740" y="11708"/>
                  </a:lnTo>
                  <a:lnTo>
                    <a:pt x="15831" y="11751"/>
                  </a:lnTo>
                  <a:lnTo>
                    <a:pt x="15876" y="11793"/>
                  </a:lnTo>
                  <a:lnTo>
                    <a:pt x="15876" y="11879"/>
                  </a:lnTo>
                  <a:lnTo>
                    <a:pt x="15922" y="12007"/>
                  </a:lnTo>
                  <a:lnTo>
                    <a:pt x="15967" y="12007"/>
                  </a:lnTo>
                  <a:lnTo>
                    <a:pt x="16013" y="11879"/>
                  </a:lnTo>
                  <a:lnTo>
                    <a:pt x="16013" y="11836"/>
                  </a:lnTo>
                  <a:lnTo>
                    <a:pt x="16058" y="11793"/>
                  </a:lnTo>
                  <a:lnTo>
                    <a:pt x="16103" y="11793"/>
                  </a:lnTo>
                  <a:lnTo>
                    <a:pt x="16194" y="11879"/>
                  </a:lnTo>
                  <a:lnTo>
                    <a:pt x="16285" y="11922"/>
                  </a:lnTo>
                  <a:lnTo>
                    <a:pt x="16421" y="12007"/>
                  </a:lnTo>
                  <a:lnTo>
                    <a:pt x="16376" y="12050"/>
                  </a:lnTo>
                  <a:lnTo>
                    <a:pt x="16331" y="12093"/>
                  </a:lnTo>
                  <a:lnTo>
                    <a:pt x="16285" y="12221"/>
                  </a:lnTo>
                  <a:lnTo>
                    <a:pt x="16194" y="12306"/>
                  </a:lnTo>
                  <a:lnTo>
                    <a:pt x="16149" y="12349"/>
                  </a:lnTo>
                  <a:lnTo>
                    <a:pt x="16149" y="12392"/>
                  </a:lnTo>
                  <a:lnTo>
                    <a:pt x="16149" y="12434"/>
                  </a:lnTo>
                  <a:lnTo>
                    <a:pt x="16194" y="12477"/>
                  </a:lnTo>
                  <a:lnTo>
                    <a:pt x="16285" y="12563"/>
                  </a:lnTo>
                  <a:lnTo>
                    <a:pt x="16240" y="12477"/>
                  </a:lnTo>
                  <a:lnTo>
                    <a:pt x="16376" y="12605"/>
                  </a:lnTo>
                  <a:lnTo>
                    <a:pt x="16467" y="12648"/>
                  </a:lnTo>
                  <a:lnTo>
                    <a:pt x="16558" y="12691"/>
                  </a:lnTo>
                  <a:lnTo>
                    <a:pt x="16603" y="12776"/>
                  </a:lnTo>
                  <a:lnTo>
                    <a:pt x="16649" y="12904"/>
                  </a:lnTo>
                  <a:lnTo>
                    <a:pt x="16785" y="13204"/>
                  </a:lnTo>
                  <a:lnTo>
                    <a:pt x="16649" y="13524"/>
                  </a:lnTo>
                  <a:close/>
                  <a:moveTo>
                    <a:pt x="16512" y="10853"/>
                  </a:moveTo>
                  <a:lnTo>
                    <a:pt x="16512" y="10853"/>
                  </a:lnTo>
                  <a:lnTo>
                    <a:pt x="16467" y="10853"/>
                  </a:lnTo>
                  <a:lnTo>
                    <a:pt x="16421" y="10811"/>
                  </a:lnTo>
                  <a:lnTo>
                    <a:pt x="16421" y="10725"/>
                  </a:lnTo>
                  <a:lnTo>
                    <a:pt x="16285" y="10554"/>
                  </a:lnTo>
                  <a:lnTo>
                    <a:pt x="16240" y="10319"/>
                  </a:lnTo>
                  <a:lnTo>
                    <a:pt x="16240" y="10148"/>
                  </a:lnTo>
                  <a:lnTo>
                    <a:pt x="16331" y="9977"/>
                  </a:lnTo>
                  <a:lnTo>
                    <a:pt x="16421" y="9764"/>
                  </a:lnTo>
                  <a:lnTo>
                    <a:pt x="16421" y="9807"/>
                  </a:lnTo>
                  <a:lnTo>
                    <a:pt x="16467" y="9935"/>
                  </a:lnTo>
                  <a:lnTo>
                    <a:pt x="16512" y="10020"/>
                  </a:lnTo>
                  <a:lnTo>
                    <a:pt x="16558" y="10020"/>
                  </a:lnTo>
                  <a:lnTo>
                    <a:pt x="16649" y="10063"/>
                  </a:lnTo>
                  <a:lnTo>
                    <a:pt x="16739" y="10234"/>
                  </a:lnTo>
                  <a:lnTo>
                    <a:pt x="16785" y="10469"/>
                  </a:lnTo>
                  <a:lnTo>
                    <a:pt x="16830" y="10640"/>
                  </a:lnTo>
                  <a:lnTo>
                    <a:pt x="16785" y="10725"/>
                  </a:lnTo>
                  <a:lnTo>
                    <a:pt x="16739" y="10768"/>
                  </a:lnTo>
                  <a:lnTo>
                    <a:pt x="16649" y="10811"/>
                  </a:lnTo>
                  <a:lnTo>
                    <a:pt x="16512" y="10853"/>
                  </a:lnTo>
                  <a:close/>
                  <a:moveTo>
                    <a:pt x="17943" y="8866"/>
                  </a:moveTo>
                  <a:lnTo>
                    <a:pt x="17943" y="8866"/>
                  </a:lnTo>
                  <a:lnTo>
                    <a:pt x="17807" y="8738"/>
                  </a:lnTo>
                  <a:lnTo>
                    <a:pt x="17671" y="8610"/>
                  </a:lnTo>
                  <a:lnTo>
                    <a:pt x="17671" y="8567"/>
                  </a:lnTo>
                  <a:lnTo>
                    <a:pt x="17671" y="8482"/>
                  </a:lnTo>
                  <a:lnTo>
                    <a:pt x="17716" y="8183"/>
                  </a:lnTo>
                  <a:lnTo>
                    <a:pt x="17807" y="8140"/>
                  </a:lnTo>
                  <a:lnTo>
                    <a:pt x="17807" y="8012"/>
                  </a:lnTo>
                  <a:lnTo>
                    <a:pt x="17852" y="7926"/>
                  </a:lnTo>
                  <a:lnTo>
                    <a:pt x="17852" y="7884"/>
                  </a:lnTo>
                  <a:lnTo>
                    <a:pt x="17898" y="7884"/>
                  </a:lnTo>
                  <a:lnTo>
                    <a:pt x="17943" y="7926"/>
                  </a:lnTo>
                  <a:lnTo>
                    <a:pt x="17943" y="8012"/>
                  </a:lnTo>
                  <a:lnTo>
                    <a:pt x="17852" y="8183"/>
                  </a:lnTo>
                  <a:lnTo>
                    <a:pt x="17716" y="8311"/>
                  </a:lnTo>
                  <a:lnTo>
                    <a:pt x="17716" y="8354"/>
                  </a:lnTo>
                  <a:lnTo>
                    <a:pt x="17716" y="8396"/>
                  </a:lnTo>
                  <a:lnTo>
                    <a:pt x="17898" y="8781"/>
                  </a:lnTo>
                  <a:lnTo>
                    <a:pt x="17943" y="8866"/>
                  </a:lnTo>
                  <a:close/>
                  <a:moveTo>
                    <a:pt x="17943" y="8866"/>
                  </a:moveTo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79" name="AutoShape 52"/>
            <p:cNvSpPr/>
            <p:nvPr/>
          </p:nvSpPr>
          <p:spPr bwMode="auto">
            <a:xfrm>
              <a:off x="7092" y="5416"/>
              <a:ext cx="32" cy="4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600" y="0"/>
                  </a:lnTo>
                  <a:lnTo>
                    <a:pt x="10800" y="7200"/>
                  </a:lnTo>
                  <a:lnTo>
                    <a:pt x="0" y="21600"/>
                  </a:lnTo>
                  <a:lnTo>
                    <a:pt x="10800" y="21600"/>
                  </a:lnTo>
                  <a:lnTo>
                    <a:pt x="21600" y="14400"/>
                  </a:lnTo>
                  <a:lnTo>
                    <a:pt x="21600" y="0"/>
                  </a:lnTo>
                  <a:close/>
                  <a:moveTo>
                    <a:pt x="21600" y="0"/>
                  </a:moveTo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80" name="AutoShape 53"/>
            <p:cNvSpPr/>
            <p:nvPr/>
          </p:nvSpPr>
          <p:spPr bwMode="auto">
            <a:xfrm>
              <a:off x="6660" y="5753"/>
              <a:ext cx="64" cy="1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600" y="0"/>
                  </a:lnTo>
                  <a:lnTo>
                    <a:pt x="10800" y="0"/>
                  </a:lnTo>
                  <a:lnTo>
                    <a:pt x="0" y="0"/>
                  </a:lnTo>
                  <a:lnTo>
                    <a:pt x="5400" y="21600"/>
                  </a:lnTo>
                  <a:lnTo>
                    <a:pt x="21600" y="0"/>
                  </a:lnTo>
                  <a:close/>
                  <a:moveTo>
                    <a:pt x="21600" y="0"/>
                  </a:moveTo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81" name="AutoShape 54"/>
            <p:cNvSpPr/>
            <p:nvPr/>
          </p:nvSpPr>
          <p:spPr bwMode="auto">
            <a:xfrm>
              <a:off x="5099" y="3880"/>
              <a:ext cx="48" cy="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7200" y="21600"/>
                  </a:moveTo>
                  <a:lnTo>
                    <a:pt x="7200" y="21600"/>
                  </a:lnTo>
                  <a:lnTo>
                    <a:pt x="14400" y="17673"/>
                  </a:lnTo>
                  <a:lnTo>
                    <a:pt x="14400" y="13745"/>
                  </a:lnTo>
                  <a:lnTo>
                    <a:pt x="21600" y="0"/>
                  </a:lnTo>
                  <a:lnTo>
                    <a:pt x="14400" y="0"/>
                  </a:lnTo>
                  <a:lnTo>
                    <a:pt x="7200" y="3927"/>
                  </a:lnTo>
                  <a:lnTo>
                    <a:pt x="0" y="17673"/>
                  </a:lnTo>
                  <a:lnTo>
                    <a:pt x="0" y="21600"/>
                  </a:lnTo>
                  <a:lnTo>
                    <a:pt x="7200" y="21600"/>
                  </a:lnTo>
                  <a:close/>
                  <a:moveTo>
                    <a:pt x="7200" y="21600"/>
                  </a:moveTo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82" name="AutoShape 55"/>
            <p:cNvSpPr/>
            <p:nvPr/>
          </p:nvSpPr>
          <p:spPr bwMode="auto">
            <a:xfrm>
              <a:off x="7580" y="4528"/>
              <a:ext cx="128" cy="4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6200" y="14400"/>
                  </a:moveTo>
                  <a:lnTo>
                    <a:pt x="16200" y="14400"/>
                  </a:lnTo>
                  <a:lnTo>
                    <a:pt x="21600" y="21600"/>
                  </a:lnTo>
                  <a:lnTo>
                    <a:pt x="0" y="0"/>
                  </a:lnTo>
                  <a:lnTo>
                    <a:pt x="16200" y="14400"/>
                  </a:lnTo>
                  <a:close/>
                  <a:moveTo>
                    <a:pt x="16200" y="14400"/>
                  </a:moveTo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83" name="AutoShape 56"/>
            <p:cNvSpPr/>
            <p:nvPr/>
          </p:nvSpPr>
          <p:spPr bwMode="auto">
            <a:xfrm>
              <a:off x="0" y="5753"/>
              <a:ext cx="32" cy="61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0" y="0"/>
                  </a:lnTo>
                  <a:lnTo>
                    <a:pt x="0" y="3366"/>
                  </a:lnTo>
                  <a:lnTo>
                    <a:pt x="0" y="7294"/>
                  </a:lnTo>
                  <a:lnTo>
                    <a:pt x="0" y="12904"/>
                  </a:lnTo>
                  <a:lnTo>
                    <a:pt x="21600" y="21600"/>
                  </a:lnTo>
                  <a:lnTo>
                    <a:pt x="10800" y="0"/>
                  </a:lnTo>
                  <a:lnTo>
                    <a:pt x="0" y="0"/>
                  </a:lnTo>
                  <a:close/>
                  <a:moveTo>
                    <a:pt x="0" y="0"/>
                  </a:moveTo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84" name="AutoShape 57"/>
            <p:cNvSpPr/>
            <p:nvPr/>
          </p:nvSpPr>
          <p:spPr bwMode="auto">
            <a:xfrm>
              <a:off x="32" y="6369"/>
              <a:ext cx="1176" cy="270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089"/>
                  </a:moveTo>
                  <a:lnTo>
                    <a:pt x="21600" y="21089"/>
                  </a:lnTo>
                  <a:lnTo>
                    <a:pt x="21306" y="20705"/>
                  </a:lnTo>
                  <a:lnTo>
                    <a:pt x="20718" y="20194"/>
                  </a:lnTo>
                  <a:lnTo>
                    <a:pt x="19543" y="19299"/>
                  </a:lnTo>
                  <a:lnTo>
                    <a:pt x="18073" y="18660"/>
                  </a:lnTo>
                  <a:lnTo>
                    <a:pt x="18073" y="18533"/>
                  </a:lnTo>
                  <a:lnTo>
                    <a:pt x="18073" y="18660"/>
                  </a:lnTo>
                  <a:lnTo>
                    <a:pt x="18073" y="18788"/>
                  </a:lnTo>
                  <a:lnTo>
                    <a:pt x="17486" y="18277"/>
                  </a:lnTo>
                  <a:lnTo>
                    <a:pt x="15722" y="16999"/>
                  </a:lnTo>
                  <a:lnTo>
                    <a:pt x="13665" y="15657"/>
                  </a:lnTo>
                  <a:lnTo>
                    <a:pt x="11902" y="14507"/>
                  </a:lnTo>
                  <a:lnTo>
                    <a:pt x="10727" y="13740"/>
                  </a:lnTo>
                  <a:lnTo>
                    <a:pt x="10139" y="13612"/>
                  </a:lnTo>
                  <a:lnTo>
                    <a:pt x="9845" y="13484"/>
                  </a:lnTo>
                  <a:lnTo>
                    <a:pt x="9551" y="12717"/>
                  </a:lnTo>
                  <a:lnTo>
                    <a:pt x="7935" y="11567"/>
                  </a:lnTo>
                  <a:lnTo>
                    <a:pt x="7641" y="11311"/>
                  </a:lnTo>
                  <a:lnTo>
                    <a:pt x="7347" y="10928"/>
                  </a:lnTo>
                  <a:lnTo>
                    <a:pt x="6465" y="10544"/>
                  </a:lnTo>
                  <a:lnTo>
                    <a:pt x="6171" y="10289"/>
                  </a:lnTo>
                  <a:lnTo>
                    <a:pt x="5290" y="9266"/>
                  </a:lnTo>
                  <a:lnTo>
                    <a:pt x="4408" y="8372"/>
                  </a:lnTo>
                  <a:lnTo>
                    <a:pt x="4702" y="8244"/>
                  </a:lnTo>
                  <a:lnTo>
                    <a:pt x="4702" y="7988"/>
                  </a:lnTo>
                  <a:lnTo>
                    <a:pt x="4408" y="7733"/>
                  </a:lnTo>
                  <a:lnTo>
                    <a:pt x="4114" y="7157"/>
                  </a:lnTo>
                  <a:lnTo>
                    <a:pt x="2939" y="5496"/>
                  </a:lnTo>
                  <a:lnTo>
                    <a:pt x="882" y="2173"/>
                  </a:lnTo>
                  <a:lnTo>
                    <a:pt x="882" y="2301"/>
                  </a:lnTo>
                  <a:lnTo>
                    <a:pt x="0" y="0"/>
                  </a:lnTo>
                  <a:lnTo>
                    <a:pt x="0" y="511"/>
                  </a:lnTo>
                  <a:lnTo>
                    <a:pt x="294" y="1534"/>
                  </a:lnTo>
                  <a:lnTo>
                    <a:pt x="882" y="2684"/>
                  </a:lnTo>
                  <a:lnTo>
                    <a:pt x="2351" y="5496"/>
                  </a:lnTo>
                  <a:lnTo>
                    <a:pt x="4114" y="8372"/>
                  </a:lnTo>
                  <a:lnTo>
                    <a:pt x="5584" y="10033"/>
                  </a:lnTo>
                  <a:lnTo>
                    <a:pt x="7347" y="11695"/>
                  </a:lnTo>
                  <a:lnTo>
                    <a:pt x="11020" y="15018"/>
                  </a:lnTo>
                  <a:lnTo>
                    <a:pt x="15429" y="18149"/>
                  </a:lnTo>
                  <a:lnTo>
                    <a:pt x="20131" y="21089"/>
                  </a:lnTo>
                  <a:lnTo>
                    <a:pt x="21012" y="21472"/>
                  </a:lnTo>
                  <a:lnTo>
                    <a:pt x="21012" y="21600"/>
                  </a:lnTo>
                  <a:lnTo>
                    <a:pt x="21306" y="21600"/>
                  </a:lnTo>
                  <a:lnTo>
                    <a:pt x="21600" y="21089"/>
                  </a:lnTo>
                  <a:close/>
                  <a:moveTo>
                    <a:pt x="21600" y="21089"/>
                  </a:moveTo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1095067" y="2253069"/>
            <a:ext cx="2370017" cy="1053775"/>
            <a:chOff x="1221767" y="2192338"/>
            <a:chExt cx="2370017" cy="1053775"/>
          </a:xfrm>
        </p:grpSpPr>
        <p:sp>
          <p:nvSpPr>
            <p:cNvPr id="90" name="矩形 89"/>
            <p:cNvSpPr/>
            <p:nvPr/>
          </p:nvSpPr>
          <p:spPr>
            <a:xfrm>
              <a:off x="2252956" y="2192338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91" name="矩形 90"/>
            <p:cNvSpPr/>
            <p:nvPr/>
          </p:nvSpPr>
          <p:spPr>
            <a:xfrm>
              <a:off x="1221767" y="2523608"/>
              <a:ext cx="2370017" cy="722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8894039" y="2253069"/>
            <a:ext cx="2370017" cy="1053775"/>
            <a:chOff x="3106598" y="5073134"/>
            <a:chExt cx="2370017" cy="1053775"/>
          </a:xfrm>
        </p:grpSpPr>
        <p:sp>
          <p:nvSpPr>
            <p:cNvPr id="93" name="矩形 92"/>
            <p:cNvSpPr/>
            <p:nvPr/>
          </p:nvSpPr>
          <p:spPr>
            <a:xfrm>
              <a:off x="3106598" y="5073134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94" name="矩形 93"/>
            <p:cNvSpPr/>
            <p:nvPr/>
          </p:nvSpPr>
          <p:spPr>
            <a:xfrm>
              <a:off x="3106598" y="5404404"/>
              <a:ext cx="2370017" cy="722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1095067" y="4356263"/>
            <a:ext cx="2370017" cy="1053775"/>
            <a:chOff x="1221767" y="2192338"/>
            <a:chExt cx="2370017" cy="1053775"/>
          </a:xfrm>
        </p:grpSpPr>
        <p:sp>
          <p:nvSpPr>
            <p:cNvPr id="96" name="矩形 95"/>
            <p:cNvSpPr/>
            <p:nvPr/>
          </p:nvSpPr>
          <p:spPr>
            <a:xfrm>
              <a:off x="2252956" y="2192338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97" name="矩形 96"/>
            <p:cNvSpPr/>
            <p:nvPr/>
          </p:nvSpPr>
          <p:spPr>
            <a:xfrm>
              <a:off x="1221767" y="2523608"/>
              <a:ext cx="2370017" cy="722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8894039" y="4356263"/>
            <a:ext cx="2370017" cy="1053775"/>
            <a:chOff x="3106598" y="5073134"/>
            <a:chExt cx="2370017" cy="1053775"/>
          </a:xfrm>
        </p:grpSpPr>
        <p:sp>
          <p:nvSpPr>
            <p:cNvPr id="99" name="矩形 98"/>
            <p:cNvSpPr/>
            <p:nvPr/>
          </p:nvSpPr>
          <p:spPr>
            <a:xfrm>
              <a:off x="3106598" y="5073134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00" name="矩形 99"/>
            <p:cNvSpPr/>
            <p:nvPr/>
          </p:nvSpPr>
          <p:spPr>
            <a:xfrm>
              <a:off x="3106598" y="5404404"/>
              <a:ext cx="2370017" cy="722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101" name="文本框 100"/>
          <p:cNvSpPr txBox="1"/>
          <p:nvPr/>
        </p:nvSpPr>
        <p:spPr>
          <a:xfrm>
            <a:off x="1743321" y="298443"/>
            <a:ext cx="25555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Part 2  </a:t>
            </a:r>
            <a:r>
              <a:rPr lang="zh-CN" altLang="en-US" sz="2000" dirty="0">
                <a:solidFill>
                  <a:schemeClr val="bg1"/>
                </a:solidFill>
              </a:rPr>
              <a:t>在此添加标题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pic>
        <p:nvPicPr>
          <p:cNvPr id="102" name="图片 101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-142364" y="137191"/>
            <a:ext cx="1799211" cy="722613"/>
          </a:xfrm>
          <a:prstGeom prst="rect">
            <a:avLst/>
          </a:prstGeom>
        </p:spPr>
      </p:pic>
      <p:pic>
        <p:nvPicPr>
          <p:cNvPr id="103" name="图片 102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4298829" y="242286"/>
            <a:ext cx="1414756" cy="568205"/>
          </a:xfrm>
          <a:prstGeom prst="rect">
            <a:avLst/>
          </a:prstGeom>
        </p:spPr>
      </p:pic>
      <p:pic>
        <p:nvPicPr>
          <p:cNvPr id="104" name="图片 103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5112738" y="495800"/>
            <a:ext cx="906321" cy="3640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1239974" y="2279702"/>
            <a:ext cx="2370017" cy="1053775"/>
            <a:chOff x="1221767" y="2192338"/>
            <a:chExt cx="2370017" cy="1053775"/>
          </a:xfrm>
        </p:grpSpPr>
        <p:sp>
          <p:nvSpPr>
            <p:cNvPr id="18" name="矩形 17"/>
            <p:cNvSpPr/>
            <p:nvPr/>
          </p:nvSpPr>
          <p:spPr>
            <a:xfrm>
              <a:off x="2252956" y="2192338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1221767" y="2523608"/>
              <a:ext cx="2370017" cy="722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669220" y="2279702"/>
            <a:ext cx="2370017" cy="1053775"/>
            <a:chOff x="3106598" y="5073134"/>
            <a:chExt cx="2370017" cy="1053775"/>
          </a:xfrm>
        </p:grpSpPr>
        <p:sp>
          <p:nvSpPr>
            <p:cNvPr id="21" name="矩形 20"/>
            <p:cNvSpPr/>
            <p:nvPr/>
          </p:nvSpPr>
          <p:spPr>
            <a:xfrm>
              <a:off x="3106598" y="5073134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3106598" y="5404404"/>
              <a:ext cx="2370017" cy="722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239974" y="4382896"/>
            <a:ext cx="2370017" cy="1053775"/>
            <a:chOff x="1221767" y="2192338"/>
            <a:chExt cx="2370017" cy="1053775"/>
          </a:xfrm>
        </p:grpSpPr>
        <p:sp>
          <p:nvSpPr>
            <p:cNvPr id="24" name="矩形 23"/>
            <p:cNvSpPr/>
            <p:nvPr/>
          </p:nvSpPr>
          <p:spPr>
            <a:xfrm>
              <a:off x="2252956" y="2192338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1221767" y="2523608"/>
              <a:ext cx="2370017" cy="722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669220" y="4382896"/>
            <a:ext cx="2370017" cy="1053775"/>
            <a:chOff x="3106598" y="5073134"/>
            <a:chExt cx="2370017" cy="1053775"/>
          </a:xfrm>
        </p:grpSpPr>
        <p:sp>
          <p:nvSpPr>
            <p:cNvPr id="27" name="矩形 26"/>
            <p:cNvSpPr/>
            <p:nvPr/>
          </p:nvSpPr>
          <p:spPr>
            <a:xfrm>
              <a:off x="3106598" y="5073134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3106598" y="5404404"/>
              <a:ext cx="2370017" cy="722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233069" y="2274380"/>
            <a:ext cx="2338909" cy="1441591"/>
            <a:chOff x="4233069" y="2496322"/>
            <a:chExt cx="2338909" cy="1441591"/>
          </a:xfrm>
        </p:grpSpPr>
        <p:sp>
          <p:nvSpPr>
            <p:cNvPr id="13" name="Freeform 6"/>
            <p:cNvSpPr/>
            <p:nvPr/>
          </p:nvSpPr>
          <p:spPr bwMode="auto">
            <a:xfrm>
              <a:off x="4233069" y="2496322"/>
              <a:ext cx="2338909" cy="1441591"/>
            </a:xfrm>
            <a:custGeom>
              <a:avLst/>
              <a:gdLst>
                <a:gd name="T0" fmla="*/ 328 w 591"/>
                <a:gd name="T1" fmla="*/ 111 h 364"/>
                <a:gd name="T2" fmla="*/ 277 w 591"/>
                <a:gd name="T3" fmla="*/ 187 h 364"/>
                <a:gd name="T4" fmla="*/ 423 w 591"/>
                <a:gd name="T5" fmla="*/ 295 h 364"/>
                <a:gd name="T6" fmla="*/ 591 w 591"/>
                <a:gd name="T7" fmla="*/ 351 h 364"/>
                <a:gd name="T8" fmla="*/ 589 w 591"/>
                <a:gd name="T9" fmla="*/ 364 h 364"/>
                <a:gd name="T10" fmla="*/ 381 w 591"/>
                <a:gd name="T11" fmla="*/ 325 h 364"/>
                <a:gd name="T12" fmla="*/ 69 w 591"/>
                <a:gd name="T13" fmla="*/ 131 h 364"/>
                <a:gd name="T14" fmla="*/ 0 w 591"/>
                <a:gd name="T15" fmla="*/ 96 h 364"/>
                <a:gd name="T16" fmla="*/ 140 w 591"/>
                <a:gd name="T17" fmla="*/ 5 h 364"/>
                <a:gd name="T18" fmla="*/ 177 w 591"/>
                <a:gd name="T19" fmla="*/ 9 h 364"/>
                <a:gd name="T20" fmla="*/ 328 w 591"/>
                <a:gd name="T21" fmla="*/ 111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1" h="364">
                  <a:moveTo>
                    <a:pt x="328" y="111"/>
                  </a:moveTo>
                  <a:cubicBezTo>
                    <a:pt x="259" y="119"/>
                    <a:pt x="242" y="150"/>
                    <a:pt x="277" y="187"/>
                  </a:cubicBezTo>
                  <a:cubicBezTo>
                    <a:pt x="319" y="230"/>
                    <a:pt x="370" y="267"/>
                    <a:pt x="423" y="295"/>
                  </a:cubicBezTo>
                  <a:cubicBezTo>
                    <a:pt x="475" y="322"/>
                    <a:pt x="535" y="333"/>
                    <a:pt x="591" y="351"/>
                  </a:cubicBezTo>
                  <a:cubicBezTo>
                    <a:pt x="591" y="355"/>
                    <a:pt x="590" y="360"/>
                    <a:pt x="589" y="364"/>
                  </a:cubicBezTo>
                  <a:cubicBezTo>
                    <a:pt x="520" y="351"/>
                    <a:pt x="449" y="345"/>
                    <a:pt x="381" y="325"/>
                  </a:cubicBezTo>
                  <a:cubicBezTo>
                    <a:pt x="260" y="291"/>
                    <a:pt x="149" y="236"/>
                    <a:pt x="69" y="131"/>
                  </a:cubicBezTo>
                  <a:cubicBezTo>
                    <a:pt x="56" y="115"/>
                    <a:pt x="28" y="110"/>
                    <a:pt x="0" y="96"/>
                  </a:cubicBezTo>
                  <a:cubicBezTo>
                    <a:pt x="47" y="65"/>
                    <a:pt x="93" y="33"/>
                    <a:pt x="140" y="5"/>
                  </a:cubicBezTo>
                  <a:cubicBezTo>
                    <a:pt x="149" y="0"/>
                    <a:pt x="168" y="3"/>
                    <a:pt x="177" y="9"/>
                  </a:cubicBezTo>
                  <a:cubicBezTo>
                    <a:pt x="224" y="39"/>
                    <a:pt x="270" y="71"/>
                    <a:pt x="328" y="111"/>
                  </a:cubicBez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lt1"/>
                </a:solidFill>
                <a:latin typeface="+mn-ea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833923" y="2752547"/>
              <a:ext cx="56257" cy="160734"/>
            </a:xfrm>
            <a:custGeom>
              <a:avLst/>
              <a:gdLst/>
              <a:ahLst/>
              <a:cxnLst/>
              <a:rect l="l" t="t" r="r" b="b"/>
              <a:pathLst>
                <a:path w="56257" h="160734">
                  <a:moveTo>
                    <a:pt x="44649" y="0"/>
                  </a:moveTo>
                  <a:lnTo>
                    <a:pt x="56257" y="0"/>
                  </a:lnTo>
                  <a:lnTo>
                    <a:pt x="56257" y="160734"/>
                  </a:lnTo>
                  <a:lnTo>
                    <a:pt x="41077" y="160734"/>
                  </a:lnTo>
                  <a:lnTo>
                    <a:pt x="41077" y="41076"/>
                  </a:lnTo>
                  <a:lnTo>
                    <a:pt x="0" y="41076"/>
                  </a:lnTo>
                  <a:lnTo>
                    <a:pt x="0" y="31254"/>
                  </a:lnTo>
                  <a:cubicBezTo>
                    <a:pt x="26789" y="31849"/>
                    <a:pt x="41672" y="21431"/>
                    <a:pt x="4464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dirty="0">
                <a:latin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872196" y="2232351"/>
            <a:ext cx="1138983" cy="1012897"/>
            <a:chOff x="5872196" y="2454293"/>
            <a:chExt cx="1138983" cy="1012897"/>
          </a:xfrm>
        </p:grpSpPr>
        <p:sp>
          <p:nvSpPr>
            <p:cNvPr id="15" name="Freeform 8"/>
            <p:cNvSpPr/>
            <p:nvPr/>
          </p:nvSpPr>
          <p:spPr bwMode="auto">
            <a:xfrm>
              <a:off x="5872196" y="2454293"/>
              <a:ext cx="1138983" cy="1012897"/>
            </a:xfrm>
            <a:custGeom>
              <a:avLst/>
              <a:gdLst>
                <a:gd name="T0" fmla="*/ 288 w 288"/>
                <a:gd name="T1" fmla="*/ 122 h 256"/>
                <a:gd name="T2" fmla="*/ 179 w 288"/>
                <a:gd name="T3" fmla="*/ 120 h 256"/>
                <a:gd name="T4" fmla="*/ 84 w 288"/>
                <a:gd name="T5" fmla="*/ 100 h 256"/>
                <a:gd name="T6" fmla="*/ 33 w 288"/>
                <a:gd name="T7" fmla="*/ 177 h 256"/>
                <a:gd name="T8" fmla="*/ 22 w 288"/>
                <a:gd name="T9" fmla="*/ 256 h 256"/>
                <a:gd name="T10" fmla="*/ 1 w 288"/>
                <a:gd name="T11" fmla="*/ 117 h 256"/>
                <a:gd name="T12" fmla="*/ 146 w 288"/>
                <a:gd name="T13" fmla="*/ 31 h 256"/>
                <a:gd name="T14" fmla="*/ 288 w 288"/>
                <a:gd name="T15" fmla="*/ 122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8" h="256">
                  <a:moveTo>
                    <a:pt x="288" y="122"/>
                  </a:moveTo>
                  <a:cubicBezTo>
                    <a:pt x="241" y="135"/>
                    <a:pt x="215" y="160"/>
                    <a:pt x="179" y="120"/>
                  </a:cubicBezTo>
                  <a:cubicBezTo>
                    <a:pt x="160" y="99"/>
                    <a:pt x="111" y="91"/>
                    <a:pt x="84" y="100"/>
                  </a:cubicBezTo>
                  <a:cubicBezTo>
                    <a:pt x="61" y="108"/>
                    <a:pt x="44" y="148"/>
                    <a:pt x="33" y="177"/>
                  </a:cubicBezTo>
                  <a:cubicBezTo>
                    <a:pt x="25" y="200"/>
                    <a:pt x="32" y="228"/>
                    <a:pt x="22" y="256"/>
                  </a:cubicBezTo>
                  <a:cubicBezTo>
                    <a:pt x="14" y="209"/>
                    <a:pt x="0" y="163"/>
                    <a:pt x="1" y="117"/>
                  </a:cubicBezTo>
                  <a:cubicBezTo>
                    <a:pt x="3" y="42"/>
                    <a:pt x="73" y="0"/>
                    <a:pt x="146" y="31"/>
                  </a:cubicBezTo>
                  <a:cubicBezTo>
                    <a:pt x="193" y="50"/>
                    <a:pt x="234" y="86"/>
                    <a:pt x="288" y="122"/>
                  </a:cubicBez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ea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6703472" y="2832789"/>
              <a:ext cx="78328" cy="117492"/>
            </a:xfrm>
            <a:custGeom>
              <a:avLst/>
              <a:gdLst/>
              <a:ahLst/>
              <a:cxnLst/>
              <a:rect l="l" t="t" r="r" b="b"/>
              <a:pathLst>
                <a:path w="107156" h="160734">
                  <a:moveTo>
                    <a:pt x="57150" y="0"/>
                  </a:moveTo>
                  <a:cubicBezTo>
                    <a:pt x="88701" y="1190"/>
                    <a:pt x="105370" y="15775"/>
                    <a:pt x="107156" y="43755"/>
                  </a:cubicBezTo>
                  <a:cubicBezTo>
                    <a:pt x="107156" y="65186"/>
                    <a:pt x="90785" y="84832"/>
                    <a:pt x="58043" y="102691"/>
                  </a:cubicBezTo>
                  <a:cubicBezTo>
                    <a:pt x="47923" y="108644"/>
                    <a:pt x="40779" y="113109"/>
                    <a:pt x="36612" y="116086"/>
                  </a:cubicBezTo>
                  <a:cubicBezTo>
                    <a:pt x="22324" y="126206"/>
                    <a:pt x="15478" y="136922"/>
                    <a:pt x="16073" y="148233"/>
                  </a:cubicBezTo>
                  <a:lnTo>
                    <a:pt x="105370" y="148233"/>
                  </a:lnTo>
                  <a:lnTo>
                    <a:pt x="105370" y="160734"/>
                  </a:lnTo>
                  <a:lnTo>
                    <a:pt x="0" y="160734"/>
                  </a:lnTo>
                  <a:cubicBezTo>
                    <a:pt x="0" y="143470"/>
                    <a:pt x="4167" y="130373"/>
                    <a:pt x="12501" y="121443"/>
                  </a:cubicBezTo>
                  <a:cubicBezTo>
                    <a:pt x="21431" y="110728"/>
                    <a:pt x="36016" y="99715"/>
                    <a:pt x="56257" y="88404"/>
                  </a:cubicBezTo>
                  <a:cubicBezTo>
                    <a:pt x="80665" y="75902"/>
                    <a:pt x="92273" y="61317"/>
                    <a:pt x="91083" y="44648"/>
                  </a:cubicBezTo>
                  <a:cubicBezTo>
                    <a:pt x="89892" y="24408"/>
                    <a:pt x="77986" y="13394"/>
                    <a:pt x="55364" y="11608"/>
                  </a:cubicBezTo>
                  <a:cubicBezTo>
                    <a:pt x="32742" y="13990"/>
                    <a:pt x="21133" y="27682"/>
                    <a:pt x="20538" y="52685"/>
                  </a:cubicBezTo>
                  <a:lnTo>
                    <a:pt x="5358" y="52685"/>
                  </a:lnTo>
                  <a:cubicBezTo>
                    <a:pt x="6548" y="19347"/>
                    <a:pt x="23812" y="1786"/>
                    <a:pt x="5715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dirty="0">
                <a:latin typeface="+mn-ea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330311" y="2923727"/>
            <a:ext cx="1628620" cy="1775722"/>
            <a:chOff x="6330311" y="3145669"/>
            <a:chExt cx="1628620" cy="1775722"/>
          </a:xfrm>
        </p:grpSpPr>
        <p:sp>
          <p:nvSpPr>
            <p:cNvPr id="14" name="Freeform 7"/>
            <p:cNvSpPr/>
            <p:nvPr/>
          </p:nvSpPr>
          <p:spPr bwMode="auto">
            <a:xfrm>
              <a:off x="6330311" y="3145669"/>
              <a:ext cx="1628620" cy="1775722"/>
            </a:xfrm>
            <a:custGeom>
              <a:avLst/>
              <a:gdLst>
                <a:gd name="T0" fmla="*/ 358 w 411"/>
                <a:gd name="T1" fmla="*/ 449 h 449"/>
                <a:gd name="T2" fmla="*/ 229 w 411"/>
                <a:gd name="T3" fmla="*/ 251 h 449"/>
                <a:gd name="T4" fmla="*/ 250 w 411"/>
                <a:gd name="T5" fmla="*/ 191 h 449"/>
                <a:gd name="T6" fmla="*/ 63 w 411"/>
                <a:gd name="T7" fmla="*/ 28 h 449"/>
                <a:gd name="T8" fmla="*/ 0 w 411"/>
                <a:gd name="T9" fmla="*/ 0 h 449"/>
                <a:gd name="T10" fmla="*/ 274 w 411"/>
                <a:gd name="T11" fmla="*/ 139 h 449"/>
                <a:gd name="T12" fmla="*/ 396 w 411"/>
                <a:gd name="T13" fmla="*/ 312 h 449"/>
                <a:gd name="T14" fmla="*/ 376 w 411"/>
                <a:gd name="T15" fmla="*/ 449 h 449"/>
                <a:gd name="T16" fmla="*/ 358 w 411"/>
                <a:gd name="T17" fmla="*/ 449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1" h="449">
                  <a:moveTo>
                    <a:pt x="358" y="449"/>
                  </a:moveTo>
                  <a:cubicBezTo>
                    <a:pt x="316" y="385"/>
                    <a:pt x="274" y="320"/>
                    <a:pt x="229" y="251"/>
                  </a:cubicBezTo>
                  <a:cubicBezTo>
                    <a:pt x="272" y="244"/>
                    <a:pt x="262" y="217"/>
                    <a:pt x="250" y="191"/>
                  </a:cubicBezTo>
                  <a:cubicBezTo>
                    <a:pt x="212" y="109"/>
                    <a:pt x="142" y="63"/>
                    <a:pt x="63" y="28"/>
                  </a:cubicBezTo>
                  <a:cubicBezTo>
                    <a:pt x="42" y="19"/>
                    <a:pt x="20" y="12"/>
                    <a:pt x="0" y="0"/>
                  </a:cubicBezTo>
                  <a:cubicBezTo>
                    <a:pt x="108" y="12"/>
                    <a:pt x="201" y="60"/>
                    <a:pt x="274" y="139"/>
                  </a:cubicBezTo>
                  <a:cubicBezTo>
                    <a:pt x="321" y="191"/>
                    <a:pt x="369" y="248"/>
                    <a:pt x="396" y="312"/>
                  </a:cubicBezTo>
                  <a:cubicBezTo>
                    <a:pt x="411" y="348"/>
                    <a:pt x="384" y="403"/>
                    <a:pt x="376" y="449"/>
                  </a:cubicBezTo>
                  <a:cubicBezTo>
                    <a:pt x="370" y="449"/>
                    <a:pt x="364" y="449"/>
                    <a:pt x="358" y="449"/>
                  </a:cubicBez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ea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7588027" y="4245976"/>
              <a:ext cx="108942" cy="162653"/>
            </a:xfrm>
            <a:custGeom>
              <a:avLst/>
              <a:gdLst/>
              <a:ahLst/>
              <a:cxnLst/>
              <a:rect l="l" t="t" r="r" b="b"/>
              <a:pathLst>
                <a:path w="108942" h="162653">
                  <a:moveTo>
                    <a:pt x="57150" y="0"/>
                  </a:moveTo>
                  <a:cubicBezTo>
                    <a:pt x="86916" y="1190"/>
                    <a:pt x="102394" y="14287"/>
                    <a:pt x="103584" y="39290"/>
                  </a:cubicBezTo>
                  <a:cubicBezTo>
                    <a:pt x="102989" y="56554"/>
                    <a:pt x="95250" y="68461"/>
                    <a:pt x="80367" y="75009"/>
                  </a:cubicBezTo>
                  <a:cubicBezTo>
                    <a:pt x="98822" y="80962"/>
                    <a:pt x="108347" y="94357"/>
                    <a:pt x="108942" y="115193"/>
                  </a:cubicBezTo>
                  <a:cubicBezTo>
                    <a:pt x="106561" y="145554"/>
                    <a:pt x="89297" y="161329"/>
                    <a:pt x="57150" y="162520"/>
                  </a:cubicBezTo>
                  <a:cubicBezTo>
                    <a:pt x="20241" y="164306"/>
                    <a:pt x="1191" y="148233"/>
                    <a:pt x="0" y="114300"/>
                  </a:cubicBezTo>
                  <a:lnTo>
                    <a:pt x="14287" y="114300"/>
                  </a:lnTo>
                  <a:cubicBezTo>
                    <a:pt x="14883" y="138708"/>
                    <a:pt x="28277" y="151209"/>
                    <a:pt x="54471" y="151804"/>
                  </a:cubicBezTo>
                  <a:cubicBezTo>
                    <a:pt x="78879" y="150018"/>
                    <a:pt x="92273" y="137815"/>
                    <a:pt x="94655" y="115193"/>
                  </a:cubicBezTo>
                  <a:cubicBezTo>
                    <a:pt x="92869" y="92571"/>
                    <a:pt x="75605" y="81855"/>
                    <a:pt x="42862" y="83046"/>
                  </a:cubicBezTo>
                  <a:lnTo>
                    <a:pt x="42862" y="71437"/>
                  </a:lnTo>
                  <a:cubicBezTo>
                    <a:pt x="73223" y="72628"/>
                    <a:pt x="88404" y="62210"/>
                    <a:pt x="88404" y="40183"/>
                  </a:cubicBezTo>
                  <a:cubicBezTo>
                    <a:pt x="87213" y="22324"/>
                    <a:pt x="75902" y="12799"/>
                    <a:pt x="54471" y="11608"/>
                  </a:cubicBezTo>
                  <a:cubicBezTo>
                    <a:pt x="32445" y="13394"/>
                    <a:pt x="20836" y="25003"/>
                    <a:pt x="19645" y="46434"/>
                  </a:cubicBezTo>
                  <a:lnTo>
                    <a:pt x="5358" y="46434"/>
                  </a:lnTo>
                  <a:cubicBezTo>
                    <a:pt x="4762" y="32742"/>
                    <a:pt x="9823" y="20836"/>
                    <a:pt x="20538" y="10715"/>
                  </a:cubicBezTo>
                  <a:cubicBezTo>
                    <a:pt x="28277" y="3572"/>
                    <a:pt x="40481" y="0"/>
                    <a:pt x="5715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dirty="0">
                <a:latin typeface="+mn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084155" y="3446986"/>
            <a:ext cx="1952243" cy="2004779"/>
            <a:chOff x="5084155" y="3668928"/>
            <a:chExt cx="1952243" cy="2004779"/>
          </a:xfrm>
        </p:grpSpPr>
        <p:sp>
          <p:nvSpPr>
            <p:cNvPr id="12" name="Freeform 5"/>
            <p:cNvSpPr/>
            <p:nvPr/>
          </p:nvSpPr>
          <p:spPr bwMode="auto">
            <a:xfrm>
              <a:off x="5084155" y="3668928"/>
              <a:ext cx="1952243" cy="2004779"/>
            </a:xfrm>
            <a:custGeom>
              <a:avLst/>
              <a:gdLst>
                <a:gd name="T0" fmla="*/ 242 w 493"/>
                <a:gd name="T1" fmla="*/ 505 h 507"/>
                <a:gd name="T2" fmla="*/ 0 w 493"/>
                <a:gd name="T3" fmla="*/ 303 h 507"/>
                <a:gd name="T4" fmla="*/ 230 w 493"/>
                <a:gd name="T5" fmla="*/ 129 h 507"/>
                <a:gd name="T6" fmla="*/ 314 w 493"/>
                <a:gd name="T7" fmla="*/ 211 h 507"/>
                <a:gd name="T8" fmla="*/ 421 w 493"/>
                <a:gd name="T9" fmla="*/ 129 h 507"/>
                <a:gd name="T10" fmla="*/ 443 w 493"/>
                <a:gd name="T11" fmla="*/ 0 h 507"/>
                <a:gd name="T12" fmla="*/ 418 w 493"/>
                <a:gd name="T13" fmla="*/ 311 h 507"/>
                <a:gd name="T14" fmla="*/ 329 w 493"/>
                <a:gd name="T15" fmla="*/ 397 h 507"/>
                <a:gd name="T16" fmla="*/ 258 w 493"/>
                <a:gd name="T17" fmla="*/ 507 h 507"/>
                <a:gd name="T18" fmla="*/ 242 w 493"/>
                <a:gd name="T19" fmla="*/ 505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3" h="507">
                  <a:moveTo>
                    <a:pt x="242" y="505"/>
                  </a:moveTo>
                  <a:cubicBezTo>
                    <a:pt x="164" y="440"/>
                    <a:pt x="85" y="375"/>
                    <a:pt x="0" y="303"/>
                  </a:cubicBezTo>
                  <a:cubicBezTo>
                    <a:pt x="79" y="244"/>
                    <a:pt x="150" y="189"/>
                    <a:pt x="230" y="129"/>
                  </a:cubicBezTo>
                  <a:cubicBezTo>
                    <a:pt x="234" y="190"/>
                    <a:pt x="263" y="214"/>
                    <a:pt x="314" y="211"/>
                  </a:cubicBezTo>
                  <a:cubicBezTo>
                    <a:pt x="369" y="209"/>
                    <a:pt x="405" y="177"/>
                    <a:pt x="421" y="129"/>
                  </a:cubicBezTo>
                  <a:cubicBezTo>
                    <a:pt x="434" y="87"/>
                    <a:pt x="436" y="42"/>
                    <a:pt x="443" y="0"/>
                  </a:cubicBezTo>
                  <a:cubicBezTo>
                    <a:pt x="493" y="74"/>
                    <a:pt x="484" y="220"/>
                    <a:pt x="418" y="311"/>
                  </a:cubicBezTo>
                  <a:cubicBezTo>
                    <a:pt x="394" y="344"/>
                    <a:pt x="363" y="374"/>
                    <a:pt x="329" y="397"/>
                  </a:cubicBezTo>
                  <a:cubicBezTo>
                    <a:pt x="289" y="423"/>
                    <a:pt x="241" y="438"/>
                    <a:pt x="258" y="507"/>
                  </a:cubicBezTo>
                  <a:cubicBezTo>
                    <a:pt x="252" y="506"/>
                    <a:pt x="247" y="506"/>
                    <a:pt x="242" y="505"/>
                  </a:cubicBez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ea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5813090" y="4818079"/>
              <a:ext cx="110728" cy="159841"/>
            </a:xfrm>
            <a:custGeom>
              <a:avLst/>
              <a:gdLst/>
              <a:ahLst/>
              <a:cxnLst/>
              <a:rect l="l" t="t" r="r" b="b"/>
              <a:pathLst>
                <a:path w="110728" h="159841">
                  <a:moveTo>
                    <a:pt x="75009" y="0"/>
                  </a:moveTo>
                  <a:lnTo>
                    <a:pt x="88404" y="0"/>
                  </a:lnTo>
                  <a:lnTo>
                    <a:pt x="88404" y="108049"/>
                  </a:lnTo>
                  <a:lnTo>
                    <a:pt x="110728" y="108049"/>
                  </a:lnTo>
                  <a:lnTo>
                    <a:pt x="110728" y="119657"/>
                  </a:lnTo>
                  <a:lnTo>
                    <a:pt x="88404" y="119657"/>
                  </a:lnTo>
                  <a:lnTo>
                    <a:pt x="88404" y="159841"/>
                  </a:lnTo>
                  <a:lnTo>
                    <a:pt x="74116" y="159841"/>
                  </a:lnTo>
                  <a:lnTo>
                    <a:pt x="74116" y="119657"/>
                  </a:lnTo>
                  <a:lnTo>
                    <a:pt x="0" y="119657"/>
                  </a:lnTo>
                  <a:lnTo>
                    <a:pt x="0" y="107156"/>
                  </a:lnTo>
                  <a:lnTo>
                    <a:pt x="75009" y="0"/>
                  </a:lnTo>
                  <a:close/>
                  <a:moveTo>
                    <a:pt x="74116" y="22324"/>
                  </a:moveTo>
                  <a:lnTo>
                    <a:pt x="14287" y="108049"/>
                  </a:lnTo>
                  <a:lnTo>
                    <a:pt x="74116" y="108049"/>
                  </a:lnTo>
                  <a:lnTo>
                    <a:pt x="74116" y="223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dirty="0">
                <a:latin typeface="+mn-ea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1743321" y="298443"/>
            <a:ext cx="25555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Part 2  </a:t>
            </a:r>
            <a:r>
              <a:rPr lang="zh-CN" altLang="en-US" sz="2000" dirty="0">
                <a:solidFill>
                  <a:schemeClr val="bg1"/>
                </a:solidFill>
              </a:rPr>
              <a:t>在此添加标题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-142364" y="137191"/>
            <a:ext cx="1799211" cy="722613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4298829" y="242286"/>
            <a:ext cx="1414756" cy="568205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5112738" y="495800"/>
            <a:ext cx="906321" cy="3640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1011506" y="1988571"/>
            <a:ext cx="2370017" cy="1053775"/>
            <a:chOff x="1221767" y="2192338"/>
            <a:chExt cx="2370017" cy="1053775"/>
          </a:xfrm>
        </p:grpSpPr>
        <p:sp>
          <p:nvSpPr>
            <p:cNvPr id="21" name="矩形 20"/>
            <p:cNvSpPr/>
            <p:nvPr/>
          </p:nvSpPr>
          <p:spPr>
            <a:xfrm>
              <a:off x="2252956" y="2192338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1221767" y="2523608"/>
              <a:ext cx="2370017" cy="722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810478" y="1988571"/>
            <a:ext cx="2370017" cy="1053775"/>
            <a:chOff x="3106598" y="5073134"/>
            <a:chExt cx="2370017" cy="1053775"/>
          </a:xfrm>
        </p:grpSpPr>
        <p:sp>
          <p:nvSpPr>
            <p:cNvPr id="24" name="矩形 23"/>
            <p:cNvSpPr/>
            <p:nvPr/>
          </p:nvSpPr>
          <p:spPr>
            <a:xfrm>
              <a:off x="3106598" y="5073134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3106598" y="5404404"/>
              <a:ext cx="2370017" cy="722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011506" y="3319832"/>
            <a:ext cx="2370017" cy="1053775"/>
            <a:chOff x="1221767" y="2192338"/>
            <a:chExt cx="2370017" cy="1053775"/>
          </a:xfrm>
        </p:grpSpPr>
        <p:sp>
          <p:nvSpPr>
            <p:cNvPr id="27" name="矩形 26"/>
            <p:cNvSpPr/>
            <p:nvPr/>
          </p:nvSpPr>
          <p:spPr>
            <a:xfrm>
              <a:off x="2252956" y="2192338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1221767" y="2523608"/>
              <a:ext cx="2370017" cy="722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810478" y="3319832"/>
            <a:ext cx="2370017" cy="1053775"/>
            <a:chOff x="3106598" y="5073134"/>
            <a:chExt cx="2370017" cy="1053775"/>
          </a:xfrm>
        </p:grpSpPr>
        <p:sp>
          <p:nvSpPr>
            <p:cNvPr id="30" name="矩形 29"/>
            <p:cNvSpPr/>
            <p:nvPr/>
          </p:nvSpPr>
          <p:spPr>
            <a:xfrm>
              <a:off x="3106598" y="5073134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3106598" y="5404404"/>
              <a:ext cx="2370017" cy="722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011506" y="4651094"/>
            <a:ext cx="2370017" cy="1053775"/>
            <a:chOff x="1221767" y="2192338"/>
            <a:chExt cx="2370017" cy="1053775"/>
          </a:xfrm>
        </p:grpSpPr>
        <p:sp>
          <p:nvSpPr>
            <p:cNvPr id="33" name="矩形 32"/>
            <p:cNvSpPr/>
            <p:nvPr/>
          </p:nvSpPr>
          <p:spPr>
            <a:xfrm>
              <a:off x="2252956" y="2192338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1221767" y="2523608"/>
              <a:ext cx="2370017" cy="722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810478" y="4651094"/>
            <a:ext cx="2370017" cy="1053775"/>
            <a:chOff x="3106598" y="5073134"/>
            <a:chExt cx="2370017" cy="1053775"/>
          </a:xfrm>
        </p:grpSpPr>
        <p:sp>
          <p:nvSpPr>
            <p:cNvPr id="36" name="矩形 35"/>
            <p:cNvSpPr/>
            <p:nvPr/>
          </p:nvSpPr>
          <p:spPr>
            <a:xfrm>
              <a:off x="3106598" y="5073134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3106598" y="5404404"/>
              <a:ext cx="2370017" cy="722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155626" y="2832289"/>
            <a:ext cx="1921963" cy="1677645"/>
            <a:chOff x="4155626" y="3027598"/>
            <a:chExt cx="1921963" cy="1677645"/>
          </a:xfrm>
        </p:grpSpPr>
        <p:sp>
          <p:nvSpPr>
            <p:cNvPr id="12" name="Freeform 5"/>
            <p:cNvSpPr/>
            <p:nvPr/>
          </p:nvSpPr>
          <p:spPr bwMode="auto">
            <a:xfrm>
              <a:off x="4155626" y="3027598"/>
              <a:ext cx="1921963" cy="1677645"/>
            </a:xfrm>
            <a:custGeom>
              <a:avLst/>
              <a:gdLst>
                <a:gd name="T0" fmla="*/ 0 w 187"/>
                <a:gd name="T1" fmla="*/ 77 h 163"/>
                <a:gd name="T2" fmla="*/ 61 w 187"/>
                <a:gd name="T3" fmla="*/ 163 h 163"/>
                <a:gd name="T4" fmla="*/ 145 w 187"/>
                <a:gd name="T5" fmla="*/ 111 h 163"/>
                <a:gd name="T6" fmla="*/ 116 w 187"/>
                <a:gd name="T7" fmla="*/ 103 h 163"/>
                <a:gd name="T8" fmla="*/ 187 w 187"/>
                <a:gd name="T9" fmla="*/ 46 h 163"/>
                <a:gd name="T10" fmla="*/ 28 w 187"/>
                <a:gd name="T11" fmla="*/ 83 h 163"/>
                <a:gd name="T12" fmla="*/ 0 w 187"/>
                <a:gd name="T13" fmla="*/ 77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7" h="163">
                  <a:moveTo>
                    <a:pt x="0" y="77"/>
                  </a:moveTo>
                  <a:cubicBezTo>
                    <a:pt x="61" y="163"/>
                    <a:pt x="61" y="163"/>
                    <a:pt x="61" y="163"/>
                  </a:cubicBezTo>
                  <a:cubicBezTo>
                    <a:pt x="145" y="111"/>
                    <a:pt x="145" y="111"/>
                    <a:pt x="145" y="111"/>
                  </a:cubicBezTo>
                  <a:cubicBezTo>
                    <a:pt x="116" y="103"/>
                    <a:pt x="116" y="103"/>
                    <a:pt x="116" y="103"/>
                  </a:cubicBezTo>
                  <a:cubicBezTo>
                    <a:pt x="116" y="103"/>
                    <a:pt x="110" y="31"/>
                    <a:pt x="187" y="46"/>
                  </a:cubicBezTo>
                  <a:cubicBezTo>
                    <a:pt x="187" y="46"/>
                    <a:pt x="118" y="0"/>
                    <a:pt x="28" y="83"/>
                  </a:cubicBezTo>
                  <a:lnTo>
                    <a:pt x="0" y="77"/>
                  </a:lnTo>
                  <a:close/>
                </a:path>
              </a:pathLst>
            </a:custGeom>
            <a:solidFill>
              <a:srgbClr val="3BD1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4862052" y="4064589"/>
              <a:ext cx="56257" cy="160734"/>
            </a:xfrm>
            <a:custGeom>
              <a:avLst/>
              <a:gdLst/>
              <a:ahLst/>
              <a:cxnLst/>
              <a:rect l="l" t="t" r="r" b="b"/>
              <a:pathLst>
                <a:path w="56257" h="160734">
                  <a:moveTo>
                    <a:pt x="44649" y="0"/>
                  </a:moveTo>
                  <a:lnTo>
                    <a:pt x="56257" y="0"/>
                  </a:lnTo>
                  <a:lnTo>
                    <a:pt x="56257" y="160734"/>
                  </a:lnTo>
                  <a:lnTo>
                    <a:pt x="41077" y="160734"/>
                  </a:lnTo>
                  <a:lnTo>
                    <a:pt x="41077" y="41076"/>
                  </a:lnTo>
                  <a:lnTo>
                    <a:pt x="0" y="41076"/>
                  </a:lnTo>
                  <a:lnTo>
                    <a:pt x="0" y="31254"/>
                  </a:lnTo>
                  <a:cubicBezTo>
                    <a:pt x="26789" y="31849"/>
                    <a:pt x="41672" y="21431"/>
                    <a:pt x="4464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dirty="0"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372797" y="2121057"/>
            <a:ext cx="1900245" cy="1161863"/>
            <a:chOff x="4372797" y="2316366"/>
            <a:chExt cx="1900245" cy="1161863"/>
          </a:xfrm>
        </p:grpSpPr>
        <p:sp>
          <p:nvSpPr>
            <p:cNvPr id="17" name="Freeform 10"/>
            <p:cNvSpPr/>
            <p:nvPr/>
          </p:nvSpPr>
          <p:spPr bwMode="auto">
            <a:xfrm>
              <a:off x="4372797" y="2316366"/>
              <a:ext cx="1900245" cy="1161863"/>
            </a:xfrm>
            <a:custGeom>
              <a:avLst/>
              <a:gdLst>
                <a:gd name="T0" fmla="*/ 185 w 185"/>
                <a:gd name="T1" fmla="*/ 113 h 113"/>
                <a:gd name="T2" fmla="*/ 50 w 185"/>
                <a:gd name="T3" fmla="*/ 17 h 113"/>
                <a:gd name="T4" fmla="*/ 37 w 185"/>
                <a:gd name="T5" fmla="*/ 0 h 113"/>
                <a:gd name="T6" fmla="*/ 0 w 185"/>
                <a:gd name="T7" fmla="*/ 52 h 113"/>
                <a:gd name="T8" fmla="*/ 92 w 185"/>
                <a:gd name="T9" fmla="*/ 87 h 113"/>
                <a:gd name="T10" fmla="*/ 79 w 185"/>
                <a:gd name="T11" fmla="*/ 65 h 113"/>
                <a:gd name="T12" fmla="*/ 185 w 185"/>
                <a:gd name="T13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5" h="113">
                  <a:moveTo>
                    <a:pt x="185" y="113"/>
                  </a:moveTo>
                  <a:cubicBezTo>
                    <a:pt x="185" y="113"/>
                    <a:pt x="154" y="22"/>
                    <a:pt x="50" y="17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92" y="87"/>
                    <a:pt x="92" y="87"/>
                    <a:pt x="92" y="87"/>
                  </a:cubicBezTo>
                  <a:cubicBezTo>
                    <a:pt x="79" y="65"/>
                    <a:pt x="79" y="65"/>
                    <a:pt x="79" y="65"/>
                  </a:cubicBezTo>
                  <a:cubicBezTo>
                    <a:pt x="79" y="65"/>
                    <a:pt x="127" y="41"/>
                    <a:pt x="185" y="113"/>
                  </a:cubicBez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4854924" y="2676842"/>
              <a:ext cx="107156" cy="160734"/>
            </a:xfrm>
            <a:custGeom>
              <a:avLst/>
              <a:gdLst/>
              <a:ahLst/>
              <a:cxnLst/>
              <a:rect l="l" t="t" r="r" b="b"/>
              <a:pathLst>
                <a:path w="107156" h="160734">
                  <a:moveTo>
                    <a:pt x="57150" y="0"/>
                  </a:moveTo>
                  <a:cubicBezTo>
                    <a:pt x="88701" y="1190"/>
                    <a:pt x="105370" y="15775"/>
                    <a:pt x="107156" y="43755"/>
                  </a:cubicBezTo>
                  <a:cubicBezTo>
                    <a:pt x="107156" y="65186"/>
                    <a:pt x="90785" y="84832"/>
                    <a:pt x="58043" y="102691"/>
                  </a:cubicBezTo>
                  <a:cubicBezTo>
                    <a:pt x="47923" y="108644"/>
                    <a:pt x="40779" y="113109"/>
                    <a:pt x="36612" y="116086"/>
                  </a:cubicBezTo>
                  <a:cubicBezTo>
                    <a:pt x="22324" y="126206"/>
                    <a:pt x="15478" y="136922"/>
                    <a:pt x="16073" y="148233"/>
                  </a:cubicBezTo>
                  <a:lnTo>
                    <a:pt x="105370" y="148233"/>
                  </a:lnTo>
                  <a:lnTo>
                    <a:pt x="105370" y="160734"/>
                  </a:lnTo>
                  <a:lnTo>
                    <a:pt x="0" y="160734"/>
                  </a:lnTo>
                  <a:cubicBezTo>
                    <a:pt x="0" y="143470"/>
                    <a:pt x="4167" y="130373"/>
                    <a:pt x="12501" y="121443"/>
                  </a:cubicBezTo>
                  <a:cubicBezTo>
                    <a:pt x="21431" y="110728"/>
                    <a:pt x="36016" y="99715"/>
                    <a:pt x="56257" y="88404"/>
                  </a:cubicBezTo>
                  <a:cubicBezTo>
                    <a:pt x="80665" y="75902"/>
                    <a:pt x="92273" y="61317"/>
                    <a:pt x="91083" y="44648"/>
                  </a:cubicBezTo>
                  <a:cubicBezTo>
                    <a:pt x="89892" y="24408"/>
                    <a:pt x="77986" y="13394"/>
                    <a:pt x="55364" y="11608"/>
                  </a:cubicBezTo>
                  <a:cubicBezTo>
                    <a:pt x="32742" y="13990"/>
                    <a:pt x="21133" y="27682"/>
                    <a:pt x="20538" y="52685"/>
                  </a:cubicBezTo>
                  <a:lnTo>
                    <a:pt x="5358" y="52685"/>
                  </a:lnTo>
                  <a:cubicBezTo>
                    <a:pt x="6548" y="19347"/>
                    <a:pt x="23812" y="1786"/>
                    <a:pt x="5715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dirty="0"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697539" y="2039616"/>
            <a:ext cx="1286739" cy="1243304"/>
            <a:chOff x="5697539" y="2234925"/>
            <a:chExt cx="1286739" cy="1243304"/>
          </a:xfrm>
        </p:grpSpPr>
        <p:sp>
          <p:nvSpPr>
            <p:cNvPr id="16" name="Freeform 9"/>
            <p:cNvSpPr/>
            <p:nvPr/>
          </p:nvSpPr>
          <p:spPr bwMode="auto">
            <a:xfrm>
              <a:off x="5697539" y="2234925"/>
              <a:ext cx="1286739" cy="1243304"/>
            </a:xfrm>
            <a:custGeom>
              <a:avLst/>
              <a:gdLst>
                <a:gd name="T0" fmla="*/ 0 w 125"/>
                <a:gd name="T1" fmla="*/ 0 h 121"/>
                <a:gd name="T2" fmla="*/ 21 w 125"/>
                <a:gd name="T3" fmla="*/ 50 h 121"/>
                <a:gd name="T4" fmla="*/ 35 w 125"/>
                <a:gd name="T5" fmla="*/ 42 h 121"/>
                <a:gd name="T6" fmla="*/ 71 w 125"/>
                <a:gd name="T7" fmla="*/ 121 h 121"/>
                <a:gd name="T8" fmla="*/ 62 w 125"/>
                <a:gd name="T9" fmla="*/ 24 h 121"/>
                <a:gd name="T10" fmla="*/ 72 w 125"/>
                <a:gd name="T11" fmla="*/ 15 h 121"/>
                <a:gd name="T12" fmla="*/ 0 w 125"/>
                <a:gd name="T13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121">
                  <a:moveTo>
                    <a:pt x="0" y="0"/>
                  </a:moveTo>
                  <a:cubicBezTo>
                    <a:pt x="0" y="2"/>
                    <a:pt x="21" y="50"/>
                    <a:pt x="21" y="50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92" y="76"/>
                    <a:pt x="71" y="121"/>
                  </a:cubicBezTo>
                  <a:cubicBezTo>
                    <a:pt x="71" y="121"/>
                    <a:pt x="125" y="83"/>
                    <a:pt x="62" y="24"/>
                  </a:cubicBezTo>
                  <a:cubicBezTo>
                    <a:pt x="72" y="15"/>
                    <a:pt x="72" y="15"/>
                    <a:pt x="72" y="1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5987058" y="2401115"/>
              <a:ext cx="108942" cy="162653"/>
            </a:xfrm>
            <a:custGeom>
              <a:avLst/>
              <a:gdLst/>
              <a:ahLst/>
              <a:cxnLst/>
              <a:rect l="l" t="t" r="r" b="b"/>
              <a:pathLst>
                <a:path w="108942" h="162653">
                  <a:moveTo>
                    <a:pt x="57150" y="0"/>
                  </a:moveTo>
                  <a:cubicBezTo>
                    <a:pt x="86916" y="1190"/>
                    <a:pt x="102394" y="14287"/>
                    <a:pt x="103584" y="39290"/>
                  </a:cubicBezTo>
                  <a:cubicBezTo>
                    <a:pt x="102989" y="56554"/>
                    <a:pt x="95250" y="68461"/>
                    <a:pt x="80367" y="75009"/>
                  </a:cubicBezTo>
                  <a:cubicBezTo>
                    <a:pt x="98822" y="80962"/>
                    <a:pt x="108347" y="94357"/>
                    <a:pt x="108942" y="115193"/>
                  </a:cubicBezTo>
                  <a:cubicBezTo>
                    <a:pt x="106561" y="145554"/>
                    <a:pt x="89297" y="161329"/>
                    <a:pt x="57150" y="162520"/>
                  </a:cubicBezTo>
                  <a:cubicBezTo>
                    <a:pt x="20241" y="164306"/>
                    <a:pt x="1191" y="148233"/>
                    <a:pt x="0" y="114300"/>
                  </a:cubicBezTo>
                  <a:lnTo>
                    <a:pt x="14287" y="114300"/>
                  </a:lnTo>
                  <a:cubicBezTo>
                    <a:pt x="14883" y="138708"/>
                    <a:pt x="28277" y="151209"/>
                    <a:pt x="54471" y="151804"/>
                  </a:cubicBezTo>
                  <a:cubicBezTo>
                    <a:pt x="78879" y="150018"/>
                    <a:pt x="92273" y="137815"/>
                    <a:pt x="94655" y="115193"/>
                  </a:cubicBezTo>
                  <a:cubicBezTo>
                    <a:pt x="92869" y="92571"/>
                    <a:pt x="75605" y="81855"/>
                    <a:pt x="42862" y="83046"/>
                  </a:cubicBezTo>
                  <a:lnTo>
                    <a:pt x="42862" y="71437"/>
                  </a:lnTo>
                  <a:cubicBezTo>
                    <a:pt x="73223" y="72628"/>
                    <a:pt x="88404" y="62210"/>
                    <a:pt x="88404" y="40183"/>
                  </a:cubicBezTo>
                  <a:cubicBezTo>
                    <a:pt x="87213" y="22324"/>
                    <a:pt x="75902" y="12799"/>
                    <a:pt x="54471" y="11608"/>
                  </a:cubicBezTo>
                  <a:cubicBezTo>
                    <a:pt x="32445" y="13394"/>
                    <a:pt x="20836" y="25003"/>
                    <a:pt x="19645" y="46434"/>
                  </a:cubicBezTo>
                  <a:lnTo>
                    <a:pt x="5358" y="46434"/>
                  </a:lnTo>
                  <a:cubicBezTo>
                    <a:pt x="4762" y="32742"/>
                    <a:pt x="9823" y="20836"/>
                    <a:pt x="20538" y="10715"/>
                  </a:cubicBezTo>
                  <a:cubicBezTo>
                    <a:pt x="28277" y="3572"/>
                    <a:pt x="40481" y="0"/>
                    <a:pt x="5715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dirty="0"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398931" y="3472942"/>
            <a:ext cx="1471335" cy="1911102"/>
            <a:chOff x="5398931" y="3668251"/>
            <a:chExt cx="1471335" cy="1911102"/>
          </a:xfrm>
        </p:grpSpPr>
        <p:sp>
          <p:nvSpPr>
            <p:cNvPr id="13" name="Freeform 6"/>
            <p:cNvSpPr/>
            <p:nvPr/>
          </p:nvSpPr>
          <p:spPr bwMode="auto">
            <a:xfrm>
              <a:off x="5398931" y="3668251"/>
              <a:ext cx="1471335" cy="1911102"/>
            </a:xfrm>
            <a:custGeom>
              <a:avLst/>
              <a:gdLst>
                <a:gd name="T0" fmla="*/ 80 w 143"/>
                <a:gd name="T1" fmla="*/ 0 h 186"/>
                <a:gd name="T2" fmla="*/ 66 w 143"/>
                <a:gd name="T3" fmla="*/ 164 h 186"/>
                <a:gd name="T4" fmla="*/ 49 w 143"/>
                <a:gd name="T5" fmla="*/ 186 h 186"/>
                <a:gd name="T6" fmla="*/ 143 w 143"/>
                <a:gd name="T7" fmla="*/ 186 h 186"/>
                <a:gd name="T8" fmla="*/ 128 w 143"/>
                <a:gd name="T9" fmla="*/ 87 h 186"/>
                <a:gd name="T10" fmla="*/ 114 w 143"/>
                <a:gd name="T11" fmla="*/ 107 h 186"/>
                <a:gd name="T12" fmla="*/ 80 w 143"/>
                <a:gd name="T13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3" h="186">
                  <a:moveTo>
                    <a:pt x="80" y="0"/>
                  </a:moveTo>
                  <a:cubicBezTo>
                    <a:pt x="80" y="0"/>
                    <a:pt x="0" y="57"/>
                    <a:pt x="66" y="164"/>
                  </a:cubicBezTo>
                  <a:cubicBezTo>
                    <a:pt x="49" y="186"/>
                    <a:pt x="49" y="186"/>
                    <a:pt x="49" y="186"/>
                  </a:cubicBezTo>
                  <a:cubicBezTo>
                    <a:pt x="143" y="186"/>
                    <a:pt x="143" y="186"/>
                    <a:pt x="143" y="186"/>
                  </a:cubicBezTo>
                  <a:cubicBezTo>
                    <a:pt x="128" y="87"/>
                    <a:pt x="128" y="87"/>
                    <a:pt x="128" y="87"/>
                  </a:cubicBezTo>
                  <a:cubicBezTo>
                    <a:pt x="114" y="107"/>
                    <a:pt x="114" y="107"/>
                    <a:pt x="114" y="107"/>
                  </a:cubicBezTo>
                  <a:cubicBezTo>
                    <a:pt x="114" y="107"/>
                    <a:pt x="48" y="71"/>
                    <a:pt x="80" y="0"/>
                  </a:cubicBez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6468496" y="5134475"/>
              <a:ext cx="108942" cy="162520"/>
            </a:xfrm>
            <a:custGeom>
              <a:avLst/>
              <a:gdLst/>
              <a:ahLst/>
              <a:cxnLst/>
              <a:rect l="l" t="t" r="r" b="b"/>
              <a:pathLst>
                <a:path w="108942" h="162520">
                  <a:moveTo>
                    <a:pt x="58936" y="0"/>
                  </a:moveTo>
                  <a:cubicBezTo>
                    <a:pt x="85725" y="1190"/>
                    <a:pt x="101501" y="14287"/>
                    <a:pt x="106263" y="39290"/>
                  </a:cubicBezTo>
                  <a:lnTo>
                    <a:pt x="91083" y="39290"/>
                  </a:lnTo>
                  <a:cubicBezTo>
                    <a:pt x="86916" y="21431"/>
                    <a:pt x="76795" y="12204"/>
                    <a:pt x="60722" y="11608"/>
                  </a:cubicBezTo>
                  <a:cubicBezTo>
                    <a:pt x="30956" y="11013"/>
                    <a:pt x="15776" y="35421"/>
                    <a:pt x="15180" y="84832"/>
                  </a:cubicBezTo>
                  <a:cubicBezTo>
                    <a:pt x="25896" y="68163"/>
                    <a:pt x="39886" y="59829"/>
                    <a:pt x="57150" y="59829"/>
                  </a:cubicBezTo>
                  <a:cubicBezTo>
                    <a:pt x="90487" y="61019"/>
                    <a:pt x="107751" y="78283"/>
                    <a:pt x="108942" y="111621"/>
                  </a:cubicBezTo>
                  <a:cubicBezTo>
                    <a:pt x="107751" y="144363"/>
                    <a:pt x="90487" y="161329"/>
                    <a:pt x="57150" y="162520"/>
                  </a:cubicBezTo>
                  <a:cubicBezTo>
                    <a:pt x="19050" y="161925"/>
                    <a:pt x="0" y="136624"/>
                    <a:pt x="0" y="86618"/>
                  </a:cubicBezTo>
                  <a:cubicBezTo>
                    <a:pt x="1191" y="30063"/>
                    <a:pt x="20836" y="1190"/>
                    <a:pt x="58936" y="0"/>
                  </a:cubicBezTo>
                  <a:close/>
                  <a:moveTo>
                    <a:pt x="57150" y="72330"/>
                  </a:moveTo>
                  <a:cubicBezTo>
                    <a:pt x="33933" y="74116"/>
                    <a:pt x="21729" y="87213"/>
                    <a:pt x="20538" y="111621"/>
                  </a:cubicBezTo>
                  <a:cubicBezTo>
                    <a:pt x="21729" y="137815"/>
                    <a:pt x="33933" y="151209"/>
                    <a:pt x="57150" y="151804"/>
                  </a:cubicBezTo>
                  <a:cubicBezTo>
                    <a:pt x="79772" y="151209"/>
                    <a:pt x="91976" y="137517"/>
                    <a:pt x="93762" y="110728"/>
                  </a:cubicBezTo>
                  <a:cubicBezTo>
                    <a:pt x="93166" y="85725"/>
                    <a:pt x="80962" y="72925"/>
                    <a:pt x="57150" y="7233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dirty="0"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468496" y="2821430"/>
            <a:ext cx="1237874" cy="1047850"/>
            <a:chOff x="6468496" y="3016739"/>
            <a:chExt cx="1237874" cy="1047850"/>
          </a:xfrm>
        </p:grpSpPr>
        <p:sp>
          <p:nvSpPr>
            <p:cNvPr id="15" name="Freeform 8"/>
            <p:cNvSpPr/>
            <p:nvPr/>
          </p:nvSpPr>
          <p:spPr bwMode="auto">
            <a:xfrm>
              <a:off x="6468496" y="3016739"/>
              <a:ext cx="1237874" cy="1047850"/>
            </a:xfrm>
            <a:custGeom>
              <a:avLst/>
              <a:gdLst>
                <a:gd name="T0" fmla="*/ 0 w 120"/>
                <a:gd name="T1" fmla="*/ 63 h 102"/>
                <a:gd name="T2" fmla="*/ 102 w 120"/>
                <a:gd name="T3" fmla="*/ 55 h 102"/>
                <a:gd name="T4" fmla="*/ 120 w 120"/>
                <a:gd name="T5" fmla="*/ 63 h 102"/>
                <a:gd name="T6" fmla="*/ 73 w 120"/>
                <a:gd name="T7" fmla="*/ 0 h 102"/>
                <a:gd name="T8" fmla="*/ 36 w 120"/>
                <a:gd name="T9" fmla="*/ 16 h 102"/>
                <a:gd name="T10" fmla="*/ 44 w 120"/>
                <a:gd name="T11" fmla="*/ 60 h 102"/>
                <a:gd name="T12" fmla="*/ 0 w 120"/>
                <a:gd name="T13" fmla="*/ 63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" h="102">
                  <a:moveTo>
                    <a:pt x="0" y="63"/>
                  </a:moveTo>
                  <a:cubicBezTo>
                    <a:pt x="0" y="63"/>
                    <a:pt x="96" y="102"/>
                    <a:pt x="102" y="55"/>
                  </a:cubicBezTo>
                  <a:cubicBezTo>
                    <a:pt x="102" y="55"/>
                    <a:pt x="110" y="50"/>
                    <a:pt x="120" y="63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6" y="16"/>
                    <a:pt x="79" y="40"/>
                    <a:pt x="44" y="60"/>
                  </a:cubicBezTo>
                  <a:cubicBezTo>
                    <a:pt x="44" y="60"/>
                    <a:pt x="34" y="70"/>
                    <a:pt x="0" y="63"/>
                  </a:cubicBez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7208952" y="3380823"/>
              <a:ext cx="110728" cy="159841"/>
            </a:xfrm>
            <a:custGeom>
              <a:avLst/>
              <a:gdLst/>
              <a:ahLst/>
              <a:cxnLst/>
              <a:rect l="l" t="t" r="r" b="b"/>
              <a:pathLst>
                <a:path w="110728" h="159841">
                  <a:moveTo>
                    <a:pt x="75009" y="0"/>
                  </a:moveTo>
                  <a:lnTo>
                    <a:pt x="88404" y="0"/>
                  </a:lnTo>
                  <a:lnTo>
                    <a:pt x="88404" y="108049"/>
                  </a:lnTo>
                  <a:lnTo>
                    <a:pt x="110728" y="108049"/>
                  </a:lnTo>
                  <a:lnTo>
                    <a:pt x="110728" y="119657"/>
                  </a:lnTo>
                  <a:lnTo>
                    <a:pt x="88404" y="119657"/>
                  </a:lnTo>
                  <a:lnTo>
                    <a:pt x="88404" y="159841"/>
                  </a:lnTo>
                  <a:lnTo>
                    <a:pt x="74116" y="159841"/>
                  </a:lnTo>
                  <a:lnTo>
                    <a:pt x="74116" y="119657"/>
                  </a:lnTo>
                  <a:lnTo>
                    <a:pt x="0" y="119657"/>
                  </a:lnTo>
                  <a:lnTo>
                    <a:pt x="0" y="107156"/>
                  </a:lnTo>
                  <a:lnTo>
                    <a:pt x="75009" y="0"/>
                  </a:lnTo>
                  <a:close/>
                  <a:moveTo>
                    <a:pt x="74116" y="22324"/>
                  </a:moveTo>
                  <a:lnTo>
                    <a:pt x="14287" y="108049"/>
                  </a:lnTo>
                  <a:lnTo>
                    <a:pt x="74116" y="108049"/>
                  </a:lnTo>
                  <a:lnTo>
                    <a:pt x="74116" y="223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dirty="0"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365342" y="3472942"/>
            <a:ext cx="1503910" cy="1552770"/>
            <a:chOff x="6365342" y="3668251"/>
            <a:chExt cx="1503910" cy="1552770"/>
          </a:xfrm>
        </p:grpSpPr>
        <p:sp>
          <p:nvSpPr>
            <p:cNvPr id="14" name="Freeform 7"/>
            <p:cNvSpPr/>
            <p:nvPr/>
          </p:nvSpPr>
          <p:spPr bwMode="auto">
            <a:xfrm>
              <a:off x="6365342" y="3668251"/>
              <a:ext cx="1503910" cy="1552770"/>
            </a:xfrm>
            <a:custGeom>
              <a:avLst/>
              <a:gdLst>
                <a:gd name="T0" fmla="*/ 0 w 146"/>
                <a:gd name="T1" fmla="*/ 0 h 151"/>
                <a:gd name="T2" fmla="*/ 120 w 146"/>
                <a:gd name="T3" fmla="*/ 125 h 151"/>
                <a:gd name="T4" fmla="*/ 128 w 146"/>
                <a:gd name="T5" fmla="*/ 151 h 151"/>
                <a:gd name="T6" fmla="*/ 146 w 146"/>
                <a:gd name="T7" fmla="*/ 85 h 151"/>
                <a:gd name="T8" fmla="*/ 86 w 146"/>
                <a:gd name="T9" fmla="*/ 36 h 151"/>
                <a:gd name="T10" fmla="*/ 91 w 146"/>
                <a:gd name="T11" fmla="*/ 58 h 151"/>
                <a:gd name="T12" fmla="*/ 0 w 146"/>
                <a:gd name="T13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6" h="151">
                  <a:moveTo>
                    <a:pt x="0" y="0"/>
                  </a:moveTo>
                  <a:cubicBezTo>
                    <a:pt x="0" y="0"/>
                    <a:pt x="28" y="103"/>
                    <a:pt x="120" y="125"/>
                  </a:cubicBezTo>
                  <a:cubicBezTo>
                    <a:pt x="128" y="151"/>
                    <a:pt x="128" y="151"/>
                    <a:pt x="128" y="151"/>
                  </a:cubicBezTo>
                  <a:cubicBezTo>
                    <a:pt x="146" y="85"/>
                    <a:pt x="146" y="85"/>
                    <a:pt x="146" y="85"/>
                  </a:cubicBezTo>
                  <a:cubicBezTo>
                    <a:pt x="86" y="36"/>
                    <a:pt x="86" y="36"/>
                    <a:pt x="86" y="36"/>
                  </a:cubicBezTo>
                  <a:cubicBezTo>
                    <a:pt x="86" y="36"/>
                    <a:pt x="93" y="52"/>
                    <a:pt x="91" y="58"/>
                  </a:cubicBezTo>
                  <a:cubicBezTo>
                    <a:pt x="91" y="58"/>
                    <a:pt x="67" y="91"/>
                    <a:pt x="0" y="0"/>
                  </a:cubicBez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7429382" y="4481177"/>
              <a:ext cx="108049" cy="161627"/>
            </a:xfrm>
            <a:custGeom>
              <a:avLst/>
              <a:gdLst/>
              <a:ahLst/>
              <a:cxnLst/>
              <a:rect l="l" t="t" r="r" b="b"/>
              <a:pathLst>
                <a:path w="108049" h="161627">
                  <a:moveTo>
                    <a:pt x="18752" y="0"/>
                  </a:moveTo>
                  <a:lnTo>
                    <a:pt x="99119" y="0"/>
                  </a:lnTo>
                  <a:lnTo>
                    <a:pt x="99119" y="12501"/>
                  </a:lnTo>
                  <a:lnTo>
                    <a:pt x="31254" y="12501"/>
                  </a:lnTo>
                  <a:lnTo>
                    <a:pt x="21431" y="66972"/>
                  </a:lnTo>
                  <a:cubicBezTo>
                    <a:pt x="32147" y="59829"/>
                    <a:pt x="43755" y="56257"/>
                    <a:pt x="56257" y="56257"/>
                  </a:cubicBezTo>
                  <a:cubicBezTo>
                    <a:pt x="88404" y="58638"/>
                    <a:pt x="105668" y="76497"/>
                    <a:pt x="108049" y="109835"/>
                  </a:cubicBezTo>
                  <a:cubicBezTo>
                    <a:pt x="105668" y="142577"/>
                    <a:pt x="88404" y="159841"/>
                    <a:pt x="56257" y="161627"/>
                  </a:cubicBezTo>
                  <a:cubicBezTo>
                    <a:pt x="20538" y="161627"/>
                    <a:pt x="1786" y="147042"/>
                    <a:pt x="0" y="117872"/>
                  </a:cubicBezTo>
                  <a:lnTo>
                    <a:pt x="14287" y="117872"/>
                  </a:lnTo>
                  <a:cubicBezTo>
                    <a:pt x="17859" y="139898"/>
                    <a:pt x="31254" y="150911"/>
                    <a:pt x="54471" y="150911"/>
                  </a:cubicBezTo>
                  <a:cubicBezTo>
                    <a:pt x="78284" y="149721"/>
                    <a:pt x="91083" y="136029"/>
                    <a:pt x="92869" y="109835"/>
                  </a:cubicBezTo>
                  <a:cubicBezTo>
                    <a:pt x="91083" y="84236"/>
                    <a:pt x="77688" y="70544"/>
                    <a:pt x="52685" y="68758"/>
                  </a:cubicBezTo>
                  <a:cubicBezTo>
                    <a:pt x="37207" y="68758"/>
                    <a:pt x="25598" y="74414"/>
                    <a:pt x="17859" y="85725"/>
                  </a:cubicBezTo>
                  <a:lnTo>
                    <a:pt x="6251" y="83939"/>
                  </a:lnTo>
                  <a:lnTo>
                    <a:pt x="1875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dirty="0"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1743321" y="298443"/>
            <a:ext cx="25555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Part 2  </a:t>
            </a:r>
            <a:r>
              <a:rPr lang="zh-CN" altLang="en-US" sz="2000" dirty="0">
                <a:solidFill>
                  <a:schemeClr val="bg1"/>
                </a:solidFill>
              </a:rPr>
              <a:t>在此添加标题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-142364" y="137191"/>
            <a:ext cx="1799211" cy="722613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4298829" y="242286"/>
            <a:ext cx="1414756" cy="568205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5112738" y="495800"/>
            <a:ext cx="906321" cy="3640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椭圆 128"/>
          <p:cNvSpPr/>
          <p:nvPr/>
        </p:nvSpPr>
        <p:spPr>
          <a:xfrm>
            <a:off x="-270028" y="6408559"/>
            <a:ext cx="12789525" cy="107003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8" name="组合 127"/>
          <p:cNvGrpSpPr/>
          <p:nvPr/>
        </p:nvGrpSpPr>
        <p:grpSpPr>
          <a:xfrm>
            <a:off x="4041457" y="4347543"/>
            <a:ext cx="4109085" cy="2510457"/>
            <a:chOff x="828675" y="76200"/>
            <a:chExt cx="10580688" cy="6464300"/>
          </a:xfrm>
        </p:grpSpPr>
        <p:sp>
          <p:nvSpPr>
            <p:cNvPr id="5" name="Freeform 5"/>
            <p:cNvSpPr/>
            <p:nvPr/>
          </p:nvSpPr>
          <p:spPr bwMode="auto">
            <a:xfrm>
              <a:off x="3967163" y="3321050"/>
              <a:ext cx="1152525" cy="738188"/>
            </a:xfrm>
            <a:custGeom>
              <a:avLst/>
              <a:gdLst>
                <a:gd name="T0" fmla="*/ 32 w 272"/>
                <a:gd name="T1" fmla="*/ 174 h 174"/>
                <a:gd name="T2" fmla="*/ 61 w 272"/>
                <a:gd name="T3" fmla="*/ 16 h 174"/>
                <a:gd name="T4" fmla="*/ 229 w 272"/>
                <a:gd name="T5" fmla="*/ 0 h 174"/>
                <a:gd name="T6" fmla="*/ 272 w 272"/>
                <a:gd name="T7" fmla="*/ 174 h 174"/>
                <a:gd name="T8" fmla="*/ 32 w 272"/>
                <a:gd name="T9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174">
                  <a:moveTo>
                    <a:pt x="32" y="174"/>
                  </a:moveTo>
                  <a:cubicBezTo>
                    <a:pt x="32" y="174"/>
                    <a:pt x="0" y="26"/>
                    <a:pt x="61" y="16"/>
                  </a:cubicBezTo>
                  <a:cubicBezTo>
                    <a:pt x="125" y="6"/>
                    <a:pt x="229" y="0"/>
                    <a:pt x="229" y="0"/>
                  </a:cubicBezTo>
                  <a:cubicBezTo>
                    <a:pt x="272" y="174"/>
                    <a:pt x="272" y="174"/>
                    <a:pt x="272" y="174"/>
                  </a:cubicBezTo>
                  <a:lnTo>
                    <a:pt x="32" y="174"/>
                  </a:lnTo>
                  <a:close/>
                </a:path>
              </a:pathLst>
            </a:custGeom>
            <a:solidFill>
              <a:srgbClr val="329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4225925" y="3313113"/>
              <a:ext cx="1139825" cy="563563"/>
            </a:xfrm>
            <a:custGeom>
              <a:avLst/>
              <a:gdLst>
                <a:gd name="T0" fmla="*/ 213 w 269"/>
                <a:gd name="T1" fmla="*/ 0 h 133"/>
                <a:gd name="T2" fmla="*/ 0 w 269"/>
                <a:gd name="T3" fmla="*/ 18 h 133"/>
                <a:gd name="T4" fmla="*/ 139 w 269"/>
                <a:gd name="T5" fmla="*/ 128 h 133"/>
                <a:gd name="T6" fmla="*/ 213 w 269"/>
                <a:gd name="T7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9" h="133">
                  <a:moveTo>
                    <a:pt x="213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8" y="133"/>
                    <a:pt x="139" y="128"/>
                  </a:cubicBezTo>
                  <a:cubicBezTo>
                    <a:pt x="269" y="122"/>
                    <a:pt x="213" y="0"/>
                    <a:pt x="213" y="0"/>
                  </a:cubicBezTo>
                  <a:close/>
                </a:path>
              </a:pathLst>
            </a:custGeom>
            <a:solidFill>
              <a:srgbClr val="27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4205288" y="3197225"/>
              <a:ext cx="1389063" cy="530225"/>
            </a:xfrm>
            <a:custGeom>
              <a:avLst/>
              <a:gdLst>
                <a:gd name="T0" fmla="*/ 175 w 328"/>
                <a:gd name="T1" fmla="*/ 2 h 125"/>
                <a:gd name="T2" fmla="*/ 0 w 328"/>
                <a:gd name="T3" fmla="*/ 125 h 125"/>
                <a:gd name="T4" fmla="*/ 328 w 328"/>
                <a:gd name="T5" fmla="*/ 122 h 125"/>
                <a:gd name="T6" fmla="*/ 175 w 328"/>
                <a:gd name="T7" fmla="*/ 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8" h="125">
                  <a:moveTo>
                    <a:pt x="175" y="2"/>
                  </a:moveTo>
                  <a:cubicBezTo>
                    <a:pt x="44" y="0"/>
                    <a:pt x="0" y="125"/>
                    <a:pt x="0" y="125"/>
                  </a:cubicBezTo>
                  <a:cubicBezTo>
                    <a:pt x="328" y="122"/>
                    <a:pt x="328" y="122"/>
                    <a:pt x="328" y="122"/>
                  </a:cubicBezTo>
                  <a:cubicBezTo>
                    <a:pt x="328" y="122"/>
                    <a:pt x="307" y="5"/>
                    <a:pt x="175" y="2"/>
                  </a:cubicBezTo>
                  <a:close/>
                </a:path>
              </a:pathLst>
            </a:custGeom>
            <a:solidFill>
              <a:srgbClr val="329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9210675" y="2976563"/>
              <a:ext cx="568325" cy="415925"/>
            </a:xfrm>
            <a:custGeom>
              <a:avLst/>
              <a:gdLst>
                <a:gd name="T0" fmla="*/ 12 w 134"/>
                <a:gd name="T1" fmla="*/ 0 h 98"/>
                <a:gd name="T2" fmla="*/ 125 w 134"/>
                <a:gd name="T3" fmla="*/ 63 h 98"/>
                <a:gd name="T4" fmla="*/ 0 w 134"/>
                <a:gd name="T5" fmla="*/ 44 h 98"/>
                <a:gd name="T6" fmla="*/ 12 w 134"/>
                <a:gd name="T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4" h="98">
                  <a:moveTo>
                    <a:pt x="12" y="0"/>
                  </a:moveTo>
                  <a:cubicBezTo>
                    <a:pt x="12" y="0"/>
                    <a:pt x="134" y="29"/>
                    <a:pt x="125" y="63"/>
                  </a:cubicBezTo>
                  <a:cubicBezTo>
                    <a:pt x="116" y="98"/>
                    <a:pt x="0" y="44"/>
                    <a:pt x="0" y="44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rgbClr val="E8A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9024938" y="2905125"/>
              <a:ext cx="276225" cy="288925"/>
            </a:xfrm>
            <a:custGeom>
              <a:avLst/>
              <a:gdLst>
                <a:gd name="T0" fmla="*/ 112 w 174"/>
                <a:gd name="T1" fmla="*/ 182 h 182"/>
                <a:gd name="T2" fmla="*/ 174 w 174"/>
                <a:gd name="T3" fmla="*/ 35 h 182"/>
                <a:gd name="T4" fmla="*/ 0 w 174"/>
                <a:gd name="T5" fmla="*/ 0 h 182"/>
                <a:gd name="T6" fmla="*/ 112 w 174"/>
                <a:gd name="T7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4" h="182">
                  <a:moveTo>
                    <a:pt x="112" y="182"/>
                  </a:moveTo>
                  <a:lnTo>
                    <a:pt x="174" y="35"/>
                  </a:lnTo>
                  <a:lnTo>
                    <a:pt x="0" y="0"/>
                  </a:lnTo>
                  <a:lnTo>
                    <a:pt x="112" y="182"/>
                  </a:lnTo>
                  <a:close/>
                </a:path>
              </a:pathLst>
            </a:custGeom>
            <a:solidFill>
              <a:srgbClr val="56D0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8224838" y="2820988"/>
              <a:ext cx="1203325" cy="915988"/>
            </a:xfrm>
            <a:custGeom>
              <a:avLst/>
              <a:gdLst>
                <a:gd name="T0" fmla="*/ 0 w 284"/>
                <a:gd name="T1" fmla="*/ 211 h 216"/>
                <a:gd name="T2" fmla="*/ 130 w 284"/>
                <a:gd name="T3" fmla="*/ 8 h 216"/>
                <a:gd name="T4" fmla="*/ 284 w 284"/>
                <a:gd name="T5" fmla="*/ 216 h 216"/>
                <a:gd name="T6" fmla="*/ 0 w 284"/>
                <a:gd name="T7" fmla="*/ 21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4" h="216">
                  <a:moveTo>
                    <a:pt x="0" y="211"/>
                  </a:moveTo>
                  <a:cubicBezTo>
                    <a:pt x="0" y="211"/>
                    <a:pt x="4" y="0"/>
                    <a:pt x="130" y="8"/>
                  </a:cubicBezTo>
                  <a:cubicBezTo>
                    <a:pt x="256" y="16"/>
                    <a:pt x="284" y="216"/>
                    <a:pt x="284" y="216"/>
                  </a:cubicBezTo>
                  <a:lnTo>
                    <a:pt x="0" y="211"/>
                  </a:lnTo>
                  <a:close/>
                </a:path>
              </a:pathLst>
            </a:custGeom>
            <a:solidFill>
              <a:srgbClr val="43AF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9093200" y="2874963"/>
              <a:ext cx="808038" cy="938213"/>
            </a:xfrm>
            <a:custGeom>
              <a:avLst/>
              <a:gdLst>
                <a:gd name="T0" fmla="*/ 191 w 191"/>
                <a:gd name="T1" fmla="*/ 151 h 221"/>
                <a:gd name="T2" fmla="*/ 137 w 191"/>
                <a:gd name="T3" fmla="*/ 119 h 221"/>
                <a:gd name="T4" fmla="*/ 165 w 191"/>
                <a:gd name="T5" fmla="*/ 80 h 221"/>
                <a:gd name="T6" fmla="*/ 162 w 191"/>
                <a:gd name="T7" fmla="*/ 17 h 221"/>
                <a:gd name="T8" fmla="*/ 107 w 191"/>
                <a:gd name="T9" fmla="*/ 50 h 221"/>
                <a:gd name="T10" fmla="*/ 36 w 191"/>
                <a:gd name="T11" fmla="*/ 154 h 221"/>
                <a:gd name="T12" fmla="*/ 38 w 191"/>
                <a:gd name="T13" fmla="*/ 203 h 221"/>
                <a:gd name="T14" fmla="*/ 95 w 191"/>
                <a:gd name="T15" fmla="*/ 176 h 221"/>
                <a:gd name="T16" fmla="*/ 114 w 191"/>
                <a:gd name="T17" fmla="*/ 150 h 221"/>
                <a:gd name="T18" fmla="*/ 165 w 191"/>
                <a:gd name="T19" fmla="*/ 179 h 221"/>
                <a:gd name="T20" fmla="*/ 191 w 191"/>
                <a:gd name="T21" fmla="*/ 15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1" h="221">
                  <a:moveTo>
                    <a:pt x="191" y="151"/>
                  </a:moveTo>
                  <a:cubicBezTo>
                    <a:pt x="137" y="119"/>
                    <a:pt x="137" y="119"/>
                    <a:pt x="137" y="119"/>
                  </a:cubicBezTo>
                  <a:cubicBezTo>
                    <a:pt x="165" y="80"/>
                    <a:pt x="165" y="80"/>
                    <a:pt x="165" y="80"/>
                  </a:cubicBezTo>
                  <a:cubicBezTo>
                    <a:pt x="165" y="80"/>
                    <a:pt x="188" y="34"/>
                    <a:pt x="162" y="17"/>
                  </a:cubicBezTo>
                  <a:cubicBezTo>
                    <a:pt x="135" y="0"/>
                    <a:pt x="107" y="50"/>
                    <a:pt x="107" y="50"/>
                  </a:cubicBezTo>
                  <a:cubicBezTo>
                    <a:pt x="36" y="154"/>
                    <a:pt x="36" y="154"/>
                    <a:pt x="36" y="154"/>
                  </a:cubicBezTo>
                  <a:cubicBezTo>
                    <a:pt x="36" y="154"/>
                    <a:pt x="0" y="184"/>
                    <a:pt x="38" y="203"/>
                  </a:cubicBezTo>
                  <a:cubicBezTo>
                    <a:pt x="75" y="221"/>
                    <a:pt x="95" y="176"/>
                    <a:pt x="95" y="176"/>
                  </a:cubicBezTo>
                  <a:cubicBezTo>
                    <a:pt x="114" y="150"/>
                    <a:pt x="114" y="150"/>
                    <a:pt x="114" y="150"/>
                  </a:cubicBezTo>
                  <a:cubicBezTo>
                    <a:pt x="165" y="179"/>
                    <a:pt x="165" y="179"/>
                    <a:pt x="165" y="179"/>
                  </a:cubicBezTo>
                  <a:lnTo>
                    <a:pt x="191" y="151"/>
                  </a:lnTo>
                  <a:close/>
                </a:path>
              </a:pathLst>
            </a:custGeom>
            <a:solidFill>
              <a:srgbClr val="633D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2"/>
            <p:cNvSpPr>
              <a:spLocks noEditPoints="1"/>
            </p:cNvSpPr>
            <p:nvPr/>
          </p:nvSpPr>
          <p:spPr bwMode="auto">
            <a:xfrm>
              <a:off x="1481138" y="76200"/>
              <a:ext cx="9928225" cy="5730875"/>
            </a:xfrm>
            <a:custGeom>
              <a:avLst/>
              <a:gdLst>
                <a:gd name="T0" fmla="*/ 2332 w 2344"/>
                <a:gd name="T1" fmla="*/ 902 h 1351"/>
                <a:gd name="T2" fmla="*/ 2089 w 2344"/>
                <a:gd name="T3" fmla="*/ 797 h 1351"/>
                <a:gd name="T4" fmla="*/ 1904 w 2344"/>
                <a:gd name="T5" fmla="*/ 220 h 1351"/>
                <a:gd name="T6" fmla="*/ 285 w 2344"/>
                <a:gd name="T7" fmla="*/ 194 h 1351"/>
                <a:gd name="T8" fmla="*/ 1 w 2344"/>
                <a:gd name="T9" fmla="*/ 1263 h 1351"/>
                <a:gd name="T10" fmla="*/ 63 w 2344"/>
                <a:gd name="T11" fmla="*/ 1351 h 1351"/>
                <a:gd name="T12" fmla="*/ 2115 w 2344"/>
                <a:gd name="T13" fmla="*/ 1351 h 1351"/>
                <a:gd name="T14" fmla="*/ 2109 w 2344"/>
                <a:gd name="T15" fmla="*/ 1231 h 1351"/>
                <a:gd name="T16" fmla="*/ 2272 w 2344"/>
                <a:gd name="T17" fmla="*/ 1246 h 1351"/>
                <a:gd name="T18" fmla="*/ 2332 w 2344"/>
                <a:gd name="T19" fmla="*/ 902 h 1351"/>
                <a:gd name="T20" fmla="*/ 472 w 2344"/>
                <a:gd name="T21" fmla="*/ 840 h 1351"/>
                <a:gd name="T22" fmla="*/ 154 w 2344"/>
                <a:gd name="T23" fmla="*/ 842 h 1351"/>
                <a:gd name="T24" fmla="*/ 94 w 2344"/>
                <a:gd name="T25" fmla="*/ 769 h 1351"/>
                <a:gd name="T26" fmla="*/ 436 w 2344"/>
                <a:gd name="T27" fmla="*/ 247 h 1351"/>
                <a:gd name="T28" fmla="*/ 552 w 2344"/>
                <a:gd name="T29" fmla="*/ 330 h 1351"/>
                <a:gd name="T30" fmla="*/ 553 w 2344"/>
                <a:gd name="T31" fmla="*/ 666 h 1351"/>
                <a:gd name="T32" fmla="*/ 472 w 2344"/>
                <a:gd name="T33" fmla="*/ 840 h 1351"/>
                <a:gd name="T34" fmla="*/ 976 w 2344"/>
                <a:gd name="T35" fmla="*/ 742 h 1351"/>
                <a:gd name="T36" fmla="*/ 914 w 2344"/>
                <a:gd name="T37" fmla="*/ 844 h 1351"/>
                <a:gd name="T38" fmla="*/ 644 w 2344"/>
                <a:gd name="T39" fmla="*/ 837 h 1351"/>
                <a:gd name="T40" fmla="*/ 601 w 2344"/>
                <a:gd name="T41" fmla="*/ 747 h 1351"/>
                <a:gd name="T42" fmla="*/ 601 w 2344"/>
                <a:gd name="T43" fmla="*/ 310 h 1351"/>
                <a:gd name="T44" fmla="*/ 852 w 2344"/>
                <a:gd name="T45" fmla="*/ 192 h 1351"/>
                <a:gd name="T46" fmla="*/ 976 w 2344"/>
                <a:gd name="T47" fmla="*/ 329 h 1351"/>
                <a:gd name="T48" fmla="*/ 976 w 2344"/>
                <a:gd name="T49" fmla="*/ 742 h 1351"/>
                <a:gd name="T50" fmla="*/ 1364 w 2344"/>
                <a:gd name="T51" fmla="*/ 842 h 1351"/>
                <a:gd name="T52" fmla="*/ 1094 w 2344"/>
                <a:gd name="T53" fmla="*/ 842 h 1351"/>
                <a:gd name="T54" fmla="*/ 1016 w 2344"/>
                <a:gd name="T55" fmla="*/ 799 h 1351"/>
                <a:gd name="T56" fmla="*/ 1016 w 2344"/>
                <a:gd name="T57" fmla="*/ 628 h 1351"/>
                <a:gd name="T58" fmla="*/ 1017 w 2344"/>
                <a:gd name="T59" fmla="*/ 365 h 1351"/>
                <a:gd name="T60" fmla="*/ 1102 w 2344"/>
                <a:gd name="T61" fmla="*/ 176 h 1351"/>
                <a:gd name="T62" fmla="*/ 1329 w 2344"/>
                <a:gd name="T63" fmla="*/ 176 h 1351"/>
                <a:gd name="T64" fmla="*/ 1422 w 2344"/>
                <a:gd name="T65" fmla="*/ 320 h 1351"/>
                <a:gd name="T66" fmla="*/ 1431 w 2344"/>
                <a:gd name="T67" fmla="*/ 745 h 1351"/>
                <a:gd name="T68" fmla="*/ 1364 w 2344"/>
                <a:gd name="T69" fmla="*/ 842 h 1351"/>
                <a:gd name="T70" fmla="*/ 1920 w 2344"/>
                <a:gd name="T71" fmla="*/ 843 h 1351"/>
                <a:gd name="T72" fmla="*/ 1607 w 2344"/>
                <a:gd name="T73" fmla="*/ 843 h 1351"/>
                <a:gd name="T74" fmla="*/ 1480 w 2344"/>
                <a:gd name="T75" fmla="*/ 734 h 1351"/>
                <a:gd name="T76" fmla="*/ 1480 w 2344"/>
                <a:gd name="T77" fmla="*/ 260 h 1351"/>
                <a:gd name="T78" fmla="*/ 1562 w 2344"/>
                <a:gd name="T79" fmla="*/ 161 h 1351"/>
                <a:gd name="T80" fmla="*/ 2004 w 2344"/>
                <a:gd name="T81" fmla="*/ 697 h 1351"/>
                <a:gd name="T82" fmla="*/ 1920 w 2344"/>
                <a:gd name="T83" fmla="*/ 843 h 1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44" h="1351">
                  <a:moveTo>
                    <a:pt x="2332" y="902"/>
                  </a:moveTo>
                  <a:cubicBezTo>
                    <a:pt x="2321" y="752"/>
                    <a:pt x="2122" y="790"/>
                    <a:pt x="2089" y="797"/>
                  </a:cubicBezTo>
                  <a:cubicBezTo>
                    <a:pt x="2078" y="605"/>
                    <a:pt x="2046" y="384"/>
                    <a:pt x="1904" y="220"/>
                  </a:cubicBezTo>
                  <a:cubicBezTo>
                    <a:pt x="1729" y="17"/>
                    <a:pt x="694" y="0"/>
                    <a:pt x="285" y="194"/>
                  </a:cubicBezTo>
                  <a:cubicBezTo>
                    <a:pt x="24" y="318"/>
                    <a:pt x="0" y="1254"/>
                    <a:pt x="1" y="1263"/>
                  </a:cubicBezTo>
                  <a:cubicBezTo>
                    <a:pt x="63" y="1351"/>
                    <a:pt x="63" y="1351"/>
                    <a:pt x="63" y="1351"/>
                  </a:cubicBezTo>
                  <a:cubicBezTo>
                    <a:pt x="2115" y="1351"/>
                    <a:pt x="2115" y="1351"/>
                    <a:pt x="2115" y="1351"/>
                  </a:cubicBezTo>
                  <a:cubicBezTo>
                    <a:pt x="2109" y="1231"/>
                    <a:pt x="2109" y="1231"/>
                    <a:pt x="2109" y="1231"/>
                  </a:cubicBezTo>
                  <a:cubicBezTo>
                    <a:pt x="2272" y="1246"/>
                    <a:pt x="2272" y="1246"/>
                    <a:pt x="2272" y="1246"/>
                  </a:cubicBezTo>
                  <a:cubicBezTo>
                    <a:pt x="2272" y="1246"/>
                    <a:pt x="2344" y="1066"/>
                    <a:pt x="2332" y="902"/>
                  </a:cubicBezTo>
                  <a:moveTo>
                    <a:pt x="472" y="840"/>
                  </a:moveTo>
                  <a:cubicBezTo>
                    <a:pt x="363" y="844"/>
                    <a:pt x="154" y="842"/>
                    <a:pt x="154" y="842"/>
                  </a:cubicBezTo>
                  <a:cubicBezTo>
                    <a:pt x="154" y="842"/>
                    <a:pt x="68" y="863"/>
                    <a:pt x="94" y="769"/>
                  </a:cubicBezTo>
                  <a:cubicBezTo>
                    <a:pt x="121" y="674"/>
                    <a:pt x="168" y="297"/>
                    <a:pt x="436" y="247"/>
                  </a:cubicBezTo>
                  <a:cubicBezTo>
                    <a:pt x="436" y="247"/>
                    <a:pt x="545" y="223"/>
                    <a:pt x="552" y="330"/>
                  </a:cubicBezTo>
                  <a:cubicBezTo>
                    <a:pt x="552" y="442"/>
                    <a:pt x="554" y="554"/>
                    <a:pt x="553" y="666"/>
                  </a:cubicBezTo>
                  <a:cubicBezTo>
                    <a:pt x="552" y="744"/>
                    <a:pt x="573" y="835"/>
                    <a:pt x="472" y="840"/>
                  </a:cubicBezTo>
                  <a:moveTo>
                    <a:pt x="976" y="742"/>
                  </a:moveTo>
                  <a:cubicBezTo>
                    <a:pt x="980" y="837"/>
                    <a:pt x="914" y="844"/>
                    <a:pt x="914" y="844"/>
                  </a:cubicBezTo>
                  <a:cubicBezTo>
                    <a:pt x="864" y="849"/>
                    <a:pt x="679" y="853"/>
                    <a:pt x="644" y="837"/>
                  </a:cubicBezTo>
                  <a:cubicBezTo>
                    <a:pt x="611" y="821"/>
                    <a:pt x="601" y="783"/>
                    <a:pt x="601" y="747"/>
                  </a:cubicBezTo>
                  <a:cubicBezTo>
                    <a:pt x="601" y="310"/>
                    <a:pt x="601" y="310"/>
                    <a:pt x="601" y="310"/>
                  </a:cubicBezTo>
                  <a:cubicBezTo>
                    <a:pt x="590" y="178"/>
                    <a:pt x="773" y="199"/>
                    <a:pt x="852" y="192"/>
                  </a:cubicBezTo>
                  <a:cubicBezTo>
                    <a:pt x="992" y="181"/>
                    <a:pt x="976" y="329"/>
                    <a:pt x="976" y="329"/>
                  </a:cubicBezTo>
                  <a:cubicBezTo>
                    <a:pt x="976" y="329"/>
                    <a:pt x="971" y="648"/>
                    <a:pt x="976" y="742"/>
                  </a:cubicBezTo>
                  <a:moveTo>
                    <a:pt x="1364" y="842"/>
                  </a:moveTo>
                  <a:cubicBezTo>
                    <a:pt x="1293" y="847"/>
                    <a:pt x="1094" y="842"/>
                    <a:pt x="1094" y="842"/>
                  </a:cubicBezTo>
                  <a:cubicBezTo>
                    <a:pt x="1057" y="847"/>
                    <a:pt x="1020" y="844"/>
                    <a:pt x="1016" y="799"/>
                  </a:cubicBezTo>
                  <a:cubicBezTo>
                    <a:pt x="1011" y="743"/>
                    <a:pt x="1015" y="684"/>
                    <a:pt x="1016" y="628"/>
                  </a:cubicBezTo>
                  <a:cubicBezTo>
                    <a:pt x="1016" y="540"/>
                    <a:pt x="1015" y="452"/>
                    <a:pt x="1017" y="365"/>
                  </a:cubicBezTo>
                  <a:cubicBezTo>
                    <a:pt x="1018" y="287"/>
                    <a:pt x="998" y="181"/>
                    <a:pt x="1102" y="176"/>
                  </a:cubicBezTo>
                  <a:cubicBezTo>
                    <a:pt x="1211" y="171"/>
                    <a:pt x="1329" y="176"/>
                    <a:pt x="1329" y="176"/>
                  </a:cubicBezTo>
                  <a:cubicBezTo>
                    <a:pt x="1329" y="176"/>
                    <a:pt x="1427" y="157"/>
                    <a:pt x="1422" y="320"/>
                  </a:cubicBezTo>
                  <a:cubicBezTo>
                    <a:pt x="1418" y="483"/>
                    <a:pt x="1431" y="745"/>
                    <a:pt x="1431" y="745"/>
                  </a:cubicBezTo>
                  <a:cubicBezTo>
                    <a:pt x="1431" y="745"/>
                    <a:pt x="1436" y="837"/>
                    <a:pt x="1364" y="842"/>
                  </a:cubicBezTo>
                  <a:moveTo>
                    <a:pt x="1920" y="843"/>
                  </a:moveTo>
                  <a:cubicBezTo>
                    <a:pt x="1817" y="845"/>
                    <a:pt x="1607" y="843"/>
                    <a:pt x="1607" y="843"/>
                  </a:cubicBezTo>
                  <a:cubicBezTo>
                    <a:pt x="1607" y="843"/>
                    <a:pt x="1475" y="855"/>
                    <a:pt x="1480" y="734"/>
                  </a:cubicBezTo>
                  <a:cubicBezTo>
                    <a:pt x="1480" y="727"/>
                    <a:pt x="1480" y="260"/>
                    <a:pt x="1480" y="260"/>
                  </a:cubicBezTo>
                  <a:cubicBezTo>
                    <a:pt x="1480" y="260"/>
                    <a:pt x="1469" y="158"/>
                    <a:pt x="1562" y="161"/>
                  </a:cubicBezTo>
                  <a:cubicBezTo>
                    <a:pt x="1667" y="163"/>
                    <a:pt x="1957" y="158"/>
                    <a:pt x="2004" y="697"/>
                  </a:cubicBezTo>
                  <a:cubicBezTo>
                    <a:pt x="2004" y="697"/>
                    <a:pt x="2022" y="841"/>
                    <a:pt x="1920" y="843"/>
                  </a:cubicBezTo>
                </a:path>
              </a:pathLst>
            </a:custGeom>
            <a:solidFill>
              <a:srgbClr val="FFD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Oval 13"/>
            <p:cNvSpPr>
              <a:spLocks noChangeArrowheads="1"/>
            </p:cNvSpPr>
            <p:nvPr/>
          </p:nvSpPr>
          <p:spPr bwMode="auto">
            <a:xfrm>
              <a:off x="9982200" y="4406900"/>
              <a:ext cx="584200" cy="619125"/>
            </a:xfrm>
            <a:prstGeom prst="ellipse">
              <a:avLst/>
            </a:prstGeom>
            <a:solidFill>
              <a:srgbClr val="C9C1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Oval 14"/>
            <p:cNvSpPr>
              <a:spLocks noChangeArrowheads="1"/>
            </p:cNvSpPr>
            <p:nvPr/>
          </p:nvSpPr>
          <p:spPr bwMode="auto">
            <a:xfrm>
              <a:off x="10058400" y="4483100"/>
              <a:ext cx="431800" cy="471488"/>
            </a:xfrm>
            <a:prstGeom prst="ellipse">
              <a:avLst/>
            </a:prstGeom>
            <a:solidFill>
              <a:srgbClr val="FC84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10779125" y="4011613"/>
              <a:ext cx="584200" cy="1371600"/>
            </a:xfrm>
            <a:custGeom>
              <a:avLst/>
              <a:gdLst>
                <a:gd name="T0" fmla="*/ 97 w 138"/>
                <a:gd name="T1" fmla="*/ 323 h 323"/>
                <a:gd name="T2" fmla="*/ 138 w 138"/>
                <a:gd name="T3" fmla="*/ 24 h 323"/>
                <a:gd name="T4" fmla="*/ 56 w 138"/>
                <a:gd name="T5" fmla="*/ 13 h 323"/>
                <a:gd name="T6" fmla="*/ 0 w 138"/>
                <a:gd name="T7" fmla="*/ 305 h 323"/>
                <a:gd name="T8" fmla="*/ 97 w 138"/>
                <a:gd name="T9" fmla="*/ 323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323">
                  <a:moveTo>
                    <a:pt x="97" y="323"/>
                  </a:moveTo>
                  <a:cubicBezTo>
                    <a:pt x="138" y="24"/>
                    <a:pt x="138" y="24"/>
                    <a:pt x="138" y="24"/>
                  </a:cubicBezTo>
                  <a:cubicBezTo>
                    <a:pt x="138" y="24"/>
                    <a:pt x="88" y="0"/>
                    <a:pt x="56" y="13"/>
                  </a:cubicBezTo>
                  <a:cubicBezTo>
                    <a:pt x="19" y="29"/>
                    <a:pt x="2" y="262"/>
                    <a:pt x="0" y="305"/>
                  </a:cubicBezTo>
                  <a:lnTo>
                    <a:pt x="97" y="323"/>
                  </a:lnTo>
                  <a:close/>
                </a:path>
              </a:pathLst>
            </a:custGeom>
            <a:solidFill>
              <a:srgbClr val="C9C1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6"/>
            <p:cNvSpPr/>
            <p:nvPr/>
          </p:nvSpPr>
          <p:spPr bwMode="auto">
            <a:xfrm>
              <a:off x="10964863" y="4478338"/>
              <a:ext cx="317500" cy="463550"/>
            </a:xfrm>
            <a:custGeom>
              <a:avLst/>
              <a:gdLst>
                <a:gd name="T0" fmla="*/ 75 w 75"/>
                <a:gd name="T1" fmla="*/ 41 h 109"/>
                <a:gd name="T2" fmla="*/ 5 w 75"/>
                <a:gd name="T3" fmla="*/ 54 h 109"/>
                <a:gd name="T4" fmla="*/ 69 w 75"/>
                <a:gd name="T5" fmla="*/ 88 h 109"/>
                <a:gd name="T6" fmla="*/ 75 w 75"/>
                <a:gd name="T7" fmla="*/ 41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109">
                  <a:moveTo>
                    <a:pt x="75" y="41"/>
                  </a:moveTo>
                  <a:cubicBezTo>
                    <a:pt x="75" y="41"/>
                    <a:pt x="11" y="0"/>
                    <a:pt x="5" y="54"/>
                  </a:cubicBezTo>
                  <a:cubicBezTo>
                    <a:pt x="0" y="109"/>
                    <a:pt x="69" y="88"/>
                    <a:pt x="69" y="88"/>
                  </a:cubicBezTo>
                  <a:lnTo>
                    <a:pt x="75" y="41"/>
                  </a:lnTo>
                  <a:close/>
                </a:path>
              </a:pathLst>
            </a:custGeom>
            <a:solidFill>
              <a:srgbClr val="ED51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10934700" y="4835525"/>
              <a:ext cx="322263" cy="461963"/>
            </a:xfrm>
            <a:custGeom>
              <a:avLst/>
              <a:gdLst>
                <a:gd name="T0" fmla="*/ 76 w 76"/>
                <a:gd name="T1" fmla="*/ 41 h 109"/>
                <a:gd name="T2" fmla="*/ 6 w 76"/>
                <a:gd name="T3" fmla="*/ 55 h 109"/>
                <a:gd name="T4" fmla="*/ 70 w 76"/>
                <a:gd name="T5" fmla="*/ 88 h 109"/>
                <a:gd name="T6" fmla="*/ 76 w 76"/>
                <a:gd name="T7" fmla="*/ 41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109">
                  <a:moveTo>
                    <a:pt x="76" y="41"/>
                  </a:moveTo>
                  <a:cubicBezTo>
                    <a:pt x="76" y="41"/>
                    <a:pt x="11" y="0"/>
                    <a:pt x="6" y="55"/>
                  </a:cubicBezTo>
                  <a:cubicBezTo>
                    <a:pt x="0" y="109"/>
                    <a:pt x="70" y="88"/>
                    <a:pt x="70" y="88"/>
                  </a:cubicBezTo>
                  <a:lnTo>
                    <a:pt x="76" y="41"/>
                  </a:lnTo>
                  <a:close/>
                </a:path>
              </a:pathLst>
            </a:custGeom>
            <a:solidFill>
              <a:srgbClr val="ED51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11033125" y="4092575"/>
              <a:ext cx="322263" cy="458788"/>
            </a:xfrm>
            <a:custGeom>
              <a:avLst/>
              <a:gdLst>
                <a:gd name="T0" fmla="*/ 76 w 76"/>
                <a:gd name="T1" fmla="*/ 40 h 108"/>
                <a:gd name="T2" fmla="*/ 6 w 76"/>
                <a:gd name="T3" fmla="*/ 54 h 108"/>
                <a:gd name="T4" fmla="*/ 70 w 76"/>
                <a:gd name="T5" fmla="*/ 87 h 108"/>
                <a:gd name="T6" fmla="*/ 76 w 76"/>
                <a:gd name="T7" fmla="*/ 4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108">
                  <a:moveTo>
                    <a:pt x="76" y="40"/>
                  </a:moveTo>
                  <a:cubicBezTo>
                    <a:pt x="76" y="40"/>
                    <a:pt x="11" y="0"/>
                    <a:pt x="6" y="54"/>
                  </a:cubicBezTo>
                  <a:cubicBezTo>
                    <a:pt x="0" y="108"/>
                    <a:pt x="70" y="87"/>
                    <a:pt x="70" y="87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ED51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9"/>
            <p:cNvSpPr/>
            <p:nvPr/>
          </p:nvSpPr>
          <p:spPr bwMode="auto">
            <a:xfrm>
              <a:off x="1446213" y="3940175"/>
              <a:ext cx="547688" cy="742950"/>
            </a:xfrm>
            <a:custGeom>
              <a:avLst/>
              <a:gdLst>
                <a:gd name="T0" fmla="*/ 2 w 129"/>
                <a:gd name="T1" fmla="*/ 159 h 175"/>
                <a:gd name="T2" fmla="*/ 127 w 129"/>
                <a:gd name="T3" fmla="*/ 88 h 175"/>
                <a:gd name="T4" fmla="*/ 0 w 129"/>
                <a:gd name="T5" fmla="*/ 41 h 175"/>
                <a:gd name="T6" fmla="*/ 2 w 129"/>
                <a:gd name="T7" fmla="*/ 159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" h="175">
                  <a:moveTo>
                    <a:pt x="2" y="159"/>
                  </a:moveTo>
                  <a:cubicBezTo>
                    <a:pt x="2" y="159"/>
                    <a:pt x="124" y="175"/>
                    <a:pt x="127" y="88"/>
                  </a:cubicBezTo>
                  <a:cubicBezTo>
                    <a:pt x="129" y="0"/>
                    <a:pt x="0" y="41"/>
                    <a:pt x="0" y="41"/>
                  </a:cubicBezTo>
                  <a:lnTo>
                    <a:pt x="2" y="159"/>
                  </a:lnTo>
                  <a:close/>
                </a:path>
              </a:pathLst>
            </a:custGeom>
            <a:solidFill>
              <a:srgbClr val="FC84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Rectangle 20"/>
            <p:cNvSpPr>
              <a:spLocks noChangeArrowheads="1"/>
            </p:cNvSpPr>
            <p:nvPr/>
          </p:nvSpPr>
          <p:spPr bwMode="auto">
            <a:xfrm>
              <a:off x="1166813" y="5726113"/>
              <a:ext cx="1457325" cy="279400"/>
            </a:xfrm>
            <a:prstGeom prst="rect">
              <a:avLst/>
            </a:prstGeom>
            <a:solidFill>
              <a:srgbClr val="633D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1"/>
            <p:cNvSpPr/>
            <p:nvPr/>
          </p:nvSpPr>
          <p:spPr bwMode="auto">
            <a:xfrm>
              <a:off x="1417638" y="4772025"/>
              <a:ext cx="388938" cy="469900"/>
            </a:xfrm>
            <a:custGeom>
              <a:avLst/>
              <a:gdLst>
                <a:gd name="T0" fmla="*/ 0 w 92"/>
                <a:gd name="T1" fmla="*/ 24 h 111"/>
                <a:gd name="T2" fmla="*/ 0 w 92"/>
                <a:gd name="T3" fmla="*/ 102 h 111"/>
                <a:gd name="T4" fmla="*/ 87 w 92"/>
                <a:gd name="T5" fmla="*/ 57 h 111"/>
                <a:gd name="T6" fmla="*/ 0 w 92"/>
                <a:gd name="T7" fmla="*/ 24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11">
                  <a:moveTo>
                    <a:pt x="0" y="24"/>
                  </a:moveTo>
                  <a:cubicBezTo>
                    <a:pt x="0" y="102"/>
                    <a:pt x="0" y="102"/>
                    <a:pt x="0" y="102"/>
                  </a:cubicBezTo>
                  <a:cubicBezTo>
                    <a:pt x="0" y="102"/>
                    <a:pt x="92" y="111"/>
                    <a:pt x="87" y="57"/>
                  </a:cubicBezTo>
                  <a:cubicBezTo>
                    <a:pt x="82" y="0"/>
                    <a:pt x="0" y="24"/>
                    <a:pt x="0" y="24"/>
                  </a:cubicBezTo>
                  <a:close/>
                </a:path>
              </a:pathLst>
            </a:custGeom>
            <a:solidFill>
              <a:srgbClr val="ED51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2"/>
            <p:cNvSpPr/>
            <p:nvPr/>
          </p:nvSpPr>
          <p:spPr bwMode="auto">
            <a:xfrm>
              <a:off x="1417638" y="5203825"/>
              <a:ext cx="1262063" cy="593725"/>
            </a:xfrm>
            <a:custGeom>
              <a:avLst/>
              <a:gdLst>
                <a:gd name="T0" fmla="*/ 298 w 298"/>
                <a:gd name="T1" fmla="*/ 5 h 140"/>
                <a:gd name="T2" fmla="*/ 76 w 298"/>
                <a:gd name="T3" fmla="*/ 7 h 140"/>
                <a:gd name="T4" fmla="*/ 3 w 298"/>
                <a:gd name="T5" fmla="*/ 83 h 140"/>
                <a:gd name="T6" fmla="*/ 49 w 298"/>
                <a:gd name="T7" fmla="*/ 137 h 140"/>
                <a:gd name="T8" fmla="*/ 287 w 298"/>
                <a:gd name="T9" fmla="*/ 130 h 140"/>
                <a:gd name="T10" fmla="*/ 298 w 298"/>
                <a:gd name="T11" fmla="*/ 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8" h="140">
                  <a:moveTo>
                    <a:pt x="298" y="5"/>
                  </a:moveTo>
                  <a:cubicBezTo>
                    <a:pt x="76" y="7"/>
                    <a:pt x="76" y="7"/>
                    <a:pt x="76" y="7"/>
                  </a:cubicBezTo>
                  <a:cubicBezTo>
                    <a:pt x="76" y="7"/>
                    <a:pt x="0" y="0"/>
                    <a:pt x="3" y="83"/>
                  </a:cubicBezTo>
                  <a:cubicBezTo>
                    <a:pt x="4" y="140"/>
                    <a:pt x="49" y="137"/>
                    <a:pt x="49" y="137"/>
                  </a:cubicBezTo>
                  <a:cubicBezTo>
                    <a:pt x="287" y="130"/>
                    <a:pt x="287" y="130"/>
                    <a:pt x="287" y="130"/>
                  </a:cubicBezTo>
                  <a:lnTo>
                    <a:pt x="298" y="5"/>
                  </a:lnTo>
                  <a:close/>
                </a:path>
              </a:pathLst>
            </a:custGeom>
            <a:solidFill>
              <a:srgbClr val="9681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3"/>
            <p:cNvSpPr/>
            <p:nvPr/>
          </p:nvSpPr>
          <p:spPr bwMode="auto">
            <a:xfrm>
              <a:off x="9029700" y="5272088"/>
              <a:ext cx="2287588" cy="615950"/>
            </a:xfrm>
            <a:custGeom>
              <a:avLst/>
              <a:gdLst>
                <a:gd name="T0" fmla="*/ 0 w 540"/>
                <a:gd name="T1" fmla="*/ 0 h 145"/>
                <a:gd name="T2" fmla="*/ 446 w 540"/>
                <a:gd name="T3" fmla="*/ 8 h 145"/>
                <a:gd name="T4" fmla="*/ 529 w 540"/>
                <a:gd name="T5" fmla="*/ 60 h 145"/>
                <a:gd name="T6" fmla="*/ 442 w 540"/>
                <a:gd name="T7" fmla="*/ 145 h 145"/>
                <a:gd name="T8" fmla="*/ 22 w 540"/>
                <a:gd name="T9" fmla="*/ 133 h 145"/>
                <a:gd name="T10" fmla="*/ 0 w 540"/>
                <a:gd name="T11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0" h="145">
                  <a:moveTo>
                    <a:pt x="0" y="0"/>
                  </a:moveTo>
                  <a:cubicBezTo>
                    <a:pt x="446" y="8"/>
                    <a:pt x="446" y="8"/>
                    <a:pt x="446" y="8"/>
                  </a:cubicBezTo>
                  <a:cubicBezTo>
                    <a:pt x="446" y="8"/>
                    <a:pt x="521" y="14"/>
                    <a:pt x="529" y="60"/>
                  </a:cubicBezTo>
                  <a:cubicBezTo>
                    <a:pt x="540" y="129"/>
                    <a:pt x="522" y="145"/>
                    <a:pt x="442" y="145"/>
                  </a:cubicBezTo>
                  <a:cubicBezTo>
                    <a:pt x="362" y="145"/>
                    <a:pt x="22" y="133"/>
                    <a:pt x="22" y="13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681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4"/>
            <p:cNvSpPr/>
            <p:nvPr/>
          </p:nvSpPr>
          <p:spPr bwMode="auto">
            <a:xfrm>
              <a:off x="1443038" y="5213350"/>
              <a:ext cx="1236663" cy="292100"/>
            </a:xfrm>
            <a:custGeom>
              <a:avLst/>
              <a:gdLst>
                <a:gd name="T0" fmla="*/ 99 w 292"/>
                <a:gd name="T1" fmla="*/ 58 h 69"/>
                <a:gd name="T2" fmla="*/ 286 w 292"/>
                <a:gd name="T3" fmla="*/ 69 h 69"/>
                <a:gd name="T4" fmla="*/ 292 w 292"/>
                <a:gd name="T5" fmla="*/ 3 h 69"/>
                <a:gd name="T6" fmla="*/ 70 w 292"/>
                <a:gd name="T7" fmla="*/ 5 h 69"/>
                <a:gd name="T8" fmla="*/ 0 w 292"/>
                <a:gd name="T9" fmla="*/ 51 h 69"/>
                <a:gd name="T10" fmla="*/ 99 w 292"/>
                <a:gd name="T11" fmla="*/ 5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2" h="69">
                  <a:moveTo>
                    <a:pt x="99" y="58"/>
                  </a:moveTo>
                  <a:cubicBezTo>
                    <a:pt x="161" y="62"/>
                    <a:pt x="224" y="65"/>
                    <a:pt x="286" y="69"/>
                  </a:cubicBezTo>
                  <a:cubicBezTo>
                    <a:pt x="292" y="3"/>
                    <a:pt x="292" y="3"/>
                    <a:pt x="292" y="3"/>
                  </a:cubicBezTo>
                  <a:cubicBezTo>
                    <a:pt x="70" y="5"/>
                    <a:pt x="70" y="5"/>
                    <a:pt x="70" y="5"/>
                  </a:cubicBezTo>
                  <a:cubicBezTo>
                    <a:pt x="70" y="5"/>
                    <a:pt x="14" y="0"/>
                    <a:pt x="0" y="51"/>
                  </a:cubicBezTo>
                  <a:cubicBezTo>
                    <a:pt x="33" y="54"/>
                    <a:pt x="66" y="56"/>
                    <a:pt x="99" y="58"/>
                  </a:cubicBezTo>
                  <a:close/>
                </a:path>
              </a:pathLst>
            </a:custGeom>
            <a:solidFill>
              <a:srgbClr val="CEC4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5"/>
            <p:cNvSpPr/>
            <p:nvPr/>
          </p:nvSpPr>
          <p:spPr bwMode="auto">
            <a:xfrm>
              <a:off x="9029700" y="5272088"/>
              <a:ext cx="2244725" cy="309563"/>
            </a:xfrm>
            <a:custGeom>
              <a:avLst/>
              <a:gdLst>
                <a:gd name="T0" fmla="*/ 530 w 530"/>
                <a:gd name="T1" fmla="*/ 73 h 73"/>
                <a:gd name="T2" fmla="*/ 529 w 530"/>
                <a:gd name="T3" fmla="*/ 60 h 73"/>
                <a:gd name="T4" fmla="*/ 446 w 530"/>
                <a:gd name="T5" fmla="*/ 8 h 73"/>
                <a:gd name="T6" fmla="*/ 0 w 530"/>
                <a:gd name="T7" fmla="*/ 0 h 73"/>
                <a:gd name="T8" fmla="*/ 10 w 530"/>
                <a:gd name="T9" fmla="*/ 58 h 73"/>
                <a:gd name="T10" fmla="*/ 530 w 530"/>
                <a:gd name="T11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0" h="73">
                  <a:moveTo>
                    <a:pt x="530" y="73"/>
                  </a:moveTo>
                  <a:cubicBezTo>
                    <a:pt x="530" y="69"/>
                    <a:pt x="529" y="65"/>
                    <a:pt x="529" y="60"/>
                  </a:cubicBezTo>
                  <a:cubicBezTo>
                    <a:pt x="521" y="14"/>
                    <a:pt x="446" y="8"/>
                    <a:pt x="446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83" y="65"/>
                    <a:pt x="357" y="70"/>
                    <a:pt x="530" y="73"/>
                  </a:cubicBezTo>
                  <a:close/>
                </a:path>
              </a:pathLst>
            </a:custGeom>
            <a:solidFill>
              <a:srgbClr val="CEC4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Oval 26"/>
            <p:cNvSpPr>
              <a:spLocks noChangeArrowheads="1"/>
            </p:cNvSpPr>
            <p:nvPr/>
          </p:nvSpPr>
          <p:spPr bwMode="auto">
            <a:xfrm>
              <a:off x="2493963" y="4916488"/>
              <a:ext cx="1455738" cy="1552575"/>
            </a:xfrm>
            <a:prstGeom prst="ellipse">
              <a:avLst/>
            </a:prstGeom>
            <a:solidFill>
              <a:srgbClr val="441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Oval 27"/>
            <p:cNvSpPr>
              <a:spLocks noChangeArrowheads="1"/>
            </p:cNvSpPr>
            <p:nvPr/>
          </p:nvSpPr>
          <p:spPr bwMode="auto">
            <a:xfrm>
              <a:off x="2811463" y="5254625"/>
              <a:ext cx="820738" cy="874713"/>
            </a:xfrm>
            <a:prstGeom prst="ellipse">
              <a:avLst/>
            </a:prstGeom>
            <a:solidFill>
              <a:srgbClr val="AFA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8"/>
            <p:cNvSpPr>
              <a:spLocks noEditPoints="1"/>
            </p:cNvSpPr>
            <p:nvPr/>
          </p:nvSpPr>
          <p:spPr bwMode="auto">
            <a:xfrm>
              <a:off x="2913063" y="5360988"/>
              <a:ext cx="617538" cy="661988"/>
            </a:xfrm>
            <a:custGeom>
              <a:avLst/>
              <a:gdLst>
                <a:gd name="T0" fmla="*/ 73 w 146"/>
                <a:gd name="T1" fmla="*/ 156 h 156"/>
                <a:gd name="T2" fmla="*/ 0 w 146"/>
                <a:gd name="T3" fmla="*/ 78 h 156"/>
                <a:gd name="T4" fmla="*/ 73 w 146"/>
                <a:gd name="T5" fmla="*/ 0 h 156"/>
                <a:gd name="T6" fmla="*/ 146 w 146"/>
                <a:gd name="T7" fmla="*/ 78 h 156"/>
                <a:gd name="T8" fmla="*/ 73 w 146"/>
                <a:gd name="T9" fmla="*/ 156 h 156"/>
                <a:gd name="T10" fmla="*/ 73 w 146"/>
                <a:gd name="T11" fmla="*/ 9 h 156"/>
                <a:gd name="T12" fmla="*/ 8 w 146"/>
                <a:gd name="T13" fmla="*/ 78 h 156"/>
                <a:gd name="T14" fmla="*/ 73 w 146"/>
                <a:gd name="T15" fmla="*/ 147 h 156"/>
                <a:gd name="T16" fmla="*/ 138 w 146"/>
                <a:gd name="T17" fmla="*/ 78 h 156"/>
                <a:gd name="T18" fmla="*/ 73 w 146"/>
                <a:gd name="T19" fmla="*/ 9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6" h="156">
                  <a:moveTo>
                    <a:pt x="73" y="156"/>
                  </a:moveTo>
                  <a:cubicBezTo>
                    <a:pt x="33" y="156"/>
                    <a:pt x="0" y="121"/>
                    <a:pt x="0" y="78"/>
                  </a:cubicBezTo>
                  <a:cubicBezTo>
                    <a:pt x="0" y="35"/>
                    <a:pt x="33" y="0"/>
                    <a:pt x="73" y="0"/>
                  </a:cubicBezTo>
                  <a:cubicBezTo>
                    <a:pt x="113" y="0"/>
                    <a:pt x="146" y="35"/>
                    <a:pt x="146" y="78"/>
                  </a:cubicBezTo>
                  <a:cubicBezTo>
                    <a:pt x="146" y="121"/>
                    <a:pt x="113" y="156"/>
                    <a:pt x="73" y="156"/>
                  </a:cubicBezTo>
                  <a:close/>
                  <a:moveTo>
                    <a:pt x="73" y="9"/>
                  </a:moveTo>
                  <a:cubicBezTo>
                    <a:pt x="37" y="9"/>
                    <a:pt x="8" y="40"/>
                    <a:pt x="8" y="78"/>
                  </a:cubicBezTo>
                  <a:cubicBezTo>
                    <a:pt x="8" y="116"/>
                    <a:pt x="37" y="147"/>
                    <a:pt x="73" y="147"/>
                  </a:cubicBezTo>
                  <a:cubicBezTo>
                    <a:pt x="109" y="147"/>
                    <a:pt x="138" y="116"/>
                    <a:pt x="138" y="78"/>
                  </a:cubicBezTo>
                  <a:cubicBezTo>
                    <a:pt x="138" y="40"/>
                    <a:pt x="109" y="9"/>
                    <a:pt x="73" y="9"/>
                  </a:cubicBezTo>
                  <a:close/>
                </a:path>
              </a:pathLst>
            </a:custGeom>
            <a:solidFill>
              <a:srgbClr val="633D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Oval 29"/>
            <p:cNvSpPr>
              <a:spLocks noChangeArrowheads="1"/>
            </p:cNvSpPr>
            <p:nvPr/>
          </p:nvSpPr>
          <p:spPr bwMode="auto">
            <a:xfrm>
              <a:off x="7783513" y="4987925"/>
              <a:ext cx="1462088" cy="1552575"/>
            </a:xfrm>
            <a:prstGeom prst="ellipse">
              <a:avLst/>
            </a:prstGeom>
            <a:solidFill>
              <a:srgbClr val="441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Oval 30"/>
            <p:cNvSpPr>
              <a:spLocks noChangeArrowheads="1"/>
            </p:cNvSpPr>
            <p:nvPr/>
          </p:nvSpPr>
          <p:spPr bwMode="auto">
            <a:xfrm>
              <a:off x="8105775" y="5327650"/>
              <a:ext cx="817563" cy="873125"/>
            </a:xfrm>
            <a:prstGeom prst="ellipse">
              <a:avLst/>
            </a:prstGeom>
            <a:solidFill>
              <a:srgbClr val="AFA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31"/>
            <p:cNvSpPr>
              <a:spLocks noEditPoints="1"/>
            </p:cNvSpPr>
            <p:nvPr/>
          </p:nvSpPr>
          <p:spPr bwMode="auto">
            <a:xfrm>
              <a:off x="8202613" y="5434013"/>
              <a:ext cx="623888" cy="657225"/>
            </a:xfrm>
            <a:custGeom>
              <a:avLst/>
              <a:gdLst>
                <a:gd name="T0" fmla="*/ 74 w 147"/>
                <a:gd name="T1" fmla="*/ 155 h 155"/>
                <a:gd name="T2" fmla="*/ 0 w 147"/>
                <a:gd name="T3" fmla="*/ 78 h 155"/>
                <a:gd name="T4" fmla="*/ 74 w 147"/>
                <a:gd name="T5" fmla="*/ 0 h 155"/>
                <a:gd name="T6" fmla="*/ 147 w 147"/>
                <a:gd name="T7" fmla="*/ 78 h 155"/>
                <a:gd name="T8" fmla="*/ 74 w 147"/>
                <a:gd name="T9" fmla="*/ 155 h 155"/>
                <a:gd name="T10" fmla="*/ 74 w 147"/>
                <a:gd name="T11" fmla="*/ 9 h 155"/>
                <a:gd name="T12" fmla="*/ 9 w 147"/>
                <a:gd name="T13" fmla="*/ 78 h 155"/>
                <a:gd name="T14" fmla="*/ 74 w 147"/>
                <a:gd name="T15" fmla="*/ 147 h 155"/>
                <a:gd name="T16" fmla="*/ 138 w 147"/>
                <a:gd name="T17" fmla="*/ 78 h 155"/>
                <a:gd name="T18" fmla="*/ 74 w 147"/>
                <a:gd name="T19" fmla="*/ 9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7" h="155">
                  <a:moveTo>
                    <a:pt x="74" y="155"/>
                  </a:moveTo>
                  <a:cubicBezTo>
                    <a:pt x="33" y="155"/>
                    <a:pt x="0" y="121"/>
                    <a:pt x="0" y="78"/>
                  </a:cubicBezTo>
                  <a:cubicBezTo>
                    <a:pt x="0" y="35"/>
                    <a:pt x="33" y="0"/>
                    <a:pt x="74" y="0"/>
                  </a:cubicBezTo>
                  <a:cubicBezTo>
                    <a:pt x="114" y="0"/>
                    <a:pt x="147" y="35"/>
                    <a:pt x="147" y="78"/>
                  </a:cubicBezTo>
                  <a:cubicBezTo>
                    <a:pt x="147" y="121"/>
                    <a:pt x="114" y="155"/>
                    <a:pt x="74" y="155"/>
                  </a:cubicBezTo>
                  <a:close/>
                  <a:moveTo>
                    <a:pt x="74" y="9"/>
                  </a:moveTo>
                  <a:cubicBezTo>
                    <a:pt x="38" y="9"/>
                    <a:pt x="9" y="40"/>
                    <a:pt x="9" y="78"/>
                  </a:cubicBezTo>
                  <a:cubicBezTo>
                    <a:pt x="9" y="116"/>
                    <a:pt x="38" y="147"/>
                    <a:pt x="74" y="147"/>
                  </a:cubicBezTo>
                  <a:cubicBezTo>
                    <a:pt x="109" y="147"/>
                    <a:pt x="138" y="116"/>
                    <a:pt x="138" y="78"/>
                  </a:cubicBezTo>
                  <a:cubicBezTo>
                    <a:pt x="138" y="40"/>
                    <a:pt x="109" y="9"/>
                    <a:pt x="74" y="9"/>
                  </a:cubicBezTo>
                  <a:close/>
                </a:path>
              </a:pathLst>
            </a:custGeom>
            <a:solidFill>
              <a:srgbClr val="633D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2"/>
            <p:cNvSpPr/>
            <p:nvPr/>
          </p:nvSpPr>
          <p:spPr bwMode="auto">
            <a:xfrm>
              <a:off x="5064125" y="3443288"/>
              <a:ext cx="428625" cy="395288"/>
            </a:xfrm>
            <a:custGeom>
              <a:avLst/>
              <a:gdLst>
                <a:gd name="T0" fmla="*/ 86 w 101"/>
                <a:gd name="T1" fmla="*/ 20 h 93"/>
                <a:gd name="T2" fmla="*/ 32 w 101"/>
                <a:gd name="T3" fmla="*/ 10 h 93"/>
                <a:gd name="T4" fmla="*/ 11 w 101"/>
                <a:gd name="T5" fmla="*/ 52 h 93"/>
                <a:gd name="T6" fmla="*/ 30 w 101"/>
                <a:gd name="T7" fmla="*/ 51 h 93"/>
                <a:gd name="T8" fmla="*/ 51 w 101"/>
                <a:gd name="T9" fmla="*/ 60 h 93"/>
                <a:gd name="T10" fmla="*/ 56 w 101"/>
                <a:gd name="T11" fmla="*/ 84 h 93"/>
                <a:gd name="T12" fmla="*/ 87 w 101"/>
                <a:gd name="T13" fmla="*/ 69 h 93"/>
                <a:gd name="T14" fmla="*/ 86 w 101"/>
                <a:gd name="T15" fmla="*/ 2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93">
                  <a:moveTo>
                    <a:pt x="86" y="20"/>
                  </a:moveTo>
                  <a:cubicBezTo>
                    <a:pt x="72" y="5"/>
                    <a:pt x="50" y="0"/>
                    <a:pt x="32" y="10"/>
                  </a:cubicBezTo>
                  <a:cubicBezTo>
                    <a:pt x="22" y="15"/>
                    <a:pt x="0" y="40"/>
                    <a:pt x="11" y="52"/>
                  </a:cubicBezTo>
                  <a:cubicBezTo>
                    <a:pt x="17" y="58"/>
                    <a:pt x="24" y="54"/>
                    <a:pt x="30" y="51"/>
                  </a:cubicBezTo>
                  <a:cubicBezTo>
                    <a:pt x="15" y="59"/>
                    <a:pt x="37" y="93"/>
                    <a:pt x="51" y="60"/>
                  </a:cubicBezTo>
                  <a:cubicBezTo>
                    <a:pt x="47" y="68"/>
                    <a:pt x="47" y="79"/>
                    <a:pt x="56" y="84"/>
                  </a:cubicBezTo>
                  <a:cubicBezTo>
                    <a:pt x="68" y="90"/>
                    <a:pt x="80" y="76"/>
                    <a:pt x="87" y="69"/>
                  </a:cubicBezTo>
                  <a:cubicBezTo>
                    <a:pt x="101" y="53"/>
                    <a:pt x="100" y="34"/>
                    <a:pt x="86" y="20"/>
                  </a:cubicBezTo>
                  <a:close/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3"/>
            <p:cNvSpPr/>
            <p:nvPr/>
          </p:nvSpPr>
          <p:spPr bwMode="auto">
            <a:xfrm>
              <a:off x="4475163" y="3262313"/>
              <a:ext cx="893763" cy="363538"/>
            </a:xfrm>
            <a:custGeom>
              <a:avLst/>
              <a:gdLst>
                <a:gd name="T0" fmla="*/ 187 w 211"/>
                <a:gd name="T1" fmla="*/ 0 h 86"/>
                <a:gd name="T2" fmla="*/ 35 w 211"/>
                <a:gd name="T3" fmla="*/ 0 h 86"/>
                <a:gd name="T4" fmla="*/ 0 w 211"/>
                <a:gd name="T5" fmla="*/ 19 h 86"/>
                <a:gd name="T6" fmla="*/ 108 w 211"/>
                <a:gd name="T7" fmla="*/ 27 h 86"/>
                <a:gd name="T8" fmla="*/ 211 w 211"/>
                <a:gd name="T9" fmla="*/ 19 h 86"/>
                <a:gd name="T10" fmla="*/ 187 w 211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1" h="86">
                  <a:moveTo>
                    <a:pt x="187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60" y="80"/>
                    <a:pt x="108" y="27"/>
                  </a:cubicBezTo>
                  <a:cubicBezTo>
                    <a:pt x="108" y="27"/>
                    <a:pt x="144" y="86"/>
                    <a:pt x="211" y="19"/>
                  </a:cubicBezTo>
                  <a:lnTo>
                    <a:pt x="1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4"/>
            <p:cNvSpPr/>
            <p:nvPr/>
          </p:nvSpPr>
          <p:spPr bwMode="auto">
            <a:xfrm>
              <a:off x="8347075" y="2846388"/>
              <a:ext cx="758825" cy="627063"/>
            </a:xfrm>
            <a:custGeom>
              <a:avLst/>
              <a:gdLst>
                <a:gd name="T0" fmla="*/ 179 w 179"/>
                <a:gd name="T1" fmla="*/ 73 h 148"/>
                <a:gd name="T2" fmla="*/ 154 w 179"/>
                <a:gd name="T3" fmla="*/ 148 h 148"/>
                <a:gd name="T4" fmla="*/ 31 w 179"/>
                <a:gd name="T5" fmla="*/ 61 h 148"/>
                <a:gd name="T6" fmla="*/ 179 w 179"/>
                <a:gd name="T7" fmla="*/ 73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9" h="148">
                  <a:moveTo>
                    <a:pt x="179" y="73"/>
                  </a:moveTo>
                  <a:cubicBezTo>
                    <a:pt x="154" y="148"/>
                    <a:pt x="154" y="148"/>
                    <a:pt x="154" y="148"/>
                  </a:cubicBezTo>
                  <a:cubicBezTo>
                    <a:pt x="154" y="148"/>
                    <a:pt x="0" y="123"/>
                    <a:pt x="31" y="61"/>
                  </a:cubicBezTo>
                  <a:cubicBezTo>
                    <a:pt x="62" y="0"/>
                    <a:pt x="179" y="73"/>
                    <a:pt x="179" y="73"/>
                  </a:cubicBezTo>
                  <a:close/>
                </a:path>
              </a:pathLst>
            </a:custGeom>
            <a:solidFill>
              <a:srgbClr val="56D0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5"/>
            <p:cNvSpPr/>
            <p:nvPr/>
          </p:nvSpPr>
          <p:spPr bwMode="auto">
            <a:xfrm>
              <a:off x="3154363" y="3057525"/>
              <a:ext cx="360363" cy="611188"/>
            </a:xfrm>
            <a:custGeom>
              <a:avLst/>
              <a:gdLst>
                <a:gd name="T0" fmla="*/ 13 w 85"/>
                <a:gd name="T1" fmla="*/ 0 h 144"/>
                <a:gd name="T2" fmla="*/ 85 w 85"/>
                <a:gd name="T3" fmla="*/ 136 h 144"/>
                <a:gd name="T4" fmla="*/ 11 w 85"/>
                <a:gd name="T5" fmla="*/ 144 h 144"/>
                <a:gd name="T6" fmla="*/ 0 w 85"/>
                <a:gd name="T7" fmla="*/ 14 h 144"/>
                <a:gd name="T8" fmla="*/ 13 w 85"/>
                <a:gd name="T9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44">
                  <a:moveTo>
                    <a:pt x="13" y="0"/>
                  </a:moveTo>
                  <a:cubicBezTo>
                    <a:pt x="13" y="0"/>
                    <a:pt x="75" y="91"/>
                    <a:pt x="85" y="136"/>
                  </a:cubicBezTo>
                  <a:cubicBezTo>
                    <a:pt x="11" y="144"/>
                    <a:pt x="11" y="144"/>
                    <a:pt x="11" y="144"/>
                  </a:cubicBezTo>
                  <a:cubicBezTo>
                    <a:pt x="0" y="14"/>
                    <a:pt x="0" y="14"/>
                    <a:pt x="0" y="14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E8AA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6"/>
            <p:cNvSpPr/>
            <p:nvPr/>
          </p:nvSpPr>
          <p:spPr bwMode="auto">
            <a:xfrm>
              <a:off x="3065463" y="3016250"/>
              <a:ext cx="393700" cy="495300"/>
            </a:xfrm>
            <a:custGeom>
              <a:avLst/>
              <a:gdLst>
                <a:gd name="T0" fmla="*/ 0 w 93"/>
                <a:gd name="T1" fmla="*/ 0 h 117"/>
                <a:gd name="T2" fmla="*/ 5 w 93"/>
                <a:gd name="T3" fmla="*/ 117 h 117"/>
                <a:gd name="T4" fmla="*/ 93 w 93"/>
                <a:gd name="T5" fmla="*/ 98 h 117"/>
                <a:gd name="T6" fmla="*/ 0 w 93"/>
                <a:gd name="T7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17">
                  <a:moveTo>
                    <a:pt x="0" y="0"/>
                  </a:moveTo>
                  <a:cubicBezTo>
                    <a:pt x="5" y="117"/>
                    <a:pt x="5" y="117"/>
                    <a:pt x="5" y="117"/>
                  </a:cubicBezTo>
                  <a:cubicBezTo>
                    <a:pt x="93" y="98"/>
                    <a:pt x="93" y="98"/>
                    <a:pt x="93" y="98"/>
                  </a:cubicBezTo>
                  <a:cubicBezTo>
                    <a:pt x="82" y="2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9B6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7"/>
            <p:cNvSpPr/>
            <p:nvPr/>
          </p:nvSpPr>
          <p:spPr bwMode="auto">
            <a:xfrm>
              <a:off x="1311275" y="2252663"/>
              <a:ext cx="588963" cy="517525"/>
            </a:xfrm>
            <a:custGeom>
              <a:avLst/>
              <a:gdLst>
                <a:gd name="T0" fmla="*/ 44 w 139"/>
                <a:gd name="T1" fmla="*/ 75 h 122"/>
                <a:gd name="T2" fmla="*/ 3 w 139"/>
                <a:gd name="T3" fmla="*/ 48 h 122"/>
                <a:gd name="T4" fmla="*/ 55 w 139"/>
                <a:gd name="T5" fmla="*/ 59 h 122"/>
                <a:gd name="T6" fmla="*/ 17 w 139"/>
                <a:gd name="T7" fmla="*/ 20 h 122"/>
                <a:gd name="T8" fmla="*/ 66 w 139"/>
                <a:gd name="T9" fmla="*/ 46 h 122"/>
                <a:gd name="T10" fmla="*/ 51 w 139"/>
                <a:gd name="T11" fmla="*/ 1 h 122"/>
                <a:gd name="T12" fmla="*/ 98 w 139"/>
                <a:gd name="T13" fmla="*/ 46 h 122"/>
                <a:gd name="T14" fmla="*/ 102 w 139"/>
                <a:gd name="T15" fmla="*/ 4 h 122"/>
                <a:gd name="T16" fmla="*/ 124 w 139"/>
                <a:gd name="T17" fmla="*/ 43 h 122"/>
                <a:gd name="T18" fmla="*/ 121 w 139"/>
                <a:gd name="T19" fmla="*/ 102 h 122"/>
                <a:gd name="T20" fmla="*/ 54 w 139"/>
                <a:gd name="T21" fmla="*/ 107 h 122"/>
                <a:gd name="T22" fmla="*/ 10 w 139"/>
                <a:gd name="T23" fmla="*/ 80 h 122"/>
                <a:gd name="T24" fmla="*/ 44 w 139"/>
                <a:gd name="T25" fmla="*/ 7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9" h="122">
                  <a:moveTo>
                    <a:pt x="44" y="75"/>
                  </a:moveTo>
                  <a:cubicBezTo>
                    <a:pt x="31" y="69"/>
                    <a:pt x="0" y="65"/>
                    <a:pt x="3" y="48"/>
                  </a:cubicBezTo>
                  <a:cubicBezTo>
                    <a:pt x="8" y="31"/>
                    <a:pt x="44" y="51"/>
                    <a:pt x="55" y="59"/>
                  </a:cubicBezTo>
                  <a:cubicBezTo>
                    <a:pt x="45" y="51"/>
                    <a:pt x="9" y="28"/>
                    <a:pt x="17" y="20"/>
                  </a:cubicBezTo>
                  <a:cubicBezTo>
                    <a:pt x="28" y="3"/>
                    <a:pt x="61" y="38"/>
                    <a:pt x="66" y="46"/>
                  </a:cubicBezTo>
                  <a:cubicBezTo>
                    <a:pt x="62" y="40"/>
                    <a:pt x="28" y="0"/>
                    <a:pt x="51" y="1"/>
                  </a:cubicBezTo>
                  <a:cubicBezTo>
                    <a:pt x="70" y="2"/>
                    <a:pt x="84" y="36"/>
                    <a:pt x="98" y="46"/>
                  </a:cubicBezTo>
                  <a:cubicBezTo>
                    <a:pt x="96" y="38"/>
                    <a:pt x="88" y="4"/>
                    <a:pt x="102" y="4"/>
                  </a:cubicBezTo>
                  <a:cubicBezTo>
                    <a:pt x="116" y="3"/>
                    <a:pt x="122" y="34"/>
                    <a:pt x="124" y="43"/>
                  </a:cubicBezTo>
                  <a:cubicBezTo>
                    <a:pt x="130" y="65"/>
                    <a:pt x="139" y="77"/>
                    <a:pt x="121" y="102"/>
                  </a:cubicBezTo>
                  <a:cubicBezTo>
                    <a:pt x="98" y="122"/>
                    <a:pt x="76" y="112"/>
                    <a:pt x="54" y="107"/>
                  </a:cubicBezTo>
                  <a:cubicBezTo>
                    <a:pt x="42" y="103"/>
                    <a:pt x="11" y="90"/>
                    <a:pt x="10" y="80"/>
                  </a:cubicBezTo>
                  <a:cubicBezTo>
                    <a:pt x="8" y="63"/>
                    <a:pt x="34" y="74"/>
                    <a:pt x="44" y="75"/>
                  </a:cubicBezTo>
                  <a:close/>
                </a:path>
              </a:pathLst>
            </a:custGeom>
            <a:solidFill>
              <a:srgbClr val="E8AA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8"/>
            <p:cNvSpPr/>
            <p:nvPr/>
          </p:nvSpPr>
          <p:spPr bwMode="auto">
            <a:xfrm>
              <a:off x="1600200" y="2417763"/>
              <a:ext cx="1201738" cy="1025525"/>
            </a:xfrm>
            <a:custGeom>
              <a:avLst/>
              <a:gdLst>
                <a:gd name="T0" fmla="*/ 182 w 284"/>
                <a:gd name="T1" fmla="*/ 115 h 242"/>
                <a:gd name="T2" fmla="*/ 42 w 284"/>
                <a:gd name="T3" fmla="*/ 0 h 242"/>
                <a:gd name="T4" fmla="*/ 7 w 284"/>
                <a:gd name="T5" fmla="*/ 54 h 242"/>
                <a:gd name="T6" fmla="*/ 247 w 284"/>
                <a:gd name="T7" fmla="*/ 242 h 242"/>
                <a:gd name="T8" fmla="*/ 284 w 284"/>
                <a:gd name="T9" fmla="*/ 120 h 242"/>
                <a:gd name="T10" fmla="*/ 182 w 284"/>
                <a:gd name="T11" fmla="*/ 115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4" h="242">
                  <a:moveTo>
                    <a:pt x="182" y="115"/>
                  </a:moveTo>
                  <a:cubicBezTo>
                    <a:pt x="119" y="89"/>
                    <a:pt x="93" y="35"/>
                    <a:pt x="42" y="0"/>
                  </a:cubicBezTo>
                  <a:cubicBezTo>
                    <a:pt x="17" y="24"/>
                    <a:pt x="0" y="21"/>
                    <a:pt x="7" y="54"/>
                  </a:cubicBezTo>
                  <a:cubicBezTo>
                    <a:pt x="12" y="81"/>
                    <a:pt x="116" y="200"/>
                    <a:pt x="247" y="242"/>
                  </a:cubicBezTo>
                  <a:cubicBezTo>
                    <a:pt x="284" y="120"/>
                    <a:pt x="284" y="120"/>
                    <a:pt x="284" y="120"/>
                  </a:cubicBezTo>
                  <a:cubicBezTo>
                    <a:pt x="266" y="149"/>
                    <a:pt x="205" y="124"/>
                    <a:pt x="182" y="115"/>
                  </a:cubicBezTo>
                  <a:close/>
                </a:path>
              </a:pathLst>
            </a:custGeom>
            <a:solidFill>
              <a:srgbClr val="E8AA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39"/>
            <p:cNvSpPr/>
            <p:nvPr/>
          </p:nvSpPr>
          <p:spPr bwMode="auto">
            <a:xfrm>
              <a:off x="1595438" y="1373188"/>
              <a:ext cx="2270125" cy="1476375"/>
            </a:xfrm>
            <a:custGeom>
              <a:avLst/>
              <a:gdLst>
                <a:gd name="T0" fmla="*/ 465 w 536"/>
                <a:gd name="T1" fmla="*/ 138 h 348"/>
                <a:gd name="T2" fmla="*/ 316 w 536"/>
                <a:gd name="T3" fmla="*/ 61 h 348"/>
                <a:gd name="T4" fmla="*/ 250 w 536"/>
                <a:gd name="T5" fmla="*/ 14 h 348"/>
                <a:gd name="T6" fmla="*/ 157 w 536"/>
                <a:gd name="T7" fmla="*/ 93 h 348"/>
                <a:gd name="T8" fmla="*/ 58 w 536"/>
                <a:gd name="T9" fmla="*/ 126 h 348"/>
                <a:gd name="T10" fmla="*/ 77 w 536"/>
                <a:gd name="T11" fmla="*/ 127 h 348"/>
                <a:gd name="T12" fmla="*/ 34 w 536"/>
                <a:gd name="T13" fmla="*/ 160 h 348"/>
                <a:gd name="T14" fmla="*/ 84 w 536"/>
                <a:gd name="T15" fmla="*/ 184 h 348"/>
                <a:gd name="T16" fmla="*/ 127 w 536"/>
                <a:gd name="T17" fmla="*/ 336 h 348"/>
                <a:gd name="T18" fmla="*/ 453 w 536"/>
                <a:gd name="T19" fmla="*/ 348 h 348"/>
                <a:gd name="T20" fmla="*/ 534 w 536"/>
                <a:gd name="T21" fmla="*/ 250 h 348"/>
                <a:gd name="T22" fmla="*/ 465 w 536"/>
                <a:gd name="T23" fmla="*/ 13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36" h="348">
                  <a:moveTo>
                    <a:pt x="465" y="138"/>
                  </a:moveTo>
                  <a:cubicBezTo>
                    <a:pt x="519" y="39"/>
                    <a:pt x="366" y="51"/>
                    <a:pt x="316" y="61"/>
                  </a:cubicBezTo>
                  <a:cubicBezTo>
                    <a:pt x="315" y="16"/>
                    <a:pt x="298" y="0"/>
                    <a:pt x="250" y="14"/>
                  </a:cubicBezTo>
                  <a:cubicBezTo>
                    <a:pt x="218" y="23"/>
                    <a:pt x="163" y="59"/>
                    <a:pt x="157" y="93"/>
                  </a:cubicBezTo>
                  <a:cubicBezTo>
                    <a:pt x="125" y="67"/>
                    <a:pt x="33" y="63"/>
                    <a:pt x="58" y="126"/>
                  </a:cubicBezTo>
                  <a:cubicBezTo>
                    <a:pt x="64" y="126"/>
                    <a:pt x="71" y="128"/>
                    <a:pt x="77" y="127"/>
                  </a:cubicBezTo>
                  <a:cubicBezTo>
                    <a:pt x="61" y="130"/>
                    <a:pt x="36" y="142"/>
                    <a:pt x="34" y="160"/>
                  </a:cubicBezTo>
                  <a:cubicBezTo>
                    <a:pt x="31" y="190"/>
                    <a:pt x="63" y="184"/>
                    <a:pt x="84" y="184"/>
                  </a:cubicBezTo>
                  <a:cubicBezTo>
                    <a:pt x="0" y="224"/>
                    <a:pt x="32" y="346"/>
                    <a:pt x="127" y="336"/>
                  </a:cubicBezTo>
                  <a:cubicBezTo>
                    <a:pt x="453" y="348"/>
                    <a:pt x="453" y="348"/>
                    <a:pt x="453" y="348"/>
                  </a:cubicBezTo>
                  <a:cubicBezTo>
                    <a:pt x="497" y="330"/>
                    <a:pt x="531" y="302"/>
                    <a:pt x="534" y="250"/>
                  </a:cubicBezTo>
                  <a:cubicBezTo>
                    <a:pt x="536" y="209"/>
                    <a:pt x="508" y="147"/>
                    <a:pt x="465" y="138"/>
                  </a:cubicBezTo>
                </a:path>
              </a:pathLst>
            </a:custGeom>
            <a:solidFill>
              <a:srgbClr val="844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40"/>
            <p:cNvSpPr/>
            <p:nvPr/>
          </p:nvSpPr>
          <p:spPr bwMode="auto">
            <a:xfrm>
              <a:off x="2022475" y="2900363"/>
              <a:ext cx="1233488" cy="768350"/>
            </a:xfrm>
            <a:custGeom>
              <a:avLst/>
              <a:gdLst>
                <a:gd name="T0" fmla="*/ 262 w 291"/>
                <a:gd name="T1" fmla="*/ 37 h 181"/>
                <a:gd name="T2" fmla="*/ 38 w 291"/>
                <a:gd name="T3" fmla="*/ 0 h 181"/>
                <a:gd name="T4" fmla="*/ 0 w 291"/>
                <a:gd name="T5" fmla="*/ 56 h 181"/>
                <a:gd name="T6" fmla="*/ 74 w 291"/>
                <a:gd name="T7" fmla="*/ 115 h 181"/>
                <a:gd name="T8" fmla="*/ 71 w 291"/>
                <a:gd name="T9" fmla="*/ 181 h 181"/>
                <a:gd name="T10" fmla="*/ 278 w 291"/>
                <a:gd name="T11" fmla="*/ 181 h 181"/>
                <a:gd name="T12" fmla="*/ 262 w 291"/>
                <a:gd name="T13" fmla="*/ 37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1" h="181">
                  <a:moveTo>
                    <a:pt x="262" y="37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42" y="101"/>
                    <a:pt x="74" y="115"/>
                  </a:cubicBezTo>
                  <a:cubicBezTo>
                    <a:pt x="71" y="181"/>
                    <a:pt x="71" y="181"/>
                    <a:pt x="71" y="181"/>
                  </a:cubicBezTo>
                  <a:cubicBezTo>
                    <a:pt x="278" y="181"/>
                    <a:pt x="278" y="181"/>
                    <a:pt x="278" y="181"/>
                  </a:cubicBezTo>
                  <a:cubicBezTo>
                    <a:pt x="278" y="181"/>
                    <a:pt x="291" y="83"/>
                    <a:pt x="262" y="37"/>
                  </a:cubicBezTo>
                  <a:close/>
                </a:path>
              </a:pathLst>
            </a:custGeom>
            <a:solidFill>
              <a:srgbClr val="E5D8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41"/>
            <p:cNvSpPr/>
            <p:nvPr/>
          </p:nvSpPr>
          <p:spPr bwMode="auto">
            <a:xfrm>
              <a:off x="1938338" y="2811463"/>
              <a:ext cx="398463" cy="450850"/>
            </a:xfrm>
            <a:custGeom>
              <a:avLst/>
              <a:gdLst>
                <a:gd name="T0" fmla="*/ 251 w 251"/>
                <a:gd name="T1" fmla="*/ 70 h 284"/>
                <a:gd name="T2" fmla="*/ 99 w 251"/>
                <a:gd name="T3" fmla="*/ 284 h 284"/>
                <a:gd name="T4" fmla="*/ 0 w 251"/>
                <a:gd name="T5" fmla="*/ 214 h 284"/>
                <a:gd name="T6" fmla="*/ 152 w 251"/>
                <a:gd name="T7" fmla="*/ 0 h 284"/>
                <a:gd name="T8" fmla="*/ 251 w 251"/>
                <a:gd name="T9" fmla="*/ 7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1" h="284">
                  <a:moveTo>
                    <a:pt x="251" y="70"/>
                  </a:moveTo>
                  <a:lnTo>
                    <a:pt x="99" y="284"/>
                  </a:lnTo>
                  <a:lnTo>
                    <a:pt x="0" y="214"/>
                  </a:lnTo>
                  <a:lnTo>
                    <a:pt x="152" y="0"/>
                  </a:lnTo>
                  <a:lnTo>
                    <a:pt x="251" y="70"/>
                  </a:lnTo>
                  <a:close/>
                </a:path>
              </a:pathLst>
            </a:custGeom>
            <a:solidFill>
              <a:srgbClr val="F9F0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42"/>
            <p:cNvSpPr/>
            <p:nvPr/>
          </p:nvSpPr>
          <p:spPr bwMode="auto">
            <a:xfrm>
              <a:off x="3111500" y="3328988"/>
              <a:ext cx="393700" cy="255588"/>
            </a:xfrm>
            <a:custGeom>
              <a:avLst/>
              <a:gdLst>
                <a:gd name="T0" fmla="*/ 248 w 248"/>
                <a:gd name="T1" fmla="*/ 118 h 161"/>
                <a:gd name="T2" fmla="*/ 21 w 248"/>
                <a:gd name="T3" fmla="*/ 161 h 161"/>
                <a:gd name="T4" fmla="*/ 0 w 248"/>
                <a:gd name="T5" fmla="*/ 40 h 161"/>
                <a:gd name="T6" fmla="*/ 240 w 248"/>
                <a:gd name="T7" fmla="*/ 0 h 161"/>
                <a:gd name="T8" fmla="*/ 248 w 248"/>
                <a:gd name="T9" fmla="*/ 118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61">
                  <a:moveTo>
                    <a:pt x="248" y="118"/>
                  </a:moveTo>
                  <a:lnTo>
                    <a:pt x="21" y="161"/>
                  </a:lnTo>
                  <a:lnTo>
                    <a:pt x="0" y="40"/>
                  </a:lnTo>
                  <a:lnTo>
                    <a:pt x="240" y="0"/>
                  </a:lnTo>
                  <a:lnTo>
                    <a:pt x="248" y="118"/>
                  </a:lnTo>
                  <a:close/>
                </a:path>
              </a:pathLst>
            </a:custGeom>
            <a:solidFill>
              <a:srgbClr val="E5D8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43"/>
            <p:cNvSpPr/>
            <p:nvPr/>
          </p:nvSpPr>
          <p:spPr bwMode="auto">
            <a:xfrm>
              <a:off x="1755775" y="2311400"/>
              <a:ext cx="368300" cy="322263"/>
            </a:xfrm>
            <a:custGeom>
              <a:avLst/>
              <a:gdLst>
                <a:gd name="T0" fmla="*/ 87 w 87"/>
                <a:gd name="T1" fmla="*/ 26 h 76"/>
                <a:gd name="T2" fmla="*/ 19 w 87"/>
                <a:gd name="T3" fmla="*/ 9 h 76"/>
                <a:gd name="T4" fmla="*/ 15 w 87"/>
                <a:gd name="T5" fmla="*/ 54 h 76"/>
                <a:gd name="T6" fmla="*/ 79 w 87"/>
                <a:gd name="T7" fmla="*/ 76 h 76"/>
                <a:gd name="T8" fmla="*/ 87 w 87"/>
                <a:gd name="T9" fmla="*/ 2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76">
                  <a:moveTo>
                    <a:pt x="87" y="26"/>
                  </a:moveTo>
                  <a:cubicBezTo>
                    <a:pt x="73" y="12"/>
                    <a:pt x="37" y="0"/>
                    <a:pt x="19" y="9"/>
                  </a:cubicBezTo>
                  <a:cubicBezTo>
                    <a:pt x="0" y="18"/>
                    <a:pt x="2" y="41"/>
                    <a:pt x="15" y="54"/>
                  </a:cubicBezTo>
                  <a:cubicBezTo>
                    <a:pt x="31" y="71"/>
                    <a:pt x="58" y="71"/>
                    <a:pt x="79" y="76"/>
                  </a:cubicBezTo>
                  <a:lnTo>
                    <a:pt x="87" y="26"/>
                  </a:lnTo>
                  <a:close/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44"/>
            <p:cNvSpPr/>
            <p:nvPr/>
          </p:nvSpPr>
          <p:spPr bwMode="auto">
            <a:xfrm>
              <a:off x="3378200" y="2549525"/>
              <a:ext cx="411163" cy="411163"/>
            </a:xfrm>
            <a:custGeom>
              <a:avLst/>
              <a:gdLst>
                <a:gd name="T0" fmla="*/ 6 w 97"/>
                <a:gd name="T1" fmla="*/ 22 h 97"/>
                <a:gd name="T2" fmla="*/ 90 w 97"/>
                <a:gd name="T3" fmla="*/ 48 h 97"/>
                <a:gd name="T4" fmla="*/ 0 w 97"/>
                <a:gd name="T5" fmla="*/ 59 h 97"/>
                <a:gd name="T6" fmla="*/ 6 w 97"/>
                <a:gd name="T7" fmla="*/ 2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97">
                  <a:moveTo>
                    <a:pt x="6" y="22"/>
                  </a:moveTo>
                  <a:cubicBezTo>
                    <a:pt x="14" y="0"/>
                    <a:pt x="97" y="11"/>
                    <a:pt x="90" y="48"/>
                  </a:cubicBezTo>
                  <a:cubicBezTo>
                    <a:pt x="81" y="97"/>
                    <a:pt x="3" y="51"/>
                    <a:pt x="0" y="59"/>
                  </a:cubicBezTo>
                  <a:lnTo>
                    <a:pt x="6" y="22"/>
                  </a:lnTo>
                  <a:close/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45"/>
            <p:cNvSpPr/>
            <p:nvPr/>
          </p:nvSpPr>
          <p:spPr bwMode="auto">
            <a:xfrm>
              <a:off x="1895475" y="1831975"/>
              <a:ext cx="1741488" cy="1425575"/>
            </a:xfrm>
            <a:custGeom>
              <a:avLst/>
              <a:gdLst>
                <a:gd name="T0" fmla="*/ 87 w 411"/>
                <a:gd name="T1" fmla="*/ 40 h 336"/>
                <a:gd name="T2" fmla="*/ 235 w 411"/>
                <a:gd name="T3" fmla="*/ 10 h 336"/>
                <a:gd name="T4" fmla="*/ 386 w 411"/>
                <a:gd name="T5" fmla="*/ 118 h 336"/>
                <a:gd name="T6" fmla="*/ 335 w 411"/>
                <a:gd name="T7" fmla="*/ 281 h 336"/>
                <a:gd name="T8" fmla="*/ 35 w 411"/>
                <a:gd name="T9" fmla="*/ 211 h 336"/>
                <a:gd name="T10" fmla="*/ 87 w 411"/>
                <a:gd name="T11" fmla="*/ 4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1" h="336">
                  <a:moveTo>
                    <a:pt x="87" y="40"/>
                  </a:moveTo>
                  <a:cubicBezTo>
                    <a:pt x="127" y="13"/>
                    <a:pt x="180" y="0"/>
                    <a:pt x="235" y="10"/>
                  </a:cubicBezTo>
                  <a:cubicBezTo>
                    <a:pt x="301" y="22"/>
                    <a:pt x="361" y="63"/>
                    <a:pt x="386" y="118"/>
                  </a:cubicBezTo>
                  <a:cubicBezTo>
                    <a:pt x="411" y="174"/>
                    <a:pt x="393" y="247"/>
                    <a:pt x="335" y="281"/>
                  </a:cubicBezTo>
                  <a:cubicBezTo>
                    <a:pt x="241" y="336"/>
                    <a:pt x="83" y="298"/>
                    <a:pt x="35" y="211"/>
                  </a:cubicBezTo>
                  <a:cubicBezTo>
                    <a:pt x="0" y="146"/>
                    <a:pt x="31" y="79"/>
                    <a:pt x="87" y="40"/>
                  </a:cubicBezTo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46"/>
            <p:cNvSpPr/>
            <p:nvPr/>
          </p:nvSpPr>
          <p:spPr bwMode="auto">
            <a:xfrm>
              <a:off x="2281238" y="2268538"/>
              <a:ext cx="393700" cy="339725"/>
            </a:xfrm>
            <a:custGeom>
              <a:avLst/>
              <a:gdLst>
                <a:gd name="T0" fmla="*/ 60 w 93"/>
                <a:gd name="T1" fmla="*/ 15 h 80"/>
                <a:gd name="T2" fmla="*/ 67 w 93"/>
                <a:gd name="T3" fmla="*/ 19 h 80"/>
                <a:gd name="T4" fmla="*/ 34 w 93"/>
                <a:gd name="T5" fmla="*/ 64 h 80"/>
                <a:gd name="T6" fmla="*/ 60 w 93"/>
                <a:gd name="T7" fmla="*/ 1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80">
                  <a:moveTo>
                    <a:pt x="60" y="15"/>
                  </a:moveTo>
                  <a:cubicBezTo>
                    <a:pt x="62" y="16"/>
                    <a:pt x="65" y="17"/>
                    <a:pt x="67" y="19"/>
                  </a:cubicBezTo>
                  <a:cubicBezTo>
                    <a:pt x="93" y="43"/>
                    <a:pt x="64" y="80"/>
                    <a:pt x="34" y="64"/>
                  </a:cubicBezTo>
                  <a:cubicBezTo>
                    <a:pt x="0" y="46"/>
                    <a:pt x="31" y="0"/>
                    <a:pt x="60" y="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47"/>
            <p:cNvSpPr/>
            <p:nvPr/>
          </p:nvSpPr>
          <p:spPr bwMode="auto">
            <a:xfrm>
              <a:off x="2862263" y="2392363"/>
              <a:ext cx="388938" cy="338138"/>
            </a:xfrm>
            <a:custGeom>
              <a:avLst/>
              <a:gdLst>
                <a:gd name="T0" fmla="*/ 60 w 92"/>
                <a:gd name="T1" fmla="*/ 14 h 80"/>
                <a:gd name="T2" fmla="*/ 66 w 92"/>
                <a:gd name="T3" fmla="*/ 19 h 80"/>
                <a:gd name="T4" fmla="*/ 34 w 92"/>
                <a:gd name="T5" fmla="*/ 64 h 80"/>
                <a:gd name="T6" fmla="*/ 60 w 92"/>
                <a:gd name="T7" fmla="*/ 1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80">
                  <a:moveTo>
                    <a:pt x="60" y="14"/>
                  </a:moveTo>
                  <a:cubicBezTo>
                    <a:pt x="62" y="15"/>
                    <a:pt x="64" y="17"/>
                    <a:pt x="66" y="19"/>
                  </a:cubicBezTo>
                  <a:cubicBezTo>
                    <a:pt x="92" y="42"/>
                    <a:pt x="64" y="80"/>
                    <a:pt x="34" y="64"/>
                  </a:cubicBezTo>
                  <a:cubicBezTo>
                    <a:pt x="0" y="46"/>
                    <a:pt x="30" y="0"/>
                    <a:pt x="60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48"/>
            <p:cNvSpPr/>
            <p:nvPr/>
          </p:nvSpPr>
          <p:spPr bwMode="auto">
            <a:xfrm>
              <a:off x="2408238" y="2379663"/>
              <a:ext cx="152400" cy="144463"/>
            </a:xfrm>
            <a:custGeom>
              <a:avLst/>
              <a:gdLst>
                <a:gd name="T0" fmla="*/ 24 w 36"/>
                <a:gd name="T1" fmla="*/ 7 h 34"/>
                <a:gd name="T2" fmla="*/ 12 w 36"/>
                <a:gd name="T3" fmla="*/ 26 h 34"/>
                <a:gd name="T4" fmla="*/ 24 w 36"/>
                <a:gd name="T5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34">
                  <a:moveTo>
                    <a:pt x="24" y="7"/>
                  </a:moveTo>
                  <a:cubicBezTo>
                    <a:pt x="12" y="0"/>
                    <a:pt x="0" y="18"/>
                    <a:pt x="12" y="26"/>
                  </a:cubicBezTo>
                  <a:cubicBezTo>
                    <a:pt x="24" y="34"/>
                    <a:pt x="36" y="15"/>
                    <a:pt x="24" y="7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49"/>
            <p:cNvSpPr/>
            <p:nvPr/>
          </p:nvSpPr>
          <p:spPr bwMode="auto">
            <a:xfrm>
              <a:off x="3001963" y="2489200"/>
              <a:ext cx="147638" cy="144463"/>
            </a:xfrm>
            <a:custGeom>
              <a:avLst/>
              <a:gdLst>
                <a:gd name="T0" fmla="*/ 23 w 35"/>
                <a:gd name="T1" fmla="*/ 8 h 34"/>
                <a:gd name="T2" fmla="*/ 12 w 35"/>
                <a:gd name="T3" fmla="*/ 27 h 34"/>
                <a:gd name="T4" fmla="*/ 23 w 35"/>
                <a:gd name="T5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34">
                  <a:moveTo>
                    <a:pt x="23" y="8"/>
                  </a:moveTo>
                  <a:cubicBezTo>
                    <a:pt x="12" y="0"/>
                    <a:pt x="0" y="19"/>
                    <a:pt x="12" y="27"/>
                  </a:cubicBezTo>
                  <a:cubicBezTo>
                    <a:pt x="24" y="34"/>
                    <a:pt x="35" y="16"/>
                    <a:pt x="23" y="8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50"/>
            <p:cNvSpPr/>
            <p:nvPr/>
          </p:nvSpPr>
          <p:spPr bwMode="auto">
            <a:xfrm>
              <a:off x="2200275" y="2552700"/>
              <a:ext cx="339725" cy="217488"/>
            </a:xfrm>
            <a:custGeom>
              <a:avLst/>
              <a:gdLst>
                <a:gd name="T0" fmla="*/ 44 w 80"/>
                <a:gd name="T1" fmla="*/ 0 h 51"/>
                <a:gd name="T2" fmla="*/ 20 w 80"/>
                <a:gd name="T3" fmla="*/ 44 h 51"/>
                <a:gd name="T4" fmla="*/ 41 w 80"/>
                <a:gd name="T5" fmla="*/ 51 h 51"/>
                <a:gd name="T6" fmla="*/ 67 w 80"/>
                <a:gd name="T7" fmla="*/ 12 h 51"/>
                <a:gd name="T8" fmla="*/ 44 w 80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51">
                  <a:moveTo>
                    <a:pt x="44" y="0"/>
                  </a:moveTo>
                  <a:cubicBezTo>
                    <a:pt x="22" y="0"/>
                    <a:pt x="0" y="24"/>
                    <a:pt x="20" y="44"/>
                  </a:cubicBezTo>
                  <a:cubicBezTo>
                    <a:pt x="26" y="49"/>
                    <a:pt x="33" y="51"/>
                    <a:pt x="41" y="51"/>
                  </a:cubicBezTo>
                  <a:cubicBezTo>
                    <a:pt x="61" y="51"/>
                    <a:pt x="80" y="34"/>
                    <a:pt x="67" y="12"/>
                  </a:cubicBezTo>
                  <a:cubicBezTo>
                    <a:pt x="61" y="3"/>
                    <a:pt x="52" y="0"/>
                    <a:pt x="44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51"/>
            <p:cNvSpPr/>
            <p:nvPr/>
          </p:nvSpPr>
          <p:spPr bwMode="auto">
            <a:xfrm>
              <a:off x="2951163" y="2714625"/>
              <a:ext cx="363538" cy="211138"/>
            </a:xfrm>
            <a:custGeom>
              <a:avLst/>
              <a:gdLst>
                <a:gd name="T0" fmla="*/ 42 w 86"/>
                <a:gd name="T1" fmla="*/ 0 h 50"/>
                <a:gd name="T2" fmla="*/ 30 w 86"/>
                <a:gd name="T3" fmla="*/ 45 h 50"/>
                <a:gd name="T4" fmla="*/ 46 w 86"/>
                <a:gd name="T5" fmla="*/ 50 h 50"/>
                <a:gd name="T6" fmla="*/ 62 w 86"/>
                <a:gd name="T7" fmla="*/ 8 h 50"/>
                <a:gd name="T8" fmla="*/ 42 w 86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50">
                  <a:moveTo>
                    <a:pt x="42" y="0"/>
                  </a:moveTo>
                  <a:cubicBezTo>
                    <a:pt x="18" y="0"/>
                    <a:pt x="0" y="28"/>
                    <a:pt x="30" y="45"/>
                  </a:cubicBezTo>
                  <a:cubicBezTo>
                    <a:pt x="35" y="48"/>
                    <a:pt x="41" y="50"/>
                    <a:pt x="46" y="50"/>
                  </a:cubicBezTo>
                  <a:cubicBezTo>
                    <a:pt x="68" y="50"/>
                    <a:pt x="86" y="26"/>
                    <a:pt x="62" y="8"/>
                  </a:cubicBezTo>
                  <a:cubicBezTo>
                    <a:pt x="56" y="2"/>
                    <a:pt x="49" y="0"/>
                    <a:pt x="42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52"/>
            <p:cNvSpPr/>
            <p:nvPr/>
          </p:nvSpPr>
          <p:spPr bwMode="auto">
            <a:xfrm>
              <a:off x="2633663" y="2430463"/>
              <a:ext cx="211138" cy="190500"/>
            </a:xfrm>
            <a:custGeom>
              <a:avLst/>
              <a:gdLst>
                <a:gd name="T0" fmla="*/ 40 w 50"/>
                <a:gd name="T1" fmla="*/ 5 h 45"/>
                <a:gd name="T2" fmla="*/ 36 w 50"/>
                <a:gd name="T3" fmla="*/ 3 h 45"/>
                <a:gd name="T4" fmla="*/ 28 w 50"/>
                <a:gd name="T5" fmla="*/ 41 h 45"/>
                <a:gd name="T6" fmla="*/ 40 w 50"/>
                <a:gd name="T7" fmla="*/ 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5">
                  <a:moveTo>
                    <a:pt x="40" y="5"/>
                  </a:moveTo>
                  <a:cubicBezTo>
                    <a:pt x="39" y="4"/>
                    <a:pt x="37" y="3"/>
                    <a:pt x="36" y="3"/>
                  </a:cubicBezTo>
                  <a:cubicBezTo>
                    <a:pt x="24" y="0"/>
                    <a:pt x="0" y="36"/>
                    <a:pt x="28" y="41"/>
                  </a:cubicBezTo>
                  <a:cubicBezTo>
                    <a:pt x="50" y="45"/>
                    <a:pt x="49" y="15"/>
                    <a:pt x="40" y="5"/>
                  </a:cubicBezTo>
                  <a:close/>
                </a:path>
              </a:pathLst>
            </a:custGeom>
            <a:solidFill>
              <a:srgbClr val="F28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53"/>
            <p:cNvSpPr/>
            <p:nvPr/>
          </p:nvSpPr>
          <p:spPr bwMode="auto">
            <a:xfrm>
              <a:off x="2408238" y="2171700"/>
              <a:ext cx="136525" cy="109538"/>
            </a:xfrm>
            <a:custGeom>
              <a:avLst/>
              <a:gdLst>
                <a:gd name="T0" fmla="*/ 30 w 32"/>
                <a:gd name="T1" fmla="*/ 14 h 26"/>
                <a:gd name="T2" fmla="*/ 22 w 32"/>
                <a:gd name="T3" fmla="*/ 1 h 26"/>
                <a:gd name="T4" fmla="*/ 13 w 32"/>
                <a:gd name="T5" fmla="*/ 1 h 26"/>
                <a:gd name="T6" fmla="*/ 6 w 32"/>
                <a:gd name="T7" fmla="*/ 5 h 26"/>
                <a:gd name="T8" fmla="*/ 3 w 32"/>
                <a:gd name="T9" fmla="*/ 20 h 26"/>
                <a:gd name="T10" fmla="*/ 18 w 32"/>
                <a:gd name="T11" fmla="*/ 23 h 26"/>
                <a:gd name="T12" fmla="*/ 20 w 32"/>
                <a:gd name="T13" fmla="*/ 22 h 26"/>
                <a:gd name="T14" fmla="*/ 20 w 32"/>
                <a:gd name="T15" fmla="*/ 22 h 26"/>
                <a:gd name="T16" fmla="*/ 30 w 32"/>
                <a:gd name="T17" fmla="*/ 1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26">
                  <a:moveTo>
                    <a:pt x="30" y="14"/>
                  </a:moveTo>
                  <a:cubicBezTo>
                    <a:pt x="32" y="8"/>
                    <a:pt x="28" y="2"/>
                    <a:pt x="22" y="1"/>
                  </a:cubicBezTo>
                  <a:cubicBezTo>
                    <a:pt x="19" y="0"/>
                    <a:pt x="16" y="0"/>
                    <a:pt x="13" y="1"/>
                  </a:cubicBezTo>
                  <a:cubicBezTo>
                    <a:pt x="11" y="2"/>
                    <a:pt x="9" y="3"/>
                    <a:pt x="6" y="5"/>
                  </a:cubicBezTo>
                  <a:cubicBezTo>
                    <a:pt x="1" y="8"/>
                    <a:pt x="0" y="14"/>
                    <a:pt x="3" y="20"/>
                  </a:cubicBezTo>
                  <a:cubicBezTo>
                    <a:pt x="6" y="25"/>
                    <a:pt x="13" y="26"/>
                    <a:pt x="18" y="23"/>
                  </a:cubicBezTo>
                  <a:cubicBezTo>
                    <a:pt x="18" y="23"/>
                    <a:pt x="19" y="22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5" y="22"/>
                    <a:pt x="29" y="19"/>
                    <a:pt x="30" y="14"/>
                  </a:cubicBezTo>
                  <a:close/>
                </a:path>
              </a:pathLst>
            </a:cu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54"/>
            <p:cNvSpPr/>
            <p:nvPr/>
          </p:nvSpPr>
          <p:spPr bwMode="auto">
            <a:xfrm>
              <a:off x="3081338" y="2268538"/>
              <a:ext cx="179388" cy="174625"/>
            </a:xfrm>
            <a:custGeom>
              <a:avLst/>
              <a:gdLst>
                <a:gd name="T0" fmla="*/ 29 w 42"/>
                <a:gd name="T1" fmla="*/ 14 h 41"/>
                <a:gd name="T2" fmla="*/ 24 w 42"/>
                <a:gd name="T3" fmla="*/ 9 h 41"/>
                <a:gd name="T4" fmla="*/ 14 w 42"/>
                <a:gd name="T5" fmla="*/ 4 h 41"/>
                <a:gd name="T6" fmla="*/ 6 w 42"/>
                <a:gd name="T7" fmla="*/ 24 h 41"/>
                <a:gd name="T8" fmla="*/ 29 w 42"/>
                <a:gd name="T9" fmla="*/ 1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1">
                  <a:moveTo>
                    <a:pt x="29" y="14"/>
                  </a:moveTo>
                  <a:cubicBezTo>
                    <a:pt x="27" y="12"/>
                    <a:pt x="26" y="11"/>
                    <a:pt x="24" y="9"/>
                  </a:cubicBezTo>
                  <a:cubicBezTo>
                    <a:pt x="21" y="7"/>
                    <a:pt x="18" y="5"/>
                    <a:pt x="14" y="4"/>
                  </a:cubicBezTo>
                  <a:cubicBezTo>
                    <a:pt x="0" y="0"/>
                    <a:pt x="0" y="16"/>
                    <a:pt x="6" y="24"/>
                  </a:cubicBezTo>
                  <a:cubicBezTo>
                    <a:pt x="18" y="41"/>
                    <a:pt x="42" y="25"/>
                    <a:pt x="29" y="14"/>
                  </a:cubicBezTo>
                  <a:close/>
                </a:path>
              </a:pathLst>
            </a:cu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55"/>
            <p:cNvSpPr/>
            <p:nvPr/>
          </p:nvSpPr>
          <p:spPr bwMode="auto">
            <a:xfrm>
              <a:off x="2476500" y="2709863"/>
              <a:ext cx="439738" cy="288925"/>
            </a:xfrm>
            <a:custGeom>
              <a:avLst/>
              <a:gdLst>
                <a:gd name="T0" fmla="*/ 9 w 104"/>
                <a:gd name="T1" fmla="*/ 43 h 68"/>
                <a:gd name="T2" fmla="*/ 14 w 104"/>
                <a:gd name="T3" fmla="*/ 51 h 68"/>
                <a:gd name="T4" fmla="*/ 44 w 104"/>
                <a:gd name="T5" fmla="*/ 66 h 68"/>
                <a:gd name="T6" fmla="*/ 86 w 104"/>
                <a:gd name="T7" fmla="*/ 58 h 68"/>
                <a:gd name="T8" fmla="*/ 101 w 104"/>
                <a:gd name="T9" fmla="*/ 24 h 68"/>
                <a:gd name="T10" fmla="*/ 87 w 104"/>
                <a:gd name="T11" fmla="*/ 12 h 68"/>
                <a:gd name="T12" fmla="*/ 72 w 104"/>
                <a:gd name="T13" fmla="*/ 13 h 68"/>
                <a:gd name="T14" fmla="*/ 55 w 104"/>
                <a:gd name="T15" fmla="*/ 15 h 68"/>
                <a:gd name="T16" fmla="*/ 42 w 104"/>
                <a:gd name="T17" fmla="*/ 8 h 68"/>
                <a:gd name="T18" fmla="*/ 29 w 104"/>
                <a:gd name="T19" fmla="*/ 2 h 68"/>
                <a:gd name="T20" fmla="*/ 28 w 104"/>
                <a:gd name="T21" fmla="*/ 2 h 68"/>
                <a:gd name="T22" fmla="*/ 7 w 104"/>
                <a:gd name="T23" fmla="*/ 8 h 68"/>
                <a:gd name="T24" fmla="*/ 9 w 104"/>
                <a:gd name="T25" fmla="*/ 4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68">
                  <a:moveTo>
                    <a:pt x="9" y="43"/>
                  </a:moveTo>
                  <a:cubicBezTo>
                    <a:pt x="10" y="46"/>
                    <a:pt x="12" y="49"/>
                    <a:pt x="14" y="51"/>
                  </a:cubicBezTo>
                  <a:cubicBezTo>
                    <a:pt x="21" y="58"/>
                    <a:pt x="32" y="64"/>
                    <a:pt x="44" y="66"/>
                  </a:cubicBezTo>
                  <a:cubicBezTo>
                    <a:pt x="59" y="68"/>
                    <a:pt x="75" y="65"/>
                    <a:pt x="86" y="58"/>
                  </a:cubicBezTo>
                  <a:cubicBezTo>
                    <a:pt x="96" y="51"/>
                    <a:pt x="104" y="35"/>
                    <a:pt x="101" y="24"/>
                  </a:cubicBezTo>
                  <a:cubicBezTo>
                    <a:pt x="100" y="17"/>
                    <a:pt x="95" y="13"/>
                    <a:pt x="87" y="12"/>
                  </a:cubicBezTo>
                  <a:cubicBezTo>
                    <a:pt x="81" y="11"/>
                    <a:pt x="77" y="12"/>
                    <a:pt x="72" y="13"/>
                  </a:cubicBezTo>
                  <a:cubicBezTo>
                    <a:pt x="67" y="15"/>
                    <a:pt x="61" y="16"/>
                    <a:pt x="55" y="15"/>
                  </a:cubicBezTo>
                  <a:cubicBezTo>
                    <a:pt x="50" y="13"/>
                    <a:pt x="46" y="11"/>
                    <a:pt x="42" y="8"/>
                  </a:cubicBezTo>
                  <a:cubicBezTo>
                    <a:pt x="37" y="6"/>
                    <a:pt x="33" y="3"/>
                    <a:pt x="29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18" y="0"/>
                    <a:pt x="11" y="3"/>
                    <a:pt x="7" y="8"/>
                  </a:cubicBezTo>
                  <a:cubicBezTo>
                    <a:pt x="0" y="18"/>
                    <a:pt x="3" y="33"/>
                    <a:pt x="9" y="43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56"/>
            <p:cNvSpPr/>
            <p:nvPr/>
          </p:nvSpPr>
          <p:spPr bwMode="auto">
            <a:xfrm>
              <a:off x="2557463" y="2859088"/>
              <a:ext cx="266700" cy="152400"/>
            </a:xfrm>
            <a:custGeom>
              <a:avLst/>
              <a:gdLst>
                <a:gd name="T0" fmla="*/ 63 w 63"/>
                <a:gd name="T1" fmla="*/ 26 h 36"/>
                <a:gd name="T2" fmla="*/ 26 w 63"/>
                <a:gd name="T3" fmla="*/ 2 h 36"/>
                <a:gd name="T4" fmla="*/ 0 w 63"/>
                <a:gd name="T5" fmla="*/ 21 h 36"/>
                <a:gd name="T6" fmla="*/ 63 w 63"/>
                <a:gd name="T7" fmla="*/ 2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36">
                  <a:moveTo>
                    <a:pt x="63" y="26"/>
                  </a:moveTo>
                  <a:cubicBezTo>
                    <a:pt x="54" y="13"/>
                    <a:pt x="46" y="0"/>
                    <a:pt x="26" y="2"/>
                  </a:cubicBezTo>
                  <a:cubicBezTo>
                    <a:pt x="13" y="4"/>
                    <a:pt x="5" y="11"/>
                    <a:pt x="0" y="21"/>
                  </a:cubicBezTo>
                  <a:cubicBezTo>
                    <a:pt x="17" y="34"/>
                    <a:pt x="44" y="36"/>
                    <a:pt x="63" y="26"/>
                  </a:cubicBezTo>
                  <a:close/>
                </a:path>
              </a:pathLst>
            </a:custGeom>
            <a:solidFill>
              <a:srgbClr val="EF4D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57"/>
            <p:cNvSpPr/>
            <p:nvPr/>
          </p:nvSpPr>
          <p:spPr bwMode="auto">
            <a:xfrm>
              <a:off x="2501900" y="2701925"/>
              <a:ext cx="406400" cy="139700"/>
            </a:xfrm>
            <a:custGeom>
              <a:avLst/>
              <a:gdLst>
                <a:gd name="T0" fmla="*/ 96 w 96"/>
                <a:gd name="T1" fmla="*/ 24 h 33"/>
                <a:gd name="T2" fmla="*/ 95 w 96"/>
                <a:gd name="T3" fmla="*/ 23 h 33"/>
                <a:gd name="T4" fmla="*/ 81 w 96"/>
                <a:gd name="T5" fmla="*/ 11 h 33"/>
                <a:gd name="T6" fmla="*/ 66 w 96"/>
                <a:gd name="T7" fmla="*/ 13 h 33"/>
                <a:gd name="T8" fmla="*/ 49 w 96"/>
                <a:gd name="T9" fmla="*/ 14 h 33"/>
                <a:gd name="T10" fmla="*/ 36 w 96"/>
                <a:gd name="T11" fmla="*/ 7 h 33"/>
                <a:gd name="T12" fmla="*/ 23 w 96"/>
                <a:gd name="T13" fmla="*/ 1 h 33"/>
                <a:gd name="T14" fmla="*/ 22 w 96"/>
                <a:gd name="T15" fmla="*/ 1 h 33"/>
                <a:gd name="T16" fmla="*/ 1 w 96"/>
                <a:gd name="T17" fmla="*/ 8 h 33"/>
                <a:gd name="T18" fmla="*/ 0 w 96"/>
                <a:gd name="T19" fmla="*/ 10 h 33"/>
                <a:gd name="T20" fmla="*/ 11 w 96"/>
                <a:gd name="T21" fmla="*/ 19 h 33"/>
                <a:gd name="T22" fmla="*/ 96 w 96"/>
                <a:gd name="T23" fmla="*/ 2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6" h="33">
                  <a:moveTo>
                    <a:pt x="96" y="24"/>
                  </a:moveTo>
                  <a:cubicBezTo>
                    <a:pt x="95" y="23"/>
                    <a:pt x="95" y="23"/>
                    <a:pt x="95" y="23"/>
                  </a:cubicBezTo>
                  <a:cubicBezTo>
                    <a:pt x="94" y="16"/>
                    <a:pt x="89" y="12"/>
                    <a:pt x="81" y="11"/>
                  </a:cubicBezTo>
                  <a:cubicBezTo>
                    <a:pt x="76" y="10"/>
                    <a:pt x="71" y="11"/>
                    <a:pt x="66" y="13"/>
                  </a:cubicBezTo>
                  <a:cubicBezTo>
                    <a:pt x="61" y="14"/>
                    <a:pt x="55" y="16"/>
                    <a:pt x="49" y="14"/>
                  </a:cubicBezTo>
                  <a:cubicBezTo>
                    <a:pt x="44" y="13"/>
                    <a:pt x="40" y="10"/>
                    <a:pt x="36" y="7"/>
                  </a:cubicBezTo>
                  <a:cubicBezTo>
                    <a:pt x="32" y="5"/>
                    <a:pt x="28" y="2"/>
                    <a:pt x="23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12" y="0"/>
                    <a:pt x="5" y="2"/>
                    <a:pt x="1" y="8"/>
                  </a:cubicBezTo>
                  <a:cubicBezTo>
                    <a:pt x="1" y="8"/>
                    <a:pt x="0" y="9"/>
                    <a:pt x="0" y="10"/>
                  </a:cubicBezTo>
                  <a:cubicBezTo>
                    <a:pt x="3" y="13"/>
                    <a:pt x="7" y="16"/>
                    <a:pt x="11" y="19"/>
                  </a:cubicBezTo>
                  <a:cubicBezTo>
                    <a:pt x="34" y="33"/>
                    <a:pt x="68" y="33"/>
                    <a:pt x="96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58"/>
            <p:cNvSpPr/>
            <p:nvPr/>
          </p:nvSpPr>
          <p:spPr bwMode="auto">
            <a:xfrm>
              <a:off x="1917700" y="1717675"/>
              <a:ext cx="1922463" cy="847725"/>
            </a:xfrm>
            <a:custGeom>
              <a:avLst/>
              <a:gdLst>
                <a:gd name="T0" fmla="*/ 302 w 454"/>
                <a:gd name="T1" fmla="*/ 25 h 200"/>
                <a:gd name="T2" fmla="*/ 139 w 454"/>
                <a:gd name="T3" fmla="*/ 2 h 200"/>
                <a:gd name="T4" fmla="*/ 64 w 454"/>
                <a:gd name="T5" fmla="*/ 20 h 200"/>
                <a:gd name="T6" fmla="*/ 4 w 454"/>
                <a:gd name="T7" fmla="*/ 79 h 200"/>
                <a:gd name="T8" fmla="*/ 2 w 454"/>
                <a:gd name="T9" fmla="*/ 82 h 200"/>
                <a:gd name="T10" fmla="*/ 9 w 454"/>
                <a:gd name="T11" fmla="*/ 79 h 200"/>
                <a:gd name="T12" fmla="*/ 15 w 454"/>
                <a:gd name="T13" fmla="*/ 133 h 200"/>
                <a:gd name="T14" fmla="*/ 46 w 454"/>
                <a:gd name="T15" fmla="*/ 167 h 200"/>
                <a:gd name="T16" fmla="*/ 75 w 454"/>
                <a:gd name="T17" fmla="*/ 98 h 200"/>
                <a:gd name="T18" fmla="*/ 92 w 454"/>
                <a:gd name="T19" fmla="*/ 113 h 200"/>
                <a:gd name="T20" fmla="*/ 107 w 454"/>
                <a:gd name="T21" fmla="*/ 68 h 200"/>
                <a:gd name="T22" fmla="*/ 142 w 454"/>
                <a:gd name="T23" fmla="*/ 96 h 200"/>
                <a:gd name="T24" fmla="*/ 209 w 454"/>
                <a:gd name="T25" fmla="*/ 124 h 200"/>
                <a:gd name="T26" fmla="*/ 259 w 454"/>
                <a:gd name="T27" fmla="*/ 128 h 200"/>
                <a:gd name="T28" fmla="*/ 263 w 454"/>
                <a:gd name="T29" fmla="*/ 97 h 200"/>
                <a:gd name="T30" fmla="*/ 393 w 454"/>
                <a:gd name="T31" fmla="*/ 125 h 200"/>
                <a:gd name="T32" fmla="*/ 302 w 454"/>
                <a:gd name="T33" fmla="*/ 2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4" h="200">
                  <a:moveTo>
                    <a:pt x="302" y="25"/>
                  </a:moveTo>
                  <a:cubicBezTo>
                    <a:pt x="249" y="7"/>
                    <a:pt x="195" y="0"/>
                    <a:pt x="139" y="2"/>
                  </a:cubicBezTo>
                  <a:cubicBezTo>
                    <a:pt x="112" y="3"/>
                    <a:pt x="88" y="7"/>
                    <a:pt x="64" y="20"/>
                  </a:cubicBezTo>
                  <a:cubicBezTo>
                    <a:pt x="51" y="27"/>
                    <a:pt x="0" y="61"/>
                    <a:pt x="4" y="79"/>
                  </a:cubicBezTo>
                  <a:cubicBezTo>
                    <a:pt x="4" y="80"/>
                    <a:pt x="3" y="81"/>
                    <a:pt x="2" y="82"/>
                  </a:cubicBezTo>
                  <a:cubicBezTo>
                    <a:pt x="6" y="82"/>
                    <a:pt x="6" y="80"/>
                    <a:pt x="9" y="79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4" y="160"/>
                    <a:pt x="19" y="200"/>
                    <a:pt x="46" y="167"/>
                  </a:cubicBezTo>
                  <a:cubicBezTo>
                    <a:pt x="61" y="149"/>
                    <a:pt x="72" y="115"/>
                    <a:pt x="75" y="98"/>
                  </a:cubicBezTo>
                  <a:cubicBezTo>
                    <a:pt x="79" y="109"/>
                    <a:pt x="83" y="108"/>
                    <a:pt x="92" y="113"/>
                  </a:cubicBezTo>
                  <a:cubicBezTo>
                    <a:pt x="101" y="100"/>
                    <a:pt x="106" y="83"/>
                    <a:pt x="107" y="68"/>
                  </a:cubicBezTo>
                  <a:cubicBezTo>
                    <a:pt x="121" y="73"/>
                    <a:pt x="130" y="87"/>
                    <a:pt x="142" y="96"/>
                  </a:cubicBezTo>
                  <a:cubicBezTo>
                    <a:pt x="163" y="111"/>
                    <a:pt x="185" y="119"/>
                    <a:pt x="209" y="124"/>
                  </a:cubicBezTo>
                  <a:cubicBezTo>
                    <a:pt x="222" y="127"/>
                    <a:pt x="247" y="136"/>
                    <a:pt x="259" y="128"/>
                  </a:cubicBezTo>
                  <a:cubicBezTo>
                    <a:pt x="269" y="120"/>
                    <a:pt x="268" y="107"/>
                    <a:pt x="263" y="97"/>
                  </a:cubicBezTo>
                  <a:cubicBezTo>
                    <a:pt x="289" y="127"/>
                    <a:pt x="362" y="147"/>
                    <a:pt x="393" y="125"/>
                  </a:cubicBezTo>
                  <a:cubicBezTo>
                    <a:pt x="454" y="83"/>
                    <a:pt x="333" y="36"/>
                    <a:pt x="302" y="25"/>
                  </a:cubicBezTo>
                  <a:close/>
                </a:path>
              </a:pathLst>
            </a:custGeom>
            <a:solidFill>
              <a:srgbClr val="844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59"/>
            <p:cNvSpPr/>
            <p:nvPr/>
          </p:nvSpPr>
          <p:spPr bwMode="auto">
            <a:xfrm>
              <a:off x="2509838" y="3036888"/>
              <a:ext cx="428625" cy="292100"/>
            </a:xfrm>
            <a:custGeom>
              <a:avLst/>
              <a:gdLst>
                <a:gd name="T0" fmla="*/ 142 w 270"/>
                <a:gd name="T1" fmla="*/ 61 h 184"/>
                <a:gd name="T2" fmla="*/ 14 w 270"/>
                <a:gd name="T3" fmla="*/ 0 h 184"/>
                <a:gd name="T4" fmla="*/ 0 w 270"/>
                <a:gd name="T5" fmla="*/ 158 h 184"/>
                <a:gd name="T6" fmla="*/ 131 w 270"/>
                <a:gd name="T7" fmla="*/ 125 h 184"/>
                <a:gd name="T8" fmla="*/ 248 w 270"/>
                <a:gd name="T9" fmla="*/ 184 h 184"/>
                <a:gd name="T10" fmla="*/ 270 w 270"/>
                <a:gd name="T11" fmla="*/ 40 h 184"/>
                <a:gd name="T12" fmla="*/ 142 w 270"/>
                <a:gd name="T13" fmla="*/ 61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0" h="184">
                  <a:moveTo>
                    <a:pt x="142" y="61"/>
                  </a:moveTo>
                  <a:lnTo>
                    <a:pt x="14" y="0"/>
                  </a:lnTo>
                  <a:lnTo>
                    <a:pt x="0" y="158"/>
                  </a:lnTo>
                  <a:lnTo>
                    <a:pt x="131" y="125"/>
                  </a:lnTo>
                  <a:lnTo>
                    <a:pt x="248" y="184"/>
                  </a:lnTo>
                  <a:lnTo>
                    <a:pt x="270" y="40"/>
                  </a:lnTo>
                  <a:lnTo>
                    <a:pt x="142" y="61"/>
                  </a:lnTo>
                  <a:close/>
                </a:path>
              </a:pathLst>
            </a:custGeom>
            <a:solidFill>
              <a:srgbClr val="43AF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60"/>
            <p:cNvSpPr/>
            <p:nvPr/>
          </p:nvSpPr>
          <p:spPr bwMode="auto">
            <a:xfrm>
              <a:off x="2641600" y="3092450"/>
              <a:ext cx="152400" cy="182563"/>
            </a:xfrm>
            <a:custGeom>
              <a:avLst/>
              <a:gdLst>
                <a:gd name="T0" fmla="*/ 83 w 96"/>
                <a:gd name="T1" fmla="*/ 115 h 115"/>
                <a:gd name="T2" fmla="*/ 0 w 96"/>
                <a:gd name="T3" fmla="*/ 107 h 115"/>
                <a:gd name="T4" fmla="*/ 11 w 96"/>
                <a:gd name="T5" fmla="*/ 0 h 115"/>
                <a:gd name="T6" fmla="*/ 96 w 96"/>
                <a:gd name="T7" fmla="*/ 10 h 115"/>
                <a:gd name="T8" fmla="*/ 83 w 96"/>
                <a:gd name="T9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15">
                  <a:moveTo>
                    <a:pt x="83" y="115"/>
                  </a:moveTo>
                  <a:lnTo>
                    <a:pt x="0" y="107"/>
                  </a:lnTo>
                  <a:lnTo>
                    <a:pt x="11" y="0"/>
                  </a:lnTo>
                  <a:lnTo>
                    <a:pt x="96" y="10"/>
                  </a:lnTo>
                  <a:lnTo>
                    <a:pt x="83" y="115"/>
                  </a:lnTo>
                  <a:close/>
                </a:path>
              </a:pathLst>
            </a:custGeom>
            <a:solidFill>
              <a:srgbClr val="56D0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61"/>
            <p:cNvSpPr/>
            <p:nvPr/>
          </p:nvSpPr>
          <p:spPr bwMode="auto">
            <a:xfrm>
              <a:off x="2149475" y="3024188"/>
              <a:ext cx="327025" cy="644525"/>
            </a:xfrm>
            <a:custGeom>
              <a:avLst/>
              <a:gdLst>
                <a:gd name="T0" fmla="*/ 77 w 77"/>
                <a:gd name="T1" fmla="*/ 14 h 152"/>
                <a:gd name="T2" fmla="*/ 41 w 77"/>
                <a:gd name="T3" fmla="*/ 152 h 152"/>
                <a:gd name="T4" fmla="*/ 0 w 77"/>
                <a:gd name="T5" fmla="*/ 150 h 152"/>
                <a:gd name="T6" fmla="*/ 61 w 77"/>
                <a:gd name="T7" fmla="*/ 0 h 152"/>
                <a:gd name="T8" fmla="*/ 77 w 77"/>
                <a:gd name="T9" fmla="*/ 14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52">
                  <a:moveTo>
                    <a:pt x="77" y="14"/>
                  </a:moveTo>
                  <a:cubicBezTo>
                    <a:pt x="77" y="14"/>
                    <a:pt x="50" y="99"/>
                    <a:pt x="41" y="152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10" y="59"/>
                    <a:pt x="61" y="0"/>
                  </a:cubicBezTo>
                  <a:lnTo>
                    <a:pt x="77" y="14"/>
                  </a:lnTo>
                  <a:close/>
                </a:path>
              </a:pathLst>
            </a:custGeom>
            <a:solidFill>
              <a:srgbClr val="329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62"/>
            <p:cNvSpPr/>
            <p:nvPr/>
          </p:nvSpPr>
          <p:spPr bwMode="auto">
            <a:xfrm>
              <a:off x="3065463" y="3100388"/>
              <a:ext cx="211138" cy="568325"/>
            </a:xfrm>
            <a:custGeom>
              <a:avLst/>
              <a:gdLst>
                <a:gd name="T0" fmla="*/ 21 w 50"/>
                <a:gd name="T1" fmla="*/ 0 h 134"/>
                <a:gd name="T2" fmla="*/ 32 w 50"/>
                <a:gd name="T3" fmla="*/ 134 h 134"/>
                <a:gd name="T4" fmla="*/ 0 w 50"/>
                <a:gd name="T5" fmla="*/ 132 h 134"/>
                <a:gd name="T6" fmla="*/ 0 w 50"/>
                <a:gd name="T7" fmla="*/ 4 h 134"/>
                <a:gd name="T8" fmla="*/ 21 w 50"/>
                <a:gd name="T9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134">
                  <a:moveTo>
                    <a:pt x="21" y="0"/>
                  </a:moveTo>
                  <a:cubicBezTo>
                    <a:pt x="21" y="0"/>
                    <a:pt x="50" y="52"/>
                    <a:pt x="32" y="134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0" y="132"/>
                    <a:pt x="16" y="57"/>
                    <a:pt x="0" y="4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rgbClr val="329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Oval 63"/>
            <p:cNvSpPr>
              <a:spLocks noChangeArrowheads="1"/>
            </p:cNvSpPr>
            <p:nvPr/>
          </p:nvSpPr>
          <p:spPr bwMode="auto">
            <a:xfrm>
              <a:off x="2641600" y="3313113"/>
              <a:ext cx="101600" cy="101600"/>
            </a:xfrm>
            <a:prstGeom prst="ellipse">
              <a:avLst/>
            </a:pr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Oval 64"/>
            <p:cNvSpPr>
              <a:spLocks noChangeArrowheads="1"/>
            </p:cNvSpPr>
            <p:nvPr/>
          </p:nvSpPr>
          <p:spPr bwMode="auto">
            <a:xfrm>
              <a:off x="2646363" y="3516313"/>
              <a:ext cx="101600" cy="101600"/>
            </a:xfrm>
            <a:prstGeom prst="ellipse">
              <a:avLst/>
            </a:pr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65"/>
            <p:cNvSpPr/>
            <p:nvPr/>
          </p:nvSpPr>
          <p:spPr bwMode="auto">
            <a:xfrm>
              <a:off x="3806825" y="1187450"/>
              <a:ext cx="1676400" cy="1428750"/>
            </a:xfrm>
            <a:custGeom>
              <a:avLst/>
              <a:gdLst>
                <a:gd name="T0" fmla="*/ 384 w 396"/>
                <a:gd name="T1" fmla="*/ 188 h 337"/>
                <a:gd name="T2" fmla="*/ 375 w 396"/>
                <a:gd name="T3" fmla="*/ 192 h 337"/>
                <a:gd name="T4" fmla="*/ 363 w 396"/>
                <a:gd name="T5" fmla="*/ 132 h 337"/>
                <a:gd name="T6" fmla="*/ 378 w 396"/>
                <a:gd name="T7" fmla="*/ 88 h 337"/>
                <a:gd name="T8" fmla="*/ 339 w 396"/>
                <a:gd name="T9" fmla="*/ 81 h 337"/>
                <a:gd name="T10" fmla="*/ 335 w 396"/>
                <a:gd name="T11" fmla="*/ 45 h 337"/>
                <a:gd name="T12" fmla="*/ 299 w 396"/>
                <a:gd name="T13" fmla="*/ 48 h 337"/>
                <a:gd name="T14" fmla="*/ 283 w 396"/>
                <a:gd name="T15" fmla="*/ 17 h 337"/>
                <a:gd name="T16" fmla="*/ 233 w 396"/>
                <a:gd name="T17" fmla="*/ 28 h 337"/>
                <a:gd name="T18" fmla="*/ 190 w 396"/>
                <a:gd name="T19" fmla="*/ 11 h 337"/>
                <a:gd name="T20" fmla="*/ 125 w 396"/>
                <a:gd name="T21" fmla="*/ 53 h 337"/>
                <a:gd name="T22" fmla="*/ 95 w 396"/>
                <a:gd name="T23" fmla="*/ 46 h 337"/>
                <a:gd name="T24" fmla="*/ 49 w 396"/>
                <a:gd name="T25" fmla="*/ 125 h 337"/>
                <a:gd name="T26" fmla="*/ 26 w 396"/>
                <a:gd name="T27" fmla="*/ 175 h 337"/>
                <a:gd name="T28" fmla="*/ 1 w 396"/>
                <a:gd name="T29" fmla="*/ 187 h 337"/>
                <a:gd name="T30" fmla="*/ 27 w 396"/>
                <a:gd name="T31" fmla="*/ 250 h 337"/>
                <a:gd name="T32" fmla="*/ 14 w 396"/>
                <a:gd name="T33" fmla="*/ 284 h 337"/>
                <a:gd name="T34" fmla="*/ 79 w 396"/>
                <a:gd name="T35" fmla="*/ 337 h 337"/>
                <a:gd name="T36" fmla="*/ 345 w 396"/>
                <a:gd name="T37" fmla="*/ 283 h 337"/>
                <a:gd name="T38" fmla="*/ 384 w 396"/>
                <a:gd name="T39" fmla="*/ 188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96" h="337">
                  <a:moveTo>
                    <a:pt x="384" y="188"/>
                  </a:moveTo>
                  <a:cubicBezTo>
                    <a:pt x="381" y="190"/>
                    <a:pt x="378" y="189"/>
                    <a:pt x="375" y="192"/>
                  </a:cubicBezTo>
                  <a:cubicBezTo>
                    <a:pt x="379" y="180"/>
                    <a:pt x="390" y="121"/>
                    <a:pt x="363" y="132"/>
                  </a:cubicBezTo>
                  <a:cubicBezTo>
                    <a:pt x="369" y="121"/>
                    <a:pt x="386" y="102"/>
                    <a:pt x="378" y="88"/>
                  </a:cubicBezTo>
                  <a:cubicBezTo>
                    <a:pt x="372" y="76"/>
                    <a:pt x="350" y="77"/>
                    <a:pt x="339" y="81"/>
                  </a:cubicBezTo>
                  <a:cubicBezTo>
                    <a:pt x="347" y="69"/>
                    <a:pt x="348" y="53"/>
                    <a:pt x="335" y="45"/>
                  </a:cubicBezTo>
                  <a:cubicBezTo>
                    <a:pt x="323" y="37"/>
                    <a:pt x="311" y="45"/>
                    <a:pt x="299" y="48"/>
                  </a:cubicBezTo>
                  <a:cubicBezTo>
                    <a:pt x="311" y="29"/>
                    <a:pt x="305" y="20"/>
                    <a:pt x="283" y="17"/>
                  </a:cubicBezTo>
                  <a:cubicBezTo>
                    <a:pt x="261" y="13"/>
                    <a:pt x="253" y="23"/>
                    <a:pt x="233" y="28"/>
                  </a:cubicBezTo>
                  <a:cubicBezTo>
                    <a:pt x="245" y="0"/>
                    <a:pt x="206" y="7"/>
                    <a:pt x="190" y="11"/>
                  </a:cubicBezTo>
                  <a:cubicBezTo>
                    <a:pt x="171" y="16"/>
                    <a:pt x="128" y="29"/>
                    <a:pt x="125" y="53"/>
                  </a:cubicBezTo>
                  <a:cubicBezTo>
                    <a:pt x="128" y="27"/>
                    <a:pt x="109" y="36"/>
                    <a:pt x="95" y="46"/>
                  </a:cubicBezTo>
                  <a:cubicBezTo>
                    <a:pt x="67" y="68"/>
                    <a:pt x="63" y="96"/>
                    <a:pt x="49" y="125"/>
                  </a:cubicBezTo>
                  <a:cubicBezTo>
                    <a:pt x="33" y="102"/>
                    <a:pt x="26" y="166"/>
                    <a:pt x="26" y="175"/>
                  </a:cubicBezTo>
                  <a:cubicBezTo>
                    <a:pt x="16" y="160"/>
                    <a:pt x="2" y="175"/>
                    <a:pt x="1" y="187"/>
                  </a:cubicBezTo>
                  <a:cubicBezTo>
                    <a:pt x="0" y="211"/>
                    <a:pt x="13" y="233"/>
                    <a:pt x="27" y="250"/>
                  </a:cubicBezTo>
                  <a:cubicBezTo>
                    <a:pt x="3" y="245"/>
                    <a:pt x="7" y="268"/>
                    <a:pt x="14" y="284"/>
                  </a:cubicBezTo>
                  <a:cubicBezTo>
                    <a:pt x="28" y="310"/>
                    <a:pt x="58" y="321"/>
                    <a:pt x="79" y="337"/>
                  </a:cubicBezTo>
                  <a:cubicBezTo>
                    <a:pt x="345" y="283"/>
                    <a:pt x="345" y="283"/>
                    <a:pt x="345" y="283"/>
                  </a:cubicBezTo>
                  <a:cubicBezTo>
                    <a:pt x="372" y="266"/>
                    <a:pt x="396" y="220"/>
                    <a:pt x="384" y="188"/>
                  </a:cubicBezTo>
                  <a:close/>
                </a:path>
              </a:pathLst>
            </a:custGeom>
            <a:solidFill>
              <a:srgbClr val="B252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66"/>
            <p:cNvSpPr/>
            <p:nvPr/>
          </p:nvSpPr>
          <p:spPr bwMode="auto">
            <a:xfrm>
              <a:off x="4017963" y="1514475"/>
              <a:ext cx="1693863" cy="1042988"/>
            </a:xfrm>
            <a:custGeom>
              <a:avLst/>
              <a:gdLst>
                <a:gd name="T0" fmla="*/ 139 w 400"/>
                <a:gd name="T1" fmla="*/ 41 h 246"/>
                <a:gd name="T2" fmla="*/ 26 w 400"/>
                <a:gd name="T3" fmla="*/ 246 h 246"/>
                <a:gd name="T4" fmla="*/ 377 w 400"/>
                <a:gd name="T5" fmla="*/ 182 h 246"/>
                <a:gd name="T6" fmla="*/ 139 w 400"/>
                <a:gd name="T7" fmla="*/ 41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0" h="246">
                  <a:moveTo>
                    <a:pt x="139" y="41"/>
                  </a:moveTo>
                  <a:cubicBezTo>
                    <a:pt x="17" y="65"/>
                    <a:pt x="0" y="210"/>
                    <a:pt x="26" y="246"/>
                  </a:cubicBezTo>
                  <a:cubicBezTo>
                    <a:pt x="377" y="182"/>
                    <a:pt x="377" y="182"/>
                    <a:pt x="377" y="182"/>
                  </a:cubicBezTo>
                  <a:cubicBezTo>
                    <a:pt x="400" y="155"/>
                    <a:pt x="347" y="0"/>
                    <a:pt x="139" y="41"/>
                  </a:cubicBezTo>
                  <a:close/>
                </a:path>
              </a:pathLst>
            </a:custGeom>
            <a:solidFill>
              <a:srgbClr val="329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67"/>
            <p:cNvSpPr/>
            <p:nvPr/>
          </p:nvSpPr>
          <p:spPr bwMode="auto">
            <a:xfrm>
              <a:off x="5521325" y="2654300"/>
              <a:ext cx="390525" cy="301625"/>
            </a:xfrm>
            <a:custGeom>
              <a:avLst/>
              <a:gdLst>
                <a:gd name="T0" fmla="*/ 5 w 92"/>
                <a:gd name="T1" fmla="*/ 14 h 71"/>
                <a:gd name="T2" fmla="*/ 76 w 92"/>
                <a:gd name="T3" fmla="*/ 13 h 71"/>
                <a:gd name="T4" fmla="*/ 69 w 92"/>
                <a:gd name="T5" fmla="*/ 58 h 71"/>
                <a:gd name="T6" fmla="*/ 0 w 92"/>
                <a:gd name="T7" fmla="*/ 64 h 71"/>
                <a:gd name="T8" fmla="*/ 5 w 92"/>
                <a:gd name="T9" fmla="*/ 1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71">
                  <a:moveTo>
                    <a:pt x="5" y="14"/>
                  </a:moveTo>
                  <a:cubicBezTo>
                    <a:pt x="21" y="3"/>
                    <a:pt x="60" y="0"/>
                    <a:pt x="76" y="13"/>
                  </a:cubicBezTo>
                  <a:cubicBezTo>
                    <a:pt x="92" y="27"/>
                    <a:pt x="85" y="48"/>
                    <a:pt x="69" y="58"/>
                  </a:cubicBezTo>
                  <a:cubicBezTo>
                    <a:pt x="49" y="71"/>
                    <a:pt x="22" y="64"/>
                    <a:pt x="0" y="64"/>
                  </a:cubicBezTo>
                  <a:lnTo>
                    <a:pt x="5" y="14"/>
                  </a:lnTo>
                  <a:close/>
                </a:path>
              </a:pathLst>
            </a:custGeom>
            <a:solidFill>
              <a:srgbClr val="E8A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68"/>
            <p:cNvSpPr/>
            <p:nvPr/>
          </p:nvSpPr>
          <p:spPr bwMode="auto">
            <a:xfrm>
              <a:off x="3908425" y="2501900"/>
              <a:ext cx="385763" cy="373063"/>
            </a:xfrm>
            <a:custGeom>
              <a:avLst/>
              <a:gdLst>
                <a:gd name="T0" fmla="*/ 91 w 91"/>
                <a:gd name="T1" fmla="*/ 34 h 88"/>
                <a:gd name="T2" fmla="*/ 3 w 91"/>
                <a:gd name="T3" fmla="*/ 38 h 88"/>
                <a:gd name="T4" fmla="*/ 88 w 91"/>
                <a:gd name="T5" fmla="*/ 71 h 88"/>
                <a:gd name="T6" fmla="*/ 91 w 91"/>
                <a:gd name="T7" fmla="*/ 3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88">
                  <a:moveTo>
                    <a:pt x="91" y="34"/>
                  </a:moveTo>
                  <a:cubicBezTo>
                    <a:pt x="89" y="10"/>
                    <a:pt x="5" y="0"/>
                    <a:pt x="3" y="38"/>
                  </a:cubicBezTo>
                  <a:cubicBezTo>
                    <a:pt x="0" y="88"/>
                    <a:pt x="87" y="62"/>
                    <a:pt x="88" y="71"/>
                  </a:cubicBezTo>
                  <a:lnTo>
                    <a:pt x="91" y="34"/>
                  </a:lnTo>
                  <a:close/>
                </a:path>
              </a:pathLst>
            </a:custGeom>
            <a:solidFill>
              <a:srgbClr val="E8A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69"/>
            <p:cNvSpPr/>
            <p:nvPr/>
          </p:nvSpPr>
          <p:spPr bwMode="auto">
            <a:xfrm>
              <a:off x="4073525" y="2019300"/>
              <a:ext cx="1739900" cy="1373188"/>
            </a:xfrm>
            <a:custGeom>
              <a:avLst/>
              <a:gdLst>
                <a:gd name="T0" fmla="*/ 351 w 411"/>
                <a:gd name="T1" fmla="*/ 71 h 324"/>
                <a:gd name="T2" fmla="*/ 213 w 411"/>
                <a:gd name="T3" fmla="*/ 5 h 324"/>
                <a:gd name="T4" fmla="*/ 39 w 411"/>
                <a:gd name="T5" fmla="*/ 74 h 324"/>
                <a:gd name="T6" fmla="*/ 49 w 411"/>
                <a:gd name="T7" fmla="*/ 246 h 324"/>
                <a:gd name="T8" fmla="*/ 360 w 411"/>
                <a:gd name="T9" fmla="*/ 251 h 324"/>
                <a:gd name="T10" fmla="*/ 351 w 411"/>
                <a:gd name="T11" fmla="*/ 71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1" h="324">
                  <a:moveTo>
                    <a:pt x="351" y="71"/>
                  </a:moveTo>
                  <a:cubicBezTo>
                    <a:pt x="319" y="34"/>
                    <a:pt x="270" y="8"/>
                    <a:pt x="213" y="5"/>
                  </a:cubicBezTo>
                  <a:cubicBezTo>
                    <a:pt x="146" y="0"/>
                    <a:pt x="77" y="26"/>
                    <a:pt x="39" y="74"/>
                  </a:cubicBezTo>
                  <a:cubicBezTo>
                    <a:pt x="1" y="123"/>
                    <a:pt x="0" y="198"/>
                    <a:pt x="49" y="246"/>
                  </a:cubicBezTo>
                  <a:cubicBezTo>
                    <a:pt x="128" y="323"/>
                    <a:pt x="292" y="324"/>
                    <a:pt x="360" y="251"/>
                  </a:cubicBezTo>
                  <a:cubicBezTo>
                    <a:pt x="411" y="196"/>
                    <a:pt x="397" y="122"/>
                    <a:pt x="351" y="71"/>
                  </a:cubicBezTo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70"/>
            <p:cNvSpPr/>
            <p:nvPr/>
          </p:nvSpPr>
          <p:spPr bwMode="auto">
            <a:xfrm>
              <a:off x="5178425" y="2874963"/>
              <a:ext cx="284163" cy="246063"/>
            </a:xfrm>
            <a:custGeom>
              <a:avLst/>
              <a:gdLst>
                <a:gd name="T0" fmla="*/ 30 w 67"/>
                <a:gd name="T1" fmla="*/ 0 h 58"/>
                <a:gd name="T2" fmla="*/ 8 w 67"/>
                <a:gd name="T3" fmla="*/ 16 h 58"/>
                <a:gd name="T4" fmla="*/ 33 w 67"/>
                <a:gd name="T5" fmla="*/ 58 h 58"/>
                <a:gd name="T6" fmla="*/ 53 w 67"/>
                <a:gd name="T7" fmla="*/ 44 h 58"/>
                <a:gd name="T8" fmla="*/ 30 w 67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58">
                  <a:moveTo>
                    <a:pt x="30" y="0"/>
                  </a:moveTo>
                  <a:cubicBezTo>
                    <a:pt x="22" y="0"/>
                    <a:pt x="13" y="5"/>
                    <a:pt x="8" y="16"/>
                  </a:cubicBezTo>
                  <a:cubicBezTo>
                    <a:pt x="0" y="36"/>
                    <a:pt x="16" y="58"/>
                    <a:pt x="33" y="58"/>
                  </a:cubicBezTo>
                  <a:cubicBezTo>
                    <a:pt x="40" y="58"/>
                    <a:pt x="48" y="54"/>
                    <a:pt x="53" y="44"/>
                  </a:cubicBezTo>
                  <a:cubicBezTo>
                    <a:pt x="67" y="21"/>
                    <a:pt x="48" y="0"/>
                    <a:pt x="30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71"/>
            <p:cNvSpPr/>
            <p:nvPr/>
          </p:nvSpPr>
          <p:spPr bwMode="auto">
            <a:xfrm>
              <a:off x="4398963" y="2854325"/>
              <a:ext cx="360363" cy="296863"/>
            </a:xfrm>
            <a:custGeom>
              <a:avLst/>
              <a:gdLst>
                <a:gd name="T0" fmla="*/ 41 w 85"/>
                <a:gd name="T1" fmla="*/ 0 h 70"/>
                <a:gd name="T2" fmla="*/ 17 w 85"/>
                <a:gd name="T3" fmla="*/ 13 h 70"/>
                <a:gd name="T4" fmla="*/ 39 w 85"/>
                <a:gd name="T5" fmla="*/ 70 h 70"/>
                <a:gd name="T6" fmla="*/ 59 w 85"/>
                <a:gd name="T7" fmla="*/ 60 h 70"/>
                <a:gd name="T8" fmla="*/ 41 w 85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70">
                  <a:moveTo>
                    <a:pt x="41" y="0"/>
                  </a:moveTo>
                  <a:cubicBezTo>
                    <a:pt x="33" y="0"/>
                    <a:pt x="24" y="4"/>
                    <a:pt x="17" y="13"/>
                  </a:cubicBezTo>
                  <a:cubicBezTo>
                    <a:pt x="0" y="35"/>
                    <a:pt x="16" y="70"/>
                    <a:pt x="39" y="70"/>
                  </a:cubicBezTo>
                  <a:cubicBezTo>
                    <a:pt x="45" y="70"/>
                    <a:pt x="52" y="67"/>
                    <a:pt x="59" y="60"/>
                  </a:cubicBezTo>
                  <a:cubicBezTo>
                    <a:pt x="85" y="35"/>
                    <a:pt x="65" y="0"/>
                    <a:pt x="41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72"/>
            <p:cNvSpPr/>
            <p:nvPr/>
          </p:nvSpPr>
          <p:spPr bwMode="auto">
            <a:xfrm>
              <a:off x="4754563" y="2947988"/>
              <a:ext cx="373063" cy="203200"/>
            </a:xfrm>
            <a:custGeom>
              <a:avLst/>
              <a:gdLst>
                <a:gd name="T0" fmla="*/ 17 w 88"/>
                <a:gd name="T1" fmla="*/ 13 h 48"/>
                <a:gd name="T2" fmla="*/ 44 w 88"/>
                <a:gd name="T3" fmla="*/ 31 h 48"/>
                <a:gd name="T4" fmla="*/ 71 w 88"/>
                <a:gd name="T5" fmla="*/ 8 h 48"/>
                <a:gd name="T6" fmla="*/ 83 w 88"/>
                <a:gd name="T7" fmla="*/ 15 h 48"/>
                <a:gd name="T8" fmla="*/ 45 w 88"/>
                <a:gd name="T9" fmla="*/ 45 h 48"/>
                <a:gd name="T10" fmla="*/ 4 w 88"/>
                <a:gd name="T11" fmla="*/ 20 h 48"/>
                <a:gd name="T12" fmla="*/ 17 w 88"/>
                <a:gd name="T13" fmla="*/ 1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48">
                  <a:moveTo>
                    <a:pt x="17" y="13"/>
                  </a:moveTo>
                  <a:cubicBezTo>
                    <a:pt x="23" y="23"/>
                    <a:pt x="31" y="33"/>
                    <a:pt x="44" y="31"/>
                  </a:cubicBezTo>
                  <a:cubicBezTo>
                    <a:pt x="57" y="30"/>
                    <a:pt x="65" y="18"/>
                    <a:pt x="71" y="8"/>
                  </a:cubicBezTo>
                  <a:cubicBezTo>
                    <a:pt x="76" y="0"/>
                    <a:pt x="88" y="7"/>
                    <a:pt x="83" y="15"/>
                  </a:cubicBezTo>
                  <a:cubicBezTo>
                    <a:pt x="75" y="29"/>
                    <a:pt x="63" y="43"/>
                    <a:pt x="45" y="45"/>
                  </a:cubicBezTo>
                  <a:cubicBezTo>
                    <a:pt x="27" y="48"/>
                    <a:pt x="13" y="34"/>
                    <a:pt x="4" y="20"/>
                  </a:cubicBezTo>
                  <a:cubicBezTo>
                    <a:pt x="0" y="12"/>
                    <a:pt x="12" y="5"/>
                    <a:pt x="17" y="13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73"/>
            <p:cNvSpPr/>
            <p:nvPr/>
          </p:nvSpPr>
          <p:spPr bwMode="auto">
            <a:xfrm>
              <a:off x="5051425" y="2600325"/>
              <a:ext cx="177800" cy="169863"/>
            </a:xfrm>
            <a:custGeom>
              <a:avLst/>
              <a:gdLst>
                <a:gd name="T0" fmla="*/ 3 w 42"/>
                <a:gd name="T1" fmla="*/ 15 h 40"/>
                <a:gd name="T2" fmla="*/ 25 w 42"/>
                <a:gd name="T3" fmla="*/ 3 h 40"/>
                <a:gd name="T4" fmla="*/ 28 w 42"/>
                <a:gd name="T5" fmla="*/ 4 h 40"/>
                <a:gd name="T6" fmla="*/ 40 w 42"/>
                <a:gd name="T7" fmla="*/ 25 h 40"/>
                <a:gd name="T8" fmla="*/ 18 w 42"/>
                <a:gd name="T9" fmla="*/ 37 h 40"/>
                <a:gd name="T10" fmla="*/ 15 w 42"/>
                <a:gd name="T11" fmla="*/ 36 h 40"/>
                <a:gd name="T12" fmla="*/ 3 w 42"/>
                <a:gd name="T13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40">
                  <a:moveTo>
                    <a:pt x="3" y="15"/>
                  </a:moveTo>
                  <a:cubicBezTo>
                    <a:pt x="6" y="6"/>
                    <a:pt x="15" y="0"/>
                    <a:pt x="25" y="3"/>
                  </a:cubicBezTo>
                  <a:cubicBezTo>
                    <a:pt x="26" y="3"/>
                    <a:pt x="27" y="3"/>
                    <a:pt x="28" y="4"/>
                  </a:cubicBezTo>
                  <a:cubicBezTo>
                    <a:pt x="37" y="6"/>
                    <a:pt x="42" y="16"/>
                    <a:pt x="40" y="25"/>
                  </a:cubicBezTo>
                  <a:cubicBezTo>
                    <a:pt x="37" y="34"/>
                    <a:pt x="27" y="40"/>
                    <a:pt x="18" y="37"/>
                  </a:cubicBezTo>
                  <a:cubicBezTo>
                    <a:pt x="17" y="37"/>
                    <a:pt x="16" y="37"/>
                    <a:pt x="15" y="36"/>
                  </a:cubicBezTo>
                  <a:cubicBezTo>
                    <a:pt x="6" y="34"/>
                    <a:pt x="0" y="24"/>
                    <a:pt x="3" y="15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74"/>
            <p:cNvSpPr/>
            <p:nvPr/>
          </p:nvSpPr>
          <p:spPr bwMode="auto">
            <a:xfrm>
              <a:off x="4598988" y="2552700"/>
              <a:ext cx="241300" cy="225425"/>
            </a:xfrm>
            <a:custGeom>
              <a:avLst/>
              <a:gdLst>
                <a:gd name="T0" fmla="*/ 20 w 57"/>
                <a:gd name="T1" fmla="*/ 11 h 53"/>
                <a:gd name="T2" fmla="*/ 37 w 57"/>
                <a:gd name="T3" fmla="*/ 42 h 53"/>
                <a:gd name="T4" fmla="*/ 20 w 57"/>
                <a:gd name="T5" fmla="*/ 1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53">
                  <a:moveTo>
                    <a:pt x="20" y="11"/>
                  </a:moveTo>
                  <a:cubicBezTo>
                    <a:pt x="40" y="0"/>
                    <a:pt x="57" y="31"/>
                    <a:pt x="37" y="42"/>
                  </a:cubicBezTo>
                  <a:cubicBezTo>
                    <a:pt x="17" y="53"/>
                    <a:pt x="0" y="22"/>
                    <a:pt x="20" y="11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75"/>
            <p:cNvSpPr/>
            <p:nvPr/>
          </p:nvSpPr>
          <p:spPr bwMode="auto">
            <a:xfrm>
              <a:off x="4814888" y="2671763"/>
              <a:ext cx="211138" cy="228600"/>
            </a:xfrm>
            <a:custGeom>
              <a:avLst/>
              <a:gdLst>
                <a:gd name="T0" fmla="*/ 24 w 50"/>
                <a:gd name="T1" fmla="*/ 1 h 54"/>
                <a:gd name="T2" fmla="*/ 29 w 50"/>
                <a:gd name="T3" fmla="*/ 0 h 54"/>
                <a:gd name="T4" fmla="*/ 22 w 50"/>
                <a:gd name="T5" fmla="*/ 47 h 54"/>
                <a:gd name="T6" fmla="*/ 24 w 50"/>
                <a:gd name="T7" fmla="*/ 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54">
                  <a:moveTo>
                    <a:pt x="24" y="1"/>
                  </a:moveTo>
                  <a:cubicBezTo>
                    <a:pt x="26" y="0"/>
                    <a:pt x="28" y="0"/>
                    <a:pt x="29" y="0"/>
                  </a:cubicBezTo>
                  <a:cubicBezTo>
                    <a:pt x="41" y="3"/>
                    <a:pt x="50" y="54"/>
                    <a:pt x="22" y="47"/>
                  </a:cubicBezTo>
                  <a:cubicBezTo>
                    <a:pt x="0" y="41"/>
                    <a:pt x="12" y="8"/>
                    <a:pt x="24" y="1"/>
                  </a:cubicBezTo>
                  <a:close/>
                </a:path>
              </a:pathLst>
            </a:custGeom>
            <a:solidFill>
              <a:srgbClr val="F28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76"/>
            <p:cNvSpPr/>
            <p:nvPr/>
          </p:nvSpPr>
          <p:spPr bwMode="auto">
            <a:xfrm>
              <a:off x="4081463" y="1773238"/>
              <a:ext cx="1830388" cy="923925"/>
            </a:xfrm>
            <a:custGeom>
              <a:avLst/>
              <a:gdLst>
                <a:gd name="T0" fmla="*/ 13 w 432"/>
                <a:gd name="T1" fmla="*/ 185 h 218"/>
                <a:gd name="T2" fmla="*/ 205 w 432"/>
                <a:gd name="T3" fmla="*/ 83 h 218"/>
                <a:gd name="T4" fmla="*/ 391 w 432"/>
                <a:gd name="T5" fmla="*/ 218 h 218"/>
                <a:gd name="T6" fmla="*/ 216 w 432"/>
                <a:gd name="T7" fmla="*/ 11 h 218"/>
                <a:gd name="T8" fmla="*/ 13 w 432"/>
                <a:gd name="T9" fmla="*/ 185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2" h="218">
                  <a:moveTo>
                    <a:pt x="13" y="185"/>
                  </a:moveTo>
                  <a:cubicBezTo>
                    <a:pt x="13" y="185"/>
                    <a:pt x="150" y="153"/>
                    <a:pt x="205" y="83"/>
                  </a:cubicBezTo>
                  <a:cubicBezTo>
                    <a:pt x="205" y="83"/>
                    <a:pt x="300" y="199"/>
                    <a:pt x="391" y="218"/>
                  </a:cubicBezTo>
                  <a:cubicBezTo>
                    <a:pt x="391" y="218"/>
                    <a:pt x="432" y="22"/>
                    <a:pt x="216" y="11"/>
                  </a:cubicBezTo>
                  <a:cubicBezTo>
                    <a:pt x="0" y="0"/>
                    <a:pt x="13" y="185"/>
                    <a:pt x="13" y="185"/>
                  </a:cubicBezTo>
                  <a:close/>
                </a:path>
              </a:pathLst>
            </a:custGeom>
            <a:solidFill>
              <a:srgbClr val="D8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77"/>
            <p:cNvSpPr>
              <a:spLocks noEditPoints="1"/>
            </p:cNvSpPr>
            <p:nvPr/>
          </p:nvSpPr>
          <p:spPr bwMode="auto">
            <a:xfrm>
              <a:off x="4276725" y="2332038"/>
              <a:ext cx="1295400" cy="577850"/>
            </a:xfrm>
            <a:custGeom>
              <a:avLst/>
              <a:gdLst>
                <a:gd name="T0" fmla="*/ 80 w 306"/>
                <a:gd name="T1" fmla="*/ 134 h 136"/>
                <a:gd name="T2" fmla="*/ 126 w 306"/>
                <a:gd name="T3" fmla="*/ 116 h 136"/>
                <a:gd name="T4" fmla="*/ 141 w 306"/>
                <a:gd name="T5" fmla="*/ 94 h 136"/>
                <a:gd name="T6" fmla="*/ 142 w 306"/>
                <a:gd name="T7" fmla="*/ 79 h 136"/>
                <a:gd name="T8" fmla="*/ 147 w 306"/>
                <a:gd name="T9" fmla="*/ 80 h 136"/>
                <a:gd name="T10" fmla="*/ 162 w 306"/>
                <a:gd name="T11" fmla="*/ 82 h 136"/>
                <a:gd name="T12" fmla="*/ 177 w 306"/>
                <a:gd name="T13" fmla="*/ 112 h 136"/>
                <a:gd name="T14" fmla="*/ 218 w 306"/>
                <a:gd name="T15" fmla="*/ 134 h 136"/>
                <a:gd name="T16" fmla="*/ 262 w 306"/>
                <a:gd name="T17" fmla="*/ 127 h 136"/>
                <a:gd name="T18" fmla="*/ 263 w 306"/>
                <a:gd name="T19" fmla="*/ 126 h 136"/>
                <a:gd name="T20" fmla="*/ 264 w 306"/>
                <a:gd name="T21" fmla="*/ 126 h 136"/>
                <a:gd name="T22" fmla="*/ 264 w 306"/>
                <a:gd name="T23" fmla="*/ 126 h 136"/>
                <a:gd name="T24" fmla="*/ 264 w 306"/>
                <a:gd name="T25" fmla="*/ 126 h 136"/>
                <a:gd name="T26" fmla="*/ 277 w 306"/>
                <a:gd name="T27" fmla="*/ 118 h 136"/>
                <a:gd name="T28" fmla="*/ 281 w 306"/>
                <a:gd name="T29" fmla="*/ 30 h 136"/>
                <a:gd name="T30" fmla="*/ 178 w 306"/>
                <a:gd name="T31" fmla="*/ 27 h 136"/>
                <a:gd name="T32" fmla="*/ 161 w 306"/>
                <a:gd name="T33" fmla="*/ 68 h 136"/>
                <a:gd name="T34" fmla="*/ 147 w 306"/>
                <a:gd name="T35" fmla="*/ 66 h 136"/>
                <a:gd name="T36" fmla="*/ 144 w 306"/>
                <a:gd name="T37" fmla="*/ 67 h 136"/>
                <a:gd name="T38" fmla="*/ 144 w 306"/>
                <a:gd name="T39" fmla="*/ 56 h 136"/>
                <a:gd name="T40" fmla="*/ 68 w 306"/>
                <a:gd name="T41" fmla="*/ 6 h 136"/>
                <a:gd name="T42" fmla="*/ 6 w 306"/>
                <a:gd name="T43" fmla="*/ 82 h 136"/>
                <a:gd name="T44" fmla="*/ 80 w 306"/>
                <a:gd name="T45" fmla="*/ 134 h 136"/>
                <a:gd name="T46" fmla="*/ 188 w 306"/>
                <a:gd name="T47" fmla="*/ 37 h 136"/>
                <a:gd name="T48" fmla="*/ 273 w 306"/>
                <a:gd name="T49" fmla="*/ 42 h 136"/>
                <a:gd name="T50" fmla="*/ 258 w 306"/>
                <a:gd name="T51" fmla="*/ 113 h 136"/>
                <a:gd name="T52" fmla="*/ 190 w 306"/>
                <a:gd name="T53" fmla="*/ 105 h 136"/>
                <a:gd name="T54" fmla="*/ 188 w 306"/>
                <a:gd name="T55" fmla="*/ 37 h 136"/>
                <a:gd name="T56" fmla="*/ 20 w 306"/>
                <a:gd name="T57" fmla="*/ 73 h 136"/>
                <a:gd name="T58" fmla="*/ 81 w 306"/>
                <a:gd name="T59" fmla="*/ 20 h 136"/>
                <a:gd name="T60" fmla="*/ 129 w 306"/>
                <a:gd name="T61" fmla="*/ 72 h 136"/>
                <a:gd name="T62" fmla="*/ 128 w 306"/>
                <a:gd name="T63" fmla="*/ 75 h 136"/>
                <a:gd name="T64" fmla="*/ 128 w 306"/>
                <a:gd name="T65" fmla="*/ 78 h 136"/>
                <a:gd name="T66" fmla="*/ 114 w 306"/>
                <a:gd name="T67" fmla="*/ 108 h 136"/>
                <a:gd name="T68" fmla="*/ 76 w 306"/>
                <a:gd name="T69" fmla="*/ 120 h 136"/>
                <a:gd name="T70" fmla="*/ 20 w 306"/>
                <a:gd name="T71" fmla="*/ 73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6" h="136">
                  <a:moveTo>
                    <a:pt x="80" y="134"/>
                  </a:moveTo>
                  <a:cubicBezTo>
                    <a:pt x="97" y="133"/>
                    <a:pt x="114" y="128"/>
                    <a:pt x="126" y="116"/>
                  </a:cubicBezTo>
                  <a:cubicBezTo>
                    <a:pt x="132" y="110"/>
                    <a:pt x="138" y="103"/>
                    <a:pt x="141" y="94"/>
                  </a:cubicBezTo>
                  <a:cubicBezTo>
                    <a:pt x="143" y="89"/>
                    <a:pt x="142" y="84"/>
                    <a:pt x="142" y="79"/>
                  </a:cubicBezTo>
                  <a:cubicBezTo>
                    <a:pt x="143" y="80"/>
                    <a:pt x="145" y="80"/>
                    <a:pt x="147" y="80"/>
                  </a:cubicBezTo>
                  <a:cubicBezTo>
                    <a:pt x="152" y="80"/>
                    <a:pt x="157" y="82"/>
                    <a:pt x="162" y="82"/>
                  </a:cubicBezTo>
                  <a:cubicBezTo>
                    <a:pt x="164" y="93"/>
                    <a:pt x="170" y="103"/>
                    <a:pt x="177" y="112"/>
                  </a:cubicBezTo>
                  <a:cubicBezTo>
                    <a:pt x="188" y="124"/>
                    <a:pt x="202" y="133"/>
                    <a:pt x="218" y="134"/>
                  </a:cubicBezTo>
                  <a:cubicBezTo>
                    <a:pt x="234" y="136"/>
                    <a:pt x="248" y="130"/>
                    <a:pt x="262" y="127"/>
                  </a:cubicBezTo>
                  <a:cubicBezTo>
                    <a:pt x="263" y="126"/>
                    <a:pt x="263" y="126"/>
                    <a:pt x="263" y="126"/>
                  </a:cubicBezTo>
                  <a:cubicBezTo>
                    <a:pt x="264" y="126"/>
                    <a:pt x="264" y="126"/>
                    <a:pt x="264" y="126"/>
                  </a:cubicBezTo>
                  <a:cubicBezTo>
                    <a:pt x="264" y="126"/>
                    <a:pt x="264" y="126"/>
                    <a:pt x="264" y="126"/>
                  </a:cubicBezTo>
                  <a:cubicBezTo>
                    <a:pt x="264" y="126"/>
                    <a:pt x="264" y="126"/>
                    <a:pt x="264" y="126"/>
                  </a:cubicBezTo>
                  <a:cubicBezTo>
                    <a:pt x="269" y="123"/>
                    <a:pt x="273" y="121"/>
                    <a:pt x="277" y="118"/>
                  </a:cubicBezTo>
                  <a:cubicBezTo>
                    <a:pt x="305" y="95"/>
                    <a:pt x="306" y="55"/>
                    <a:pt x="281" y="30"/>
                  </a:cubicBezTo>
                  <a:cubicBezTo>
                    <a:pt x="254" y="3"/>
                    <a:pt x="206" y="0"/>
                    <a:pt x="178" y="27"/>
                  </a:cubicBezTo>
                  <a:cubicBezTo>
                    <a:pt x="166" y="38"/>
                    <a:pt x="161" y="53"/>
                    <a:pt x="161" y="68"/>
                  </a:cubicBezTo>
                  <a:cubicBezTo>
                    <a:pt x="156" y="67"/>
                    <a:pt x="152" y="66"/>
                    <a:pt x="147" y="66"/>
                  </a:cubicBezTo>
                  <a:cubicBezTo>
                    <a:pt x="146" y="66"/>
                    <a:pt x="145" y="67"/>
                    <a:pt x="144" y="67"/>
                  </a:cubicBezTo>
                  <a:cubicBezTo>
                    <a:pt x="144" y="64"/>
                    <a:pt x="144" y="60"/>
                    <a:pt x="144" y="56"/>
                  </a:cubicBezTo>
                  <a:cubicBezTo>
                    <a:pt x="140" y="20"/>
                    <a:pt x="101" y="3"/>
                    <a:pt x="68" y="6"/>
                  </a:cubicBezTo>
                  <a:cubicBezTo>
                    <a:pt x="31" y="10"/>
                    <a:pt x="0" y="42"/>
                    <a:pt x="6" y="82"/>
                  </a:cubicBezTo>
                  <a:cubicBezTo>
                    <a:pt x="12" y="117"/>
                    <a:pt x="47" y="136"/>
                    <a:pt x="80" y="134"/>
                  </a:cubicBezTo>
                  <a:close/>
                  <a:moveTo>
                    <a:pt x="188" y="37"/>
                  </a:moveTo>
                  <a:cubicBezTo>
                    <a:pt x="212" y="15"/>
                    <a:pt x="252" y="18"/>
                    <a:pt x="273" y="42"/>
                  </a:cubicBezTo>
                  <a:cubicBezTo>
                    <a:pt x="295" y="67"/>
                    <a:pt x="286" y="98"/>
                    <a:pt x="258" y="113"/>
                  </a:cubicBezTo>
                  <a:cubicBezTo>
                    <a:pt x="234" y="120"/>
                    <a:pt x="209" y="127"/>
                    <a:pt x="190" y="105"/>
                  </a:cubicBezTo>
                  <a:cubicBezTo>
                    <a:pt x="173" y="87"/>
                    <a:pt x="167" y="55"/>
                    <a:pt x="188" y="37"/>
                  </a:cubicBezTo>
                  <a:close/>
                  <a:moveTo>
                    <a:pt x="20" y="73"/>
                  </a:moveTo>
                  <a:cubicBezTo>
                    <a:pt x="21" y="39"/>
                    <a:pt x="48" y="17"/>
                    <a:pt x="81" y="20"/>
                  </a:cubicBezTo>
                  <a:cubicBezTo>
                    <a:pt x="111" y="22"/>
                    <a:pt x="135" y="41"/>
                    <a:pt x="129" y="72"/>
                  </a:cubicBezTo>
                  <a:cubicBezTo>
                    <a:pt x="129" y="73"/>
                    <a:pt x="128" y="74"/>
                    <a:pt x="128" y="75"/>
                  </a:cubicBezTo>
                  <a:cubicBezTo>
                    <a:pt x="128" y="76"/>
                    <a:pt x="128" y="77"/>
                    <a:pt x="128" y="78"/>
                  </a:cubicBezTo>
                  <a:cubicBezTo>
                    <a:pt x="128" y="90"/>
                    <a:pt x="125" y="99"/>
                    <a:pt x="114" y="108"/>
                  </a:cubicBezTo>
                  <a:cubicBezTo>
                    <a:pt x="104" y="116"/>
                    <a:pt x="90" y="121"/>
                    <a:pt x="76" y="120"/>
                  </a:cubicBezTo>
                  <a:cubicBezTo>
                    <a:pt x="50" y="119"/>
                    <a:pt x="18" y="104"/>
                    <a:pt x="20" y="7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78"/>
            <p:cNvSpPr/>
            <p:nvPr/>
          </p:nvSpPr>
          <p:spPr bwMode="auto">
            <a:xfrm>
              <a:off x="4543425" y="1331913"/>
              <a:ext cx="1096963" cy="703263"/>
            </a:xfrm>
            <a:custGeom>
              <a:avLst/>
              <a:gdLst>
                <a:gd name="T0" fmla="*/ 216 w 259"/>
                <a:gd name="T1" fmla="*/ 40 h 166"/>
                <a:gd name="T2" fmla="*/ 145 w 259"/>
                <a:gd name="T3" fmla="*/ 77 h 166"/>
                <a:gd name="T4" fmla="*/ 56 w 259"/>
                <a:gd name="T5" fmla="*/ 32 h 166"/>
                <a:gd name="T6" fmla="*/ 145 w 259"/>
                <a:gd name="T7" fmla="*/ 100 h 166"/>
                <a:gd name="T8" fmla="*/ 154 w 259"/>
                <a:gd name="T9" fmla="*/ 102 h 166"/>
                <a:gd name="T10" fmla="*/ 251 w 259"/>
                <a:gd name="T11" fmla="*/ 106 h 166"/>
                <a:gd name="T12" fmla="*/ 216 w 259"/>
                <a:gd name="T13" fmla="*/ 4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9" h="166">
                  <a:moveTo>
                    <a:pt x="216" y="40"/>
                  </a:moveTo>
                  <a:cubicBezTo>
                    <a:pt x="185" y="41"/>
                    <a:pt x="166" y="60"/>
                    <a:pt x="145" y="77"/>
                  </a:cubicBezTo>
                  <a:cubicBezTo>
                    <a:pt x="142" y="35"/>
                    <a:pt x="93" y="0"/>
                    <a:pt x="56" y="32"/>
                  </a:cubicBezTo>
                  <a:cubicBezTo>
                    <a:pt x="0" y="81"/>
                    <a:pt x="58" y="157"/>
                    <a:pt x="145" y="100"/>
                  </a:cubicBezTo>
                  <a:cubicBezTo>
                    <a:pt x="154" y="102"/>
                    <a:pt x="154" y="102"/>
                    <a:pt x="154" y="102"/>
                  </a:cubicBezTo>
                  <a:cubicBezTo>
                    <a:pt x="166" y="157"/>
                    <a:pt x="236" y="166"/>
                    <a:pt x="251" y="106"/>
                  </a:cubicBezTo>
                  <a:cubicBezTo>
                    <a:pt x="259" y="76"/>
                    <a:pt x="248" y="40"/>
                    <a:pt x="216" y="40"/>
                  </a:cubicBezTo>
                  <a:close/>
                </a:path>
              </a:pathLst>
            </a:custGeom>
            <a:solidFill>
              <a:srgbClr val="56D0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79"/>
            <p:cNvSpPr/>
            <p:nvPr/>
          </p:nvSpPr>
          <p:spPr bwMode="auto">
            <a:xfrm>
              <a:off x="5060950" y="1585913"/>
              <a:ext cx="193675" cy="233363"/>
            </a:xfrm>
            <a:custGeom>
              <a:avLst/>
              <a:gdLst>
                <a:gd name="T0" fmla="*/ 40 w 46"/>
                <a:gd name="T1" fmla="*/ 38 h 55"/>
                <a:gd name="T2" fmla="*/ 17 w 46"/>
                <a:gd name="T3" fmla="*/ 52 h 55"/>
                <a:gd name="T4" fmla="*/ 3 w 46"/>
                <a:gd name="T5" fmla="*/ 29 h 55"/>
                <a:gd name="T6" fmla="*/ 6 w 46"/>
                <a:gd name="T7" fmla="*/ 16 h 55"/>
                <a:gd name="T8" fmla="*/ 29 w 46"/>
                <a:gd name="T9" fmla="*/ 3 h 55"/>
                <a:gd name="T10" fmla="*/ 43 w 46"/>
                <a:gd name="T11" fmla="*/ 26 h 55"/>
                <a:gd name="T12" fmla="*/ 40 w 46"/>
                <a:gd name="T13" fmla="*/ 3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55">
                  <a:moveTo>
                    <a:pt x="40" y="38"/>
                  </a:moveTo>
                  <a:cubicBezTo>
                    <a:pt x="37" y="49"/>
                    <a:pt x="27" y="55"/>
                    <a:pt x="17" y="52"/>
                  </a:cubicBezTo>
                  <a:cubicBezTo>
                    <a:pt x="7" y="49"/>
                    <a:pt x="0" y="39"/>
                    <a:pt x="3" y="29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9" y="6"/>
                    <a:pt x="19" y="0"/>
                    <a:pt x="29" y="3"/>
                  </a:cubicBezTo>
                  <a:cubicBezTo>
                    <a:pt x="40" y="5"/>
                    <a:pt x="46" y="16"/>
                    <a:pt x="43" y="26"/>
                  </a:cubicBezTo>
                  <a:lnTo>
                    <a:pt x="40" y="38"/>
                  </a:lnTo>
                  <a:close/>
                </a:path>
              </a:pathLst>
            </a:custGeom>
            <a:solidFill>
              <a:srgbClr val="329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Oval 80"/>
            <p:cNvSpPr>
              <a:spLocks noChangeArrowheads="1"/>
            </p:cNvSpPr>
            <p:nvPr/>
          </p:nvSpPr>
          <p:spPr bwMode="auto">
            <a:xfrm>
              <a:off x="6750050" y="3405188"/>
              <a:ext cx="101600" cy="103188"/>
            </a:xfrm>
            <a:prstGeom prst="ellipse">
              <a:avLst/>
            </a:pr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81"/>
            <p:cNvSpPr/>
            <p:nvPr/>
          </p:nvSpPr>
          <p:spPr bwMode="auto">
            <a:xfrm>
              <a:off x="5729288" y="1395413"/>
              <a:ext cx="2089150" cy="1595438"/>
            </a:xfrm>
            <a:custGeom>
              <a:avLst/>
              <a:gdLst>
                <a:gd name="T0" fmla="*/ 486 w 493"/>
                <a:gd name="T1" fmla="*/ 252 h 376"/>
                <a:gd name="T2" fmla="*/ 436 w 493"/>
                <a:gd name="T3" fmla="*/ 30 h 376"/>
                <a:gd name="T4" fmla="*/ 406 w 493"/>
                <a:gd name="T5" fmla="*/ 45 h 376"/>
                <a:gd name="T6" fmla="*/ 401 w 493"/>
                <a:gd name="T7" fmla="*/ 0 h 376"/>
                <a:gd name="T8" fmla="*/ 281 w 493"/>
                <a:gd name="T9" fmla="*/ 27 h 376"/>
                <a:gd name="T10" fmla="*/ 63 w 493"/>
                <a:gd name="T11" fmla="*/ 101 h 376"/>
                <a:gd name="T12" fmla="*/ 62 w 493"/>
                <a:gd name="T13" fmla="*/ 320 h 376"/>
                <a:gd name="T14" fmla="*/ 281 w 493"/>
                <a:gd name="T15" fmla="*/ 374 h 376"/>
                <a:gd name="T16" fmla="*/ 486 w 493"/>
                <a:gd name="T17" fmla="*/ 252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3" h="376">
                  <a:moveTo>
                    <a:pt x="486" y="252"/>
                  </a:moveTo>
                  <a:cubicBezTo>
                    <a:pt x="483" y="177"/>
                    <a:pt x="434" y="107"/>
                    <a:pt x="436" y="30"/>
                  </a:cubicBezTo>
                  <a:cubicBezTo>
                    <a:pt x="429" y="38"/>
                    <a:pt x="416" y="45"/>
                    <a:pt x="406" y="45"/>
                  </a:cubicBezTo>
                  <a:cubicBezTo>
                    <a:pt x="405" y="31"/>
                    <a:pt x="409" y="12"/>
                    <a:pt x="401" y="0"/>
                  </a:cubicBezTo>
                  <a:cubicBezTo>
                    <a:pt x="367" y="20"/>
                    <a:pt x="320" y="24"/>
                    <a:pt x="281" y="27"/>
                  </a:cubicBezTo>
                  <a:cubicBezTo>
                    <a:pt x="203" y="34"/>
                    <a:pt x="117" y="39"/>
                    <a:pt x="63" y="101"/>
                  </a:cubicBezTo>
                  <a:cubicBezTo>
                    <a:pt x="15" y="157"/>
                    <a:pt x="0" y="248"/>
                    <a:pt x="62" y="320"/>
                  </a:cubicBezTo>
                  <a:cubicBezTo>
                    <a:pt x="110" y="375"/>
                    <a:pt x="200" y="372"/>
                    <a:pt x="281" y="374"/>
                  </a:cubicBezTo>
                  <a:cubicBezTo>
                    <a:pt x="371" y="376"/>
                    <a:pt x="493" y="374"/>
                    <a:pt x="486" y="252"/>
                  </a:cubicBezTo>
                </a:path>
              </a:pathLst>
            </a:custGeom>
            <a:solidFill>
              <a:srgbClr val="A36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82"/>
            <p:cNvSpPr/>
            <p:nvPr/>
          </p:nvSpPr>
          <p:spPr bwMode="auto">
            <a:xfrm>
              <a:off x="6351588" y="2981325"/>
              <a:ext cx="928688" cy="666750"/>
            </a:xfrm>
            <a:custGeom>
              <a:avLst/>
              <a:gdLst>
                <a:gd name="T0" fmla="*/ 219 w 219"/>
                <a:gd name="T1" fmla="*/ 157 h 157"/>
                <a:gd name="T2" fmla="*/ 90 w 219"/>
                <a:gd name="T3" fmla="*/ 13 h 157"/>
                <a:gd name="T4" fmla="*/ 0 w 219"/>
                <a:gd name="T5" fmla="*/ 157 h 157"/>
                <a:gd name="T6" fmla="*/ 219 w 219"/>
                <a:gd name="T7" fmla="*/ 15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9" h="157">
                  <a:moveTo>
                    <a:pt x="219" y="157"/>
                  </a:moveTo>
                  <a:cubicBezTo>
                    <a:pt x="204" y="80"/>
                    <a:pt x="172" y="0"/>
                    <a:pt x="90" y="13"/>
                  </a:cubicBezTo>
                  <a:cubicBezTo>
                    <a:pt x="21" y="24"/>
                    <a:pt x="6" y="97"/>
                    <a:pt x="0" y="157"/>
                  </a:cubicBezTo>
                  <a:lnTo>
                    <a:pt x="219" y="157"/>
                  </a:lnTo>
                  <a:close/>
                </a:path>
              </a:pathLst>
            </a:custGeom>
            <a:solidFill>
              <a:srgbClr val="E5D8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83"/>
            <p:cNvSpPr/>
            <p:nvPr/>
          </p:nvSpPr>
          <p:spPr bwMode="auto">
            <a:xfrm>
              <a:off x="5856288" y="2303463"/>
              <a:ext cx="347663" cy="342900"/>
            </a:xfrm>
            <a:custGeom>
              <a:avLst/>
              <a:gdLst>
                <a:gd name="T0" fmla="*/ 82 w 82"/>
                <a:gd name="T1" fmla="*/ 38 h 81"/>
                <a:gd name="T2" fmla="*/ 25 w 82"/>
                <a:gd name="T3" fmla="*/ 2 h 81"/>
                <a:gd name="T4" fmla="*/ 8 w 82"/>
                <a:gd name="T5" fmla="*/ 43 h 81"/>
                <a:gd name="T6" fmla="*/ 60 w 82"/>
                <a:gd name="T7" fmla="*/ 81 h 81"/>
                <a:gd name="T8" fmla="*/ 82 w 82"/>
                <a:gd name="T9" fmla="*/ 3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81">
                  <a:moveTo>
                    <a:pt x="82" y="38"/>
                  </a:moveTo>
                  <a:cubicBezTo>
                    <a:pt x="74" y="21"/>
                    <a:pt x="44" y="0"/>
                    <a:pt x="25" y="2"/>
                  </a:cubicBezTo>
                  <a:cubicBezTo>
                    <a:pt x="4" y="5"/>
                    <a:pt x="0" y="26"/>
                    <a:pt x="8" y="43"/>
                  </a:cubicBezTo>
                  <a:cubicBezTo>
                    <a:pt x="17" y="62"/>
                    <a:pt x="42" y="71"/>
                    <a:pt x="60" y="81"/>
                  </a:cubicBezTo>
                  <a:lnTo>
                    <a:pt x="82" y="38"/>
                  </a:lnTo>
                  <a:close/>
                </a:path>
              </a:pathLst>
            </a:custGeom>
            <a:solidFill>
              <a:srgbClr val="E8A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84"/>
            <p:cNvSpPr/>
            <p:nvPr/>
          </p:nvSpPr>
          <p:spPr bwMode="auto">
            <a:xfrm>
              <a:off x="7377113" y="2230438"/>
              <a:ext cx="474663" cy="423863"/>
            </a:xfrm>
            <a:custGeom>
              <a:avLst/>
              <a:gdLst>
                <a:gd name="T0" fmla="*/ 11 w 112"/>
                <a:gd name="T1" fmla="*/ 72 h 100"/>
                <a:gd name="T2" fmla="*/ 83 w 112"/>
                <a:gd name="T3" fmla="*/ 28 h 100"/>
                <a:gd name="T4" fmla="*/ 34 w 112"/>
                <a:gd name="T5" fmla="*/ 100 h 100"/>
                <a:gd name="T6" fmla="*/ 11 w 112"/>
                <a:gd name="T7" fmla="*/ 7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" h="100">
                  <a:moveTo>
                    <a:pt x="11" y="72"/>
                  </a:moveTo>
                  <a:cubicBezTo>
                    <a:pt x="0" y="52"/>
                    <a:pt x="61" y="0"/>
                    <a:pt x="83" y="28"/>
                  </a:cubicBezTo>
                  <a:cubicBezTo>
                    <a:pt x="112" y="66"/>
                    <a:pt x="30" y="92"/>
                    <a:pt x="34" y="100"/>
                  </a:cubicBezTo>
                  <a:lnTo>
                    <a:pt x="11" y="72"/>
                  </a:lnTo>
                  <a:close/>
                </a:path>
              </a:pathLst>
            </a:custGeom>
            <a:solidFill>
              <a:srgbClr val="E8A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85"/>
            <p:cNvSpPr/>
            <p:nvPr/>
          </p:nvSpPr>
          <p:spPr bwMode="auto">
            <a:xfrm>
              <a:off x="5983288" y="1857375"/>
              <a:ext cx="1665288" cy="1311275"/>
            </a:xfrm>
            <a:custGeom>
              <a:avLst/>
              <a:gdLst>
                <a:gd name="T0" fmla="*/ 67 w 393"/>
                <a:gd name="T1" fmla="*/ 52 h 309"/>
                <a:gd name="T2" fmla="*/ 202 w 393"/>
                <a:gd name="T3" fmla="*/ 1 h 309"/>
                <a:gd name="T4" fmla="*/ 361 w 393"/>
                <a:gd name="T5" fmla="*/ 81 h 309"/>
                <a:gd name="T6" fmla="*/ 337 w 393"/>
                <a:gd name="T7" fmla="*/ 243 h 309"/>
                <a:gd name="T8" fmla="*/ 43 w 393"/>
                <a:gd name="T9" fmla="*/ 221 h 309"/>
                <a:gd name="T10" fmla="*/ 67 w 393"/>
                <a:gd name="T11" fmla="*/ 52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3" h="309">
                  <a:moveTo>
                    <a:pt x="67" y="52"/>
                  </a:moveTo>
                  <a:cubicBezTo>
                    <a:pt x="100" y="20"/>
                    <a:pt x="149" y="0"/>
                    <a:pt x="202" y="1"/>
                  </a:cubicBezTo>
                  <a:cubicBezTo>
                    <a:pt x="266" y="3"/>
                    <a:pt x="329" y="33"/>
                    <a:pt x="361" y="81"/>
                  </a:cubicBezTo>
                  <a:cubicBezTo>
                    <a:pt x="393" y="130"/>
                    <a:pt x="387" y="202"/>
                    <a:pt x="337" y="243"/>
                  </a:cubicBezTo>
                  <a:cubicBezTo>
                    <a:pt x="256" y="309"/>
                    <a:pt x="101" y="296"/>
                    <a:pt x="43" y="221"/>
                  </a:cubicBezTo>
                  <a:cubicBezTo>
                    <a:pt x="0" y="165"/>
                    <a:pt x="19" y="96"/>
                    <a:pt x="67" y="52"/>
                  </a:cubicBezTo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86"/>
            <p:cNvSpPr/>
            <p:nvPr/>
          </p:nvSpPr>
          <p:spPr bwMode="auto">
            <a:xfrm>
              <a:off x="6351588" y="2281238"/>
              <a:ext cx="369888" cy="301625"/>
            </a:xfrm>
            <a:custGeom>
              <a:avLst/>
              <a:gdLst>
                <a:gd name="T0" fmla="*/ 52 w 87"/>
                <a:gd name="T1" fmla="*/ 10 h 71"/>
                <a:gd name="T2" fmla="*/ 59 w 87"/>
                <a:gd name="T3" fmla="*/ 13 h 71"/>
                <a:gd name="T4" fmla="*/ 34 w 87"/>
                <a:gd name="T5" fmla="*/ 60 h 71"/>
                <a:gd name="T6" fmla="*/ 52 w 87"/>
                <a:gd name="T7" fmla="*/ 1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" h="71">
                  <a:moveTo>
                    <a:pt x="52" y="10"/>
                  </a:moveTo>
                  <a:cubicBezTo>
                    <a:pt x="54" y="10"/>
                    <a:pt x="56" y="11"/>
                    <a:pt x="59" y="13"/>
                  </a:cubicBezTo>
                  <a:cubicBezTo>
                    <a:pt x="87" y="31"/>
                    <a:pt x="65" y="71"/>
                    <a:pt x="34" y="60"/>
                  </a:cubicBezTo>
                  <a:cubicBezTo>
                    <a:pt x="0" y="48"/>
                    <a:pt x="22" y="0"/>
                    <a:pt x="52" y="1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87"/>
            <p:cNvSpPr/>
            <p:nvPr/>
          </p:nvSpPr>
          <p:spPr bwMode="auto">
            <a:xfrm>
              <a:off x="6915150" y="2286000"/>
              <a:ext cx="368300" cy="301625"/>
            </a:xfrm>
            <a:custGeom>
              <a:avLst/>
              <a:gdLst>
                <a:gd name="T0" fmla="*/ 52 w 87"/>
                <a:gd name="T1" fmla="*/ 10 h 71"/>
                <a:gd name="T2" fmla="*/ 59 w 87"/>
                <a:gd name="T3" fmla="*/ 13 h 71"/>
                <a:gd name="T4" fmla="*/ 35 w 87"/>
                <a:gd name="T5" fmla="*/ 60 h 71"/>
                <a:gd name="T6" fmla="*/ 52 w 87"/>
                <a:gd name="T7" fmla="*/ 1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" h="71">
                  <a:moveTo>
                    <a:pt x="52" y="10"/>
                  </a:moveTo>
                  <a:cubicBezTo>
                    <a:pt x="54" y="10"/>
                    <a:pt x="57" y="11"/>
                    <a:pt x="59" y="13"/>
                  </a:cubicBezTo>
                  <a:cubicBezTo>
                    <a:pt x="87" y="31"/>
                    <a:pt x="65" y="71"/>
                    <a:pt x="35" y="60"/>
                  </a:cubicBezTo>
                  <a:cubicBezTo>
                    <a:pt x="0" y="48"/>
                    <a:pt x="22" y="0"/>
                    <a:pt x="52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88"/>
            <p:cNvSpPr/>
            <p:nvPr/>
          </p:nvSpPr>
          <p:spPr bwMode="auto">
            <a:xfrm>
              <a:off x="6661150" y="2701925"/>
              <a:ext cx="330200" cy="173038"/>
            </a:xfrm>
            <a:custGeom>
              <a:avLst/>
              <a:gdLst>
                <a:gd name="T0" fmla="*/ 63 w 78"/>
                <a:gd name="T1" fmla="*/ 7 h 41"/>
                <a:gd name="T2" fmla="*/ 15 w 78"/>
                <a:gd name="T3" fmla="*/ 8 h 41"/>
                <a:gd name="T4" fmla="*/ 5 w 78"/>
                <a:gd name="T5" fmla="*/ 15 h 41"/>
                <a:gd name="T6" fmla="*/ 74 w 78"/>
                <a:gd name="T7" fmla="*/ 12 h 41"/>
                <a:gd name="T8" fmla="*/ 63 w 78"/>
                <a:gd name="T9" fmla="*/ 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41">
                  <a:moveTo>
                    <a:pt x="63" y="7"/>
                  </a:moveTo>
                  <a:cubicBezTo>
                    <a:pt x="52" y="27"/>
                    <a:pt x="29" y="22"/>
                    <a:pt x="15" y="8"/>
                  </a:cubicBezTo>
                  <a:cubicBezTo>
                    <a:pt x="10" y="2"/>
                    <a:pt x="0" y="10"/>
                    <a:pt x="5" y="15"/>
                  </a:cubicBezTo>
                  <a:cubicBezTo>
                    <a:pt x="26" y="37"/>
                    <a:pt x="59" y="41"/>
                    <a:pt x="74" y="12"/>
                  </a:cubicBezTo>
                  <a:cubicBezTo>
                    <a:pt x="78" y="5"/>
                    <a:pt x="66" y="0"/>
                    <a:pt x="63" y="7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89"/>
            <p:cNvSpPr/>
            <p:nvPr/>
          </p:nvSpPr>
          <p:spPr bwMode="auto">
            <a:xfrm>
              <a:off x="6470650" y="2366963"/>
              <a:ext cx="139700" cy="127000"/>
            </a:xfrm>
            <a:custGeom>
              <a:avLst/>
              <a:gdLst>
                <a:gd name="T0" fmla="*/ 21 w 33"/>
                <a:gd name="T1" fmla="*/ 5 h 30"/>
                <a:gd name="T2" fmla="*/ 12 w 33"/>
                <a:gd name="T3" fmla="*/ 24 h 30"/>
                <a:gd name="T4" fmla="*/ 21 w 33"/>
                <a:gd name="T5" fmla="*/ 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30">
                  <a:moveTo>
                    <a:pt x="21" y="5"/>
                  </a:moveTo>
                  <a:cubicBezTo>
                    <a:pt x="8" y="0"/>
                    <a:pt x="0" y="19"/>
                    <a:pt x="12" y="24"/>
                  </a:cubicBezTo>
                  <a:cubicBezTo>
                    <a:pt x="24" y="30"/>
                    <a:pt x="33" y="11"/>
                    <a:pt x="21" y="5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90"/>
            <p:cNvSpPr/>
            <p:nvPr/>
          </p:nvSpPr>
          <p:spPr bwMode="auto">
            <a:xfrm>
              <a:off x="7016750" y="2357438"/>
              <a:ext cx="144463" cy="131763"/>
            </a:xfrm>
            <a:custGeom>
              <a:avLst/>
              <a:gdLst>
                <a:gd name="T0" fmla="*/ 21 w 34"/>
                <a:gd name="T1" fmla="*/ 6 h 31"/>
                <a:gd name="T2" fmla="*/ 13 w 34"/>
                <a:gd name="T3" fmla="*/ 25 h 31"/>
                <a:gd name="T4" fmla="*/ 21 w 34"/>
                <a:gd name="T5" fmla="*/ 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31">
                  <a:moveTo>
                    <a:pt x="21" y="6"/>
                  </a:moveTo>
                  <a:cubicBezTo>
                    <a:pt x="9" y="0"/>
                    <a:pt x="0" y="20"/>
                    <a:pt x="13" y="25"/>
                  </a:cubicBezTo>
                  <a:cubicBezTo>
                    <a:pt x="25" y="31"/>
                    <a:pt x="34" y="11"/>
                    <a:pt x="21" y="6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Rectangle 91"/>
            <p:cNvSpPr>
              <a:spLocks noChangeArrowheads="1"/>
            </p:cNvSpPr>
            <p:nvPr/>
          </p:nvSpPr>
          <p:spPr bwMode="auto">
            <a:xfrm>
              <a:off x="6267450" y="2540000"/>
              <a:ext cx="342900" cy="212725"/>
            </a:xfrm>
            <a:prstGeom prst="rect">
              <a:avLst/>
            </a:pr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92"/>
            <p:cNvSpPr/>
            <p:nvPr/>
          </p:nvSpPr>
          <p:spPr bwMode="auto">
            <a:xfrm>
              <a:off x="7026275" y="2613025"/>
              <a:ext cx="358775" cy="198438"/>
            </a:xfrm>
            <a:custGeom>
              <a:avLst/>
              <a:gdLst>
                <a:gd name="T0" fmla="*/ 42 w 85"/>
                <a:gd name="T1" fmla="*/ 0 h 47"/>
                <a:gd name="T2" fmla="*/ 33 w 85"/>
                <a:gd name="T3" fmla="*/ 44 h 47"/>
                <a:gd name="T4" fmla="*/ 45 w 85"/>
                <a:gd name="T5" fmla="*/ 47 h 47"/>
                <a:gd name="T6" fmla="*/ 58 w 85"/>
                <a:gd name="T7" fmla="*/ 4 h 47"/>
                <a:gd name="T8" fmla="*/ 42 w 85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47">
                  <a:moveTo>
                    <a:pt x="42" y="0"/>
                  </a:moveTo>
                  <a:cubicBezTo>
                    <a:pt x="17" y="0"/>
                    <a:pt x="0" y="32"/>
                    <a:pt x="33" y="44"/>
                  </a:cubicBezTo>
                  <a:cubicBezTo>
                    <a:pt x="37" y="46"/>
                    <a:pt x="41" y="47"/>
                    <a:pt x="45" y="47"/>
                  </a:cubicBezTo>
                  <a:cubicBezTo>
                    <a:pt x="68" y="47"/>
                    <a:pt x="85" y="19"/>
                    <a:pt x="58" y="4"/>
                  </a:cubicBezTo>
                  <a:cubicBezTo>
                    <a:pt x="53" y="1"/>
                    <a:pt x="48" y="0"/>
                    <a:pt x="42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93"/>
            <p:cNvSpPr/>
            <p:nvPr/>
          </p:nvSpPr>
          <p:spPr bwMode="auto">
            <a:xfrm>
              <a:off x="6711950" y="2413000"/>
              <a:ext cx="207963" cy="271463"/>
            </a:xfrm>
            <a:custGeom>
              <a:avLst/>
              <a:gdLst>
                <a:gd name="T0" fmla="*/ 30 w 49"/>
                <a:gd name="T1" fmla="*/ 2 h 64"/>
                <a:gd name="T2" fmla="*/ 25 w 49"/>
                <a:gd name="T3" fmla="*/ 1 h 64"/>
                <a:gd name="T4" fmla="*/ 28 w 49"/>
                <a:gd name="T5" fmla="*/ 57 h 64"/>
                <a:gd name="T6" fmla="*/ 30 w 49"/>
                <a:gd name="T7" fmla="*/ 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64">
                  <a:moveTo>
                    <a:pt x="30" y="2"/>
                  </a:moveTo>
                  <a:cubicBezTo>
                    <a:pt x="28" y="1"/>
                    <a:pt x="27" y="0"/>
                    <a:pt x="25" y="1"/>
                  </a:cubicBezTo>
                  <a:cubicBezTo>
                    <a:pt x="14" y="3"/>
                    <a:pt x="0" y="64"/>
                    <a:pt x="28" y="57"/>
                  </a:cubicBezTo>
                  <a:cubicBezTo>
                    <a:pt x="49" y="52"/>
                    <a:pt x="41" y="11"/>
                    <a:pt x="30" y="2"/>
                  </a:cubicBezTo>
                  <a:close/>
                </a:path>
              </a:pathLst>
            </a:custGeom>
            <a:solidFill>
              <a:srgbClr val="F28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94"/>
            <p:cNvSpPr/>
            <p:nvPr/>
          </p:nvSpPr>
          <p:spPr bwMode="auto">
            <a:xfrm>
              <a:off x="6432550" y="2166938"/>
              <a:ext cx="127000" cy="106363"/>
            </a:xfrm>
            <a:custGeom>
              <a:avLst/>
              <a:gdLst>
                <a:gd name="T0" fmla="*/ 29 w 30"/>
                <a:gd name="T1" fmla="*/ 11 h 25"/>
                <a:gd name="T2" fmla="*/ 20 w 30"/>
                <a:gd name="T3" fmla="*/ 0 h 25"/>
                <a:gd name="T4" fmla="*/ 11 w 30"/>
                <a:gd name="T5" fmla="*/ 2 h 25"/>
                <a:gd name="T6" fmla="*/ 5 w 30"/>
                <a:gd name="T7" fmla="*/ 6 h 25"/>
                <a:gd name="T8" fmla="*/ 4 w 30"/>
                <a:gd name="T9" fmla="*/ 20 h 25"/>
                <a:gd name="T10" fmla="*/ 19 w 30"/>
                <a:gd name="T11" fmla="*/ 22 h 25"/>
                <a:gd name="T12" fmla="*/ 21 w 30"/>
                <a:gd name="T13" fmla="*/ 20 h 25"/>
                <a:gd name="T14" fmla="*/ 21 w 30"/>
                <a:gd name="T15" fmla="*/ 20 h 25"/>
                <a:gd name="T16" fmla="*/ 29 w 30"/>
                <a:gd name="T17" fmla="*/ 1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25">
                  <a:moveTo>
                    <a:pt x="29" y="11"/>
                  </a:moveTo>
                  <a:cubicBezTo>
                    <a:pt x="30" y="6"/>
                    <a:pt x="25" y="0"/>
                    <a:pt x="20" y="0"/>
                  </a:cubicBezTo>
                  <a:cubicBezTo>
                    <a:pt x="17" y="0"/>
                    <a:pt x="14" y="0"/>
                    <a:pt x="11" y="2"/>
                  </a:cubicBezTo>
                  <a:cubicBezTo>
                    <a:pt x="9" y="3"/>
                    <a:pt x="7" y="4"/>
                    <a:pt x="5" y="6"/>
                  </a:cubicBezTo>
                  <a:cubicBezTo>
                    <a:pt x="1" y="9"/>
                    <a:pt x="0" y="16"/>
                    <a:pt x="4" y="20"/>
                  </a:cubicBezTo>
                  <a:cubicBezTo>
                    <a:pt x="8" y="25"/>
                    <a:pt x="14" y="25"/>
                    <a:pt x="19" y="22"/>
                  </a:cubicBezTo>
                  <a:cubicBezTo>
                    <a:pt x="19" y="21"/>
                    <a:pt x="20" y="21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5" y="19"/>
                    <a:pt x="29" y="16"/>
                    <a:pt x="29" y="11"/>
                  </a:cubicBezTo>
                  <a:close/>
                </a:path>
              </a:pathLst>
            </a:cu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95"/>
            <p:cNvSpPr/>
            <p:nvPr/>
          </p:nvSpPr>
          <p:spPr bwMode="auto">
            <a:xfrm>
              <a:off x="7077075" y="2159000"/>
              <a:ext cx="185738" cy="152400"/>
            </a:xfrm>
            <a:custGeom>
              <a:avLst/>
              <a:gdLst>
                <a:gd name="T0" fmla="*/ 30 w 44"/>
                <a:gd name="T1" fmla="*/ 8 h 36"/>
                <a:gd name="T2" fmla="*/ 24 w 44"/>
                <a:gd name="T3" fmla="*/ 5 h 36"/>
                <a:gd name="T4" fmla="*/ 14 w 44"/>
                <a:gd name="T5" fmla="*/ 1 h 36"/>
                <a:gd name="T6" fmla="*/ 10 w 44"/>
                <a:gd name="T7" fmla="*/ 22 h 36"/>
                <a:gd name="T8" fmla="*/ 30 w 44"/>
                <a:gd name="T9" fmla="*/ 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36">
                  <a:moveTo>
                    <a:pt x="30" y="8"/>
                  </a:moveTo>
                  <a:cubicBezTo>
                    <a:pt x="28" y="7"/>
                    <a:pt x="26" y="6"/>
                    <a:pt x="24" y="5"/>
                  </a:cubicBezTo>
                  <a:cubicBezTo>
                    <a:pt x="21" y="3"/>
                    <a:pt x="18" y="2"/>
                    <a:pt x="14" y="1"/>
                  </a:cubicBezTo>
                  <a:cubicBezTo>
                    <a:pt x="0" y="0"/>
                    <a:pt x="3" y="14"/>
                    <a:pt x="10" y="22"/>
                  </a:cubicBezTo>
                  <a:cubicBezTo>
                    <a:pt x="23" y="36"/>
                    <a:pt x="44" y="18"/>
                    <a:pt x="30" y="8"/>
                  </a:cubicBezTo>
                  <a:close/>
                </a:path>
              </a:pathLst>
            </a:cu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96"/>
            <p:cNvSpPr/>
            <p:nvPr/>
          </p:nvSpPr>
          <p:spPr bwMode="auto">
            <a:xfrm>
              <a:off x="6097588" y="1670050"/>
              <a:ext cx="1304925" cy="522288"/>
            </a:xfrm>
            <a:custGeom>
              <a:avLst/>
              <a:gdLst>
                <a:gd name="T0" fmla="*/ 299 w 308"/>
                <a:gd name="T1" fmla="*/ 26 h 123"/>
                <a:gd name="T2" fmla="*/ 181 w 308"/>
                <a:gd name="T3" fmla="*/ 4 h 123"/>
                <a:gd name="T4" fmla="*/ 19 w 308"/>
                <a:gd name="T5" fmla="*/ 56 h 123"/>
                <a:gd name="T6" fmla="*/ 14 w 308"/>
                <a:gd name="T7" fmla="*/ 53 h 123"/>
                <a:gd name="T8" fmla="*/ 0 w 308"/>
                <a:gd name="T9" fmla="*/ 123 h 123"/>
                <a:gd name="T10" fmla="*/ 127 w 308"/>
                <a:gd name="T11" fmla="*/ 110 h 123"/>
                <a:gd name="T12" fmla="*/ 238 w 308"/>
                <a:gd name="T13" fmla="*/ 99 h 123"/>
                <a:gd name="T14" fmla="*/ 299 w 308"/>
                <a:gd name="T15" fmla="*/ 26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8" h="123">
                  <a:moveTo>
                    <a:pt x="299" y="26"/>
                  </a:moveTo>
                  <a:cubicBezTo>
                    <a:pt x="291" y="0"/>
                    <a:pt x="203" y="5"/>
                    <a:pt x="181" y="4"/>
                  </a:cubicBezTo>
                  <a:cubicBezTo>
                    <a:pt x="132" y="2"/>
                    <a:pt x="55" y="20"/>
                    <a:pt x="19" y="56"/>
                  </a:cubicBezTo>
                  <a:cubicBezTo>
                    <a:pt x="18" y="54"/>
                    <a:pt x="16" y="53"/>
                    <a:pt x="14" y="5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22" y="77"/>
                    <a:pt x="91" y="105"/>
                    <a:pt x="127" y="110"/>
                  </a:cubicBezTo>
                  <a:cubicBezTo>
                    <a:pt x="164" y="115"/>
                    <a:pt x="203" y="115"/>
                    <a:pt x="238" y="99"/>
                  </a:cubicBezTo>
                  <a:cubicBezTo>
                    <a:pt x="258" y="90"/>
                    <a:pt x="308" y="55"/>
                    <a:pt x="299" y="26"/>
                  </a:cubicBezTo>
                  <a:close/>
                </a:path>
              </a:pathLst>
            </a:custGeom>
            <a:solidFill>
              <a:srgbClr val="A36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97"/>
            <p:cNvSpPr/>
            <p:nvPr/>
          </p:nvSpPr>
          <p:spPr bwMode="auto">
            <a:xfrm>
              <a:off x="6115050" y="3036888"/>
              <a:ext cx="449263" cy="611188"/>
            </a:xfrm>
            <a:custGeom>
              <a:avLst/>
              <a:gdLst>
                <a:gd name="T0" fmla="*/ 106 w 106"/>
                <a:gd name="T1" fmla="*/ 0 h 144"/>
                <a:gd name="T2" fmla="*/ 57 w 106"/>
                <a:gd name="T3" fmla="*/ 144 h 144"/>
                <a:gd name="T4" fmla="*/ 0 w 106"/>
                <a:gd name="T5" fmla="*/ 144 h 144"/>
                <a:gd name="T6" fmla="*/ 106 w 106"/>
                <a:gd name="T7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" h="144">
                  <a:moveTo>
                    <a:pt x="106" y="0"/>
                  </a:moveTo>
                  <a:cubicBezTo>
                    <a:pt x="106" y="0"/>
                    <a:pt x="68" y="67"/>
                    <a:pt x="57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144"/>
                    <a:pt x="18" y="32"/>
                    <a:pt x="106" y="0"/>
                  </a:cubicBezTo>
                  <a:close/>
                </a:path>
              </a:pathLst>
            </a:custGeom>
            <a:solidFill>
              <a:srgbClr val="C9B6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98"/>
            <p:cNvSpPr/>
            <p:nvPr/>
          </p:nvSpPr>
          <p:spPr bwMode="auto">
            <a:xfrm>
              <a:off x="6996113" y="3057525"/>
              <a:ext cx="461963" cy="590550"/>
            </a:xfrm>
            <a:custGeom>
              <a:avLst/>
              <a:gdLst>
                <a:gd name="T0" fmla="*/ 0 w 109"/>
                <a:gd name="T1" fmla="*/ 0 h 139"/>
                <a:gd name="T2" fmla="*/ 67 w 109"/>
                <a:gd name="T3" fmla="*/ 139 h 139"/>
                <a:gd name="T4" fmla="*/ 109 w 109"/>
                <a:gd name="T5" fmla="*/ 111 h 139"/>
                <a:gd name="T6" fmla="*/ 0 w 109"/>
                <a:gd name="T7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39">
                  <a:moveTo>
                    <a:pt x="0" y="0"/>
                  </a:moveTo>
                  <a:cubicBezTo>
                    <a:pt x="0" y="0"/>
                    <a:pt x="59" y="51"/>
                    <a:pt x="67" y="139"/>
                  </a:cubicBezTo>
                  <a:cubicBezTo>
                    <a:pt x="67" y="139"/>
                    <a:pt x="93" y="135"/>
                    <a:pt x="109" y="111"/>
                  </a:cubicBezTo>
                  <a:cubicBezTo>
                    <a:pt x="109" y="111"/>
                    <a:pt x="98" y="22"/>
                    <a:pt x="0" y="0"/>
                  </a:cubicBezTo>
                  <a:close/>
                </a:path>
              </a:pathLst>
            </a:custGeom>
            <a:solidFill>
              <a:srgbClr val="C9B6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99"/>
            <p:cNvSpPr/>
            <p:nvPr/>
          </p:nvSpPr>
          <p:spPr bwMode="auto">
            <a:xfrm>
              <a:off x="6351588" y="3024188"/>
              <a:ext cx="923925" cy="296863"/>
            </a:xfrm>
            <a:custGeom>
              <a:avLst/>
              <a:gdLst>
                <a:gd name="T0" fmla="*/ 454 w 582"/>
                <a:gd name="T1" fmla="*/ 16 h 187"/>
                <a:gd name="T2" fmla="*/ 99 w 582"/>
                <a:gd name="T3" fmla="*/ 0 h 187"/>
                <a:gd name="T4" fmla="*/ 0 w 582"/>
                <a:gd name="T5" fmla="*/ 80 h 187"/>
                <a:gd name="T6" fmla="*/ 198 w 582"/>
                <a:gd name="T7" fmla="*/ 182 h 187"/>
                <a:gd name="T8" fmla="*/ 281 w 582"/>
                <a:gd name="T9" fmla="*/ 19 h 187"/>
                <a:gd name="T10" fmla="*/ 374 w 582"/>
                <a:gd name="T11" fmla="*/ 187 h 187"/>
                <a:gd name="T12" fmla="*/ 582 w 582"/>
                <a:gd name="T13" fmla="*/ 93 h 187"/>
                <a:gd name="T14" fmla="*/ 454 w 582"/>
                <a:gd name="T15" fmla="*/ 1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2" h="187">
                  <a:moveTo>
                    <a:pt x="454" y="16"/>
                  </a:moveTo>
                  <a:lnTo>
                    <a:pt x="99" y="0"/>
                  </a:lnTo>
                  <a:lnTo>
                    <a:pt x="0" y="80"/>
                  </a:lnTo>
                  <a:lnTo>
                    <a:pt x="198" y="182"/>
                  </a:lnTo>
                  <a:lnTo>
                    <a:pt x="281" y="19"/>
                  </a:lnTo>
                  <a:lnTo>
                    <a:pt x="374" y="187"/>
                  </a:lnTo>
                  <a:lnTo>
                    <a:pt x="582" y="93"/>
                  </a:lnTo>
                  <a:lnTo>
                    <a:pt x="454" y="16"/>
                  </a:lnTo>
                  <a:close/>
                </a:path>
              </a:pathLst>
            </a:custGeom>
            <a:solidFill>
              <a:srgbClr val="F9F0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Oval 100"/>
            <p:cNvSpPr>
              <a:spLocks noChangeArrowheads="1"/>
            </p:cNvSpPr>
            <p:nvPr/>
          </p:nvSpPr>
          <p:spPr bwMode="auto">
            <a:xfrm>
              <a:off x="6750050" y="3189288"/>
              <a:ext cx="101600" cy="101600"/>
            </a:xfrm>
            <a:prstGeom prst="ellipse">
              <a:avLst/>
            </a:pr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Oval 101"/>
            <p:cNvSpPr>
              <a:spLocks noChangeArrowheads="1"/>
            </p:cNvSpPr>
            <p:nvPr/>
          </p:nvSpPr>
          <p:spPr bwMode="auto">
            <a:xfrm>
              <a:off x="6750050" y="3392488"/>
              <a:ext cx="101600" cy="101600"/>
            </a:xfrm>
            <a:prstGeom prst="ellipse">
              <a:avLst/>
            </a:pr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102"/>
            <p:cNvSpPr/>
            <p:nvPr/>
          </p:nvSpPr>
          <p:spPr bwMode="auto">
            <a:xfrm>
              <a:off x="6605588" y="2986088"/>
              <a:ext cx="411163" cy="258763"/>
            </a:xfrm>
            <a:custGeom>
              <a:avLst/>
              <a:gdLst>
                <a:gd name="T0" fmla="*/ 134 w 259"/>
                <a:gd name="T1" fmla="*/ 51 h 163"/>
                <a:gd name="T2" fmla="*/ 0 w 259"/>
                <a:gd name="T3" fmla="*/ 0 h 163"/>
                <a:gd name="T4" fmla="*/ 0 w 259"/>
                <a:gd name="T5" fmla="*/ 157 h 163"/>
                <a:gd name="T6" fmla="*/ 129 w 259"/>
                <a:gd name="T7" fmla="*/ 115 h 163"/>
                <a:gd name="T8" fmla="*/ 251 w 259"/>
                <a:gd name="T9" fmla="*/ 163 h 163"/>
                <a:gd name="T10" fmla="*/ 259 w 259"/>
                <a:gd name="T11" fmla="*/ 16 h 163"/>
                <a:gd name="T12" fmla="*/ 134 w 259"/>
                <a:gd name="T13" fmla="*/ 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9" h="163">
                  <a:moveTo>
                    <a:pt x="134" y="51"/>
                  </a:moveTo>
                  <a:lnTo>
                    <a:pt x="0" y="0"/>
                  </a:lnTo>
                  <a:lnTo>
                    <a:pt x="0" y="157"/>
                  </a:lnTo>
                  <a:lnTo>
                    <a:pt x="129" y="115"/>
                  </a:lnTo>
                  <a:lnTo>
                    <a:pt x="251" y="163"/>
                  </a:lnTo>
                  <a:lnTo>
                    <a:pt x="259" y="16"/>
                  </a:lnTo>
                  <a:lnTo>
                    <a:pt x="134" y="51"/>
                  </a:lnTo>
                  <a:close/>
                </a:path>
              </a:pathLst>
            </a:custGeom>
            <a:solidFill>
              <a:srgbClr val="43AF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103"/>
            <p:cNvSpPr/>
            <p:nvPr/>
          </p:nvSpPr>
          <p:spPr bwMode="auto">
            <a:xfrm>
              <a:off x="6734175" y="3032125"/>
              <a:ext cx="139700" cy="169863"/>
            </a:xfrm>
            <a:custGeom>
              <a:avLst/>
              <a:gdLst>
                <a:gd name="T0" fmla="*/ 85 w 88"/>
                <a:gd name="T1" fmla="*/ 107 h 107"/>
                <a:gd name="T2" fmla="*/ 0 w 88"/>
                <a:gd name="T3" fmla="*/ 107 h 107"/>
                <a:gd name="T4" fmla="*/ 2 w 88"/>
                <a:gd name="T5" fmla="*/ 0 h 107"/>
                <a:gd name="T6" fmla="*/ 88 w 88"/>
                <a:gd name="T7" fmla="*/ 0 h 107"/>
                <a:gd name="T8" fmla="*/ 85 w 88"/>
                <a:gd name="T9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07">
                  <a:moveTo>
                    <a:pt x="85" y="107"/>
                  </a:moveTo>
                  <a:lnTo>
                    <a:pt x="0" y="107"/>
                  </a:lnTo>
                  <a:lnTo>
                    <a:pt x="2" y="0"/>
                  </a:lnTo>
                  <a:lnTo>
                    <a:pt x="88" y="0"/>
                  </a:lnTo>
                  <a:lnTo>
                    <a:pt x="85" y="107"/>
                  </a:lnTo>
                  <a:close/>
                </a:path>
              </a:pathLst>
            </a:custGeom>
            <a:solidFill>
              <a:srgbClr val="56D0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104"/>
            <p:cNvSpPr/>
            <p:nvPr/>
          </p:nvSpPr>
          <p:spPr bwMode="auto">
            <a:xfrm>
              <a:off x="9618663" y="2154238"/>
              <a:ext cx="292100" cy="339725"/>
            </a:xfrm>
            <a:custGeom>
              <a:avLst/>
              <a:gdLst>
                <a:gd name="T0" fmla="*/ 27 w 69"/>
                <a:gd name="T1" fmla="*/ 0 h 80"/>
                <a:gd name="T2" fmla="*/ 0 w 69"/>
                <a:gd name="T3" fmla="*/ 80 h 80"/>
                <a:gd name="T4" fmla="*/ 27 w 69"/>
                <a:gd name="T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80">
                  <a:moveTo>
                    <a:pt x="27" y="0"/>
                  </a:moveTo>
                  <a:cubicBezTo>
                    <a:pt x="69" y="6"/>
                    <a:pt x="33" y="79"/>
                    <a:pt x="0" y="80"/>
                  </a:cubicBezTo>
                  <a:lnTo>
                    <a:pt x="27" y="0"/>
                  </a:lnTo>
                  <a:close/>
                </a:path>
              </a:pathLst>
            </a:custGeom>
            <a:solidFill>
              <a:srgbClr val="E8A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105"/>
            <p:cNvSpPr/>
            <p:nvPr/>
          </p:nvSpPr>
          <p:spPr bwMode="auto">
            <a:xfrm>
              <a:off x="9334500" y="1593850"/>
              <a:ext cx="584200" cy="781050"/>
            </a:xfrm>
            <a:custGeom>
              <a:avLst/>
              <a:gdLst>
                <a:gd name="T0" fmla="*/ 42 w 138"/>
                <a:gd name="T1" fmla="*/ 18 h 184"/>
                <a:gd name="T2" fmla="*/ 66 w 138"/>
                <a:gd name="T3" fmla="*/ 90 h 184"/>
                <a:gd name="T4" fmla="*/ 97 w 138"/>
                <a:gd name="T5" fmla="*/ 89 h 184"/>
                <a:gd name="T6" fmla="*/ 61 w 138"/>
                <a:gd name="T7" fmla="*/ 184 h 184"/>
                <a:gd name="T8" fmla="*/ 0 w 138"/>
                <a:gd name="T9" fmla="*/ 41 h 184"/>
                <a:gd name="T10" fmla="*/ 42 w 138"/>
                <a:gd name="T11" fmla="*/ 1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8" h="184">
                  <a:moveTo>
                    <a:pt x="42" y="18"/>
                  </a:moveTo>
                  <a:cubicBezTo>
                    <a:pt x="65" y="31"/>
                    <a:pt x="76" y="66"/>
                    <a:pt x="66" y="90"/>
                  </a:cubicBezTo>
                  <a:cubicBezTo>
                    <a:pt x="75" y="84"/>
                    <a:pt x="87" y="83"/>
                    <a:pt x="97" y="89"/>
                  </a:cubicBezTo>
                  <a:cubicBezTo>
                    <a:pt x="138" y="115"/>
                    <a:pt x="76" y="167"/>
                    <a:pt x="61" y="184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1" y="22"/>
                    <a:pt x="12" y="0"/>
                    <a:pt x="42" y="18"/>
                  </a:cubicBezTo>
                  <a:close/>
                </a:path>
              </a:pathLst>
            </a:custGeom>
            <a:solidFill>
              <a:srgbClr val="B252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106"/>
            <p:cNvSpPr/>
            <p:nvPr/>
          </p:nvSpPr>
          <p:spPr bwMode="auto">
            <a:xfrm>
              <a:off x="8016875" y="1692275"/>
              <a:ext cx="1754188" cy="1400175"/>
            </a:xfrm>
            <a:custGeom>
              <a:avLst/>
              <a:gdLst>
                <a:gd name="T0" fmla="*/ 327 w 414"/>
                <a:gd name="T1" fmla="*/ 42 h 330"/>
                <a:gd name="T2" fmla="*/ 179 w 414"/>
                <a:gd name="T3" fmla="*/ 9 h 330"/>
                <a:gd name="T4" fmla="*/ 26 w 414"/>
                <a:gd name="T5" fmla="*/ 116 h 330"/>
                <a:gd name="T6" fmla="*/ 64 w 414"/>
                <a:gd name="T7" fmla="*/ 273 h 330"/>
                <a:gd name="T8" fmla="*/ 377 w 414"/>
                <a:gd name="T9" fmla="*/ 215 h 330"/>
                <a:gd name="T10" fmla="*/ 327 w 414"/>
                <a:gd name="T11" fmla="*/ 42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4" h="330">
                  <a:moveTo>
                    <a:pt x="327" y="42"/>
                  </a:moveTo>
                  <a:cubicBezTo>
                    <a:pt x="288" y="14"/>
                    <a:pt x="235" y="0"/>
                    <a:pt x="179" y="9"/>
                  </a:cubicBezTo>
                  <a:cubicBezTo>
                    <a:pt x="112" y="21"/>
                    <a:pt x="52" y="61"/>
                    <a:pt x="26" y="116"/>
                  </a:cubicBezTo>
                  <a:cubicBezTo>
                    <a:pt x="0" y="172"/>
                    <a:pt x="6" y="238"/>
                    <a:pt x="64" y="273"/>
                  </a:cubicBezTo>
                  <a:cubicBezTo>
                    <a:pt x="158" y="330"/>
                    <a:pt x="321" y="315"/>
                    <a:pt x="377" y="215"/>
                  </a:cubicBezTo>
                  <a:cubicBezTo>
                    <a:pt x="414" y="150"/>
                    <a:pt x="383" y="81"/>
                    <a:pt x="327" y="42"/>
                  </a:cubicBezTo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107"/>
            <p:cNvSpPr/>
            <p:nvPr/>
          </p:nvSpPr>
          <p:spPr bwMode="auto">
            <a:xfrm>
              <a:off x="8796338" y="2506663"/>
              <a:ext cx="487363" cy="309563"/>
            </a:xfrm>
            <a:custGeom>
              <a:avLst/>
              <a:gdLst>
                <a:gd name="T0" fmla="*/ 104 w 115"/>
                <a:gd name="T1" fmla="*/ 49 h 73"/>
                <a:gd name="T2" fmla="*/ 97 w 115"/>
                <a:gd name="T3" fmla="*/ 56 h 73"/>
                <a:gd name="T4" fmla="*/ 64 w 115"/>
                <a:gd name="T5" fmla="*/ 71 h 73"/>
                <a:gd name="T6" fmla="*/ 18 w 115"/>
                <a:gd name="T7" fmla="*/ 60 h 73"/>
                <a:gd name="T8" fmla="*/ 3 w 115"/>
                <a:gd name="T9" fmla="*/ 21 h 73"/>
                <a:gd name="T10" fmla="*/ 20 w 115"/>
                <a:gd name="T11" fmla="*/ 8 h 73"/>
                <a:gd name="T12" fmla="*/ 36 w 115"/>
                <a:gd name="T13" fmla="*/ 11 h 73"/>
                <a:gd name="T14" fmla="*/ 55 w 115"/>
                <a:gd name="T15" fmla="*/ 14 h 73"/>
                <a:gd name="T16" fmla="*/ 70 w 115"/>
                <a:gd name="T17" fmla="*/ 8 h 73"/>
                <a:gd name="T18" fmla="*/ 84 w 115"/>
                <a:gd name="T19" fmla="*/ 2 h 73"/>
                <a:gd name="T20" fmla="*/ 86 w 115"/>
                <a:gd name="T21" fmla="*/ 2 h 73"/>
                <a:gd name="T22" fmla="*/ 108 w 115"/>
                <a:gd name="T23" fmla="*/ 10 h 73"/>
                <a:gd name="T24" fmla="*/ 104 w 115"/>
                <a:gd name="T25" fmla="*/ 4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5" h="73">
                  <a:moveTo>
                    <a:pt x="104" y="49"/>
                  </a:moveTo>
                  <a:cubicBezTo>
                    <a:pt x="102" y="52"/>
                    <a:pt x="100" y="54"/>
                    <a:pt x="97" y="56"/>
                  </a:cubicBezTo>
                  <a:cubicBezTo>
                    <a:pt x="89" y="64"/>
                    <a:pt x="77" y="69"/>
                    <a:pt x="64" y="71"/>
                  </a:cubicBezTo>
                  <a:cubicBezTo>
                    <a:pt x="47" y="73"/>
                    <a:pt x="30" y="68"/>
                    <a:pt x="18" y="60"/>
                  </a:cubicBezTo>
                  <a:cubicBezTo>
                    <a:pt x="7" y="51"/>
                    <a:pt x="0" y="34"/>
                    <a:pt x="3" y="21"/>
                  </a:cubicBezTo>
                  <a:cubicBezTo>
                    <a:pt x="5" y="14"/>
                    <a:pt x="11" y="9"/>
                    <a:pt x="20" y="8"/>
                  </a:cubicBezTo>
                  <a:cubicBezTo>
                    <a:pt x="26" y="8"/>
                    <a:pt x="31" y="10"/>
                    <a:pt x="36" y="11"/>
                  </a:cubicBezTo>
                  <a:cubicBezTo>
                    <a:pt x="42" y="13"/>
                    <a:pt x="48" y="15"/>
                    <a:pt x="55" y="14"/>
                  </a:cubicBezTo>
                  <a:cubicBezTo>
                    <a:pt x="60" y="13"/>
                    <a:pt x="65" y="10"/>
                    <a:pt x="70" y="8"/>
                  </a:cubicBezTo>
                  <a:cubicBezTo>
                    <a:pt x="75" y="5"/>
                    <a:pt x="79" y="2"/>
                    <a:pt x="84" y="2"/>
                  </a:cubicBezTo>
                  <a:cubicBezTo>
                    <a:pt x="85" y="2"/>
                    <a:pt x="85" y="2"/>
                    <a:pt x="86" y="2"/>
                  </a:cubicBezTo>
                  <a:cubicBezTo>
                    <a:pt x="96" y="0"/>
                    <a:pt x="104" y="3"/>
                    <a:pt x="108" y="10"/>
                  </a:cubicBezTo>
                  <a:cubicBezTo>
                    <a:pt x="115" y="21"/>
                    <a:pt x="111" y="37"/>
                    <a:pt x="104" y="49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108"/>
            <p:cNvSpPr/>
            <p:nvPr/>
          </p:nvSpPr>
          <p:spPr bwMode="auto">
            <a:xfrm>
              <a:off x="8890000" y="2659063"/>
              <a:ext cx="295275" cy="165100"/>
            </a:xfrm>
            <a:custGeom>
              <a:avLst/>
              <a:gdLst>
                <a:gd name="T0" fmla="*/ 0 w 70"/>
                <a:gd name="T1" fmla="*/ 27 h 39"/>
                <a:gd name="T2" fmla="*/ 42 w 70"/>
                <a:gd name="T3" fmla="*/ 3 h 39"/>
                <a:gd name="T4" fmla="*/ 70 w 70"/>
                <a:gd name="T5" fmla="*/ 26 h 39"/>
                <a:gd name="T6" fmla="*/ 0 w 70"/>
                <a:gd name="T7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39">
                  <a:moveTo>
                    <a:pt x="0" y="27"/>
                  </a:moveTo>
                  <a:cubicBezTo>
                    <a:pt x="10" y="13"/>
                    <a:pt x="20" y="0"/>
                    <a:pt x="42" y="3"/>
                  </a:cubicBezTo>
                  <a:cubicBezTo>
                    <a:pt x="57" y="6"/>
                    <a:pt x="65" y="15"/>
                    <a:pt x="70" y="26"/>
                  </a:cubicBezTo>
                  <a:cubicBezTo>
                    <a:pt x="50" y="39"/>
                    <a:pt x="20" y="39"/>
                    <a:pt x="0" y="27"/>
                  </a:cubicBezTo>
                  <a:close/>
                </a:path>
              </a:pathLst>
            </a:custGeom>
            <a:solidFill>
              <a:srgbClr val="EF4D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109"/>
            <p:cNvSpPr/>
            <p:nvPr/>
          </p:nvSpPr>
          <p:spPr bwMode="auto">
            <a:xfrm>
              <a:off x="8809038" y="2493963"/>
              <a:ext cx="449263" cy="152400"/>
            </a:xfrm>
            <a:custGeom>
              <a:avLst/>
              <a:gdLst>
                <a:gd name="T0" fmla="*/ 0 w 106"/>
                <a:gd name="T1" fmla="*/ 22 h 36"/>
                <a:gd name="T2" fmla="*/ 0 w 106"/>
                <a:gd name="T3" fmla="*/ 21 h 36"/>
                <a:gd name="T4" fmla="*/ 17 w 106"/>
                <a:gd name="T5" fmla="*/ 8 h 36"/>
                <a:gd name="T6" fmla="*/ 33 w 106"/>
                <a:gd name="T7" fmla="*/ 11 h 36"/>
                <a:gd name="T8" fmla="*/ 52 w 106"/>
                <a:gd name="T9" fmla="*/ 14 h 36"/>
                <a:gd name="T10" fmla="*/ 67 w 106"/>
                <a:gd name="T11" fmla="*/ 7 h 36"/>
                <a:gd name="T12" fmla="*/ 81 w 106"/>
                <a:gd name="T13" fmla="*/ 2 h 36"/>
                <a:gd name="T14" fmla="*/ 83 w 106"/>
                <a:gd name="T15" fmla="*/ 1 h 36"/>
                <a:gd name="T16" fmla="*/ 105 w 106"/>
                <a:gd name="T17" fmla="*/ 10 h 36"/>
                <a:gd name="T18" fmla="*/ 106 w 106"/>
                <a:gd name="T19" fmla="*/ 12 h 36"/>
                <a:gd name="T20" fmla="*/ 94 w 106"/>
                <a:gd name="T21" fmla="*/ 21 h 36"/>
                <a:gd name="T22" fmla="*/ 0 w 106"/>
                <a:gd name="T23" fmla="*/ 2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6" h="36">
                  <a:moveTo>
                    <a:pt x="0" y="22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2" y="13"/>
                    <a:pt x="8" y="9"/>
                    <a:pt x="17" y="8"/>
                  </a:cubicBezTo>
                  <a:cubicBezTo>
                    <a:pt x="23" y="8"/>
                    <a:pt x="28" y="9"/>
                    <a:pt x="33" y="11"/>
                  </a:cubicBezTo>
                  <a:cubicBezTo>
                    <a:pt x="39" y="13"/>
                    <a:pt x="45" y="15"/>
                    <a:pt x="52" y="14"/>
                  </a:cubicBezTo>
                  <a:cubicBezTo>
                    <a:pt x="57" y="13"/>
                    <a:pt x="62" y="10"/>
                    <a:pt x="67" y="7"/>
                  </a:cubicBezTo>
                  <a:cubicBezTo>
                    <a:pt x="72" y="5"/>
                    <a:pt x="76" y="2"/>
                    <a:pt x="81" y="2"/>
                  </a:cubicBezTo>
                  <a:cubicBezTo>
                    <a:pt x="82" y="2"/>
                    <a:pt x="82" y="1"/>
                    <a:pt x="83" y="1"/>
                  </a:cubicBezTo>
                  <a:cubicBezTo>
                    <a:pt x="93" y="0"/>
                    <a:pt x="101" y="3"/>
                    <a:pt x="105" y="10"/>
                  </a:cubicBezTo>
                  <a:cubicBezTo>
                    <a:pt x="106" y="11"/>
                    <a:pt x="106" y="11"/>
                    <a:pt x="106" y="12"/>
                  </a:cubicBezTo>
                  <a:cubicBezTo>
                    <a:pt x="103" y="16"/>
                    <a:pt x="98" y="19"/>
                    <a:pt x="94" y="21"/>
                  </a:cubicBezTo>
                  <a:cubicBezTo>
                    <a:pt x="67" y="36"/>
                    <a:pt x="30" y="34"/>
                    <a:pt x="0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110"/>
            <p:cNvSpPr/>
            <p:nvPr/>
          </p:nvSpPr>
          <p:spPr bwMode="auto">
            <a:xfrm>
              <a:off x="9050338" y="1997075"/>
              <a:ext cx="411163" cy="446088"/>
            </a:xfrm>
            <a:custGeom>
              <a:avLst/>
              <a:gdLst>
                <a:gd name="T0" fmla="*/ 33 w 97"/>
                <a:gd name="T1" fmla="*/ 24 h 105"/>
                <a:gd name="T2" fmla="*/ 68 w 97"/>
                <a:gd name="T3" fmla="*/ 78 h 105"/>
                <a:gd name="T4" fmla="*/ 33 w 97"/>
                <a:gd name="T5" fmla="*/ 24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7" h="105">
                  <a:moveTo>
                    <a:pt x="33" y="24"/>
                  </a:moveTo>
                  <a:cubicBezTo>
                    <a:pt x="0" y="47"/>
                    <a:pt x="31" y="105"/>
                    <a:pt x="68" y="78"/>
                  </a:cubicBezTo>
                  <a:cubicBezTo>
                    <a:pt x="97" y="55"/>
                    <a:pt x="68" y="0"/>
                    <a:pt x="33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111"/>
            <p:cNvSpPr/>
            <p:nvPr/>
          </p:nvSpPr>
          <p:spPr bwMode="auto">
            <a:xfrm>
              <a:off x="9232900" y="2108200"/>
              <a:ext cx="144463" cy="165100"/>
            </a:xfrm>
            <a:custGeom>
              <a:avLst/>
              <a:gdLst>
                <a:gd name="T0" fmla="*/ 11 w 34"/>
                <a:gd name="T1" fmla="*/ 8 h 39"/>
                <a:gd name="T2" fmla="*/ 23 w 34"/>
                <a:gd name="T3" fmla="*/ 29 h 39"/>
                <a:gd name="T4" fmla="*/ 11 w 34"/>
                <a:gd name="T5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39">
                  <a:moveTo>
                    <a:pt x="11" y="8"/>
                  </a:moveTo>
                  <a:cubicBezTo>
                    <a:pt x="0" y="14"/>
                    <a:pt x="10" y="39"/>
                    <a:pt x="23" y="29"/>
                  </a:cubicBezTo>
                  <a:cubicBezTo>
                    <a:pt x="34" y="21"/>
                    <a:pt x="24" y="0"/>
                    <a:pt x="11" y="8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112"/>
            <p:cNvSpPr/>
            <p:nvPr/>
          </p:nvSpPr>
          <p:spPr bwMode="auto">
            <a:xfrm>
              <a:off x="8601075" y="2052638"/>
              <a:ext cx="411163" cy="406400"/>
            </a:xfrm>
            <a:custGeom>
              <a:avLst/>
              <a:gdLst>
                <a:gd name="T0" fmla="*/ 32 w 97"/>
                <a:gd name="T1" fmla="*/ 20 h 96"/>
                <a:gd name="T2" fmla="*/ 59 w 97"/>
                <a:gd name="T3" fmla="*/ 78 h 96"/>
                <a:gd name="T4" fmla="*/ 32 w 97"/>
                <a:gd name="T5" fmla="*/ 2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7" h="96">
                  <a:moveTo>
                    <a:pt x="32" y="20"/>
                  </a:moveTo>
                  <a:cubicBezTo>
                    <a:pt x="0" y="37"/>
                    <a:pt x="23" y="96"/>
                    <a:pt x="59" y="78"/>
                  </a:cubicBezTo>
                  <a:cubicBezTo>
                    <a:pt x="97" y="59"/>
                    <a:pt x="69" y="0"/>
                    <a:pt x="32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113"/>
            <p:cNvSpPr/>
            <p:nvPr/>
          </p:nvSpPr>
          <p:spPr bwMode="auto">
            <a:xfrm>
              <a:off x="8775700" y="2174875"/>
              <a:ext cx="155575" cy="119063"/>
            </a:xfrm>
            <a:custGeom>
              <a:avLst/>
              <a:gdLst>
                <a:gd name="T0" fmla="*/ 15 w 37"/>
                <a:gd name="T1" fmla="*/ 0 h 28"/>
                <a:gd name="T2" fmla="*/ 19 w 37"/>
                <a:gd name="T3" fmla="*/ 28 h 28"/>
                <a:gd name="T4" fmla="*/ 15 w 3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8">
                  <a:moveTo>
                    <a:pt x="15" y="0"/>
                  </a:moveTo>
                  <a:cubicBezTo>
                    <a:pt x="0" y="0"/>
                    <a:pt x="3" y="28"/>
                    <a:pt x="19" y="28"/>
                  </a:cubicBezTo>
                  <a:cubicBezTo>
                    <a:pt x="37" y="28"/>
                    <a:pt x="30" y="1"/>
                    <a:pt x="15" y="0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114"/>
            <p:cNvSpPr/>
            <p:nvPr/>
          </p:nvSpPr>
          <p:spPr bwMode="auto">
            <a:xfrm>
              <a:off x="9032875" y="2166938"/>
              <a:ext cx="284163" cy="309563"/>
            </a:xfrm>
            <a:custGeom>
              <a:avLst/>
              <a:gdLst>
                <a:gd name="T0" fmla="*/ 4 w 67"/>
                <a:gd name="T1" fmla="*/ 30 h 73"/>
                <a:gd name="T2" fmla="*/ 37 w 67"/>
                <a:gd name="T3" fmla="*/ 29 h 73"/>
                <a:gd name="T4" fmla="*/ 4 w 67"/>
                <a:gd name="T5" fmla="*/ 3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7" h="73">
                  <a:moveTo>
                    <a:pt x="4" y="30"/>
                  </a:moveTo>
                  <a:cubicBezTo>
                    <a:pt x="8" y="0"/>
                    <a:pt x="15" y="6"/>
                    <a:pt x="37" y="29"/>
                  </a:cubicBezTo>
                  <a:cubicBezTo>
                    <a:pt x="67" y="59"/>
                    <a:pt x="0" y="73"/>
                    <a:pt x="4" y="30"/>
                  </a:cubicBezTo>
                  <a:close/>
                </a:path>
              </a:pathLst>
            </a:custGeom>
            <a:solidFill>
              <a:srgbClr val="F28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115"/>
            <p:cNvSpPr/>
            <p:nvPr/>
          </p:nvSpPr>
          <p:spPr bwMode="auto">
            <a:xfrm>
              <a:off x="9261475" y="2362200"/>
              <a:ext cx="238125" cy="212725"/>
            </a:xfrm>
            <a:custGeom>
              <a:avLst/>
              <a:gdLst>
                <a:gd name="T0" fmla="*/ 32 w 56"/>
                <a:gd name="T1" fmla="*/ 0 h 50"/>
                <a:gd name="T2" fmla="*/ 22 w 56"/>
                <a:gd name="T3" fmla="*/ 3 h 50"/>
                <a:gd name="T4" fmla="*/ 36 w 56"/>
                <a:gd name="T5" fmla="*/ 50 h 50"/>
                <a:gd name="T6" fmla="*/ 38 w 56"/>
                <a:gd name="T7" fmla="*/ 50 h 50"/>
                <a:gd name="T8" fmla="*/ 54 w 56"/>
                <a:gd name="T9" fmla="*/ 25 h 50"/>
                <a:gd name="T10" fmla="*/ 32 w 56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50">
                  <a:moveTo>
                    <a:pt x="32" y="0"/>
                  </a:moveTo>
                  <a:cubicBezTo>
                    <a:pt x="29" y="0"/>
                    <a:pt x="26" y="1"/>
                    <a:pt x="22" y="3"/>
                  </a:cubicBezTo>
                  <a:cubicBezTo>
                    <a:pt x="0" y="16"/>
                    <a:pt x="17" y="48"/>
                    <a:pt x="36" y="50"/>
                  </a:cubicBezTo>
                  <a:cubicBezTo>
                    <a:pt x="37" y="50"/>
                    <a:pt x="38" y="50"/>
                    <a:pt x="38" y="50"/>
                  </a:cubicBezTo>
                  <a:cubicBezTo>
                    <a:pt x="52" y="50"/>
                    <a:pt x="56" y="38"/>
                    <a:pt x="54" y="25"/>
                  </a:cubicBezTo>
                  <a:cubicBezTo>
                    <a:pt x="52" y="13"/>
                    <a:pt x="44" y="0"/>
                    <a:pt x="32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116"/>
            <p:cNvSpPr/>
            <p:nvPr/>
          </p:nvSpPr>
          <p:spPr bwMode="auto">
            <a:xfrm>
              <a:off x="8534400" y="2481263"/>
              <a:ext cx="254000" cy="215900"/>
            </a:xfrm>
            <a:custGeom>
              <a:avLst/>
              <a:gdLst>
                <a:gd name="T0" fmla="*/ 27 w 60"/>
                <a:gd name="T1" fmla="*/ 0 h 51"/>
                <a:gd name="T2" fmla="*/ 13 w 60"/>
                <a:gd name="T3" fmla="*/ 46 h 51"/>
                <a:gd name="T4" fmla="*/ 25 w 60"/>
                <a:gd name="T5" fmla="*/ 51 h 51"/>
                <a:gd name="T6" fmla="*/ 30 w 60"/>
                <a:gd name="T7" fmla="*/ 0 h 51"/>
                <a:gd name="T8" fmla="*/ 27 w 60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51">
                  <a:moveTo>
                    <a:pt x="27" y="0"/>
                  </a:moveTo>
                  <a:cubicBezTo>
                    <a:pt x="5" y="0"/>
                    <a:pt x="0" y="33"/>
                    <a:pt x="13" y="46"/>
                  </a:cubicBezTo>
                  <a:cubicBezTo>
                    <a:pt x="17" y="50"/>
                    <a:pt x="21" y="51"/>
                    <a:pt x="25" y="51"/>
                  </a:cubicBezTo>
                  <a:cubicBezTo>
                    <a:pt x="45" y="51"/>
                    <a:pt x="60" y="4"/>
                    <a:pt x="30" y="0"/>
                  </a:cubicBezTo>
                  <a:cubicBezTo>
                    <a:pt x="29" y="0"/>
                    <a:pt x="28" y="0"/>
                    <a:pt x="27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117"/>
            <p:cNvSpPr/>
            <p:nvPr/>
          </p:nvSpPr>
          <p:spPr bwMode="auto">
            <a:xfrm>
              <a:off x="8113713" y="2633663"/>
              <a:ext cx="0" cy="4763"/>
            </a:xfrm>
            <a:custGeom>
              <a:avLst/>
              <a:gdLst>
                <a:gd name="T0" fmla="*/ 3 h 3"/>
                <a:gd name="T1" fmla="*/ 0 h 3"/>
                <a:gd name="T2" fmla="*/ 3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D8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118"/>
            <p:cNvSpPr/>
            <p:nvPr/>
          </p:nvSpPr>
          <p:spPr bwMode="auto">
            <a:xfrm>
              <a:off x="7356475" y="1281113"/>
              <a:ext cx="2270125" cy="1352550"/>
            </a:xfrm>
            <a:custGeom>
              <a:avLst/>
              <a:gdLst>
                <a:gd name="T0" fmla="*/ 382 w 536"/>
                <a:gd name="T1" fmla="*/ 31 h 319"/>
                <a:gd name="T2" fmla="*/ 380 w 536"/>
                <a:gd name="T3" fmla="*/ 36 h 319"/>
                <a:gd name="T4" fmla="*/ 379 w 536"/>
                <a:gd name="T5" fmla="*/ 36 h 319"/>
                <a:gd name="T6" fmla="*/ 328 w 536"/>
                <a:gd name="T7" fmla="*/ 42 h 319"/>
                <a:gd name="T8" fmla="*/ 152 w 536"/>
                <a:gd name="T9" fmla="*/ 44 h 319"/>
                <a:gd name="T10" fmla="*/ 179 w 536"/>
                <a:gd name="T11" fmla="*/ 319 h 319"/>
                <a:gd name="T12" fmla="*/ 283 w 536"/>
                <a:gd name="T13" fmla="*/ 185 h 319"/>
                <a:gd name="T14" fmla="*/ 483 w 536"/>
                <a:gd name="T15" fmla="*/ 153 h 319"/>
                <a:gd name="T16" fmla="*/ 519 w 536"/>
                <a:gd name="T17" fmla="*/ 118 h 319"/>
                <a:gd name="T18" fmla="*/ 382 w 536"/>
                <a:gd name="T19" fmla="*/ 31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6" h="319">
                  <a:moveTo>
                    <a:pt x="382" y="31"/>
                  </a:moveTo>
                  <a:cubicBezTo>
                    <a:pt x="381" y="33"/>
                    <a:pt x="381" y="35"/>
                    <a:pt x="380" y="36"/>
                  </a:cubicBezTo>
                  <a:cubicBezTo>
                    <a:pt x="379" y="36"/>
                    <a:pt x="379" y="36"/>
                    <a:pt x="379" y="36"/>
                  </a:cubicBezTo>
                  <a:cubicBezTo>
                    <a:pt x="353" y="7"/>
                    <a:pt x="334" y="19"/>
                    <a:pt x="328" y="42"/>
                  </a:cubicBezTo>
                  <a:cubicBezTo>
                    <a:pt x="257" y="54"/>
                    <a:pt x="198" y="0"/>
                    <a:pt x="152" y="44"/>
                  </a:cubicBezTo>
                  <a:cubicBezTo>
                    <a:pt x="0" y="192"/>
                    <a:pt x="178" y="312"/>
                    <a:pt x="179" y="319"/>
                  </a:cubicBezTo>
                  <a:cubicBezTo>
                    <a:pt x="188" y="240"/>
                    <a:pt x="255" y="187"/>
                    <a:pt x="283" y="185"/>
                  </a:cubicBezTo>
                  <a:cubicBezTo>
                    <a:pt x="345" y="180"/>
                    <a:pt x="430" y="187"/>
                    <a:pt x="483" y="153"/>
                  </a:cubicBezTo>
                  <a:cubicBezTo>
                    <a:pt x="495" y="146"/>
                    <a:pt x="507" y="133"/>
                    <a:pt x="519" y="118"/>
                  </a:cubicBezTo>
                  <a:cubicBezTo>
                    <a:pt x="536" y="40"/>
                    <a:pt x="436" y="8"/>
                    <a:pt x="382" y="31"/>
                  </a:cubicBezTo>
                  <a:close/>
                </a:path>
              </a:pathLst>
            </a:custGeom>
            <a:solidFill>
              <a:srgbClr val="D8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119"/>
            <p:cNvSpPr/>
            <p:nvPr/>
          </p:nvSpPr>
          <p:spPr bwMode="auto">
            <a:xfrm>
              <a:off x="7945438" y="2209800"/>
              <a:ext cx="368300" cy="415925"/>
            </a:xfrm>
            <a:custGeom>
              <a:avLst/>
              <a:gdLst>
                <a:gd name="T0" fmla="*/ 20 w 87"/>
                <a:gd name="T1" fmla="*/ 8 h 98"/>
                <a:gd name="T2" fmla="*/ 87 w 87"/>
                <a:gd name="T3" fmla="*/ 29 h 98"/>
                <a:gd name="T4" fmla="*/ 79 w 87"/>
                <a:gd name="T5" fmla="*/ 84 h 98"/>
                <a:gd name="T6" fmla="*/ 13 w 87"/>
                <a:gd name="T7" fmla="*/ 48 h 98"/>
                <a:gd name="T8" fmla="*/ 20 w 87"/>
                <a:gd name="T9" fmla="*/ 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98">
                  <a:moveTo>
                    <a:pt x="20" y="8"/>
                  </a:moveTo>
                  <a:cubicBezTo>
                    <a:pt x="39" y="0"/>
                    <a:pt x="74" y="15"/>
                    <a:pt x="87" y="29"/>
                  </a:cubicBezTo>
                  <a:cubicBezTo>
                    <a:pt x="79" y="84"/>
                    <a:pt x="79" y="84"/>
                    <a:pt x="79" y="84"/>
                  </a:cubicBezTo>
                  <a:cubicBezTo>
                    <a:pt x="77" y="98"/>
                    <a:pt x="17" y="54"/>
                    <a:pt x="13" y="48"/>
                  </a:cubicBezTo>
                  <a:cubicBezTo>
                    <a:pt x="0" y="30"/>
                    <a:pt x="8" y="12"/>
                    <a:pt x="20" y="8"/>
                  </a:cubicBezTo>
                  <a:close/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120"/>
            <p:cNvSpPr/>
            <p:nvPr/>
          </p:nvSpPr>
          <p:spPr bwMode="auto">
            <a:xfrm>
              <a:off x="9172575" y="1984375"/>
              <a:ext cx="204788" cy="68263"/>
            </a:xfrm>
            <a:custGeom>
              <a:avLst/>
              <a:gdLst>
                <a:gd name="T0" fmla="*/ 10 w 48"/>
                <a:gd name="T1" fmla="*/ 0 h 16"/>
                <a:gd name="T2" fmla="*/ 38 w 48"/>
                <a:gd name="T3" fmla="*/ 0 h 16"/>
                <a:gd name="T4" fmla="*/ 38 w 48"/>
                <a:gd name="T5" fmla="*/ 16 h 16"/>
                <a:gd name="T6" fmla="*/ 10 w 48"/>
                <a:gd name="T7" fmla="*/ 16 h 16"/>
                <a:gd name="T8" fmla="*/ 10 w 48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6">
                  <a:moveTo>
                    <a:pt x="10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48" y="0"/>
                    <a:pt x="48" y="16"/>
                    <a:pt x="38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0" y="16"/>
                    <a:pt x="0" y="0"/>
                    <a:pt x="10" y="0"/>
                  </a:cubicBezTo>
                  <a:close/>
                </a:path>
              </a:pathLst>
            </a:custGeom>
            <a:solidFill>
              <a:srgbClr val="B252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121"/>
            <p:cNvSpPr/>
            <p:nvPr/>
          </p:nvSpPr>
          <p:spPr bwMode="auto">
            <a:xfrm>
              <a:off x="8674100" y="2022475"/>
              <a:ext cx="219075" cy="63500"/>
            </a:xfrm>
            <a:custGeom>
              <a:avLst/>
              <a:gdLst>
                <a:gd name="T0" fmla="*/ 10 w 52"/>
                <a:gd name="T1" fmla="*/ 0 h 15"/>
                <a:gd name="T2" fmla="*/ 42 w 52"/>
                <a:gd name="T3" fmla="*/ 0 h 15"/>
                <a:gd name="T4" fmla="*/ 42 w 52"/>
                <a:gd name="T5" fmla="*/ 15 h 15"/>
                <a:gd name="T6" fmla="*/ 10 w 52"/>
                <a:gd name="T7" fmla="*/ 15 h 15"/>
                <a:gd name="T8" fmla="*/ 10 w 52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15">
                  <a:moveTo>
                    <a:pt x="10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52" y="0"/>
                    <a:pt x="52" y="15"/>
                    <a:pt x="42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0" y="15"/>
                    <a:pt x="0" y="0"/>
                    <a:pt x="10" y="0"/>
                  </a:cubicBezTo>
                  <a:close/>
                </a:path>
              </a:pathLst>
            </a:custGeom>
            <a:solidFill>
              <a:srgbClr val="B252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122"/>
            <p:cNvSpPr/>
            <p:nvPr/>
          </p:nvSpPr>
          <p:spPr bwMode="auto">
            <a:xfrm>
              <a:off x="7750175" y="792163"/>
              <a:ext cx="1508125" cy="900113"/>
            </a:xfrm>
            <a:custGeom>
              <a:avLst/>
              <a:gdLst>
                <a:gd name="T0" fmla="*/ 103 w 356"/>
                <a:gd name="T1" fmla="*/ 186 h 212"/>
                <a:gd name="T2" fmla="*/ 36 w 356"/>
                <a:gd name="T3" fmla="*/ 91 h 212"/>
                <a:gd name="T4" fmla="*/ 332 w 356"/>
                <a:gd name="T5" fmla="*/ 23 h 212"/>
                <a:gd name="T6" fmla="*/ 319 w 356"/>
                <a:gd name="T7" fmla="*/ 166 h 212"/>
                <a:gd name="T8" fmla="*/ 103 w 356"/>
                <a:gd name="T9" fmla="*/ 186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6" h="212">
                  <a:moveTo>
                    <a:pt x="103" y="186"/>
                  </a:moveTo>
                  <a:cubicBezTo>
                    <a:pt x="103" y="186"/>
                    <a:pt x="0" y="124"/>
                    <a:pt x="36" y="91"/>
                  </a:cubicBezTo>
                  <a:cubicBezTo>
                    <a:pt x="73" y="58"/>
                    <a:pt x="308" y="0"/>
                    <a:pt x="332" y="23"/>
                  </a:cubicBezTo>
                  <a:cubicBezTo>
                    <a:pt x="356" y="46"/>
                    <a:pt x="333" y="144"/>
                    <a:pt x="319" y="166"/>
                  </a:cubicBezTo>
                  <a:cubicBezTo>
                    <a:pt x="319" y="166"/>
                    <a:pt x="175" y="212"/>
                    <a:pt x="103" y="186"/>
                  </a:cubicBezTo>
                  <a:close/>
                </a:path>
              </a:pathLst>
            </a:custGeom>
            <a:solidFill>
              <a:srgbClr val="43AF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123"/>
            <p:cNvSpPr/>
            <p:nvPr/>
          </p:nvSpPr>
          <p:spPr bwMode="auto">
            <a:xfrm>
              <a:off x="8156575" y="1322388"/>
              <a:ext cx="1630363" cy="615950"/>
            </a:xfrm>
            <a:custGeom>
              <a:avLst/>
              <a:gdLst>
                <a:gd name="T0" fmla="*/ 7 w 385"/>
                <a:gd name="T1" fmla="*/ 59 h 145"/>
                <a:gd name="T2" fmla="*/ 309 w 385"/>
                <a:gd name="T3" fmla="*/ 91 h 145"/>
                <a:gd name="T4" fmla="*/ 239 w 385"/>
                <a:gd name="T5" fmla="*/ 2 h 145"/>
                <a:gd name="T6" fmla="*/ 7 w 385"/>
                <a:gd name="T7" fmla="*/ 59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5" h="145">
                  <a:moveTo>
                    <a:pt x="7" y="59"/>
                  </a:moveTo>
                  <a:cubicBezTo>
                    <a:pt x="0" y="59"/>
                    <a:pt x="128" y="145"/>
                    <a:pt x="309" y="91"/>
                  </a:cubicBezTo>
                  <a:cubicBezTo>
                    <a:pt x="385" y="68"/>
                    <a:pt x="270" y="0"/>
                    <a:pt x="239" y="2"/>
                  </a:cubicBezTo>
                  <a:cubicBezTo>
                    <a:pt x="239" y="2"/>
                    <a:pt x="159" y="45"/>
                    <a:pt x="7" y="59"/>
                  </a:cubicBezTo>
                  <a:close/>
                </a:path>
              </a:pathLst>
            </a:custGeom>
            <a:solidFill>
              <a:srgbClr val="7668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124"/>
            <p:cNvSpPr/>
            <p:nvPr/>
          </p:nvSpPr>
          <p:spPr bwMode="auto">
            <a:xfrm>
              <a:off x="8877300" y="987425"/>
              <a:ext cx="219075" cy="466725"/>
            </a:xfrm>
            <a:custGeom>
              <a:avLst/>
              <a:gdLst>
                <a:gd name="T0" fmla="*/ 51 w 52"/>
                <a:gd name="T1" fmla="*/ 54 h 110"/>
                <a:gd name="T2" fmla="*/ 29 w 52"/>
                <a:gd name="T3" fmla="*/ 109 h 110"/>
                <a:gd name="T4" fmla="*/ 1 w 52"/>
                <a:gd name="T5" fmla="*/ 56 h 110"/>
                <a:gd name="T6" fmla="*/ 23 w 52"/>
                <a:gd name="T7" fmla="*/ 1 h 110"/>
                <a:gd name="T8" fmla="*/ 51 w 52"/>
                <a:gd name="T9" fmla="*/ 5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110">
                  <a:moveTo>
                    <a:pt x="51" y="54"/>
                  </a:moveTo>
                  <a:cubicBezTo>
                    <a:pt x="52" y="84"/>
                    <a:pt x="42" y="108"/>
                    <a:pt x="29" y="109"/>
                  </a:cubicBezTo>
                  <a:cubicBezTo>
                    <a:pt x="15" y="110"/>
                    <a:pt x="3" y="86"/>
                    <a:pt x="1" y="56"/>
                  </a:cubicBezTo>
                  <a:cubicBezTo>
                    <a:pt x="0" y="27"/>
                    <a:pt x="10" y="2"/>
                    <a:pt x="23" y="1"/>
                  </a:cubicBezTo>
                  <a:cubicBezTo>
                    <a:pt x="37" y="0"/>
                    <a:pt x="49" y="24"/>
                    <a:pt x="51" y="54"/>
                  </a:cubicBezTo>
                  <a:close/>
                </a:path>
              </a:pathLst>
            </a:custGeom>
            <a:solidFill>
              <a:srgbClr val="F4D4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125"/>
            <p:cNvSpPr/>
            <p:nvPr/>
          </p:nvSpPr>
          <p:spPr bwMode="auto">
            <a:xfrm>
              <a:off x="9004300" y="3197225"/>
              <a:ext cx="808038" cy="454025"/>
            </a:xfrm>
            <a:custGeom>
              <a:avLst/>
              <a:gdLst>
                <a:gd name="T0" fmla="*/ 166 w 191"/>
                <a:gd name="T1" fmla="*/ 21 h 107"/>
                <a:gd name="T2" fmla="*/ 151 w 191"/>
                <a:gd name="T3" fmla="*/ 29 h 107"/>
                <a:gd name="T4" fmla="*/ 93 w 191"/>
                <a:gd name="T5" fmla="*/ 25 h 107"/>
                <a:gd name="T6" fmla="*/ 20 w 191"/>
                <a:gd name="T7" fmla="*/ 0 h 107"/>
                <a:gd name="T8" fmla="*/ 0 w 191"/>
                <a:gd name="T9" fmla="*/ 58 h 107"/>
                <a:gd name="T10" fmla="*/ 49 w 191"/>
                <a:gd name="T11" fmla="*/ 70 h 107"/>
                <a:gd name="T12" fmla="*/ 48 w 191"/>
                <a:gd name="T13" fmla="*/ 71 h 107"/>
                <a:gd name="T14" fmla="*/ 110 w 191"/>
                <a:gd name="T15" fmla="*/ 95 h 107"/>
                <a:gd name="T16" fmla="*/ 110 w 191"/>
                <a:gd name="T17" fmla="*/ 98 h 107"/>
                <a:gd name="T18" fmla="*/ 150 w 191"/>
                <a:gd name="T19" fmla="*/ 80 h 107"/>
                <a:gd name="T20" fmla="*/ 158 w 191"/>
                <a:gd name="T21" fmla="*/ 51 h 107"/>
                <a:gd name="T22" fmla="*/ 172 w 191"/>
                <a:gd name="T23" fmla="*/ 23 h 107"/>
                <a:gd name="T24" fmla="*/ 166 w 191"/>
                <a:gd name="T25" fmla="*/ 2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1" h="107">
                  <a:moveTo>
                    <a:pt x="166" y="21"/>
                  </a:moveTo>
                  <a:cubicBezTo>
                    <a:pt x="161" y="22"/>
                    <a:pt x="157" y="29"/>
                    <a:pt x="151" y="29"/>
                  </a:cubicBezTo>
                  <a:cubicBezTo>
                    <a:pt x="130" y="27"/>
                    <a:pt x="115" y="20"/>
                    <a:pt x="93" y="25"/>
                  </a:cubicBezTo>
                  <a:cubicBezTo>
                    <a:pt x="55" y="3"/>
                    <a:pt x="20" y="0"/>
                    <a:pt x="20" y="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10" y="62"/>
                    <a:pt x="49" y="70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71" y="69"/>
                    <a:pt x="92" y="91"/>
                    <a:pt x="110" y="95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22" y="97"/>
                    <a:pt x="155" y="107"/>
                    <a:pt x="150" y="80"/>
                  </a:cubicBezTo>
                  <a:cubicBezTo>
                    <a:pt x="174" y="85"/>
                    <a:pt x="170" y="62"/>
                    <a:pt x="158" y="51"/>
                  </a:cubicBezTo>
                  <a:cubicBezTo>
                    <a:pt x="164" y="56"/>
                    <a:pt x="191" y="33"/>
                    <a:pt x="172" y="23"/>
                  </a:cubicBezTo>
                  <a:cubicBezTo>
                    <a:pt x="170" y="21"/>
                    <a:pt x="168" y="21"/>
                    <a:pt x="166" y="21"/>
                  </a:cubicBezTo>
                  <a:close/>
                </a:path>
              </a:pathLst>
            </a:custGeom>
            <a:solidFill>
              <a:srgbClr val="E8AA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126"/>
            <p:cNvSpPr/>
            <p:nvPr/>
          </p:nvSpPr>
          <p:spPr bwMode="auto">
            <a:xfrm>
              <a:off x="828675" y="4500563"/>
              <a:ext cx="6530975" cy="127000"/>
            </a:xfrm>
            <a:custGeom>
              <a:avLst/>
              <a:gdLst>
                <a:gd name="T0" fmla="*/ 1542 w 1542"/>
                <a:gd name="T1" fmla="*/ 15 h 30"/>
                <a:gd name="T2" fmla="*/ 1527 w 1542"/>
                <a:gd name="T3" fmla="*/ 30 h 30"/>
                <a:gd name="T4" fmla="*/ 15 w 1542"/>
                <a:gd name="T5" fmla="*/ 30 h 30"/>
                <a:gd name="T6" fmla="*/ 0 w 1542"/>
                <a:gd name="T7" fmla="*/ 15 h 30"/>
                <a:gd name="T8" fmla="*/ 15 w 1542"/>
                <a:gd name="T9" fmla="*/ 0 h 30"/>
                <a:gd name="T10" fmla="*/ 1527 w 1542"/>
                <a:gd name="T11" fmla="*/ 0 h 30"/>
                <a:gd name="T12" fmla="*/ 1542 w 1542"/>
                <a:gd name="T13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42" h="30">
                  <a:moveTo>
                    <a:pt x="1542" y="15"/>
                  </a:moveTo>
                  <a:cubicBezTo>
                    <a:pt x="1542" y="23"/>
                    <a:pt x="1535" y="30"/>
                    <a:pt x="1527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6" y="30"/>
                    <a:pt x="0" y="23"/>
                    <a:pt x="0" y="15"/>
                  </a:cubicBezTo>
                  <a:cubicBezTo>
                    <a:pt x="0" y="7"/>
                    <a:pt x="6" y="0"/>
                    <a:pt x="15" y="0"/>
                  </a:cubicBezTo>
                  <a:cubicBezTo>
                    <a:pt x="1527" y="0"/>
                    <a:pt x="1527" y="0"/>
                    <a:pt x="1527" y="0"/>
                  </a:cubicBezTo>
                  <a:cubicBezTo>
                    <a:pt x="1535" y="0"/>
                    <a:pt x="1542" y="7"/>
                    <a:pt x="1542" y="15"/>
                  </a:cubicBezTo>
                  <a:close/>
                </a:path>
              </a:pathLst>
            </a:custGeom>
            <a:solidFill>
              <a:srgbClr val="E5C0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127"/>
            <p:cNvSpPr/>
            <p:nvPr/>
          </p:nvSpPr>
          <p:spPr bwMode="auto">
            <a:xfrm>
              <a:off x="828675" y="4414838"/>
              <a:ext cx="6530975" cy="128588"/>
            </a:xfrm>
            <a:custGeom>
              <a:avLst/>
              <a:gdLst>
                <a:gd name="T0" fmla="*/ 1542 w 1542"/>
                <a:gd name="T1" fmla="*/ 15 h 30"/>
                <a:gd name="T2" fmla="*/ 1527 w 1542"/>
                <a:gd name="T3" fmla="*/ 30 h 30"/>
                <a:gd name="T4" fmla="*/ 15 w 1542"/>
                <a:gd name="T5" fmla="*/ 30 h 30"/>
                <a:gd name="T6" fmla="*/ 0 w 1542"/>
                <a:gd name="T7" fmla="*/ 15 h 30"/>
                <a:gd name="T8" fmla="*/ 15 w 1542"/>
                <a:gd name="T9" fmla="*/ 0 h 30"/>
                <a:gd name="T10" fmla="*/ 1527 w 1542"/>
                <a:gd name="T11" fmla="*/ 0 h 30"/>
                <a:gd name="T12" fmla="*/ 1542 w 1542"/>
                <a:gd name="T13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42" h="30">
                  <a:moveTo>
                    <a:pt x="1542" y="15"/>
                  </a:moveTo>
                  <a:cubicBezTo>
                    <a:pt x="1542" y="23"/>
                    <a:pt x="1535" y="30"/>
                    <a:pt x="1527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6" y="30"/>
                    <a:pt x="0" y="23"/>
                    <a:pt x="0" y="15"/>
                  </a:cubicBezTo>
                  <a:cubicBezTo>
                    <a:pt x="0" y="7"/>
                    <a:pt x="6" y="0"/>
                    <a:pt x="15" y="0"/>
                  </a:cubicBezTo>
                  <a:cubicBezTo>
                    <a:pt x="1527" y="0"/>
                    <a:pt x="1527" y="0"/>
                    <a:pt x="1527" y="0"/>
                  </a:cubicBezTo>
                  <a:cubicBezTo>
                    <a:pt x="1535" y="0"/>
                    <a:pt x="1542" y="7"/>
                    <a:pt x="1542" y="15"/>
                  </a:cubicBezTo>
                  <a:close/>
                </a:path>
              </a:pathLst>
            </a:custGeom>
            <a:solidFill>
              <a:srgbClr val="9681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31" name="文本框 130"/>
          <p:cNvSpPr txBox="1"/>
          <p:nvPr/>
        </p:nvSpPr>
        <p:spPr>
          <a:xfrm>
            <a:off x="3911628" y="2831821"/>
            <a:ext cx="44262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n w="19050">
                  <a:solidFill>
                    <a:schemeClr val="bg1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Part 3  </a:t>
            </a:r>
            <a:r>
              <a:rPr lang="zh-CN" altLang="en-US" sz="3600" b="1" dirty="0">
                <a:ln w="19050">
                  <a:solidFill>
                    <a:schemeClr val="bg1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在此添加标题</a:t>
            </a:r>
            <a:endParaRPr lang="zh-CN" altLang="en-US" sz="3600" b="1" dirty="0">
              <a:ln w="19050">
                <a:solidFill>
                  <a:schemeClr val="bg1"/>
                </a:solidFill>
                <a:prstDash val="solid"/>
              </a:ln>
              <a:solidFill>
                <a:srgbClr val="92D05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grpSp>
        <p:nvGrpSpPr>
          <p:cNvPr id="132" name="组合 131"/>
          <p:cNvGrpSpPr/>
          <p:nvPr/>
        </p:nvGrpSpPr>
        <p:grpSpPr>
          <a:xfrm>
            <a:off x="2118669" y="6270452"/>
            <a:ext cx="931863" cy="911225"/>
            <a:chOff x="5824538" y="2973388"/>
            <a:chExt cx="931863" cy="911225"/>
          </a:xfrm>
        </p:grpSpPr>
        <p:sp>
          <p:nvSpPr>
            <p:cNvPr id="133" name="Freeform 40662"/>
            <p:cNvSpPr/>
            <p:nvPr/>
          </p:nvSpPr>
          <p:spPr bwMode="auto">
            <a:xfrm>
              <a:off x="6453188" y="2973388"/>
              <a:ext cx="50800" cy="382588"/>
            </a:xfrm>
            <a:custGeom>
              <a:avLst/>
              <a:gdLst>
                <a:gd name="T0" fmla="*/ 2 w 12"/>
                <a:gd name="T1" fmla="*/ 85 h 89"/>
                <a:gd name="T2" fmla="*/ 9 w 12"/>
                <a:gd name="T3" fmla="*/ 89 h 89"/>
                <a:gd name="T4" fmla="*/ 12 w 12"/>
                <a:gd name="T5" fmla="*/ 0 h 89"/>
                <a:gd name="T6" fmla="*/ 2 w 12"/>
                <a:gd name="T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9">
                  <a:moveTo>
                    <a:pt x="2" y="85"/>
                  </a:moveTo>
                  <a:cubicBezTo>
                    <a:pt x="9" y="89"/>
                    <a:pt x="9" y="89"/>
                    <a:pt x="9" y="89"/>
                  </a:cubicBezTo>
                  <a:cubicBezTo>
                    <a:pt x="9" y="89"/>
                    <a:pt x="8" y="18"/>
                    <a:pt x="12" y="0"/>
                  </a:cubicBezTo>
                  <a:cubicBezTo>
                    <a:pt x="12" y="0"/>
                    <a:pt x="0" y="35"/>
                    <a:pt x="2" y="8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40663"/>
            <p:cNvSpPr/>
            <p:nvPr/>
          </p:nvSpPr>
          <p:spPr bwMode="auto">
            <a:xfrm>
              <a:off x="6521450" y="3051175"/>
              <a:ext cx="38100" cy="282575"/>
            </a:xfrm>
            <a:custGeom>
              <a:avLst/>
              <a:gdLst>
                <a:gd name="T0" fmla="*/ 2 w 9"/>
                <a:gd name="T1" fmla="*/ 66 h 66"/>
                <a:gd name="T2" fmla="*/ 8 w 9"/>
                <a:gd name="T3" fmla="*/ 62 h 66"/>
                <a:gd name="T4" fmla="*/ 9 w 9"/>
                <a:gd name="T5" fmla="*/ 0 h 66"/>
                <a:gd name="T6" fmla="*/ 2 w 9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66">
                  <a:moveTo>
                    <a:pt x="2" y="66"/>
                  </a:move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6" y="6"/>
                    <a:pt x="9" y="0"/>
                  </a:cubicBezTo>
                  <a:cubicBezTo>
                    <a:pt x="9" y="0"/>
                    <a:pt x="0" y="42"/>
                    <a:pt x="2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40664"/>
            <p:cNvSpPr/>
            <p:nvPr/>
          </p:nvSpPr>
          <p:spPr bwMode="auto">
            <a:xfrm>
              <a:off x="6281738" y="3162300"/>
              <a:ext cx="42863" cy="284163"/>
            </a:xfrm>
            <a:custGeom>
              <a:avLst/>
              <a:gdLst>
                <a:gd name="T0" fmla="*/ 8 w 10"/>
                <a:gd name="T1" fmla="*/ 66 h 66"/>
                <a:gd name="T2" fmla="*/ 2 w 10"/>
                <a:gd name="T3" fmla="*/ 62 h 66"/>
                <a:gd name="T4" fmla="*/ 0 w 10"/>
                <a:gd name="T5" fmla="*/ 0 h 66"/>
                <a:gd name="T6" fmla="*/ 8 w 10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6">
                  <a:moveTo>
                    <a:pt x="8" y="66"/>
                  </a:move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3" y="5"/>
                    <a:pt x="0" y="0"/>
                  </a:cubicBezTo>
                  <a:cubicBezTo>
                    <a:pt x="0" y="0"/>
                    <a:pt x="10" y="42"/>
                    <a:pt x="8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40665"/>
            <p:cNvSpPr/>
            <p:nvPr/>
          </p:nvSpPr>
          <p:spPr bwMode="auto">
            <a:xfrm>
              <a:off x="6602413" y="3124200"/>
              <a:ext cx="25400" cy="219075"/>
            </a:xfrm>
            <a:custGeom>
              <a:avLst/>
              <a:gdLst>
                <a:gd name="T0" fmla="*/ 2 w 6"/>
                <a:gd name="T1" fmla="*/ 51 h 51"/>
                <a:gd name="T2" fmla="*/ 6 w 6"/>
                <a:gd name="T3" fmla="*/ 47 h 51"/>
                <a:gd name="T4" fmla="*/ 6 w 6"/>
                <a:gd name="T5" fmla="*/ 0 h 51"/>
                <a:gd name="T6" fmla="*/ 2 w 6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1">
                  <a:moveTo>
                    <a:pt x="2" y="51"/>
                  </a:moveTo>
                  <a:cubicBezTo>
                    <a:pt x="6" y="47"/>
                    <a:pt x="6" y="47"/>
                    <a:pt x="6" y="4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37"/>
                    <a:pt x="2" y="51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40666"/>
            <p:cNvSpPr/>
            <p:nvPr/>
          </p:nvSpPr>
          <p:spPr bwMode="auto">
            <a:xfrm>
              <a:off x="6397625" y="3094038"/>
              <a:ext cx="25400" cy="249238"/>
            </a:xfrm>
            <a:custGeom>
              <a:avLst/>
              <a:gdLst>
                <a:gd name="T0" fmla="*/ 6 w 6"/>
                <a:gd name="T1" fmla="*/ 58 h 58"/>
                <a:gd name="T2" fmla="*/ 1 w 6"/>
                <a:gd name="T3" fmla="*/ 0 h 58"/>
                <a:gd name="T4" fmla="*/ 0 w 6"/>
                <a:gd name="T5" fmla="*/ 52 h 58"/>
                <a:gd name="T6" fmla="*/ 6 w 6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8">
                  <a:moveTo>
                    <a:pt x="6" y="58"/>
                  </a:moveTo>
                  <a:cubicBezTo>
                    <a:pt x="6" y="58"/>
                    <a:pt x="6" y="11"/>
                    <a:pt x="1" y="0"/>
                  </a:cubicBezTo>
                  <a:cubicBezTo>
                    <a:pt x="1" y="0"/>
                    <a:pt x="1" y="44"/>
                    <a:pt x="0" y="52"/>
                  </a:cubicBezTo>
                  <a:cubicBezTo>
                    <a:pt x="6" y="58"/>
                    <a:pt x="6" y="58"/>
                    <a:pt x="6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40667"/>
            <p:cNvSpPr/>
            <p:nvPr/>
          </p:nvSpPr>
          <p:spPr bwMode="auto">
            <a:xfrm>
              <a:off x="6726238" y="3175000"/>
              <a:ext cx="30163" cy="249238"/>
            </a:xfrm>
            <a:custGeom>
              <a:avLst/>
              <a:gdLst>
                <a:gd name="T0" fmla="*/ 7 w 7"/>
                <a:gd name="T1" fmla="*/ 58 h 58"/>
                <a:gd name="T2" fmla="*/ 2 w 7"/>
                <a:gd name="T3" fmla="*/ 0 h 58"/>
                <a:gd name="T4" fmla="*/ 0 w 7"/>
                <a:gd name="T5" fmla="*/ 52 h 58"/>
                <a:gd name="T6" fmla="*/ 7 w 7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8">
                  <a:moveTo>
                    <a:pt x="7" y="58"/>
                  </a:moveTo>
                  <a:cubicBezTo>
                    <a:pt x="7" y="58"/>
                    <a:pt x="7" y="11"/>
                    <a:pt x="2" y="0"/>
                  </a:cubicBezTo>
                  <a:cubicBezTo>
                    <a:pt x="2" y="0"/>
                    <a:pt x="2" y="44"/>
                    <a:pt x="0" y="52"/>
                  </a:cubicBezTo>
                  <a:lnTo>
                    <a:pt x="7" y="58"/>
                  </a:lnTo>
                  <a:close/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40668"/>
            <p:cNvSpPr/>
            <p:nvPr/>
          </p:nvSpPr>
          <p:spPr bwMode="auto">
            <a:xfrm>
              <a:off x="6564313" y="3192463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6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6" y="9"/>
                    <a:pt x="19" y="0"/>
                  </a:cubicBezTo>
                  <a:cubicBezTo>
                    <a:pt x="19" y="0"/>
                    <a:pt x="4" y="30"/>
                    <a:pt x="6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40669"/>
            <p:cNvSpPr/>
            <p:nvPr/>
          </p:nvSpPr>
          <p:spPr bwMode="auto">
            <a:xfrm>
              <a:off x="6564313" y="3201988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5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5" y="9"/>
                    <a:pt x="19" y="0"/>
                  </a:cubicBezTo>
                  <a:cubicBezTo>
                    <a:pt x="19" y="0"/>
                    <a:pt x="4" y="30"/>
                    <a:pt x="5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Freeform 40670"/>
            <p:cNvSpPr/>
            <p:nvPr/>
          </p:nvSpPr>
          <p:spPr bwMode="auto">
            <a:xfrm>
              <a:off x="6478588" y="3119438"/>
              <a:ext cx="50800" cy="249238"/>
            </a:xfrm>
            <a:custGeom>
              <a:avLst/>
              <a:gdLst>
                <a:gd name="T0" fmla="*/ 11 w 12"/>
                <a:gd name="T1" fmla="*/ 50 h 58"/>
                <a:gd name="T2" fmla="*/ 0 w 12"/>
                <a:gd name="T3" fmla="*/ 0 h 58"/>
                <a:gd name="T4" fmla="*/ 6 w 12"/>
                <a:gd name="T5" fmla="*/ 58 h 58"/>
                <a:gd name="T6" fmla="*/ 11 w 12"/>
                <a:gd name="T7" fmla="*/ 5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8">
                  <a:moveTo>
                    <a:pt x="11" y="50"/>
                  </a:moveTo>
                  <a:cubicBezTo>
                    <a:pt x="11" y="50"/>
                    <a:pt x="12" y="10"/>
                    <a:pt x="0" y="0"/>
                  </a:cubicBezTo>
                  <a:cubicBezTo>
                    <a:pt x="0" y="0"/>
                    <a:pt x="8" y="39"/>
                    <a:pt x="6" y="58"/>
                  </a:cubicBezTo>
                  <a:cubicBezTo>
                    <a:pt x="11" y="50"/>
                    <a:pt x="11" y="50"/>
                    <a:pt x="11" y="50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Freeform 40671"/>
            <p:cNvSpPr/>
            <p:nvPr/>
          </p:nvSpPr>
          <p:spPr bwMode="auto">
            <a:xfrm>
              <a:off x="6413500" y="3111500"/>
              <a:ext cx="30163" cy="312738"/>
            </a:xfrm>
            <a:custGeom>
              <a:avLst/>
              <a:gdLst>
                <a:gd name="T0" fmla="*/ 1 w 7"/>
                <a:gd name="T1" fmla="*/ 65 h 73"/>
                <a:gd name="T2" fmla="*/ 7 w 7"/>
                <a:gd name="T3" fmla="*/ 0 h 73"/>
                <a:gd name="T4" fmla="*/ 7 w 7"/>
                <a:gd name="T5" fmla="*/ 73 h 73"/>
                <a:gd name="T6" fmla="*/ 1 w 7"/>
                <a:gd name="T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3">
                  <a:moveTo>
                    <a:pt x="1" y="65"/>
                  </a:moveTo>
                  <a:cubicBezTo>
                    <a:pt x="1" y="65"/>
                    <a:pt x="0" y="19"/>
                    <a:pt x="7" y="0"/>
                  </a:cubicBezTo>
                  <a:cubicBezTo>
                    <a:pt x="7" y="0"/>
                    <a:pt x="4" y="62"/>
                    <a:pt x="7" y="73"/>
                  </a:cubicBezTo>
                  <a:cubicBezTo>
                    <a:pt x="1" y="65"/>
                    <a:pt x="1" y="65"/>
                    <a:pt x="1" y="6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Freeform 40672"/>
            <p:cNvSpPr/>
            <p:nvPr/>
          </p:nvSpPr>
          <p:spPr bwMode="auto">
            <a:xfrm>
              <a:off x="6345238" y="3116263"/>
              <a:ext cx="34925" cy="265113"/>
            </a:xfrm>
            <a:custGeom>
              <a:avLst/>
              <a:gdLst>
                <a:gd name="T0" fmla="*/ 7 w 8"/>
                <a:gd name="T1" fmla="*/ 45 h 62"/>
                <a:gd name="T2" fmla="*/ 4 w 8"/>
                <a:gd name="T3" fmla="*/ 0 h 62"/>
                <a:gd name="T4" fmla="*/ 0 w 8"/>
                <a:gd name="T5" fmla="*/ 62 h 62"/>
                <a:gd name="T6" fmla="*/ 7 w 8"/>
                <a:gd name="T7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2">
                  <a:moveTo>
                    <a:pt x="7" y="45"/>
                  </a:moveTo>
                  <a:cubicBezTo>
                    <a:pt x="7" y="45"/>
                    <a:pt x="8" y="13"/>
                    <a:pt x="4" y="0"/>
                  </a:cubicBezTo>
                  <a:cubicBezTo>
                    <a:pt x="4" y="0"/>
                    <a:pt x="4" y="49"/>
                    <a:pt x="0" y="62"/>
                  </a:cubicBezTo>
                  <a:cubicBezTo>
                    <a:pt x="7" y="45"/>
                    <a:pt x="7" y="45"/>
                    <a:pt x="7" y="4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Freeform 40673"/>
            <p:cNvSpPr/>
            <p:nvPr/>
          </p:nvSpPr>
          <p:spPr bwMode="auto">
            <a:xfrm>
              <a:off x="6316663" y="3192463"/>
              <a:ext cx="76200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3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1"/>
                    <a:pt x="13" y="54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Freeform 40674"/>
            <p:cNvSpPr/>
            <p:nvPr/>
          </p:nvSpPr>
          <p:spPr bwMode="auto">
            <a:xfrm>
              <a:off x="6645275" y="3159125"/>
              <a:ext cx="76200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4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1"/>
                    <a:pt x="14" y="54"/>
                  </a:cubicBezTo>
                  <a:lnTo>
                    <a:pt x="18" y="45"/>
                  </a:lnTo>
                  <a:close/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40675"/>
            <p:cNvSpPr/>
            <p:nvPr/>
          </p:nvSpPr>
          <p:spPr bwMode="auto">
            <a:xfrm>
              <a:off x="6632575" y="3270250"/>
              <a:ext cx="33338" cy="158750"/>
            </a:xfrm>
            <a:custGeom>
              <a:avLst/>
              <a:gdLst>
                <a:gd name="T0" fmla="*/ 1 w 8"/>
                <a:gd name="T1" fmla="*/ 24 h 37"/>
                <a:gd name="T2" fmla="*/ 8 w 8"/>
                <a:gd name="T3" fmla="*/ 0 h 37"/>
                <a:gd name="T4" fmla="*/ 7 w 8"/>
                <a:gd name="T5" fmla="*/ 37 h 37"/>
                <a:gd name="T6" fmla="*/ 1 w 8"/>
                <a:gd name="T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7">
                  <a:moveTo>
                    <a:pt x="1" y="24"/>
                  </a:moveTo>
                  <a:cubicBezTo>
                    <a:pt x="1" y="24"/>
                    <a:pt x="0" y="11"/>
                    <a:pt x="8" y="0"/>
                  </a:cubicBezTo>
                  <a:cubicBezTo>
                    <a:pt x="8" y="0"/>
                    <a:pt x="4" y="28"/>
                    <a:pt x="7" y="37"/>
                  </a:cubicBezTo>
                  <a:cubicBezTo>
                    <a:pt x="1" y="24"/>
                    <a:pt x="1" y="24"/>
                    <a:pt x="1" y="24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40676"/>
            <p:cNvSpPr/>
            <p:nvPr/>
          </p:nvSpPr>
          <p:spPr bwMode="auto">
            <a:xfrm>
              <a:off x="6623050" y="3189288"/>
              <a:ext cx="42863" cy="274638"/>
            </a:xfrm>
            <a:custGeom>
              <a:avLst/>
              <a:gdLst>
                <a:gd name="T0" fmla="*/ 0 w 10"/>
                <a:gd name="T1" fmla="*/ 50 h 64"/>
                <a:gd name="T2" fmla="*/ 10 w 10"/>
                <a:gd name="T3" fmla="*/ 0 h 64"/>
                <a:gd name="T4" fmla="*/ 5 w 10"/>
                <a:gd name="T5" fmla="*/ 64 h 64"/>
                <a:gd name="T6" fmla="*/ 0 w 10"/>
                <a:gd name="T7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4">
                  <a:moveTo>
                    <a:pt x="0" y="50"/>
                  </a:moveTo>
                  <a:cubicBezTo>
                    <a:pt x="0" y="50"/>
                    <a:pt x="0" y="13"/>
                    <a:pt x="10" y="0"/>
                  </a:cubicBezTo>
                  <a:cubicBezTo>
                    <a:pt x="10" y="0"/>
                    <a:pt x="2" y="46"/>
                    <a:pt x="5" y="64"/>
                  </a:cubicBezTo>
                  <a:cubicBezTo>
                    <a:pt x="0" y="50"/>
                    <a:pt x="0" y="50"/>
                    <a:pt x="0" y="50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40677"/>
            <p:cNvSpPr/>
            <p:nvPr/>
          </p:nvSpPr>
          <p:spPr bwMode="auto">
            <a:xfrm>
              <a:off x="6307138" y="3116263"/>
              <a:ext cx="42863" cy="269875"/>
            </a:xfrm>
            <a:custGeom>
              <a:avLst/>
              <a:gdLst>
                <a:gd name="T0" fmla="*/ 10 w 10"/>
                <a:gd name="T1" fmla="*/ 56 h 63"/>
                <a:gd name="T2" fmla="*/ 0 w 10"/>
                <a:gd name="T3" fmla="*/ 0 h 63"/>
                <a:gd name="T4" fmla="*/ 2 w 10"/>
                <a:gd name="T5" fmla="*/ 63 h 63"/>
                <a:gd name="T6" fmla="*/ 10 w 10"/>
                <a:gd name="T7" fmla="*/ 5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3">
                  <a:moveTo>
                    <a:pt x="10" y="56"/>
                  </a:moveTo>
                  <a:cubicBezTo>
                    <a:pt x="10" y="56"/>
                    <a:pt x="4" y="5"/>
                    <a:pt x="0" y="0"/>
                  </a:cubicBezTo>
                  <a:cubicBezTo>
                    <a:pt x="0" y="0"/>
                    <a:pt x="4" y="53"/>
                    <a:pt x="2" y="63"/>
                  </a:cubicBezTo>
                  <a:cubicBezTo>
                    <a:pt x="10" y="56"/>
                    <a:pt x="10" y="56"/>
                    <a:pt x="1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Freeform 40678"/>
            <p:cNvSpPr/>
            <p:nvPr/>
          </p:nvSpPr>
          <p:spPr bwMode="auto">
            <a:xfrm>
              <a:off x="6542088" y="3149600"/>
              <a:ext cx="42863" cy="236538"/>
            </a:xfrm>
            <a:custGeom>
              <a:avLst/>
              <a:gdLst>
                <a:gd name="T0" fmla="*/ 0 w 10"/>
                <a:gd name="T1" fmla="*/ 55 h 55"/>
                <a:gd name="T2" fmla="*/ 10 w 10"/>
                <a:gd name="T3" fmla="*/ 0 h 55"/>
                <a:gd name="T4" fmla="*/ 7 w 10"/>
                <a:gd name="T5" fmla="*/ 44 h 55"/>
                <a:gd name="T6" fmla="*/ 0 w 10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5">
                  <a:moveTo>
                    <a:pt x="0" y="55"/>
                  </a:moveTo>
                  <a:cubicBezTo>
                    <a:pt x="0" y="55"/>
                    <a:pt x="4" y="12"/>
                    <a:pt x="10" y="0"/>
                  </a:cubicBezTo>
                  <a:cubicBezTo>
                    <a:pt x="10" y="0"/>
                    <a:pt x="7" y="35"/>
                    <a:pt x="7" y="44"/>
                  </a:cubicBezTo>
                  <a:cubicBezTo>
                    <a:pt x="0" y="55"/>
                    <a:pt x="0" y="55"/>
                    <a:pt x="0" y="5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40679"/>
            <p:cNvSpPr/>
            <p:nvPr/>
          </p:nvSpPr>
          <p:spPr bwMode="auto">
            <a:xfrm>
              <a:off x="6670675" y="3159125"/>
              <a:ext cx="42863" cy="239713"/>
            </a:xfrm>
            <a:custGeom>
              <a:avLst/>
              <a:gdLst>
                <a:gd name="T0" fmla="*/ 0 w 10"/>
                <a:gd name="T1" fmla="*/ 56 h 56"/>
                <a:gd name="T2" fmla="*/ 10 w 10"/>
                <a:gd name="T3" fmla="*/ 0 h 56"/>
                <a:gd name="T4" fmla="*/ 7 w 10"/>
                <a:gd name="T5" fmla="*/ 45 h 56"/>
                <a:gd name="T6" fmla="*/ 0 w 10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6">
                  <a:moveTo>
                    <a:pt x="0" y="56"/>
                  </a:moveTo>
                  <a:cubicBezTo>
                    <a:pt x="0" y="56"/>
                    <a:pt x="4" y="13"/>
                    <a:pt x="10" y="0"/>
                  </a:cubicBezTo>
                  <a:cubicBezTo>
                    <a:pt x="10" y="0"/>
                    <a:pt x="7" y="35"/>
                    <a:pt x="7" y="45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40680"/>
            <p:cNvSpPr/>
            <p:nvPr/>
          </p:nvSpPr>
          <p:spPr bwMode="auto">
            <a:xfrm>
              <a:off x="6443663" y="3059113"/>
              <a:ext cx="47625" cy="322263"/>
            </a:xfrm>
            <a:custGeom>
              <a:avLst/>
              <a:gdLst>
                <a:gd name="T0" fmla="*/ 0 w 11"/>
                <a:gd name="T1" fmla="*/ 66 h 75"/>
                <a:gd name="T2" fmla="*/ 1 w 11"/>
                <a:gd name="T3" fmla="*/ 0 h 75"/>
                <a:gd name="T4" fmla="*/ 6 w 11"/>
                <a:gd name="T5" fmla="*/ 75 h 75"/>
                <a:gd name="T6" fmla="*/ 0 w 11"/>
                <a:gd name="T7" fmla="*/ 6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5">
                  <a:moveTo>
                    <a:pt x="0" y="66"/>
                  </a:moveTo>
                  <a:cubicBezTo>
                    <a:pt x="0" y="66"/>
                    <a:pt x="6" y="16"/>
                    <a:pt x="1" y="0"/>
                  </a:cubicBezTo>
                  <a:cubicBezTo>
                    <a:pt x="1" y="0"/>
                    <a:pt x="11" y="49"/>
                    <a:pt x="6" y="75"/>
                  </a:cubicBezTo>
                  <a:cubicBezTo>
                    <a:pt x="0" y="66"/>
                    <a:pt x="0" y="66"/>
                    <a:pt x="0" y="6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40681"/>
            <p:cNvSpPr/>
            <p:nvPr/>
          </p:nvSpPr>
          <p:spPr bwMode="auto">
            <a:xfrm>
              <a:off x="5849938" y="3051175"/>
              <a:ext cx="50800" cy="312738"/>
            </a:xfrm>
            <a:custGeom>
              <a:avLst/>
              <a:gdLst>
                <a:gd name="T0" fmla="*/ 10 w 12"/>
                <a:gd name="T1" fmla="*/ 70 h 73"/>
                <a:gd name="T2" fmla="*/ 3 w 12"/>
                <a:gd name="T3" fmla="*/ 73 h 73"/>
                <a:gd name="T4" fmla="*/ 0 w 12"/>
                <a:gd name="T5" fmla="*/ 0 h 73"/>
                <a:gd name="T6" fmla="*/ 10 w 12"/>
                <a:gd name="T7" fmla="*/ 7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3">
                  <a:moveTo>
                    <a:pt x="10" y="70"/>
                  </a:move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4" y="15"/>
                    <a:pt x="0" y="0"/>
                  </a:cubicBezTo>
                  <a:cubicBezTo>
                    <a:pt x="0" y="0"/>
                    <a:pt x="12" y="29"/>
                    <a:pt x="10" y="70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Freeform 40682"/>
            <p:cNvSpPr/>
            <p:nvPr/>
          </p:nvSpPr>
          <p:spPr bwMode="auto">
            <a:xfrm>
              <a:off x="6059488" y="2978150"/>
              <a:ext cx="34925" cy="365125"/>
            </a:xfrm>
            <a:custGeom>
              <a:avLst/>
              <a:gdLst>
                <a:gd name="T0" fmla="*/ 2 w 8"/>
                <a:gd name="T1" fmla="*/ 85 h 85"/>
                <a:gd name="T2" fmla="*/ 7 w 8"/>
                <a:gd name="T3" fmla="*/ 80 h 85"/>
                <a:gd name="T4" fmla="*/ 8 w 8"/>
                <a:gd name="T5" fmla="*/ 0 h 85"/>
                <a:gd name="T6" fmla="*/ 2 w 8"/>
                <a:gd name="T7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5">
                  <a:moveTo>
                    <a:pt x="2" y="85"/>
                  </a:moveTo>
                  <a:cubicBezTo>
                    <a:pt x="7" y="80"/>
                    <a:pt x="7" y="80"/>
                    <a:pt x="7" y="80"/>
                  </a:cubicBezTo>
                  <a:cubicBezTo>
                    <a:pt x="7" y="80"/>
                    <a:pt x="6" y="8"/>
                    <a:pt x="8" y="0"/>
                  </a:cubicBezTo>
                  <a:cubicBezTo>
                    <a:pt x="8" y="0"/>
                    <a:pt x="0" y="54"/>
                    <a:pt x="2" y="8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Freeform 40683"/>
            <p:cNvSpPr/>
            <p:nvPr/>
          </p:nvSpPr>
          <p:spPr bwMode="auto">
            <a:xfrm>
              <a:off x="6029325" y="3171825"/>
              <a:ext cx="42863" cy="282575"/>
            </a:xfrm>
            <a:custGeom>
              <a:avLst/>
              <a:gdLst>
                <a:gd name="T0" fmla="*/ 2 w 10"/>
                <a:gd name="T1" fmla="*/ 66 h 66"/>
                <a:gd name="T2" fmla="*/ 8 w 10"/>
                <a:gd name="T3" fmla="*/ 62 h 66"/>
                <a:gd name="T4" fmla="*/ 10 w 10"/>
                <a:gd name="T5" fmla="*/ 0 h 66"/>
                <a:gd name="T6" fmla="*/ 2 w 10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6">
                  <a:moveTo>
                    <a:pt x="2" y="66"/>
                  </a:move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7" y="5"/>
                    <a:pt x="10" y="0"/>
                  </a:cubicBezTo>
                  <a:cubicBezTo>
                    <a:pt x="10" y="0"/>
                    <a:pt x="0" y="42"/>
                    <a:pt x="2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40684"/>
            <p:cNvSpPr/>
            <p:nvPr/>
          </p:nvSpPr>
          <p:spPr bwMode="auto">
            <a:xfrm>
              <a:off x="6140450" y="3132138"/>
              <a:ext cx="25400" cy="219075"/>
            </a:xfrm>
            <a:custGeom>
              <a:avLst/>
              <a:gdLst>
                <a:gd name="T0" fmla="*/ 1 w 6"/>
                <a:gd name="T1" fmla="*/ 51 h 51"/>
                <a:gd name="T2" fmla="*/ 5 w 6"/>
                <a:gd name="T3" fmla="*/ 47 h 51"/>
                <a:gd name="T4" fmla="*/ 6 w 6"/>
                <a:gd name="T5" fmla="*/ 0 h 51"/>
                <a:gd name="T6" fmla="*/ 1 w 6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1">
                  <a:moveTo>
                    <a:pt x="1" y="51"/>
                  </a:moveTo>
                  <a:cubicBezTo>
                    <a:pt x="5" y="47"/>
                    <a:pt x="5" y="47"/>
                    <a:pt x="5" y="4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37"/>
                    <a:pt x="1" y="51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40685"/>
            <p:cNvSpPr/>
            <p:nvPr/>
          </p:nvSpPr>
          <p:spPr bwMode="auto">
            <a:xfrm>
              <a:off x="5930900" y="3101975"/>
              <a:ext cx="25400" cy="249238"/>
            </a:xfrm>
            <a:custGeom>
              <a:avLst/>
              <a:gdLst>
                <a:gd name="T0" fmla="*/ 0 w 6"/>
                <a:gd name="T1" fmla="*/ 58 h 58"/>
                <a:gd name="T2" fmla="*/ 5 w 6"/>
                <a:gd name="T3" fmla="*/ 0 h 58"/>
                <a:gd name="T4" fmla="*/ 6 w 6"/>
                <a:gd name="T5" fmla="*/ 52 h 58"/>
                <a:gd name="T6" fmla="*/ 0 w 6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8">
                  <a:moveTo>
                    <a:pt x="0" y="58"/>
                  </a:moveTo>
                  <a:cubicBezTo>
                    <a:pt x="0" y="58"/>
                    <a:pt x="0" y="11"/>
                    <a:pt x="5" y="0"/>
                  </a:cubicBezTo>
                  <a:cubicBezTo>
                    <a:pt x="5" y="0"/>
                    <a:pt x="5" y="44"/>
                    <a:pt x="6" y="52"/>
                  </a:cubicBezTo>
                  <a:cubicBezTo>
                    <a:pt x="0" y="58"/>
                    <a:pt x="0" y="58"/>
                    <a:pt x="0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" name="Freeform 40686"/>
            <p:cNvSpPr/>
            <p:nvPr/>
          </p:nvSpPr>
          <p:spPr bwMode="auto">
            <a:xfrm>
              <a:off x="6264275" y="3184525"/>
              <a:ext cx="30163" cy="249238"/>
            </a:xfrm>
            <a:custGeom>
              <a:avLst/>
              <a:gdLst>
                <a:gd name="T0" fmla="*/ 7 w 7"/>
                <a:gd name="T1" fmla="*/ 58 h 58"/>
                <a:gd name="T2" fmla="*/ 2 w 7"/>
                <a:gd name="T3" fmla="*/ 0 h 58"/>
                <a:gd name="T4" fmla="*/ 0 w 7"/>
                <a:gd name="T5" fmla="*/ 52 h 58"/>
                <a:gd name="T6" fmla="*/ 7 w 7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8">
                  <a:moveTo>
                    <a:pt x="7" y="58"/>
                  </a:moveTo>
                  <a:cubicBezTo>
                    <a:pt x="7" y="58"/>
                    <a:pt x="7" y="11"/>
                    <a:pt x="2" y="0"/>
                  </a:cubicBezTo>
                  <a:cubicBezTo>
                    <a:pt x="2" y="0"/>
                    <a:pt x="2" y="44"/>
                    <a:pt x="0" y="52"/>
                  </a:cubicBezTo>
                  <a:cubicBezTo>
                    <a:pt x="7" y="58"/>
                    <a:pt x="7" y="58"/>
                    <a:pt x="7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Freeform 40687"/>
            <p:cNvSpPr/>
            <p:nvPr/>
          </p:nvSpPr>
          <p:spPr bwMode="auto">
            <a:xfrm>
              <a:off x="6102350" y="3201988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6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5" y="9"/>
                    <a:pt x="19" y="0"/>
                  </a:cubicBezTo>
                  <a:cubicBezTo>
                    <a:pt x="19" y="0"/>
                    <a:pt x="4" y="30"/>
                    <a:pt x="6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Freeform 40688"/>
            <p:cNvSpPr/>
            <p:nvPr/>
          </p:nvSpPr>
          <p:spPr bwMode="auto">
            <a:xfrm>
              <a:off x="5824538" y="3128963"/>
              <a:ext cx="50800" cy="249238"/>
            </a:xfrm>
            <a:custGeom>
              <a:avLst/>
              <a:gdLst>
                <a:gd name="T0" fmla="*/ 1 w 12"/>
                <a:gd name="T1" fmla="*/ 50 h 58"/>
                <a:gd name="T2" fmla="*/ 12 w 12"/>
                <a:gd name="T3" fmla="*/ 0 h 58"/>
                <a:gd name="T4" fmla="*/ 6 w 12"/>
                <a:gd name="T5" fmla="*/ 58 h 58"/>
                <a:gd name="T6" fmla="*/ 1 w 12"/>
                <a:gd name="T7" fmla="*/ 5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8">
                  <a:moveTo>
                    <a:pt x="1" y="50"/>
                  </a:moveTo>
                  <a:cubicBezTo>
                    <a:pt x="1" y="50"/>
                    <a:pt x="0" y="10"/>
                    <a:pt x="12" y="0"/>
                  </a:cubicBezTo>
                  <a:cubicBezTo>
                    <a:pt x="12" y="0"/>
                    <a:pt x="4" y="39"/>
                    <a:pt x="6" y="58"/>
                  </a:cubicBezTo>
                  <a:cubicBezTo>
                    <a:pt x="1" y="50"/>
                    <a:pt x="1" y="50"/>
                    <a:pt x="1" y="50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0" name="Freeform 40689"/>
            <p:cNvSpPr/>
            <p:nvPr/>
          </p:nvSpPr>
          <p:spPr bwMode="auto">
            <a:xfrm>
              <a:off x="5910263" y="3119438"/>
              <a:ext cx="30163" cy="314325"/>
            </a:xfrm>
            <a:custGeom>
              <a:avLst/>
              <a:gdLst>
                <a:gd name="T0" fmla="*/ 6 w 7"/>
                <a:gd name="T1" fmla="*/ 65 h 73"/>
                <a:gd name="T2" fmla="*/ 0 w 7"/>
                <a:gd name="T3" fmla="*/ 0 h 73"/>
                <a:gd name="T4" fmla="*/ 0 w 7"/>
                <a:gd name="T5" fmla="*/ 73 h 73"/>
                <a:gd name="T6" fmla="*/ 6 w 7"/>
                <a:gd name="T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3">
                  <a:moveTo>
                    <a:pt x="6" y="65"/>
                  </a:moveTo>
                  <a:cubicBezTo>
                    <a:pt x="6" y="65"/>
                    <a:pt x="7" y="19"/>
                    <a:pt x="0" y="0"/>
                  </a:cubicBezTo>
                  <a:cubicBezTo>
                    <a:pt x="0" y="0"/>
                    <a:pt x="3" y="62"/>
                    <a:pt x="0" y="73"/>
                  </a:cubicBezTo>
                  <a:cubicBezTo>
                    <a:pt x="6" y="65"/>
                    <a:pt x="6" y="65"/>
                    <a:pt x="6" y="6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Freeform 40690"/>
            <p:cNvSpPr/>
            <p:nvPr/>
          </p:nvSpPr>
          <p:spPr bwMode="auto">
            <a:xfrm>
              <a:off x="5973763" y="3124200"/>
              <a:ext cx="34925" cy="266700"/>
            </a:xfrm>
            <a:custGeom>
              <a:avLst/>
              <a:gdLst>
                <a:gd name="T0" fmla="*/ 1 w 8"/>
                <a:gd name="T1" fmla="*/ 45 h 62"/>
                <a:gd name="T2" fmla="*/ 4 w 8"/>
                <a:gd name="T3" fmla="*/ 0 h 62"/>
                <a:gd name="T4" fmla="*/ 8 w 8"/>
                <a:gd name="T5" fmla="*/ 62 h 62"/>
                <a:gd name="T6" fmla="*/ 1 w 8"/>
                <a:gd name="T7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2">
                  <a:moveTo>
                    <a:pt x="1" y="45"/>
                  </a:moveTo>
                  <a:cubicBezTo>
                    <a:pt x="1" y="45"/>
                    <a:pt x="0" y="13"/>
                    <a:pt x="4" y="0"/>
                  </a:cubicBezTo>
                  <a:cubicBezTo>
                    <a:pt x="4" y="0"/>
                    <a:pt x="4" y="49"/>
                    <a:pt x="8" y="62"/>
                  </a:cubicBezTo>
                  <a:cubicBezTo>
                    <a:pt x="1" y="45"/>
                    <a:pt x="1" y="45"/>
                    <a:pt x="1" y="4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Freeform 40691"/>
            <p:cNvSpPr/>
            <p:nvPr/>
          </p:nvSpPr>
          <p:spPr bwMode="auto">
            <a:xfrm>
              <a:off x="6183313" y="3167063"/>
              <a:ext cx="77788" cy="227013"/>
            </a:xfrm>
            <a:custGeom>
              <a:avLst/>
              <a:gdLst>
                <a:gd name="T0" fmla="*/ 18 w 18"/>
                <a:gd name="T1" fmla="*/ 45 h 53"/>
                <a:gd name="T2" fmla="*/ 0 w 18"/>
                <a:gd name="T3" fmla="*/ 0 h 53"/>
                <a:gd name="T4" fmla="*/ 13 w 18"/>
                <a:gd name="T5" fmla="*/ 53 h 53"/>
                <a:gd name="T6" fmla="*/ 18 w 18"/>
                <a:gd name="T7" fmla="*/ 4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3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0"/>
                    <a:pt x="13" y="53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Freeform 40692"/>
            <p:cNvSpPr/>
            <p:nvPr/>
          </p:nvSpPr>
          <p:spPr bwMode="auto">
            <a:xfrm>
              <a:off x="6170613" y="3278188"/>
              <a:ext cx="34925" cy="158750"/>
            </a:xfrm>
            <a:custGeom>
              <a:avLst/>
              <a:gdLst>
                <a:gd name="T0" fmla="*/ 1 w 8"/>
                <a:gd name="T1" fmla="*/ 24 h 37"/>
                <a:gd name="T2" fmla="*/ 8 w 8"/>
                <a:gd name="T3" fmla="*/ 0 h 37"/>
                <a:gd name="T4" fmla="*/ 6 w 8"/>
                <a:gd name="T5" fmla="*/ 37 h 37"/>
                <a:gd name="T6" fmla="*/ 1 w 8"/>
                <a:gd name="T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7">
                  <a:moveTo>
                    <a:pt x="1" y="24"/>
                  </a:moveTo>
                  <a:cubicBezTo>
                    <a:pt x="1" y="24"/>
                    <a:pt x="0" y="11"/>
                    <a:pt x="8" y="0"/>
                  </a:cubicBezTo>
                  <a:cubicBezTo>
                    <a:pt x="8" y="0"/>
                    <a:pt x="4" y="28"/>
                    <a:pt x="6" y="37"/>
                  </a:cubicBezTo>
                  <a:cubicBezTo>
                    <a:pt x="1" y="24"/>
                    <a:pt x="1" y="24"/>
                    <a:pt x="1" y="24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4" name="Freeform 40693"/>
            <p:cNvSpPr/>
            <p:nvPr/>
          </p:nvSpPr>
          <p:spPr bwMode="auto">
            <a:xfrm>
              <a:off x="6162675" y="3197225"/>
              <a:ext cx="42863" cy="274638"/>
            </a:xfrm>
            <a:custGeom>
              <a:avLst/>
              <a:gdLst>
                <a:gd name="T0" fmla="*/ 0 w 10"/>
                <a:gd name="T1" fmla="*/ 50 h 64"/>
                <a:gd name="T2" fmla="*/ 10 w 10"/>
                <a:gd name="T3" fmla="*/ 0 h 64"/>
                <a:gd name="T4" fmla="*/ 4 w 10"/>
                <a:gd name="T5" fmla="*/ 64 h 64"/>
                <a:gd name="T6" fmla="*/ 0 w 10"/>
                <a:gd name="T7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4">
                  <a:moveTo>
                    <a:pt x="0" y="50"/>
                  </a:moveTo>
                  <a:cubicBezTo>
                    <a:pt x="0" y="50"/>
                    <a:pt x="0" y="13"/>
                    <a:pt x="10" y="0"/>
                  </a:cubicBezTo>
                  <a:cubicBezTo>
                    <a:pt x="10" y="0"/>
                    <a:pt x="2" y="46"/>
                    <a:pt x="4" y="64"/>
                  </a:cubicBezTo>
                  <a:cubicBezTo>
                    <a:pt x="0" y="50"/>
                    <a:pt x="0" y="50"/>
                    <a:pt x="0" y="50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Freeform 40694"/>
            <p:cNvSpPr/>
            <p:nvPr/>
          </p:nvSpPr>
          <p:spPr bwMode="auto">
            <a:xfrm>
              <a:off x="6003925" y="3124200"/>
              <a:ext cx="42863" cy="269875"/>
            </a:xfrm>
            <a:custGeom>
              <a:avLst/>
              <a:gdLst>
                <a:gd name="T0" fmla="*/ 0 w 10"/>
                <a:gd name="T1" fmla="*/ 56 h 63"/>
                <a:gd name="T2" fmla="*/ 10 w 10"/>
                <a:gd name="T3" fmla="*/ 0 h 63"/>
                <a:gd name="T4" fmla="*/ 8 w 10"/>
                <a:gd name="T5" fmla="*/ 63 h 63"/>
                <a:gd name="T6" fmla="*/ 0 w 10"/>
                <a:gd name="T7" fmla="*/ 5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3">
                  <a:moveTo>
                    <a:pt x="0" y="56"/>
                  </a:moveTo>
                  <a:cubicBezTo>
                    <a:pt x="0" y="56"/>
                    <a:pt x="6" y="5"/>
                    <a:pt x="10" y="0"/>
                  </a:cubicBezTo>
                  <a:cubicBezTo>
                    <a:pt x="10" y="0"/>
                    <a:pt x="6" y="53"/>
                    <a:pt x="8" y="63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6" name="Freeform 40695"/>
            <p:cNvSpPr/>
            <p:nvPr/>
          </p:nvSpPr>
          <p:spPr bwMode="auto">
            <a:xfrm>
              <a:off x="6076950" y="3159125"/>
              <a:ext cx="42863" cy="234950"/>
            </a:xfrm>
            <a:custGeom>
              <a:avLst/>
              <a:gdLst>
                <a:gd name="T0" fmla="*/ 0 w 10"/>
                <a:gd name="T1" fmla="*/ 55 h 55"/>
                <a:gd name="T2" fmla="*/ 10 w 10"/>
                <a:gd name="T3" fmla="*/ 0 h 55"/>
                <a:gd name="T4" fmla="*/ 8 w 10"/>
                <a:gd name="T5" fmla="*/ 44 h 55"/>
                <a:gd name="T6" fmla="*/ 0 w 10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5">
                  <a:moveTo>
                    <a:pt x="0" y="55"/>
                  </a:moveTo>
                  <a:cubicBezTo>
                    <a:pt x="0" y="55"/>
                    <a:pt x="4" y="12"/>
                    <a:pt x="10" y="0"/>
                  </a:cubicBezTo>
                  <a:cubicBezTo>
                    <a:pt x="10" y="0"/>
                    <a:pt x="8" y="35"/>
                    <a:pt x="8" y="44"/>
                  </a:cubicBezTo>
                  <a:cubicBezTo>
                    <a:pt x="0" y="55"/>
                    <a:pt x="0" y="55"/>
                    <a:pt x="0" y="5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7" name="Freeform 40696"/>
            <p:cNvSpPr/>
            <p:nvPr/>
          </p:nvSpPr>
          <p:spPr bwMode="auto">
            <a:xfrm>
              <a:off x="6205538" y="3167063"/>
              <a:ext cx="41275" cy="239713"/>
            </a:xfrm>
            <a:custGeom>
              <a:avLst/>
              <a:gdLst>
                <a:gd name="T0" fmla="*/ 0 w 10"/>
                <a:gd name="T1" fmla="*/ 56 h 56"/>
                <a:gd name="T2" fmla="*/ 10 w 10"/>
                <a:gd name="T3" fmla="*/ 0 h 56"/>
                <a:gd name="T4" fmla="*/ 8 w 10"/>
                <a:gd name="T5" fmla="*/ 44 h 56"/>
                <a:gd name="T6" fmla="*/ 0 w 10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6">
                  <a:moveTo>
                    <a:pt x="0" y="56"/>
                  </a:moveTo>
                  <a:cubicBezTo>
                    <a:pt x="0" y="56"/>
                    <a:pt x="4" y="13"/>
                    <a:pt x="10" y="0"/>
                  </a:cubicBezTo>
                  <a:cubicBezTo>
                    <a:pt x="10" y="0"/>
                    <a:pt x="8" y="35"/>
                    <a:pt x="8" y="44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Freeform 40697"/>
            <p:cNvSpPr/>
            <p:nvPr/>
          </p:nvSpPr>
          <p:spPr bwMode="auto">
            <a:xfrm>
              <a:off x="5862638" y="3068638"/>
              <a:ext cx="47625" cy="322263"/>
            </a:xfrm>
            <a:custGeom>
              <a:avLst/>
              <a:gdLst>
                <a:gd name="T0" fmla="*/ 11 w 11"/>
                <a:gd name="T1" fmla="*/ 66 h 75"/>
                <a:gd name="T2" fmla="*/ 10 w 11"/>
                <a:gd name="T3" fmla="*/ 0 h 75"/>
                <a:gd name="T4" fmla="*/ 5 w 11"/>
                <a:gd name="T5" fmla="*/ 75 h 75"/>
                <a:gd name="T6" fmla="*/ 11 w 11"/>
                <a:gd name="T7" fmla="*/ 6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5">
                  <a:moveTo>
                    <a:pt x="11" y="66"/>
                  </a:moveTo>
                  <a:cubicBezTo>
                    <a:pt x="11" y="66"/>
                    <a:pt x="5" y="16"/>
                    <a:pt x="10" y="0"/>
                  </a:cubicBezTo>
                  <a:cubicBezTo>
                    <a:pt x="10" y="0"/>
                    <a:pt x="0" y="49"/>
                    <a:pt x="5" y="75"/>
                  </a:cubicBezTo>
                  <a:cubicBezTo>
                    <a:pt x="11" y="66"/>
                    <a:pt x="11" y="66"/>
                    <a:pt x="11" y="6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9" name="Freeform 40698"/>
            <p:cNvSpPr/>
            <p:nvPr/>
          </p:nvSpPr>
          <p:spPr bwMode="auto">
            <a:xfrm>
              <a:off x="5956300" y="3209925"/>
              <a:ext cx="82550" cy="201613"/>
            </a:xfrm>
            <a:custGeom>
              <a:avLst/>
              <a:gdLst>
                <a:gd name="T0" fmla="*/ 19 w 19"/>
                <a:gd name="T1" fmla="*/ 42 h 47"/>
                <a:gd name="T2" fmla="*/ 0 w 19"/>
                <a:gd name="T3" fmla="*/ 0 h 47"/>
                <a:gd name="T4" fmla="*/ 13 w 19"/>
                <a:gd name="T5" fmla="*/ 47 h 47"/>
                <a:gd name="T6" fmla="*/ 19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19" y="42"/>
                  </a:moveTo>
                  <a:cubicBezTo>
                    <a:pt x="19" y="42"/>
                    <a:pt x="14" y="9"/>
                    <a:pt x="0" y="0"/>
                  </a:cubicBezTo>
                  <a:cubicBezTo>
                    <a:pt x="0" y="0"/>
                    <a:pt x="15" y="30"/>
                    <a:pt x="13" y="47"/>
                  </a:cubicBezTo>
                  <a:cubicBezTo>
                    <a:pt x="19" y="42"/>
                    <a:pt x="19" y="42"/>
                    <a:pt x="19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0" name="Freeform 40699"/>
            <p:cNvSpPr/>
            <p:nvPr/>
          </p:nvSpPr>
          <p:spPr bwMode="auto">
            <a:xfrm>
              <a:off x="6097588" y="3201988"/>
              <a:ext cx="77788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4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6" y="14"/>
                    <a:pt x="0" y="0"/>
                  </a:cubicBezTo>
                  <a:cubicBezTo>
                    <a:pt x="0" y="0"/>
                    <a:pt x="16" y="41"/>
                    <a:pt x="14" y="54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1" name="Freeform 40702"/>
            <p:cNvSpPr>
              <a:spLocks noEditPoints="1"/>
            </p:cNvSpPr>
            <p:nvPr/>
          </p:nvSpPr>
          <p:spPr bwMode="auto">
            <a:xfrm>
              <a:off x="6196013" y="3857625"/>
              <a:ext cx="492125" cy="26988"/>
            </a:xfrm>
            <a:custGeom>
              <a:avLst/>
              <a:gdLst>
                <a:gd name="T0" fmla="*/ 115 w 115"/>
                <a:gd name="T1" fmla="*/ 5 h 6"/>
                <a:gd name="T2" fmla="*/ 109 w 115"/>
                <a:gd name="T3" fmla="*/ 5 h 6"/>
                <a:gd name="T4" fmla="*/ 110 w 115"/>
                <a:gd name="T5" fmla="*/ 5 h 6"/>
                <a:gd name="T6" fmla="*/ 114 w 115"/>
                <a:gd name="T7" fmla="*/ 6 h 6"/>
                <a:gd name="T8" fmla="*/ 115 w 115"/>
                <a:gd name="T9" fmla="*/ 5 h 6"/>
                <a:gd name="T10" fmla="*/ 2 w 115"/>
                <a:gd name="T11" fmla="*/ 0 h 6"/>
                <a:gd name="T12" fmla="*/ 0 w 115"/>
                <a:gd name="T13" fmla="*/ 0 h 6"/>
                <a:gd name="T14" fmla="*/ 2 w 115"/>
                <a:gd name="T15" fmla="*/ 1 h 6"/>
                <a:gd name="T16" fmla="*/ 59 w 115"/>
                <a:gd name="T17" fmla="*/ 3 h 6"/>
                <a:gd name="T18" fmla="*/ 8 w 115"/>
                <a:gd name="T19" fmla="*/ 0 h 6"/>
                <a:gd name="T20" fmla="*/ 2 w 115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6">
                  <a:moveTo>
                    <a:pt x="115" y="5"/>
                  </a:moveTo>
                  <a:cubicBezTo>
                    <a:pt x="114" y="5"/>
                    <a:pt x="111" y="5"/>
                    <a:pt x="109" y="5"/>
                  </a:cubicBezTo>
                  <a:cubicBezTo>
                    <a:pt x="109" y="5"/>
                    <a:pt x="110" y="5"/>
                    <a:pt x="110" y="5"/>
                  </a:cubicBezTo>
                  <a:cubicBezTo>
                    <a:pt x="112" y="6"/>
                    <a:pt x="113" y="6"/>
                    <a:pt x="114" y="6"/>
                  </a:cubicBezTo>
                  <a:cubicBezTo>
                    <a:pt x="114" y="6"/>
                    <a:pt x="115" y="6"/>
                    <a:pt x="115" y="5"/>
                  </a:cubicBezTo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2" y="2"/>
                    <a:pt x="59" y="3"/>
                  </a:cubicBezTo>
                  <a:cubicBezTo>
                    <a:pt x="39" y="2"/>
                    <a:pt x="19" y="1"/>
                    <a:pt x="8" y="0"/>
                  </a:cubicBezTo>
                  <a:cubicBezTo>
                    <a:pt x="6" y="0"/>
                    <a:pt x="4" y="0"/>
                    <a:pt x="2" y="0"/>
                  </a:cubicBezTo>
                </a:path>
              </a:pathLst>
            </a:custGeom>
            <a:solidFill>
              <a:srgbClr val="C5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72" name="组合 171"/>
          <p:cNvGrpSpPr/>
          <p:nvPr/>
        </p:nvGrpSpPr>
        <p:grpSpPr>
          <a:xfrm>
            <a:off x="9010153" y="5980017"/>
            <a:ext cx="679344" cy="1019017"/>
            <a:chOff x="5843588" y="3048000"/>
            <a:chExt cx="504825" cy="757238"/>
          </a:xfrm>
        </p:grpSpPr>
        <p:sp>
          <p:nvSpPr>
            <p:cNvPr id="173" name="Freeform 40763"/>
            <p:cNvSpPr/>
            <p:nvPr/>
          </p:nvSpPr>
          <p:spPr bwMode="auto">
            <a:xfrm>
              <a:off x="6043613" y="3048000"/>
              <a:ext cx="212725" cy="701675"/>
            </a:xfrm>
            <a:custGeom>
              <a:avLst/>
              <a:gdLst>
                <a:gd name="T0" fmla="*/ 0 w 49"/>
                <a:gd name="T1" fmla="*/ 0 h 163"/>
                <a:gd name="T2" fmla="*/ 8 w 49"/>
                <a:gd name="T3" fmla="*/ 163 h 163"/>
                <a:gd name="T4" fmla="*/ 0 w 49"/>
                <a:gd name="T5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" h="163">
                  <a:moveTo>
                    <a:pt x="0" y="0"/>
                  </a:moveTo>
                  <a:cubicBezTo>
                    <a:pt x="27" y="100"/>
                    <a:pt x="8" y="163"/>
                    <a:pt x="8" y="163"/>
                  </a:cubicBezTo>
                  <a:cubicBezTo>
                    <a:pt x="18" y="143"/>
                    <a:pt x="49" y="89"/>
                    <a:pt x="0" y="0"/>
                  </a:cubicBezTo>
                </a:path>
              </a:pathLst>
            </a:custGeom>
            <a:solidFill>
              <a:srgbClr val="9AC8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4" name="Freeform 40764"/>
            <p:cNvSpPr/>
            <p:nvPr/>
          </p:nvSpPr>
          <p:spPr bwMode="auto">
            <a:xfrm>
              <a:off x="5843588" y="3340100"/>
              <a:ext cx="217488" cy="465138"/>
            </a:xfrm>
            <a:custGeom>
              <a:avLst/>
              <a:gdLst>
                <a:gd name="T0" fmla="*/ 0 w 50"/>
                <a:gd name="T1" fmla="*/ 0 h 108"/>
                <a:gd name="T2" fmla="*/ 41 w 50"/>
                <a:gd name="T3" fmla="*/ 108 h 108"/>
                <a:gd name="T4" fmla="*/ 45 w 50"/>
                <a:gd name="T5" fmla="*/ 82 h 108"/>
                <a:gd name="T6" fmla="*/ 0 w 50"/>
                <a:gd name="T7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08">
                  <a:moveTo>
                    <a:pt x="0" y="0"/>
                  </a:moveTo>
                  <a:cubicBezTo>
                    <a:pt x="43" y="46"/>
                    <a:pt x="36" y="84"/>
                    <a:pt x="41" y="108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50" y="36"/>
                    <a:pt x="0" y="0"/>
                  </a:cubicBezTo>
                </a:path>
              </a:pathLst>
            </a:custGeom>
            <a:solidFill>
              <a:srgbClr val="6FB6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5" name="Freeform 40765"/>
            <p:cNvSpPr/>
            <p:nvPr/>
          </p:nvSpPr>
          <p:spPr bwMode="auto">
            <a:xfrm>
              <a:off x="6143625" y="3440113"/>
              <a:ext cx="139700" cy="292100"/>
            </a:xfrm>
            <a:custGeom>
              <a:avLst/>
              <a:gdLst>
                <a:gd name="T0" fmla="*/ 32 w 32"/>
                <a:gd name="T1" fmla="*/ 0 h 68"/>
                <a:gd name="T2" fmla="*/ 10 w 32"/>
                <a:gd name="T3" fmla="*/ 68 h 68"/>
                <a:gd name="T4" fmla="*/ 32 w 32"/>
                <a:gd name="T5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68">
                  <a:moveTo>
                    <a:pt x="32" y="0"/>
                  </a:moveTo>
                  <a:cubicBezTo>
                    <a:pt x="0" y="22"/>
                    <a:pt x="10" y="68"/>
                    <a:pt x="10" y="68"/>
                  </a:cubicBezTo>
                  <a:cubicBezTo>
                    <a:pt x="16" y="38"/>
                    <a:pt x="26" y="16"/>
                    <a:pt x="32" y="0"/>
                  </a:cubicBezTo>
                </a:path>
              </a:pathLst>
            </a:custGeom>
            <a:solidFill>
              <a:srgbClr val="61A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6" name="Freeform 40766"/>
            <p:cNvSpPr/>
            <p:nvPr/>
          </p:nvSpPr>
          <p:spPr bwMode="auto">
            <a:xfrm>
              <a:off x="6226175" y="3568700"/>
              <a:ext cx="100013" cy="168275"/>
            </a:xfrm>
            <a:custGeom>
              <a:avLst/>
              <a:gdLst>
                <a:gd name="T0" fmla="*/ 21 w 23"/>
                <a:gd name="T1" fmla="*/ 0 h 39"/>
                <a:gd name="T2" fmla="*/ 20 w 23"/>
                <a:gd name="T3" fmla="*/ 0 h 39"/>
                <a:gd name="T4" fmla="*/ 1 w 23"/>
                <a:gd name="T5" fmla="*/ 39 h 39"/>
                <a:gd name="T6" fmla="*/ 21 w 23"/>
                <a:gd name="T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39">
                  <a:moveTo>
                    <a:pt x="21" y="0"/>
                  </a:moveTo>
                  <a:cubicBezTo>
                    <a:pt x="21" y="0"/>
                    <a:pt x="20" y="0"/>
                    <a:pt x="20" y="0"/>
                  </a:cubicBezTo>
                  <a:cubicBezTo>
                    <a:pt x="0" y="8"/>
                    <a:pt x="1" y="39"/>
                    <a:pt x="1" y="39"/>
                  </a:cubicBezTo>
                  <a:cubicBezTo>
                    <a:pt x="13" y="20"/>
                    <a:pt x="23" y="0"/>
                    <a:pt x="21" y="0"/>
                  </a:cubicBezTo>
                </a:path>
              </a:pathLst>
            </a:custGeom>
            <a:solidFill>
              <a:srgbClr val="2F91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7" name="Freeform 40767"/>
            <p:cNvSpPr/>
            <p:nvPr/>
          </p:nvSpPr>
          <p:spPr bwMode="auto">
            <a:xfrm>
              <a:off x="5908675" y="3173413"/>
              <a:ext cx="187325" cy="374650"/>
            </a:xfrm>
            <a:custGeom>
              <a:avLst/>
              <a:gdLst>
                <a:gd name="T0" fmla="*/ 0 w 43"/>
                <a:gd name="T1" fmla="*/ 0 h 87"/>
                <a:gd name="T2" fmla="*/ 28 w 43"/>
                <a:gd name="T3" fmla="*/ 87 h 87"/>
                <a:gd name="T4" fmla="*/ 0 w 43"/>
                <a:gd name="T5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87">
                  <a:moveTo>
                    <a:pt x="0" y="0"/>
                  </a:moveTo>
                  <a:cubicBezTo>
                    <a:pt x="11" y="24"/>
                    <a:pt x="24" y="56"/>
                    <a:pt x="28" y="87"/>
                  </a:cubicBezTo>
                  <a:cubicBezTo>
                    <a:pt x="28" y="87"/>
                    <a:pt x="43" y="55"/>
                    <a:pt x="0" y="0"/>
                  </a:cubicBezTo>
                </a:path>
              </a:pathLst>
            </a:custGeom>
            <a:solidFill>
              <a:srgbClr val="61A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8" name="Freeform 40768"/>
            <p:cNvSpPr/>
            <p:nvPr/>
          </p:nvSpPr>
          <p:spPr bwMode="auto">
            <a:xfrm>
              <a:off x="6183313" y="3108325"/>
              <a:ext cx="165100" cy="382588"/>
            </a:xfrm>
            <a:custGeom>
              <a:avLst/>
              <a:gdLst>
                <a:gd name="T0" fmla="*/ 38 w 38"/>
                <a:gd name="T1" fmla="*/ 0 h 89"/>
                <a:gd name="T2" fmla="*/ 0 w 38"/>
                <a:gd name="T3" fmla="*/ 89 h 89"/>
                <a:gd name="T4" fmla="*/ 38 w 38"/>
                <a:gd name="T5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89">
                  <a:moveTo>
                    <a:pt x="38" y="0"/>
                  </a:moveTo>
                  <a:cubicBezTo>
                    <a:pt x="3" y="11"/>
                    <a:pt x="0" y="89"/>
                    <a:pt x="0" y="89"/>
                  </a:cubicBezTo>
                  <a:cubicBezTo>
                    <a:pt x="12" y="51"/>
                    <a:pt x="17" y="32"/>
                    <a:pt x="38" y="0"/>
                  </a:cubicBezTo>
                </a:path>
              </a:pathLst>
            </a:custGeom>
            <a:solidFill>
              <a:srgbClr val="6FB6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79" name="组合 178"/>
          <p:cNvGrpSpPr/>
          <p:nvPr/>
        </p:nvGrpSpPr>
        <p:grpSpPr>
          <a:xfrm>
            <a:off x="395581" y="5841032"/>
            <a:ext cx="871039" cy="851748"/>
            <a:chOff x="5824538" y="2973388"/>
            <a:chExt cx="931863" cy="911225"/>
          </a:xfrm>
        </p:grpSpPr>
        <p:sp>
          <p:nvSpPr>
            <p:cNvPr id="180" name="Freeform 40662"/>
            <p:cNvSpPr/>
            <p:nvPr/>
          </p:nvSpPr>
          <p:spPr bwMode="auto">
            <a:xfrm>
              <a:off x="6453188" y="2973388"/>
              <a:ext cx="50800" cy="382588"/>
            </a:xfrm>
            <a:custGeom>
              <a:avLst/>
              <a:gdLst>
                <a:gd name="T0" fmla="*/ 2 w 12"/>
                <a:gd name="T1" fmla="*/ 85 h 89"/>
                <a:gd name="T2" fmla="*/ 9 w 12"/>
                <a:gd name="T3" fmla="*/ 89 h 89"/>
                <a:gd name="T4" fmla="*/ 12 w 12"/>
                <a:gd name="T5" fmla="*/ 0 h 89"/>
                <a:gd name="T6" fmla="*/ 2 w 12"/>
                <a:gd name="T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9">
                  <a:moveTo>
                    <a:pt x="2" y="85"/>
                  </a:moveTo>
                  <a:cubicBezTo>
                    <a:pt x="9" y="89"/>
                    <a:pt x="9" y="89"/>
                    <a:pt x="9" y="89"/>
                  </a:cubicBezTo>
                  <a:cubicBezTo>
                    <a:pt x="9" y="89"/>
                    <a:pt x="8" y="18"/>
                    <a:pt x="12" y="0"/>
                  </a:cubicBezTo>
                  <a:cubicBezTo>
                    <a:pt x="12" y="0"/>
                    <a:pt x="0" y="35"/>
                    <a:pt x="2" y="8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1" name="Freeform 40663"/>
            <p:cNvSpPr/>
            <p:nvPr/>
          </p:nvSpPr>
          <p:spPr bwMode="auto">
            <a:xfrm>
              <a:off x="6521450" y="3051175"/>
              <a:ext cx="38100" cy="282575"/>
            </a:xfrm>
            <a:custGeom>
              <a:avLst/>
              <a:gdLst>
                <a:gd name="T0" fmla="*/ 2 w 9"/>
                <a:gd name="T1" fmla="*/ 66 h 66"/>
                <a:gd name="T2" fmla="*/ 8 w 9"/>
                <a:gd name="T3" fmla="*/ 62 h 66"/>
                <a:gd name="T4" fmla="*/ 9 w 9"/>
                <a:gd name="T5" fmla="*/ 0 h 66"/>
                <a:gd name="T6" fmla="*/ 2 w 9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66">
                  <a:moveTo>
                    <a:pt x="2" y="66"/>
                  </a:move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6" y="6"/>
                    <a:pt x="9" y="0"/>
                  </a:cubicBezTo>
                  <a:cubicBezTo>
                    <a:pt x="9" y="0"/>
                    <a:pt x="0" y="42"/>
                    <a:pt x="2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2" name="Freeform 40664"/>
            <p:cNvSpPr/>
            <p:nvPr/>
          </p:nvSpPr>
          <p:spPr bwMode="auto">
            <a:xfrm>
              <a:off x="6281738" y="3162300"/>
              <a:ext cx="42863" cy="284163"/>
            </a:xfrm>
            <a:custGeom>
              <a:avLst/>
              <a:gdLst>
                <a:gd name="T0" fmla="*/ 8 w 10"/>
                <a:gd name="T1" fmla="*/ 66 h 66"/>
                <a:gd name="T2" fmla="*/ 2 w 10"/>
                <a:gd name="T3" fmla="*/ 62 h 66"/>
                <a:gd name="T4" fmla="*/ 0 w 10"/>
                <a:gd name="T5" fmla="*/ 0 h 66"/>
                <a:gd name="T6" fmla="*/ 8 w 10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6">
                  <a:moveTo>
                    <a:pt x="8" y="66"/>
                  </a:move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3" y="5"/>
                    <a:pt x="0" y="0"/>
                  </a:cubicBezTo>
                  <a:cubicBezTo>
                    <a:pt x="0" y="0"/>
                    <a:pt x="10" y="42"/>
                    <a:pt x="8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3" name="Freeform 40665"/>
            <p:cNvSpPr/>
            <p:nvPr/>
          </p:nvSpPr>
          <p:spPr bwMode="auto">
            <a:xfrm>
              <a:off x="6602413" y="3124200"/>
              <a:ext cx="25400" cy="219075"/>
            </a:xfrm>
            <a:custGeom>
              <a:avLst/>
              <a:gdLst>
                <a:gd name="T0" fmla="*/ 2 w 6"/>
                <a:gd name="T1" fmla="*/ 51 h 51"/>
                <a:gd name="T2" fmla="*/ 6 w 6"/>
                <a:gd name="T3" fmla="*/ 47 h 51"/>
                <a:gd name="T4" fmla="*/ 6 w 6"/>
                <a:gd name="T5" fmla="*/ 0 h 51"/>
                <a:gd name="T6" fmla="*/ 2 w 6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1">
                  <a:moveTo>
                    <a:pt x="2" y="51"/>
                  </a:moveTo>
                  <a:cubicBezTo>
                    <a:pt x="6" y="47"/>
                    <a:pt x="6" y="47"/>
                    <a:pt x="6" y="4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37"/>
                    <a:pt x="2" y="51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4" name="Freeform 40666"/>
            <p:cNvSpPr/>
            <p:nvPr/>
          </p:nvSpPr>
          <p:spPr bwMode="auto">
            <a:xfrm>
              <a:off x="6397625" y="3094038"/>
              <a:ext cx="25400" cy="249238"/>
            </a:xfrm>
            <a:custGeom>
              <a:avLst/>
              <a:gdLst>
                <a:gd name="T0" fmla="*/ 6 w 6"/>
                <a:gd name="T1" fmla="*/ 58 h 58"/>
                <a:gd name="T2" fmla="*/ 1 w 6"/>
                <a:gd name="T3" fmla="*/ 0 h 58"/>
                <a:gd name="T4" fmla="*/ 0 w 6"/>
                <a:gd name="T5" fmla="*/ 52 h 58"/>
                <a:gd name="T6" fmla="*/ 6 w 6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8">
                  <a:moveTo>
                    <a:pt x="6" y="58"/>
                  </a:moveTo>
                  <a:cubicBezTo>
                    <a:pt x="6" y="58"/>
                    <a:pt x="6" y="11"/>
                    <a:pt x="1" y="0"/>
                  </a:cubicBezTo>
                  <a:cubicBezTo>
                    <a:pt x="1" y="0"/>
                    <a:pt x="1" y="44"/>
                    <a:pt x="0" y="52"/>
                  </a:cubicBezTo>
                  <a:cubicBezTo>
                    <a:pt x="6" y="58"/>
                    <a:pt x="6" y="58"/>
                    <a:pt x="6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5" name="Freeform 40667"/>
            <p:cNvSpPr/>
            <p:nvPr/>
          </p:nvSpPr>
          <p:spPr bwMode="auto">
            <a:xfrm>
              <a:off x="6726238" y="3175000"/>
              <a:ext cx="30163" cy="249238"/>
            </a:xfrm>
            <a:custGeom>
              <a:avLst/>
              <a:gdLst>
                <a:gd name="T0" fmla="*/ 7 w 7"/>
                <a:gd name="T1" fmla="*/ 58 h 58"/>
                <a:gd name="T2" fmla="*/ 2 w 7"/>
                <a:gd name="T3" fmla="*/ 0 h 58"/>
                <a:gd name="T4" fmla="*/ 0 w 7"/>
                <a:gd name="T5" fmla="*/ 52 h 58"/>
                <a:gd name="T6" fmla="*/ 7 w 7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8">
                  <a:moveTo>
                    <a:pt x="7" y="58"/>
                  </a:moveTo>
                  <a:cubicBezTo>
                    <a:pt x="7" y="58"/>
                    <a:pt x="7" y="11"/>
                    <a:pt x="2" y="0"/>
                  </a:cubicBezTo>
                  <a:cubicBezTo>
                    <a:pt x="2" y="0"/>
                    <a:pt x="2" y="44"/>
                    <a:pt x="0" y="52"/>
                  </a:cubicBezTo>
                  <a:lnTo>
                    <a:pt x="7" y="58"/>
                  </a:lnTo>
                  <a:close/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6" name="Freeform 40668"/>
            <p:cNvSpPr/>
            <p:nvPr/>
          </p:nvSpPr>
          <p:spPr bwMode="auto">
            <a:xfrm>
              <a:off x="6564313" y="3192463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6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6" y="9"/>
                    <a:pt x="19" y="0"/>
                  </a:cubicBezTo>
                  <a:cubicBezTo>
                    <a:pt x="19" y="0"/>
                    <a:pt x="4" y="30"/>
                    <a:pt x="6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7" name="Freeform 40669"/>
            <p:cNvSpPr/>
            <p:nvPr/>
          </p:nvSpPr>
          <p:spPr bwMode="auto">
            <a:xfrm>
              <a:off x="6564313" y="3201988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5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5" y="9"/>
                    <a:pt x="19" y="0"/>
                  </a:cubicBezTo>
                  <a:cubicBezTo>
                    <a:pt x="19" y="0"/>
                    <a:pt x="4" y="30"/>
                    <a:pt x="5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8" name="Freeform 40670"/>
            <p:cNvSpPr/>
            <p:nvPr/>
          </p:nvSpPr>
          <p:spPr bwMode="auto">
            <a:xfrm>
              <a:off x="6478588" y="3119438"/>
              <a:ext cx="50800" cy="249238"/>
            </a:xfrm>
            <a:custGeom>
              <a:avLst/>
              <a:gdLst>
                <a:gd name="T0" fmla="*/ 11 w 12"/>
                <a:gd name="T1" fmla="*/ 50 h 58"/>
                <a:gd name="T2" fmla="*/ 0 w 12"/>
                <a:gd name="T3" fmla="*/ 0 h 58"/>
                <a:gd name="T4" fmla="*/ 6 w 12"/>
                <a:gd name="T5" fmla="*/ 58 h 58"/>
                <a:gd name="T6" fmla="*/ 11 w 12"/>
                <a:gd name="T7" fmla="*/ 5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8">
                  <a:moveTo>
                    <a:pt x="11" y="50"/>
                  </a:moveTo>
                  <a:cubicBezTo>
                    <a:pt x="11" y="50"/>
                    <a:pt x="12" y="10"/>
                    <a:pt x="0" y="0"/>
                  </a:cubicBezTo>
                  <a:cubicBezTo>
                    <a:pt x="0" y="0"/>
                    <a:pt x="8" y="39"/>
                    <a:pt x="6" y="58"/>
                  </a:cubicBezTo>
                  <a:cubicBezTo>
                    <a:pt x="11" y="50"/>
                    <a:pt x="11" y="50"/>
                    <a:pt x="11" y="50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" name="Freeform 40671"/>
            <p:cNvSpPr/>
            <p:nvPr/>
          </p:nvSpPr>
          <p:spPr bwMode="auto">
            <a:xfrm>
              <a:off x="6413500" y="3111500"/>
              <a:ext cx="30163" cy="312738"/>
            </a:xfrm>
            <a:custGeom>
              <a:avLst/>
              <a:gdLst>
                <a:gd name="T0" fmla="*/ 1 w 7"/>
                <a:gd name="T1" fmla="*/ 65 h 73"/>
                <a:gd name="T2" fmla="*/ 7 w 7"/>
                <a:gd name="T3" fmla="*/ 0 h 73"/>
                <a:gd name="T4" fmla="*/ 7 w 7"/>
                <a:gd name="T5" fmla="*/ 73 h 73"/>
                <a:gd name="T6" fmla="*/ 1 w 7"/>
                <a:gd name="T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3">
                  <a:moveTo>
                    <a:pt x="1" y="65"/>
                  </a:moveTo>
                  <a:cubicBezTo>
                    <a:pt x="1" y="65"/>
                    <a:pt x="0" y="19"/>
                    <a:pt x="7" y="0"/>
                  </a:cubicBezTo>
                  <a:cubicBezTo>
                    <a:pt x="7" y="0"/>
                    <a:pt x="4" y="62"/>
                    <a:pt x="7" y="73"/>
                  </a:cubicBezTo>
                  <a:cubicBezTo>
                    <a:pt x="1" y="65"/>
                    <a:pt x="1" y="65"/>
                    <a:pt x="1" y="6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" name="Freeform 40672"/>
            <p:cNvSpPr/>
            <p:nvPr/>
          </p:nvSpPr>
          <p:spPr bwMode="auto">
            <a:xfrm>
              <a:off x="6345238" y="3116263"/>
              <a:ext cx="34925" cy="265113"/>
            </a:xfrm>
            <a:custGeom>
              <a:avLst/>
              <a:gdLst>
                <a:gd name="T0" fmla="*/ 7 w 8"/>
                <a:gd name="T1" fmla="*/ 45 h 62"/>
                <a:gd name="T2" fmla="*/ 4 w 8"/>
                <a:gd name="T3" fmla="*/ 0 h 62"/>
                <a:gd name="T4" fmla="*/ 0 w 8"/>
                <a:gd name="T5" fmla="*/ 62 h 62"/>
                <a:gd name="T6" fmla="*/ 7 w 8"/>
                <a:gd name="T7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2">
                  <a:moveTo>
                    <a:pt x="7" y="45"/>
                  </a:moveTo>
                  <a:cubicBezTo>
                    <a:pt x="7" y="45"/>
                    <a:pt x="8" y="13"/>
                    <a:pt x="4" y="0"/>
                  </a:cubicBezTo>
                  <a:cubicBezTo>
                    <a:pt x="4" y="0"/>
                    <a:pt x="4" y="49"/>
                    <a:pt x="0" y="62"/>
                  </a:cubicBezTo>
                  <a:cubicBezTo>
                    <a:pt x="7" y="45"/>
                    <a:pt x="7" y="45"/>
                    <a:pt x="7" y="4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1" name="Freeform 40673"/>
            <p:cNvSpPr/>
            <p:nvPr/>
          </p:nvSpPr>
          <p:spPr bwMode="auto">
            <a:xfrm>
              <a:off x="6316663" y="3192463"/>
              <a:ext cx="76200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3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1"/>
                    <a:pt x="13" y="54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2" name="Freeform 40674"/>
            <p:cNvSpPr/>
            <p:nvPr/>
          </p:nvSpPr>
          <p:spPr bwMode="auto">
            <a:xfrm>
              <a:off x="6645275" y="3159125"/>
              <a:ext cx="76200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4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1"/>
                    <a:pt x="14" y="54"/>
                  </a:cubicBezTo>
                  <a:lnTo>
                    <a:pt x="18" y="45"/>
                  </a:lnTo>
                  <a:close/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3" name="Freeform 40675"/>
            <p:cNvSpPr/>
            <p:nvPr/>
          </p:nvSpPr>
          <p:spPr bwMode="auto">
            <a:xfrm>
              <a:off x="6632575" y="3270250"/>
              <a:ext cx="33338" cy="158750"/>
            </a:xfrm>
            <a:custGeom>
              <a:avLst/>
              <a:gdLst>
                <a:gd name="T0" fmla="*/ 1 w 8"/>
                <a:gd name="T1" fmla="*/ 24 h 37"/>
                <a:gd name="T2" fmla="*/ 8 w 8"/>
                <a:gd name="T3" fmla="*/ 0 h 37"/>
                <a:gd name="T4" fmla="*/ 7 w 8"/>
                <a:gd name="T5" fmla="*/ 37 h 37"/>
                <a:gd name="T6" fmla="*/ 1 w 8"/>
                <a:gd name="T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7">
                  <a:moveTo>
                    <a:pt x="1" y="24"/>
                  </a:moveTo>
                  <a:cubicBezTo>
                    <a:pt x="1" y="24"/>
                    <a:pt x="0" y="11"/>
                    <a:pt x="8" y="0"/>
                  </a:cubicBezTo>
                  <a:cubicBezTo>
                    <a:pt x="8" y="0"/>
                    <a:pt x="4" y="28"/>
                    <a:pt x="7" y="37"/>
                  </a:cubicBezTo>
                  <a:cubicBezTo>
                    <a:pt x="1" y="24"/>
                    <a:pt x="1" y="24"/>
                    <a:pt x="1" y="24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4" name="Freeform 40676"/>
            <p:cNvSpPr/>
            <p:nvPr/>
          </p:nvSpPr>
          <p:spPr bwMode="auto">
            <a:xfrm>
              <a:off x="6623050" y="3189288"/>
              <a:ext cx="42863" cy="274638"/>
            </a:xfrm>
            <a:custGeom>
              <a:avLst/>
              <a:gdLst>
                <a:gd name="T0" fmla="*/ 0 w 10"/>
                <a:gd name="T1" fmla="*/ 50 h 64"/>
                <a:gd name="T2" fmla="*/ 10 w 10"/>
                <a:gd name="T3" fmla="*/ 0 h 64"/>
                <a:gd name="T4" fmla="*/ 5 w 10"/>
                <a:gd name="T5" fmla="*/ 64 h 64"/>
                <a:gd name="T6" fmla="*/ 0 w 10"/>
                <a:gd name="T7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4">
                  <a:moveTo>
                    <a:pt x="0" y="50"/>
                  </a:moveTo>
                  <a:cubicBezTo>
                    <a:pt x="0" y="50"/>
                    <a:pt x="0" y="13"/>
                    <a:pt x="10" y="0"/>
                  </a:cubicBezTo>
                  <a:cubicBezTo>
                    <a:pt x="10" y="0"/>
                    <a:pt x="2" y="46"/>
                    <a:pt x="5" y="64"/>
                  </a:cubicBezTo>
                  <a:cubicBezTo>
                    <a:pt x="0" y="50"/>
                    <a:pt x="0" y="50"/>
                    <a:pt x="0" y="50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5" name="Freeform 40677"/>
            <p:cNvSpPr/>
            <p:nvPr/>
          </p:nvSpPr>
          <p:spPr bwMode="auto">
            <a:xfrm>
              <a:off x="6307138" y="3116263"/>
              <a:ext cx="42863" cy="269875"/>
            </a:xfrm>
            <a:custGeom>
              <a:avLst/>
              <a:gdLst>
                <a:gd name="T0" fmla="*/ 10 w 10"/>
                <a:gd name="T1" fmla="*/ 56 h 63"/>
                <a:gd name="T2" fmla="*/ 0 w 10"/>
                <a:gd name="T3" fmla="*/ 0 h 63"/>
                <a:gd name="T4" fmla="*/ 2 w 10"/>
                <a:gd name="T5" fmla="*/ 63 h 63"/>
                <a:gd name="T6" fmla="*/ 10 w 10"/>
                <a:gd name="T7" fmla="*/ 5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3">
                  <a:moveTo>
                    <a:pt x="10" y="56"/>
                  </a:moveTo>
                  <a:cubicBezTo>
                    <a:pt x="10" y="56"/>
                    <a:pt x="4" y="5"/>
                    <a:pt x="0" y="0"/>
                  </a:cubicBezTo>
                  <a:cubicBezTo>
                    <a:pt x="0" y="0"/>
                    <a:pt x="4" y="53"/>
                    <a:pt x="2" y="63"/>
                  </a:cubicBezTo>
                  <a:cubicBezTo>
                    <a:pt x="10" y="56"/>
                    <a:pt x="10" y="56"/>
                    <a:pt x="1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6" name="Freeform 40678"/>
            <p:cNvSpPr/>
            <p:nvPr/>
          </p:nvSpPr>
          <p:spPr bwMode="auto">
            <a:xfrm>
              <a:off x="6542088" y="3149600"/>
              <a:ext cx="42863" cy="236538"/>
            </a:xfrm>
            <a:custGeom>
              <a:avLst/>
              <a:gdLst>
                <a:gd name="T0" fmla="*/ 0 w 10"/>
                <a:gd name="T1" fmla="*/ 55 h 55"/>
                <a:gd name="T2" fmla="*/ 10 w 10"/>
                <a:gd name="T3" fmla="*/ 0 h 55"/>
                <a:gd name="T4" fmla="*/ 7 w 10"/>
                <a:gd name="T5" fmla="*/ 44 h 55"/>
                <a:gd name="T6" fmla="*/ 0 w 10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5">
                  <a:moveTo>
                    <a:pt x="0" y="55"/>
                  </a:moveTo>
                  <a:cubicBezTo>
                    <a:pt x="0" y="55"/>
                    <a:pt x="4" y="12"/>
                    <a:pt x="10" y="0"/>
                  </a:cubicBezTo>
                  <a:cubicBezTo>
                    <a:pt x="10" y="0"/>
                    <a:pt x="7" y="35"/>
                    <a:pt x="7" y="44"/>
                  </a:cubicBezTo>
                  <a:cubicBezTo>
                    <a:pt x="0" y="55"/>
                    <a:pt x="0" y="55"/>
                    <a:pt x="0" y="5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7" name="Freeform 40679"/>
            <p:cNvSpPr/>
            <p:nvPr/>
          </p:nvSpPr>
          <p:spPr bwMode="auto">
            <a:xfrm>
              <a:off x="6670675" y="3159125"/>
              <a:ext cx="42863" cy="239713"/>
            </a:xfrm>
            <a:custGeom>
              <a:avLst/>
              <a:gdLst>
                <a:gd name="T0" fmla="*/ 0 w 10"/>
                <a:gd name="T1" fmla="*/ 56 h 56"/>
                <a:gd name="T2" fmla="*/ 10 w 10"/>
                <a:gd name="T3" fmla="*/ 0 h 56"/>
                <a:gd name="T4" fmla="*/ 7 w 10"/>
                <a:gd name="T5" fmla="*/ 45 h 56"/>
                <a:gd name="T6" fmla="*/ 0 w 10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6">
                  <a:moveTo>
                    <a:pt x="0" y="56"/>
                  </a:moveTo>
                  <a:cubicBezTo>
                    <a:pt x="0" y="56"/>
                    <a:pt x="4" y="13"/>
                    <a:pt x="10" y="0"/>
                  </a:cubicBezTo>
                  <a:cubicBezTo>
                    <a:pt x="10" y="0"/>
                    <a:pt x="7" y="35"/>
                    <a:pt x="7" y="45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8" name="Freeform 40680"/>
            <p:cNvSpPr/>
            <p:nvPr/>
          </p:nvSpPr>
          <p:spPr bwMode="auto">
            <a:xfrm>
              <a:off x="6443663" y="3059113"/>
              <a:ext cx="47625" cy="322263"/>
            </a:xfrm>
            <a:custGeom>
              <a:avLst/>
              <a:gdLst>
                <a:gd name="T0" fmla="*/ 0 w 11"/>
                <a:gd name="T1" fmla="*/ 66 h 75"/>
                <a:gd name="T2" fmla="*/ 1 w 11"/>
                <a:gd name="T3" fmla="*/ 0 h 75"/>
                <a:gd name="T4" fmla="*/ 6 w 11"/>
                <a:gd name="T5" fmla="*/ 75 h 75"/>
                <a:gd name="T6" fmla="*/ 0 w 11"/>
                <a:gd name="T7" fmla="*/ 6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5">
                  <a:moveTo>
                    <a:pt x="0" y="66"/>
                  </a:moveTo>
                  <a:cubicBezTo>
                    <a:pt x="0" y="66"/>
                    <a:pt x="6" y="16"/>
                    <a:pt x="1" y="0"/>
                  </a:cubicBezTo>
                  <a:cubicBezTo>
                    <a:pt x="1" y="0"/>
                    <a:pt x="11" y="49"/>
                    <a:pt x="6" y="75"/>
                  </a:cubicBezTo>
                  <a:cubicBezTo>
                    <a:pt x="0" y="66"/>
                    <a:pt x="0" y="66"/>
                    <a:pt x="0" y="6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9" name="Freeform 40681"/>
            <p:cNvSpPr/>
            <p:nvPr/>
          </p:nvSpPr>
          <p:spPr bwMode="auto">
            <a:xfrm>
              <a:off x="5849938" y="3051175"/>
              <a:ext cx="50800" cy="312738"/>
            </a:xfrm>
            <a:custGeom>
              <a:avLst/>
              <a:gdLst>
                <a:gd name="T0" fmla="*/ 10 w 12"/>
                <a:gd name="T1" fmla="*/ 70 h 73"/>
                <a:gd name="T2" fmla="*/ 3 w 12"/>
                <a:gd name="T3" fmla="*/ 73 h 73"/>
                <a:gd name="T4" fmla="*/ 0 w 12"/>
                <a:gd name="T5" fmla="*/ 0 h 73"/>
                <a:gd name="T6" fmla="*/ 10 w 12"/>
                <a:gd name="T7" fmla="*/ 7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3">
                  <a:moveTo>
                    <a:pt x="10" y="70"/>
                  </a:move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4" y="15"/>
                    <a:pt x="0" y="0"/>
                  </a:cubicBezTo>
                  <a:cubicBezTo>
                    <a:pt x="0" y="0"/>
                    <a:pt x="12" y="29"/>
                    <a:pt x="10" y="70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0" name="Freeform 40682"/>
            <p:cNvSpPr/>
            <p:nvPr/>
          </p:nvSpPr>
          <p:spPr bwMode="auto">
            <a:xfrm>
              <a:off x="6059488" y="2978150"/>
              <a:ext cx="34925" cy="365125"/>
            </a:xfrm>
            <a:custGeom>
              <a:avLst/>
              <a:gdLst>
                <a:gd name="T0" fmla="*/ 2 w 8"/>
                <a:gd name="T1" fmla="*/ 85 h 85"/>
                <a:gd name="T2" fmla="*/ 7 w 8"/>
                <a:gd name="T3" fmla="*/ 80 h 85"/>
                <a:gd name="T4" fmla="*/ 8 w 8"/>
                <a:gd name="T5" fmla="*/ 0 h 85"/>
                <a:gd name="T6" fmla="*/ 2 w 8"/>
                <a:gd name="T7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5">
                  <a:moveTo>
                    <a:pt x="2" y="85"/>
                  </a:moveTo>
                  <a:cubicBezTo>
                    <a:pt x="7" y="80"/>
                    <a:pt x="7" y="80"/>
                    <a:pt x="7" y="80"/>
                  </a:cubicBezTo>
                  <a:cubicBezTo>
                    <a:pt x="7" y="80"/>
                    <a:pt x="6" y="8"/>
                    <a:pt x="8" y="0"/>
                  </a:cubicBezTo>
                  <a:cubicBezTo>
                    <a:pt x="8" y="0"/>
                    <a:pt x="0" y="54"/>
                    <a:pt x="2" y="8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1" name="Freeform 40683"/>
            <p:cNvSpPr/>
            <p:nvPr/>
          </p:nvSpPr>
          <p:spPr bwMode="auto">
            <a:xfrm>
              <a:off x="6029325" y="3171825"/>
              <a:ext cx="42863" cy="282575"/>
            </a:xfrm>
            <a:custGeom>
              <a:avLst/>
              <a:gdLst>
                <a:gd name="T0" fmla="*/ 2 w 10"/>
                <a:gd name="T1" fmla="*/ 66 h 66"/>
                <a:gd name="T2" fmla="*/ 8 w 10"/>
                <a:gd name="T3" fmla="*/ 62 h 66"/>
                <a:gd name="T4" fmla="*/ 10 w 10"/>
                <a:gd name="T5" fmla="*/ 0 h 66"/>
                <a:gd name="T6" fmla="*/ 2 w 10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6">
                  <a:moveTo>
                    <a:pt x="2" y="66"/>
                  </a:move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7" y="5"/>
                    <a:pt x="10" y="0"/>
                  </a:cubicBezTo>
                  <a:cubicBezTo>
                    <a:pt x="10" y="0"/>
                    <a:pt x="0" y="42"/>
                    <a:pt x="2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2" name="Freeform 40684"/>
            <p:cNvSpPr/>
            <p:nvPr/>
          </p:nvSpPr>
          <p:spPr bwMode="auto">
            <a:xfrm>
              <a:off x="6140450" y="3132138"/>
              <a:ext cx="25400" cy="219075"/>
            </a:xfrm>
            <a:custGeom>
              <a:avLst/>
              <a:gdLst>
                <a:gd name="T0" fmla="*/ 1 w 6"/>
                <a:gd name="T1" fmla="*/ 51 h 51"/>
                <a:gd name="T2" fmla="*/ 5 w 6"/>
                <a:gd name="T3" fmla="*/ 47 h 51"/>
                <a:gd name="T4" fmla="*/ 6 w 6"/>
                <a:gd name="T5" fmla="*/ 0 h 51"/>
                <a:gd name="T6" fmla="*/ 1 w 6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1">
                  <a:moveTo>
                    <a:pt x="1" y="51"/>
                  </a:moveTo>
                  <a:cubicBezTo>
                    <a:pt x="5" y="47"/>
                    <a:pt x="5" y="47"/>
                    <a:pt x="5" y="4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37"/>
                    <a:pt x="1" y="51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3" name="Freeform 40685"/>
            <p:cNvSpPr/>
            <p:nvPr/>
          </p:nvSpPr>
          <p:spPr bwMode="auto">
            <a:xfrm>
              <a:off x="5930900" y="3101975"/>
              <a:ext cx="25400" cy="249238"/>
            </a:xfrm>
            <a:custGeom>
              <a:avLst/>
              <a:gdLst>
                <a:gd name="T0" fmla="*/ 0 w 6"/>
                <a:gd name="T1" fmla="*/ 58 h 58"/>
                <a:gd name="T2" fmla="*/ 5 w 6"/>
                <a:gd name="T3" fmla="*/ 0 h 58"/>
                <a:gd name="T4" fmla="*/ 6 w 6"/>
                <a:gd name="T5" fmla="*/ 52 h 58"/>
                <a:gd name="T6" fmla="*/ 0 w 6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8">
                  <a:moveTo>
                    <a:pt x="0" y="58"/>
                  </a:moveTo>
                  <a:cubicBezTo>
                    <a:pt x="0" y="58"/>
                    <a:pt x="0" y="11"/>
                    <a:pt x="5" y="0"/>
                  </a:cubicBezTo>
                  <a:cubicBezTo>
                    <a:pt x="5" y="0"/>
                    <a:pt x="5" y="44"/>
                    <a:pt x="6" y="52"/>
                  </a:cubicBezTo>
                  <a:cubicBezTo>
                    <a:pt x="0" y="58"/>
                    <a:pt x="0" y="58"/>
                    <a:pt x="0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4" name="Freeform 40686"/>
            <p:cNvSpPr/>
            <p:nvPr/>
          </p:nvSpPr>
          <p:spPr bwMode="auto">
            <a:xfrm>
              <a:off x="6264275" y="3184525"/>
              <a:ext cx="30163" cy="249238"/>
            </a:xfrm>
            <a:custGeom>
              <a:avLst/>
              <a:gdLst>
                <a:gd name="T0" fmla="*/ 7 w 7"/>
                <a:gd name="T1" fmla="*/ 58 h 58"/>
                <a:gd name="T2" fmla="*/ 2 w 7"/>
                <a:gd name="T3" fmla="*/ 0 h 58"/>
                <a:gd name="T4" fmla="*/ 0 w 7"/>
                <a:gd name="T5" fmla="*/ 52 h 58"/>
                <a:gd name="T6" fmla="*/ 7 w 7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8">
                  <a:moveTo>
                    <a:pt x="7" y="58"/>
                  </a:moveTo>
                  <a:cubicBezTo>
                    <a:pt x="7" y="58"/>
                    <a:pt x="7" y="11"/>
                    <a:pt x="2" y="0"/>
                  </a:cubicBezTo>
                  <a:cubicBezTo>
                    <a:pt x="2" y="0"/>
                    <a:pt x="2" y="44"/>
                    <a:pt x="0" y="52"/>
                  </a:cubicBezTo>
                  <a:cubicBezTo>
                    <a:pt x="7" y="58"/>
                    <a:pt x="7" y="58"/>
                    <a:pt x="7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5" name="Freeform 40687"/>
            <p:cNvSpPr/>
            <p:nvPr/>
          </p:nvSpPr>
          <p:spPr bwMode="auto">
            <a:xfrm>
              <a:off x="6102350" y="3201988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6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5" y="9"/>
                    <a:pt x="19" y="0"/>
                  </a:cubicBezTo>
                  <a:cubicBezTo>
                    <a:pt x="19" y="0"/>
                    <a:pt x="4" y="30"/>
                    <a:pt x="6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6" name="Freeform 40688"/>
            <p:cNvSpPr/>
            <p:nvPr/>
          </p:nvSpPr>
          <p:spPr bwMode="auto">
            <a:xfrm>
              <a:off x="5824538" y="3128963"/>
              <a:ext cx="50800" cy="249238"/>
            </a:xfrm>
            <a:custGeom>
              <a:avLst/>
              <a:gdLst>
                <a:gd name="T0" fmla="*/ 1 w 12"/>
                <a:gd name="T1" fmla="*/ 50 h 58"/>
                <a:gd name="T2" fmla="*/ 12 w 12"/>
                <a:gd name="T3" fmla="*/ 0 h 58"/>
                <a:gd name="T4" fmla="*/ 6 w 12"/>
                <a:gd name="T5" fmla="*/ 58 h 58"/>
                <a:gd name="T6" fmla="*/ 1 w 12"/>
                <a:gd name="T7" fmla="*/ 5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8">
                  <a:moveTo>
                    <a:pt x="1" y="50"/>
                  </a:moveTo>
                  <a:cubicBezTo>
                    <a:pt x="1" y="50"/>
                    <a:pt x="0" y="10"/>
                    <a:pt x="12" y="0"/>
                  </a:cubicBezTo>
                  <a:cubicBezTo>
                    <a:pt x="12" y="0"/>
                    <a:pt x="4" y="39"/>
                    <a:pt x="6" y="58"/>
                  </a:cubicBezTo>
                  <a:cubicBezTo>
                    <a:pt x="1" y="50"/>
                    <a:pt x="1" y="50"/>
                    <a:pt x="1" y="50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7" name="Freeform 40689"/>
            <p:cNvSpPr/>
            <p:nvPr/>
          </p:nvSpPr>
          <p:spPr bwMode="auto">
            <a:xfrm>
              <a:off x="5910263" y="3119438"/>
              <a:ext cx="30163" cy="314325"/>
            </a:xfrm>
            <a:custGeom>
              <a:avLst/>
              <a:gdLst>
                <a:gd name="T0" fmla="*/ 6 w 7"/>
                <a:gd name="T1" fmla="*/ 65 h 73"/>
                <a:gd name="T2" fmla="*/ 0 w 7"/>
                <a:gd name="T3" fmla="*/ 0 h 73"/>
                <a:gd name="T4" fmla="*/ 0 w 7"/>
                <a:gd name="T5" fmla="*/ 73 h 73"/>
                <a:gd name="T6" fmla="*/ 6 w 7"/>
                <a:gd name="T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3">
                  <a:moveTo>
                    <a:pt x="6" y="65"/>
                  </a:moveTo>
                  <a:cubicBezTo>
                    <a:pt x="6" y="65"/>
                    <a:pt x="7" y="19"/>
                    <a:pt x="0" y="0"/>
                  </a:cubicBezTo>
                  <a:cubicBezTo>
                    <a:pt x="0" y="0"/>
                    <a:pt x="3" y="62"/>
                    <a:pt x="0" y="73"/>
                  </a:cubicBezTo>
                  <a:cubicBezTo>
                    <a:pt x="6" y="65"/>
                    <a:pt x="6" y="65"/>
                    <a:pt x="6" y="6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8" name="Freeform 40690"/>
            <p:cNvSpPr/>
            <p:nvPr/>
          </p:nvSpPr>
          <p:spPr bwMode="auto">
            <a:xfrm>
              <a:off x="5973763" y="3124200"/>
              <a:ext cx="34925" cy="266700"/>
            </a:xfrm>
            <a:custGeom>
              <a:avLst/>
              <a:gdLst>
                <a:gd name="T0" fmla="*/ 1 w 8"/>
                <a:gd name="T1" fmla="*/ 45 h 62"/>
                <a:gd name="T2" fmla="*/ 4 w 8"/>
                <a:gd name="T3" fmla="*/ 0 h 62"/>
                <a:gd name="T4" fmla="*/ 8 w 8"/>
                <a:gd name="T5" fmla="*/ 62 h 62"/>
                <a:gd name="T6" fmla="*/ 1 w 8"/>
                <a:gd name="T7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2">
                  <a:moveTo>
                    <a:pt x="1" y="45"/>
                  </a:moveTo>
                  <a:cubicBezTo>
                    <a:pt x="1" y="45"/>
                    <a:pt x="0" y="13"/>
                    <a:pt x="4" y="0"/>
                  </a:cubicBezTo>
                  <a:cubicBezTo>
                    <a:pt x="4" y="0"/>
                    <a:pt x="4" y="49"/>
                    <a:pt x="8" y="62"/>
                  </a:cubicBezTo>
                  <a:cubicBezTo>
                    <a:pt x="1" y="45"/>
                    <a:pt x="1" y="45"/>
                    <a:pt x="1" y="4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9" name="Freeform 40691"/>
            <p:cNvSpPr/>
            <p:nvPr/>
          </p:nvSpPr>
          <p:spPr bwMode="auto">
            <a:xfrm>
              <a:off x="6183313" y="3167063"/>
              <a:ext cx="77788" cy="227013"/>
            </a:xfrm>
            <a:custGeom>
              <a:avLst/>
              <a:gdLst>
                <a:gd name="T0" fmla="*/ 18 w 18"/>
                <a:gd name="T1" fmla="*/ 45 h 53"/>
                <a:gd name="T2" fmla="*/ 0 w 18"/>
                <a:gd name="T3" fmla="*/ 0 h 53"/>
                <a:gd name="T4" fmla="*/ 13 w 18"/>
                <a:gd name="T5" fmla="*/ 53 h 53"/>
                <a:gd name="T6" fmla="*/ 18 w 18"/>
                <a:gd name="T7" fmla="*/ 4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3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0"/>
                    <a:pt x="13" y="53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0" name="Freeform 40692"/>
            <p:cNvSpPr/>
            <p:nvPr/>
          </p:nvSpPr>
          <p:spPr bwMode="auto">
            <a:xfrm>
              <a:off x="6170613" y="3278188"/>
              <a:ext cx="34925" cy="158750"/>
            </a:xfrm>
            <a:custGeom>
              <a:avLst/>
              <a:gdLst>
                <a:gd name="T0" fmla="*/ 1 w 8"/>
                <a:gd name="T1" fmla="*/ 24 h 37"/>
                <a:gd name="T2" fmla="*/ 8 w 8"/>
                <a:gd name="T3" fmla="*/ 0 h 37"/>
                <a:gd name="T4" fmla="*/ 6 w 8"/>
                <a:gd name="T5" fmla="*/ 37 h 37"/>
                <a:gd name="T6" fmla="*/ 1 w 8"/>
                <a:gd name="T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7">
                  <a:moveTo>
                    <a:pt x="1" y="24"/>
                  </a:moveTo>
                  <a:cubicBezTo>
                    <a:pt x="1" y="24"/>
                    <a:pt x="0" y="11"/>
                    <a:pt x="8" y="0"/>
                  </a:cubicBezTo>
                  <a:cubicBezTo>
                    <a:pt x="8" y="0"/>
                    <a:pt x="4" y="28"/>
                    <a:pt x="6" y="37"/>
                  </a:cubicBezTo>
                  <a:cubicBezTo>
                    <a:pt x="1" y="24"/>
                    <a:pt x="1" y="24"/>
                    <a:pt x="1" y="24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1" name="Freeform 40693"/>
            <p:cNvSpPr/>
            <p:nvPr/>
          </p:nvSpPr>
          <p:spPr bwMode="auto">
            <a:xfrm>
              <a:off x="6162675" y="3197225"/>
              <a:ext cx="42863" cy="274638"/>
            </a:xfrm>
            <a:custGeom>
              <a:avLst/>
              <a:gdLst>
                <a:gd name="T0" fmla="*/ 0 w 10"/>
                <a:gd name="T1" fmla="*/ 50 h 64"/>
                <a:gd name="T2" fmla="*/ 10 w 10"/>
                <a:gd name="T3" fmla="*/ 0 h 64"/>
                <a:gd name="T4" fmla="*/ 4 w 10"/>
                <a:gd name="T5" fmla="*/ 64 h 64"/>
                <a:gd name="T6" fmla="*/ 0 w 10"/>
                <a:gd name="T7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4">
                  <a:moveTo>
                    <a:pt x="0" y="50"/>
                  </a:moveTo>
                  <a:cubicBezTo>
                    <a:pt x="0" y="50"/>
                    <a:pt x="0" y="13"/>
                    <a:pt x="10" y="0"/>
                  </a:cubicBezTo>
                  <a:cubicBezTo>
                    <a:pt x="10" y="0"/>
                    <a:pt x="2" y="46"/>
                    <a:pt x="4" y="64"/>
                  </a:cubicBezTo>
                  <a:cubicBezTo>
                    <a:pt x="0" y="50"/>
                    <a:pt x="0" y="50"/>
                    <a:pt x="0" y="50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2" name="Freeform 40694"/>
            <p:cNvSpPr/>
            <p:nvPr/>
          </p:nvSpPr>
          <p:spPr bwMode="auto">
            <a:xfrm>
              <a:off x="6003925" y="3124200"/>
              <a:ext cx="42863" cy="269875"/>
            </a:xfrm>
            <a:custGeom>
              <a:avLst/>
              <a:gdLst>
                <a:gd name="T0" fmla="*/ 0 w 10"/>
                <a:gd name="T1" fmla="*/ 56 h 63"/>
                <a:gd name="T2" fmla="*/ 10 w 10"/>
                <a:gd name="T3" fmla="*/ 0 h 63"/>
                <a:gd name="T4" fmla="*/ 8 w 10"/>
                <a:gd name="T5" fmla="*/ 63 h 63"/>
                <a:gd name="T6" fmla="*/ 0 w 10"/>
                <a:gd name="T7" fmla="*/ 5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3">
                  <a:moveTo>
                    <a:pt x="0" y="56"/>
                  </a:moveTo>
                  <a:cubicBezTo>
                    <a:pt x="0" y="56"/>
                    <a:pt x="6" y="5"/>
                    <a:pt x="10" y="0"/>
                  </a:cubicBezTo>
                  <a:cubicBezTo>
                    <a:pt x="10" y="0"/>
                    <a:pt x="6" y="53"/>
                    <a:pt x="8" y="63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3" name="Freeform 40695"/>
            <p:cNvSpPr/>
            <p:nvPr/>
          </p:nvSpPr>
          <p:spPr bwMode="auto">
            <a:xfrm>
              <a:off x="6076950" y="3159125"/>
              <a:ext cx="42863" cy="234950"/>
            </a:xfrm>
            <a:custGeom>
              <a:avLst/>
              <a:gdLst>
                <a:gd name="T0" fmla="*/ 0 w 10"/>
                <a:gd name="T1" fmla="*/ 55 h 55"/>
                <a:gd name="T2" fmla="*/ 10 w 10"/>
                <a:gd name="T3" fmla="*/ 0 h 55"/>
                <a:gd name="T4" fmla="*/ 8 w 10"/>
                <a:gd name="T5" fmla="*/ 44 h 55"/>
                <a:gd name="T6" fmla="*/ 0 w 10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5">
                  <a:moveTo>
                    <a:pt x="0" y="55"/>
                  </a:moveTo>
                  <a:cubicBezTo>
                    <a:pt x="0" y="55"/>
                    <a:pt x="4" y="12"/>
                    <a:pt x="10" y="0"/>
                  </a:cubicBezTo>
                  <a:cubicBezTo>
                    <a:pt x="10" y="0"/>
                    <a:pt x="8" y="35"/>
                    <a:pt x="8" y="44"/>
                  </a:cubicBezTo>
                  <a:cubicBezTo>
                    <a:pt x="0" y="55"/>
                    <a:pt x="0" y="55"/>
                    <a:pt x="0" y="5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4" name="Freeform 40696"/>
            <p:cNvSpPr/>
            <p:nvPr/>
          </p:nvSpPr>
          <p:spPr bwMode="auto">
            <a:xfrm>
              <a:off x="6205538" y="3167063"/>
              <a:ext cx="41275" cy="239713"/>
            </a:xfrm>
            <a:custGeom>
              <a:avLst/>
              <a:gdLst>
                <a:gd name="T0" fmla="*/ 0 w 10"/>
                <a:gd name="T1" fmla="*/ 56 h 56"/>
                <a:gd name="T2" fmla="*/ 10 w 10"/>
                <a:gd name="T3" fmla="*/ 0 h 56"/>
                <a:gd name="T4" fmla="*/ 8 w 10"/>
                <a:gd name="T5" fmla="*/ 44 h 56"/>
                <a:gd name="T6" fmla="*/ 0 w 10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6">
                  <a:moveTo>
                    <a:pt x="0" y="56"/>
                  </a:moveTo>
                  <a:cubicBezTo>
                    <a:pt x="0" y="56"/>
                    <a:pt x="4" y="13"/>
                    <a:pt x="10" y="0"/>
                  </a:cubicBezTo>
                  <a:cubicBezTo>
                    <a:pt x="10" y="0"/>
                    <a:pt x="8" y="35"/>
                    <a:pt x="8" y="44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5" name="Freeform 40697"/>
            <p:cNvSpPr/>
            <p:nvPr/>
          </p:nvSpPr>
          <p:spPr bwMode="auto">
            <a:xfrm>
              <a:off x="5862638" y="3068638"/>
              <a:ext cx="47625" cy="322263"/>
            </a:xfrm>
            <a:custGeom>
              <a:avLst/>
              <a:gdLst>
                <a:gd name="T0" fmla="*/ 11 w 11"/>
                <a:gd name="T1" fmla="*/ 66 h 75"/>
                <a:gd name="T2" fmla="*/ 10 w 11"/>
                <a:gd name="T3" fmla="*/ 0 h 75"/>
                <a:gd name="T4" fmla="*/ 5 w 11"/>
                <a:gd name="T5" fmla="*/ 75 h 75"/>
                <a:gd name="T6" fmla="*/ 11 w 11"/>
                <a:gd name="T7" fmla="*/ 6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5">
                  <a:moveTo>
                    <a:pt x="11" y="66"/>
                  </a:moveTo>
                  <a:cubicBezTo>
                    <a:pt x="11" y="66"/>
                    <a:pt x="5" y="16"/>
                    <a:pt x="10" y="0"/>
                  </a:cubicBezTo>
                  <a:cubicBezTo>
                    <a:pt x="10" y="0"/>
                    <a:pt x="0" y="49"/>
                    <a:pt x="5" y="75"/>
                  </a:cubicBezTo>
                  <a:cubicBezTo>
                    <a:pt x="11" y="66"/>
                    <a:pt x="11" y="66"/>
                    <a:pt x="11" y="6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6" name="Freeform 40698"/>
            <p:cNvSpPr/>
            <p:nvPr/>
          </p:nvSpPr>
          <p:spPr bwMode="auto">
            <a:xfrm>
              <a:off x="5956300" y="3209925"/>
              <a:ext cx="82550" cy="201613"/>
            </a:xfrm>
            <a:custGeom>
              <a:avLst/>
              <a:gdLst>
                <a:gd name="T0" fmla="*/ 19 w 19"/>
                <a:gd name="T1" fmla="*/ 42 h 47"/>
                <a:gd name="T2" fmla="*/ 0 w 19"/>
                <a:gd name="T3" fmla="*/ 0 h 47"/>
                <a:gd name="T4" fmla="*/ 13 w 19"/>
                <a:gd name="T5" fmla="*/ 47 h 47"/>
                <a:gd name="T6" fmla="*/ 19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19" y="42"/>
                  </a:moveTo>
                  <a:cubicBezTo>
                    <a:pt x="19" y="42"/>
                    <a:pt x="14" y="9"/>
                    <a:pt x="0" y="0"/>
                  </a:cubicBezTo>
                  <a:cubicBezTo>
                    <a:pt x="0" y="0"/>
                    <a:pt x="15" y="30"/>
                    <a:pt x="13" y="47"/>
                  </a:cubicBezTo>
                  <a:cubicBezTo>
                    <a:pt x="19" y="42"/>
                    <a:pt x="19" y="42"/>
                    <a:pt x="19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7" name="Freeform 40699"/>
            <p:cNvSpPr/>
            <p:nvPr/>
          </p:nvSpPr>
          <p:spPr bwMode="auto">
            <a:xfrm>
              <a:off x="6097588" y="3201988"/>
              <a:ext cx="77788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4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6" y="14"/>
                    <a:pt x="0" y="0"/>
                  </a:cubicBezTo>
                  <a:cubicBezTo>
                    <a:pt x="0" y="0"/>
                    <a:pt x="16" y="41"/>
                    <a:pt x="14" y="54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8" name="Freeform 40702"/>
            <p:cNvSpPr>
              <a:spLocks noEditPoints="1"/>
            </p:cNvSpPr>
            <p:nvPr/>
          </p:nvSpPr>
          <p:spPr bwMode="auto">
            <a:xfrm>
              <a:off x="6196013" y="3857625"/>
              <a:ext cx="492125" cy="26988"/>
            </a:xfrm>
            <a:custGeom>
              <a:avLst/>
              <a:gdLst>
                <a:gd name="T0" fmla="*/ 115 w 115"/>
                <a:gd name="T1" fmla="*/ 5 h 6"/>
                <a:gd name="T2" fmla="*/ 109 w 115"/>
                <a:gd name="T3" fmla="*/ 5 h 6"/>
                <a:gd name="T4" fmla="*/ 110 w 115"/>
                <a:gd name="T5" fmla="*/ 5 h 6"/>
                <a:gd name="T6" fmla="*/ 114 w 115"/>
                <a:gd name="T7" fmla="*/ 6 h 6"/>
                <a:gd name="T8" fmla="*/ 115 w 115"/>
                <a:gd name="T9" fmla="*/ 5 h 6"/>
                <a:gd name="T10" fmla="*/ 2 w 115"/>
                <a:gd name="T11" fmla="*/ 0 h 6"/>
                <a:gd name="T12" fmla="*/ 0 w 115"/>
                <a:gd name="T13" fmla="*/ 0 h 6"/>
                <a:gd name="T14" fmla="*/ 2 w 115"/>
                <a:gd name="T15" fmla="*/ 1 h 6"/>
                <a:gd name="T16" fmla="*/ 59 w 115"/>
                <a:gd name="T17" fmla="*/ 3 h 6"/>
                <a:gd name="T18" fmla="*/ 8 w 115"/>
                <a:gd name="T19" fmla="*/ 0 h 6"/>
                <a:gd name="T20" fmla="*/ 2 w 115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6">
                  <a:moveTo>
                    <a:pt x="115" y="5"/>
                  </a:moveTo>
                  <a:cubicBezTo>
                    <a:pt x="114" y="5"/>
                    <a:pt x="111" y="5"/>
                    <a:pt x="109" y="5"/>
                  </a:cubicBezTo>
                  <a:cubicBezTo>
                    <a:pt x="109" y="5"/>
                    <a:pt x="110" y="5"/>
                    <a:pt x="110" y="5"/>
                  </a:cubicBezTo>
                  <a:cubicBezTo>
                    <a:pt x="112" y="6"/>
                    <a:pt x="113" y="6"/>
                    <a:pt x="114" y="6"/>
                  </a:cubicBezTo>
                  <a:cubicBezTo>
                    <a:pt x="114" y="6"/>
                    <a:pt x="115" y="6"/>
                    <a:pt x="115" y="5"/>
                  </a:cubicBezTo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2" y="2"/>
                    <a:pt x="59" y="3"/>
                  </a:cubicBezTo>
                  <a:cubicBezTo>
                    <a:pt x="39" y="2"/>
                    <a:pt x="19" y="1"/>
                    <a:pt x="8" y="0"/>
                  </a:cubicBezTo>
                  <a:cubicBezTo>
                    <a:pt x="6" y="0"/>
                    <a:pt x="4" y="0"/>
                    <a:pt x="2" y="0"/>
                  </a:cubicBezTo>
                </a:path>
              </a:pathLst>
            </a:custGeom>
            <a:solidFill>
              <a:srgbClr val="C5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19" name="组合 218"/>
          <p:cNvGrpSpPr/>
          <p:nvPr/>
        </p:nvGrpSpPr>
        <p:grpSpPr>
          <a:xfrm>
            <a:off x="2888566" y="5215702"/>
            <a:ext cx="663895" cy="649192"/>
            <a:chOff x="5824538" y="2973388"/>
            <a:chExt cx="931863" cy="911225"/>
          </a:xfrm>
        </p:grpSpPr>
        <p:sp>
          <p:nvSpPr>
            <p:cNvPr id="220" name="Freeform 40662"/>
            <p:cNvSpPr/>
            <p:nvPr/>
          </p:nvSpPr>
          <p:spPr bwMode="auto">
            <a:xfrm>
              <a:off x="6453188" y="2973388"/>
              <a:ext cx="50800" cy="382588"/>
            </a:xfrm>
            <a:custGeom>
              <a:avLst/>
              <a:gdLst>
                <a:gd name="T0" fmla="*/ 2 w 12"/>
                <a:gd name="T1" fmla="*/ 85 h 89"/>
                <a:gd name="T2" fmla="*/ 9 w 12"/>
                <a:gd name="T3" fmla="*/ 89 h 89"/>
                <a:gd name="T4" fmla="*/ 12 w 12"/>
                <a:gd name="T5" fmla="*/ 0 h 89"/>
                <a:gd name="T6" fmla="*/ 2 w 12"/>
                <a:gd name="T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9">
                  <a:moveTo>
                    <a:pt x="2" y="85"/>
                  </a:moveTo>
                  <a:cubicBezTo>
                    <a:pt x="9" y="89"/>
                    <a:pt x="9" y="89"/>
                    <a:pt x="9" y="89"/>
                  </a:cubicBezTo>
                  <a:cubicBezTo>
                    <a:pt x="9" y="89"/>
                    <a:pt x="8" y="18"/>
                    <a:pt x="12" y="0"/>
                  </a:cubicBezTo>
                  <a:cubicBezTo>
                    <a:pt x="12" y="0"/>
                    <a:pt x="0" y="35"/>
                    <a:pt x="2" y="8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1" name="Freeform 40663"/>
            <p:cNvSpPr/>
            <p:nvPr/>
          </p:nvSpPr>
          <p:spPr bwMode="auto">
            <a:xfrm>
              <a:off x="6521450" y="3051175"/>
              <a:ext cx="38100" cy="282575"/>
            </a:xfrm>
            <a:custGeom>
              <a:avLst/>
              <a:gdLst>
                <a:gd name="T0" fmla="*/ 2 w 9"/>
                <a:gd name="T1" fmla="*/ 66 h 66"/>
                <a:gd name="T2" fmla="*/ 8 w 9"/>
                <a:gd name="T3" fmla="*/ 62 h 66"/>
                <a:gd name="T4" fmla="*/ 9 w 9"/>
                <a:gd name="T5" fmla="*/ 0 h 66"/>
                <a:gd name="T6" fmla="*/ 2 w 9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66">
                  <a:moveTo>
                    <a:pt x="2" y="66"/>
                  </a:move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6" y="6"/>
                    <a:pt x="9" y="0"/>
                  </a:cubicBezTo>
                  <a:cubicBezTo>
                    <a:pt x="9" y="0"/>
                    <a:pt x="0" y="42"/>
                    <a:pt x="2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2" name="Freeform 40664"/>
            <p:cNvSpPr/>
            <p:nvPr/>
          </p:nvSpPr>
          <p:spPr bwMode="auto">
            <a:xfrm>
              <a:off x="6281738" y="3162300"/>
              <a:ext cx="42863" cy="284163"/>
            </a:xfrm>
            <a:custGeom>
              <a:avLst/>
              <a:gdLst>
                <a:gd name="T0" fmla="*/ 8 w 10"/>
                <a:gd name="T1" fmla="*/ 66 h 66"/>
                <a:gd name="T2" fmla="*/ 2 w 10"/>
                <a:gd name="T3" fmla="*/ 62 h 66"/>
                <a:gd name="T4" fmla="*/ 0 w 10"/>
                <a:gd name="T5" fmla="*/ 0 h 66"/>
                <a:gd name="T6" fmla="*/ 8 w 10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6">
                  <a:moveTo>
                    <a:pt x="8" y="66"/>
                  </a:move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3" y="5"/>
                    <a:pt x="0" y="0"/>
                  </a:cubicBezTo>
                  <a:cubicBezTo>
                    <a:pt x="0" y="0"/>
                    <a:pt x="10" y="42"/>
                    <a:pt x="8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3" name="Freeform 40665"/>
            <p:cNvSpPr/>
            <p:nvPr/>
          </p:nvSpPr>
          <p:spPr bwMode="auto">
            <a:xfrm>
              <a:off x="6602413" y="3124200"/>
              <a:ext cx="25400" cy="219075"/>
            </a:xfrm>
            <a:custGeom>
              <a:avLst/>
              <a:gdLst>
                <a:gd name="T0" fmla="*/ 2 w 6"/>
                <a:gd name="T1" fmla="*/ 51 h 51"/>
                <a:gd name="T2" fmla="*/ 6 w 6"/>
                <a:gd name="T3" fmla="*/ 47 h 51"/>
                <a:gd name="T4" fmla="*/ 6 w 6"/>
                <a:gd name="T5" fmla="*/ 0 h 51"/>
                <a:gd name="T6" fmla="*/ 2 w 6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1">
                  <a:moveTo>
                    <a:pt x="2" y="51"/>
                  </a:moveTo>
                  <a:cubicBezTo>
                    <a:pt x="6" y="47"/>
                    <a:pt x="6" y="47"/>
                    <a:pt x="6" y="4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37"/>
                    <a:pt x="2" y="51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4" name="Freeform 40666"/>
            <p:cNvSpPr/>
            <p:nvPr/>
          </p:nvSpPr>
          <p:spPr bwMode="auto">
            <a:xfrm>
              <a:off x="6397625" y="3094038"/>
              <a:ext cx="25400" cy="249238"/>
            </a:xfrm>
            <a:custGeom>
              <a:avLst/>
              <a:gdLst>
                <a:gd name="T0" fmla="*/ 6 w 6"/>
                <a:gd name="T1" fmla="*/ 58 h 58"/>
                <a:gd name="T2" fmla="*/ 1 w 6"/>
                <a:gd name="T3" fmla="*/ 0 h 58"/>
                <a:gd name="T4" fmla="*/ 0 w 6"/>
                <a:gd name="T5" fmla="*/ 52 h 58"/>
                <a:gd name="T6" fmla="*/ 6 w 6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8">
                  <a:moveTo>
                    <a:pt x="6" y="58"/>
                  </a:moveTo>
                  <a:cubicBezTo>
                    <a:pt x="6" y="58"/>
                    <a:pt x="6" y="11"/>
                    <a:pt x="1" y="0"/>
                  </a:cubicBezTo>
                  <a:cubicBezTo>
                    <a:pt x="1" y="0"/>
                    <a:pt x="1" y="44"/>
                    <a:pt x="0" y="52"/>
                  </a:cubicBezTo>
                  <a:cubicBezTo>
                    <a:pt x="6" y="58"/>
                    <a:pt x="6" y="58"/>
                    <a:pt x="6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5" name="Freeform 40667"/>
            <p:cNvSpPr/>
            <p:nvPr/>
          </p:nvSpPr>
          <p:spPr bwMode="auto">
            <a:xfrm>
              <a:off x="6726238" y="3175000"/>
              <a:ext cx="30163" cy="249238"/>
            </a:xfrm>
            <a:custGeom>
              <a:avLst/>
              <a:gdLst>
                <a:gd name="T0" fmla="*/ 7 w 7"/>
                <a:gd name="T1" fmla="*/ 58 h 58"/>
                <a:gd name="T2" fmla="*/ 2 w 7"/>
                <a:gd name="T3" fmla="*/ 0 h 58"/>
                <a:gd name="T4" fmla="*/ 0 w 7"/>
                <a:gd name="T5" fmla="*/ 52 h 58"/>
                <a:gd name="T6" fmla="*/ 7 w 7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8">
                  <a:moveTo>
                    <a:pt x="7" y="58"/>
                  </a:moveTo>
                  <a:cubicBezTo>
                    <a:pt x="7" y="58"/>
                    <a:pt x="7" y="11"/>
                    <a:pt x="2" y="0"/>
                  </a:cubicBezTo>
                  <a:cubicBezTo>
                    <a:pt x="2" y="0"/>
                    <a:pt x="2" y="44"/>
                    <a:pt x="0" y="52"/>
                  </a:cubicBezTo>
                  <a:lnTo>
                    <a:pt x="7" y="58"/>
                  </a:lnTo>
                  <a:close/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6" name="Freeform 40668"/>
            <p:cNvSpPr/>
            <p:nvPr/>
          </p:nvSpPr>
          <p:spPr bwMode="auto">
            <a:xfrm>
              <a:off x="6564313" y="3192463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6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6" y="9"/>
                    <a:pt x="19" y="0"/>
                  </a:cubicBezTo>
                  <a:cubicBezTo>
                    <a:pt x="19" y="0"/>
                    <a:pt x="4" y="30"/>
                    <a:pt x="6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7" name="Freeform 40669"/>
            <p:cNvSpPr/>
            <p:nvPr/>
          </p:nvSpPr>
          <p:spPr bwMode="auto">
            <a:xfrm>
              <a:off x="6564313" y="3201988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5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5" y="9"/>
                    <a:pt x="19" y="0"/>
                  </a:cubicBezTo>
                  <a:cubicBezTo>
                    <a:pt x="19" y="0"/>
                    <a:pt x="4" y="30"/>
                    <a:pt x="5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8" name="Freeform 40670"/>
            <p:cNvSpPr/>
            <p:nvPr/>
          </p:nvSpPr>
          <p:spPr bwMode="auto">
            <a:xfrm>
              <a:off x="6478588" y="3119438"/>
              <a:ext cx="50800" cy="249238"/>
            </a:xfrm>
            <a:custGeom>
              <a:avLst/>
              <a:gdLst>
                <a:gd name="T0" fmla="*/ 11 w 12"/>
                <a:gd name="T1" fmla="*/ 50 h 58"/>
                <a:gd name="T2" fmla="*/ 0 w 12"/>
                <a:gd name="T3" fmla="*/ 0 h 58"/>
                <a:gd name="T4" fmla="*/ 6 w 12"/>
                <a:gd name="T5" fmla="*/ 58 h 58"/>
                <a:gd name="T6" fmla="*/ 11 w 12"/>
                <a:gd name="T7" fmla="*/ 5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8">
                  <a:moveTo>
                    <a:pt x="11" y="50"/>
                  </a:moveTo>
                  <a:cubicBezTo>
                    <a:pt x="11" y="50"/>
                    <a:pt x="12" y="10"/>
                    <a:pt x="0" y="0"/>
                  </a:cubicBezTo>
                  <a:cubicBezTo>
                    <a:pt x="0" y="0"/>
                    <a:pt x="8" y="39"/>
                    <a:pt x="6" y="58"/>
                  </a:cubicBezTo>
                  <a:cubicBezTo>
                    <a:pt x="11" y="50"/>
                    <a:pt x="11" y="50"/>
                    <a:pt x="11" y="50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9" name="Freeform 40671"/>
            <p:cNvSpPr/>
            <p:nvPr/>
          </p:nvSpPr>
          <p:spPr bwMode="auto">
            <a:xfrm>
              <a:off x="6413500" y="3111500"/>
              <a:ext cx="30163" cy="312738"/>
            </a:xfrm>
            <a:custGeom>
              <a:avLst/>
              <a:gdLst>
                <a:gd name="T0" fmla="*/ 1 w 7"/>
                <a:gd name="T1" fmla="*/ 65 h 73"/>
                <a:gd name="T2" fmla="*/ 7 w 7"/>
                <a:gd name="T3" fmla="*/ 0 h 73"/>
                <a:gd name="T4" fmla="*/ 7 w 7"/>
                <a:gd name="T5" fmla="*/ 73 h 73"/>
                <a:gd name="T6" fmla="*/ 1 w 7"/>
                <a:gd name="T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3">
                  <a:moveTo>
                    <a:pt x="1" y="65"/>
                  </a:moveTo>
                  <a:cubicBezTo>
                    <a:pt x="1" y="65"/>
                    <a:pt x="0" y="19"/>
                    <a:pt x="7" y="0"/>
                  </a:cubicBezTo>
                  <a:cubicBezTo>
                    <a:pt x="7" y="0"/>
                    <a:pt x="4" y="62"/>
                    <a:pt x="7" y="73"/>
                  </a:cubicBezTo>
                  <a:cubicBezTo>
                    <a:pt x="1" y="65"/>
                    <a:pt x="1" y="65"/>
                    <a:pt x="1" y="6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0" name="Freeform 40672"/>
            <p:cNvSpPr/>
            <p:nvPr/>
          </p:nvSpPr>
          <p:spPr bwMode="auto">
            <a:xfrm>
              <a:off x="6345238" y="3116263"/>
              <a:ext cx="34925" cy="265113"/>
            </a:xfrm>
            <a:custGeom>
              <a:avLst/>
              <a:gdLst>
                <a:gd name="T0" fmla="*/ 7 w 8"/>
                <a:gd name="T1" fmla="*/ 45 h 62"/>
                <a:gd name="T2" fmla="*/ 4 w 8"/>
                <a:gd name="T3" fmla="*/ 0 h 62"/>
                <a:gd name="T4" fmla="*/ 0 w 8"/>
                <a:gd name="T5" fmla="*/ 62 h 62"/>
                <a:gd name="T6" fmla="*/ 7 w 8"/>
                <a:gd name="T7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2">
                  <a:moveTo>
                    <a:pt x="7" y="45"/>
                  </a:moveTo>
                  <a:cubicBezTo>
                    <a:pt x="7" y="45"/>
                    <a:pt x="8" y="13"/>
                    <a:pt x="4" y="0"/>
                  </a:cubicBezTo>
                  <a:cubicBezTo>
                    <a:pt x="4" y="0"/>
                    <a:pt x="4" y="49"/>
                    <a:pt x="0" y="62"/>
                  </a:cubicBezTo>
                  <a:cubicBezTo>
                    <a:pt x="7" y="45"/>
                    <a:pt x="7" y="45"/>
                    <a:pt x="7" y="4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1" name="Freeform 40673"/>
            <p:cNvSpPr/>
            <p:nvPr/>
          </p:nvSpPr>
          <p:spPr bwMode="auto">
            <a:xfrm>
              <a:off x="6316663" y="3192463"/>
              <a:ext cx="76200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3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1"/>
                    <a:pt x="13" y="54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2" name="Freeform 40674"/>
            <p:cNvSpPr/>
            <p:nvPr/>
          </p:nvSpPr>
          <p:spPr bwMode="auto">
            <a:xfrm>
              <a:off x="6645275" y="3159125"/>
              <a:ext cx="76200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4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1"/>
                    <a:pt x="14" y="54"/>
                  </a:cubicBezTo>
                  <a:lnTo>
                    <a:pt x="18" y="45"/>
                  </a:lnTo>
                  <a:close/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3" name="Freeform 40675"/>
            <p:cNvSpPr/>
            <p:nvPr/>
          </p:nvSpPr>
          <p:spPr bwMode="auto">
            <a:xfrm>
              <a:off x="6632575" y="3270250"/>
              <a:ext cx="33338" cy="158750"/>
            </a:xfrm>
            <a:custGeom>
              <a:avLst/>
              <a:gdLst>
                <a:gd name="T0" fmla="*/ 1 w 8"/>
                <a:gd name="T1" fmla="*/ 24 h 37"/>
                <a:gd name="T2" fmla="*/ 8 w 8"/>
                <a:gd name="T3" fmla="*/ 0 h 37"/>
                <a:gd name="T4" fmla="*/ 7 w 8"/>
                <a:gd name="T5" fmla="*/ 37 h 37"/>
                <a:gd name="T6" fmla="*/ 1 w 8"/>
                <a:gd name="T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7">
                  <a:moveTo>
                    <a:pt x="1" y="24"/>
                  </a:moveTo>
                  <a:cubicBezTo>
                    <a:pt x="1" y="24"/>
                    <a:pt x="0" y="11"/>
                    <a:pt x="8" y="0"/>
                  </a:cubicBezTo>
                  <a:cubicBezTo>
                    <a:pt x="8" y="0"/>
                    <a:pt x="4" y="28"/>
                    <a:pt x="7" y="37"/>
                  </a:cubicBezTo>
                  <a:cubicBezTo>
                    <a:pt x="1" y="24"/>
                    <a:pt x="1" y="24"/>
                    <a:pt x="1" y="24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4" name="Freeform 40676"/>
            <p:cNvSpPr/>
            <p:nvPr/>
          </p:nvSpPr>
          <p:spPr bwMode="auto">
            <a:xfrm>
              <a:off x="6623050" y="3189288"/>
              <a:ext cx="42863" cy="274638"/>
            </a:xfrm>
            <a:custGeom>
              <a:avLst/>
              <a:gdLst>
                <a:gd name="T0" fmla="*/ 0 w 10"/>
                <a:gd name="T1" fmla="*/ 50 h 64"/>
                <a:gd name="T2" fmla="*/ 10 w 10"/>
                <a:gd name="T3" fmla="*/ 0 h 64"/>
                <a:gd name="T4" fmla="*/ 5 w 10"/>
                <a:gd name="T5" fmla="*/ 64 h 64"/>
                <a:gd name="T6" fmla="*/ 0 w 10"/>
                <a:gd name="T7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4">
                  <a:moveTo>
                    <a:pt x="0" y="50"/>
                  </a:moveTo>
                  <a:cubicBezTo>
                    <a:pt x="0" y="50"/>
                    <a:pt x="0" y="13"/>
                    <a:pt x="10" y="0"/>
                  </a:cubicBezTo>
                  <a:cubicBezTo>
                    <a:pt x="10" y="0"/>
                    <a:pt x="2" y="46"/>
                    <a:pt x="5" y="64"/>
                  </a:cubicBezTo>
                  <a:cubicBezTo>
                    <a:pt x="0" y="50"/>
                    <a:pt x="0" y="50"/>
                    <a:pt x="0" y="50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5" name="Freeform 40677"/>
            <p:cNvSpPr/>
            <p:nvPr/>
          </p:nvSpPr>
          <p:spPr bwMode="auto">
            <a:xfrm>
              <a:off x="6307138" y="3116263"/>
              <a:ext cx="42863" cy="269875"/>
            </a:xfrm>
            <a:custGeom>
              <a:avLst/>
              <a:gdLst>
                <a:gd name="T0" fmla="*/ 10 w 10"/>
                <a:gd name="T1" fmla="*/ 56 h 63"/>
                <a:gd name="T2" fmla="*/ 0 w 10"/>
                <a:gd name="T3" fmla="*/ 0 h 63"/>
                <a:gd name="T4" fmla="*/ 2 w 10"/>
                <a:gd name="T5" fmla="*/ 63 h 63"/>
                <a:gd name="T6" fmla="*/ 10 w 10"/>
                <a:gd name="T7" fmla="*/ 5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3">
                  <a:moveTo>
                    <a:pt x="10" y="56"/>
                  </a:moveTo>
                  <a:cubicBezTo>
                    <a:pt x="10" y="56"/>
                    <a:pt x="4" y="5"/>
                    <a:pt x="0" y="0"/>
                  </a:cubicBezTo>
                  <a:cubicBezTo>
                    <a:pt x="0" y="0"/>
                    <a:pt x="4" y="53"/>
                    <a:pt x="2" y="63"/>
                  </a:cubicBezTo>
                  <a:cubicBezTo>
                    <a:pt x="10" y="56"/>
                    <a:pt x="10" y="56"/>
                    <a:pt x="1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6" name="Freeform 40678"/>
            <p:cNvSpPr/>
            <p:nvPr/>
          </p:nvSpPr>
          <p:spPr bwMode="auto">
            <a:xfrm>
              <a:off x="6542088" y="3149600"/>
              <a:ext cx="42863" cy="236538"/>
            </a:xfrm>
            <a:custGeom>
              <a:avLst/>
              <a:gdLst>
                <a:gd name="T0" fmla="*/ 0 w 10"/>
                <a:gd name="T1" fmla="*/ 55 h 55"/>
                <a:gd name="T2" fmla="*/ 10 w 10"/>
                <a:gd name="T3" fmla="*/ 0 h 55"/>
                <a:gd name="T4" fmla="*/ 7 w 10"/>
                <a:gd name="T5" fmla="*/ 44 h 55"/>
                <a:gd name="T6" fmla="*/ 0 w 10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5">
                  <a:moveTo>
                    <a:pt x="0" y="55"/>
                  </a:moveTo>
                  <a:cubicBezTo>
                    <a:pt x="0" y="55"/>
                    <a:pt x="4" y="12"/>
                    <a:pt x="10" y="0"/>
                  </a:cubicBezTo>
                  <a:cubicBezTo>
                    <a:pt x="10" y="0"/>
                    <a:pt x="7" y="35"/>
                    <a:pt x="7" y="44"/>
                  </a:cubicBezTo>
                  <a:cubicBezTo>
                    <a:pt x="0" y="55"/>
                    <a:pt x="0" y="55"/>
                    <a:pt x="0" y="5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7" name="Freeform 40679"/>
            <p:cNvSpPr/>
            <p:nvPr/>
          </p:nvSpPr>
          <p:spPr bwMode="auto">
            <a:xfrm>
              <a:off x="6670675" y="3159125"/>
              <a:ext cx="42863" cy="239713"/>
            </a:xfrm>
            <a:custGeom>
              <a:avLst/>
              <a:gdLst>
                <a:gd name="T0" fmla="*/ 0 w 10"/>
                <a:gd name="T1" fmla="*/ 56 h 56"/>
                <a:gd name="T2" fmla="*/ 10 w 10"/>
                <a:gd name="T3" fmla="*/ 0 h 56"/>
                <a:gd name="T4" fmla="*/ 7 w 10"/>
                <a:gd name="T5" fmla="*/ 45 h 56"/>
                <a:gd name="T6" fmla="*/ 0 w 10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6">
                  <a:moveTo>
                    <a:pt x="0" y="56"/>
                  </a:moveTo>
                  <a:cubicBezTo>
                    <a:pt x="0" y="56"/>
                    <a:pt x="4" y="13"/>
                    <a:pt x="10" y="0"/>
                  </a:cubicBezTo>
                  <a:cubicBezTo>
                    <a:pt x="10" y="0"/>
                    <a:pt x="7" y="35"/>
                    <a:pt x="7" y="45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8" name="Freeform 40680"/>
            <p:cNvSpPr/>
            <p:nvPr/>
          </p:nvSpPr>
          <p:spPr bwMode="auto">
            <a:xfrm>
              <a:off x="6443663" y="3059113"/>
              <a:ext cx="47625" cy="322263"/>
            </a:xfrm>
            <a:custGeom>
              <a:avLst/>
              <a:gdLst>
                <a:gd name="T0" fmla="*/ 0 w 11"/>
                <a:gd name="T1" fmla="*/ 66 h 75"/>
                <a:gd name="T2" fmla="*/ 1 w 11"/>
                <a:gd name="T3" fmla="*/ 0 h 75"/>
                <a:gd name="T4" fmla="*/ 6 w 11"/>
                <a:gd name="T5" fmla="*/ 75 h 75"/>
                <a:gd name="T6" fmla="*/ 0 w 11"/>
                <a:gd name="T7" fmla="*/ 6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5">
                  <a:moveTo>
                    <a:pt x="0" y="66"/>
                  </a:moveTo>
                  <a:cubicBezTo>
                    <a:pt x="0" y="66"/>
                    <a:pt x="6" y="16"/>
                    <a:pt x="1" y="0"/>
                  </a:cubicBezTo>
                  <a:cubicBezTo>
                    <a:pt x="1" y="0"/>
                    <a:pt x="11" y="49"/>
                    <a:pt x="6" y="75"/>
                  </a:cubicBezTo>
                  <a:cubicBezTo>
                    <a:pt x="0" y="66"/>
                    <a:pt x="0" y="66"/>
                    <a:pt x="0" y="6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9" name="Freeform 40681"/>
            <p:cNvSpPr/>
            <p:nvPr/>
          </p:nvSpPr>
          <p:spPr bwMode="auto">
            <a:xfrm>
              <a:off x="5849938" y="3051175"/>
              <a:ext cx="50800" cy="312738"/>
            </a:xfrm>
            <a:custGeom>
              <a:avLst/>
              <a:gdLst>
                <a:gd name="T0" fmla="*/ 10 w 12"/>
                <a:gd name="T1" fmla="*/ 70 h 73"/>
                <a:gd name="T2" fmla="*/ 3 w 12"/>
                <a:gd name="T3" fmla="*/ 73 h 73"/>
                <a:gd name="T4" fmla="*/ 0 w 12"/>
                <a:gd name="T5" fmla="*/ 0 h 73"/>
                <a:gd name="T6" fmla="*/ 10 w 12"/>
                <a:gd name="T7" fmla="*/ 7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3">
                  <a:moveTo>
                    <a:pt x="10" y="70"/>
                  </a:move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4" y="15"/>
                    <a:pt x="0" y="0"/>
                  </a:cubicBezTo>
                  <a:cubicBezTo>
                    <a:pt x="0" y="0"/>
                    <a:pt x="12" y="29"/>
                    <a:pt x="10" y="70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0" name="Freeform 40682"/>
            <p:cNvSpPr/>
            <p:nvPr/>
          </p:nvSpPr>
          <p:spPr bwMode="auto">
            <a:xfrm>
              <a:off x="6059488" y="2978150"/>
              <a:ext cx="34925" cy="365125"/>
            </a:xfrm>
            <a:custGeom>
              <a:avLst/>
              <a:gdLst>
                <a:gd name="T0" fmla="*/ 2 w 8"/>
                <a:gd name="T1" fmla="*/ 85 h 85"/>
                <a:gd name="T2" fmla="*/ 7 w 8"/>
                <a:gd name="T3" fmla="*/ 80 h 85"/>
                <a:gd name="T4" fmla="*/ 8 w 8"/>
                <a:gd name="T5" fmla="*/ 0 h 85"/>
                <a:gd name="T6" fmla="*/ 2 w 8"/>
                <a:gd name="T7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5">
                  <a:moveTo>
                    <a:pt x="2" y="85"/>
                  </a:moveTo>
                  <a:cubicBezTo>
                    <a:pt x="7" y="80"/>
                    <a:pt x="7" y="80"/>
                    <a:pt x="7" y="80"/>
                  </a:cubicBezTo>
                  <a:cubicBezTo>
                    <a:pt x="7" y="80"/>
                    <a:pt x="6" y="8"/>
                    <a:pt x="8" y="0"/>
                  </a:cubicBezTo>
                  <a:cubicBezTo>
                    <a:pt x="8" y="0"/>
                    <a:pt x="0" y="54"/>
                    <a:pt x="2" y="8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1" name="Freeform 40683"/>
            <p:cNvSpPr/>
            <p:nvPr/>
          </p:nvSpPr>
          <p:spPr bwMode="auto">
            <a:xfrm>
              <a:off x="6029325" y="3171825"/>
              <a:ext cx="42863" cy="282575"/>
            </a:xfrm>
            <a:custGeom>
              <a:avLst/>
              <a:gdLst>
                <a:gd name="T0" fmla="*/ 2 w 10"/>
                <a:gd name="T1" fmla="*/ 66 h 66"/>
                <a:gd name="T2" fmla="*/ 8 w 10"/>
                <a:gd name="T3" fmla="*/ 62 h 66"/>
                <a:gd name="T4" fmla="*/ 10 w 10"/>
                <a:gd name="T5" fmla="*/ 0 h 66"/>
                <a:gd name="T6" fmla="*/ 2 w 10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6">
                  <a:moveTo>
                    <a:pt x="2" y="66"/>
                  </a:move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7" y="5"/>
                    <a:pt x="10" y="0"/>
                  </a:cubicBezTo>
                  <a:cubicBezTo>
                    <a:pt x="10" y="0"/>
                    <a:pt x="0" y="42"/>
                    <a:pt x="2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2" name="Freeform 40684"/>
            <p:cNvSpPr/>
            <p:nvPr/>
          </p:nvSpPr>
          <p:spPr bwMode="auto">
            <a:xfrm>
              <a:off x="6140450" y="3132138"/>
              <a:ext cx="25400" cy="219075"/>
            </a:xfrm>
            <a:custGeom>
              <a:avLst/>
              <a:gdLst>
                <a:gd name="T0" fmla="*/ 1 w 6"/>
                <a:gd name="T1" fmla="*/ 51 h 51"/>
                <a:gd name="T2" fmla="*/ 5 w 6"/>
                <a:gd name="T3" fmla="*/ 47 h 51"/>
                <a:gd name="T4" fmla="*/ 6 w 6"/>
                <a:gd name="T5" fmla="*/ 0 h 51"/>
                <a:gd name="T6" fmla="*/ 1 w 6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1">
                  <a:moveTo>
                    <a:pt x="1" y="51"/>
                  </a:moveTo>
                  <a:cubicBezTo>
                    <a:pt x="5" y="47"/>
                    <a:pt x="5" y="47"/>
                    <a:pt x="5" y="4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37"/>
                    <a:pt x="1" y="51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3" name="Freeform 40685"/>
            <p:cNvSpPr/>
            <p:nvPr/>
          </p:nvSpPr>
          <p:spPr bwMode="auto">
            <a:xfrm>
              <a:off x="5930900" y="3101975"/>
              <a:ext cx="25400" cy="249238"/>
            </a:xfrm>
            <a:custGeom>
              <a:avLst/>
              <a:gdLst>
                <a:gd name="T0" fmla="*/ 0 w 6"/>
                <a:gd name="T1" fmla="*/ 58 h 58"/>
                <a:gd name="T2" fmla="*/ 5 w 6"/>
                <a:gd name="T3" fmla="*/ 0 h 58"/>
                <a:gd name="T4" fmla="*/ 6 w 6"/>
                <a:gd name="T5" fmla="*/ 52 h 58"/>
                <a:gd name="T6" fmla="*/ 0 w 6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8">
                  <a:moveTo>
                    <a:pt x="0" y="58"/>
                  </a:moveTo>
                  <a:cubicBezTo>
                    <a:pt x="0" y="58"/>
                    <a:pt x="0" y="11"/>
                    <a:pt x="5" y="0"/>
                  </a:cubicBezTo>
                  <a:cubicBezTo>
                    <a:pt x="5" y="0"/>
                    <a:pt x="5" y="44"/>
                    <a:pt x="6" y="52"/>
                  </a:cubicBezTo>
                  <a:cubicBezTo>
                    <a:pt x="0" y="58"/>
                    <a:pt x="0" y="58"/>
                    <a:pt x="0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4" name="Freeform 40686"/>
            <p:cNvSpPr/>
            <p:nvPr/>
          </p:nvSpPr>
          <p:spPr bwMode="auto">
            <a:xfrm>
              <a:off x="6264275" y="3184525"/>
              <a:ext cx="30163" cy="249238"/>
            </a:xfrm>
            <a:custGeom>
              <a:avLst/>
              <a:gdLst>
                <a:gd name="T0" fmla="*/ 7 w 7"/>
                <a:gd name="T1" fmla="*/ 58 h 58"/>
                <a:gd name="T2" fmla="*/ 2 w 7"/>
                <a:gd name="T3" fmla="*/ 0 h 58"/>
                <a:gd name="T4" fmla="*/ 0 w 7"/>
                <a:gd name="T5" fmla="*/ 52 h 58"/>
                <a:gd name="T6" fmla="*/ 7 w 7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8">
                  <a:moveTo>
                    <a:pt x="7" y="58"/>
                  </a:moveTo>
                  <a:cubicBezTo>
                    <a:pt x="7" y="58"/>
                    <a:pt x="7" y="11"/>
                    <a:pt x="2" y="0"/>
                  </a:cubicBezTo>
                  <a:cubicBezTo>
                    <a:pt x="2" y="0"/>
                    <a:pt x="2" y="44"/>
                    <a:pt x="0" y="52"/>
                  </a:cubicBezTo>
                  <a:cubicBezTo>
                    <a:pt x="7" y="58"/>
                    <a:pt x="7" y="58"/>
                    <a:pt x="7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5" name="Freeform 40687"/>
            <p:cNvSpPr/>
            <p:nvPr/>
          </p:nvSpPr>
          <p:spPr bwMode="auto">
            <a:xfrm>
              <a:off x="6102350" y="3201988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6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5" y="9"/>
                    <a:pt x="19" y="0"/>
                  </a:cubicBezTo>
                  <a:cubicBezTo>
                    <a:pt x="19" y="0"/>
                    <a:pt x="4" y="30"/>
                    <a:pt x="6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6" name="Freeform 40688"/>
            <p:cNvSpPr/>
            <p:nvPr/>
          </p:nvSpPr>
          <p:spPr bwMode="auto">
            <a:xfrm>
              <a:off x="5824538" y="3128963"/>
              <a:ext cx="50800" cy="249238"/>
            </a:xfrm>
            <a:custGeom>
              <a:avLst/>
              <a:gdLst>
                <a:gd name="T0" fmla="*/ 1 w 12"/>
                <a:gd name="T1" fmla="*/ 50 h 58"/>
                <a:gd name="T2" fmla="*/ 12 w 12"/>
                <a:gd name="T3" fmla="*/ 0 h 58"/>
                <a:gd name="T4" fmla="*/ 6 w 12"/>
                <a:gd name="T5" fmla="*/ 58 h 58"/>
                <a:gd name="T6" fmla="*/ 1 w 12"/>
                <a:gd name="T7" fmla="*/ 5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8">
                  <a:moveTo>
                    <a:pt x="1" y="50"/>
                  </a:moveTo>
                  <a:cubicBezTo>
                    <a:pt x="1" y="50"/>
                    <a:pt x="0" y="10"/>
                    <a:pt x="12" y="0"/>
                  </a:cubicBezTo>
                  <a:cubicBezTo>
                    <a:pt x="12" y="0"/>
                    <a:pt x="4" y="39"/>
                    <a:pt x="6" y="58"/>
                  </a:cubicBezTo>
                  <a:cubicBezTo>
                    <a:pt x="1" y="50"/>
                    <a:pt x="1" y="50"/>
                    <a:pt x="1" y="50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7" name="Freeform 40689"/>
            <p:cNvSpPr/>
            <p:nvPr/>
          </p:nvSpPr>
          <p:spPr bwMode="auto">
            <a:xfrm>
              <a:off x="5910263" y="3119438"/>
              <a:ext cx="30163" cy="314325"/>
            </a:xfrm>
            <a:custGeom>
              <a:avLst/>
              <a:gdLst>
                <a:gd name="T0" fmla="*/ 6 w 7"/>
                <a:gd name="T1" fmla="*/ 65 h 73"/>
                <a:gd name="T2" fmla="*/ 0 w 7"/>
                <a:gd name="T3" fmla="*/ 0 h 73"/>
                <a:gd name="T4" fmla="*/ 0 w 7"/>
                <a:gd name="T5" fmla="*/ 73 h 73"/>
                <a:gd name="T6" fmla="*/ 6 w 7"/>
                <a:gd name="T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3">
                  <a:moveTo>
                    <a:pt x="6" y="65"/>
                  </a:moveTo>
                  <a:cubicBezTo>
                    <a:pt x="6" y="65"/>
                    <a:pt x="7" y="19"/>
                    <a:pt x="0" y="0"/>
                  </a:cubicBezTo>
                  <a:cubicBezTo>
                    <a:pt x="0" y="0"/>
                    <a:pt x="3" y="62"/>
                    <a:pt x="0" y="73"/>
                  </a:cubicBezTo>
                  <a:cubicBezTo>
                    <a:pt x="6" y="65"/>
                    <a:pt x="6" y="65"/>
                    <a:pt x="6" y="6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8" name="Freeform 40690"/>
            <p:cNvSpPr/>
            <p:nvPr/>
          </p:nvSpPr>
          <p:spPr bwMode="auto">
            <a:xfrm>
              <a:off x="5973763" y="3124200"/>
              <a:ext cx="34925" cy="266700"/>
            </a:xfrm>
            <a:custGeom>
              <a:avLst/>
              <a:gdLst>
                <a:gd name="T0" fmla="*/ 1 w 8"/>
                <a:gd name="T1" fmla="*/ 45 h 62"/>
                <a:gd name="T2" fmla="*/ 4 w 8"/>
                <a:gd name="T3" fmla="*/ 0 h 62"/>
                <a:gd name="T4" fmla="*/ 8 w 8"/>
                <a:gd name="T5" fmla="*/ 62 h 62"/>
                <a:gd name="T6" fmla="*/ 1 w 8"/>
                <a:gd name="T7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2">
                  <a:moveTo>
                    <a:pt x="1" y="45"/>
                  </a:moveTo>
                  <a:cubicBezTo>
                    <a:pt x="1" y="45"/>
                    <a:pt x="0" y="13"/>
                    <a:pt x="4" y="0"/>
                  </a:cubicBezTo>
                  <a:cubicBezTo>
                    <a:pt x="4" y="0"/>
                    <a:pt x="4" y="49"/>
                    <a:pt x="8" y="62"/>
                  </a:cubicBezTo>
                  <a:cubicBezTo>
                    <a:pt x="1" y="45"/>
                    <a:pt x="1" y="45"/>
                    <a:pt x="1" y="4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9" name="Freeform 40691"/>
            <p:cNvSpPr/>
            <p:nvPr/>
          </p:nvSpPr>
          <p:spPr bwMode="auto">
            <a:xfrm>
              <a:off x="6183313" y="3167063"/>
              <a:ext cx="77788" cy="227013"/>
            </a:xfrm>
            <a:custGeom>
              <a:avLst/>
              <a:gdLst>
                <a:gd name="T0" fmla="*/ 18 w 18"/>
                <a:gd name="T1" fmla="*/ 45 h 53"/>
                <a:gd name="T2" fmla="*/ 0 w 18"/>
                <a:gd name="T3" fmla="*/ 0 h 53"/>
                <a:gd name="T4" fmla="*/ 13 w 18"/>
                <a:gd name="T5" fmla="*/ 53 h 53"/>
                <a:gd name="T6" fmla="*/ 18 w 18"/>
                <a:gd name="T7" fmla="*/ 4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3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0"/>
                    <a:pt x="13" y="53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0" name="Freeform 40692"/>
            <p:cNvSpPr/>
            <p:nvPr/>
          </p:nvSpPr>
          <p:spPr bwMode="auto">
            <a:xfrm>
              <a:off x="6170613" y="3278188"/>
              <a:ext cx="34925" cy="158750"/>
            </a:xfrm>
            <a:custGeom>
              <a:avLst/>
              <a:gdLst>
                <a:gd name="T0" fmla="*/ 1 w 8"/>
                <a:gd name="T1" fmla="*/ 24 h 37"/>
                <a:gd name="T2" fmla="*/ 8 w 8"/>
                <a:gd name="T3" fmla="*/ 0 h 37"/>
                <a:gd name="T4" fmla="*/ 6 w 8"/>
                <a:gd name="T5" fmla="*/ 37 h 37"/>
                <a:gd name="T6" fmla="*/ 1 w 8"/>
                <a:gd name="T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7">
                  <a:moveTo>
                    <a:pt x="1" y="24"/>
                  </a:moveTo>
                  <a:cubicBezTo>
                    <a:pt x="1" y="24"/>
                    <a:pt x="0" y="11"/>
                    <a:pt x="8" y="0"/>
                  </a:cubicBezTo>
                  <a:cubicBezTo>
                    <a:pt x="8" y="0"/>
                    <a:pt x="4" y="28"/>
                    <a:pt x="6" y="37"/>
                  </a:cubicBezTo>
                  <a:cubicBezTo>
                    <a:pt x="1" y="24"/>
                    <a:pt x="1" y="24"/>
                    <a:pt x="1" y="24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1" name="Freeform 40693"/>
            <p:cNvSpPr/>
            <p:nvPr/>
          </p:nvSpPr>
          <p:spPr bwMode="auto">
            <a:xfrm>
              <a:off x="6162675" y="3197225"/>
              <a:ext cx="42863" cy="274638"/>
            </a:xfrm>
            <a:custGeom>
              <a:avLst/>
              <a:gdLst>
                <a:gd name="T0" fmla="*/ 0 w 10"/>
                <a:gd name="T1" fmla="*/ 50 h 64"/>
                <a:gd name="T2" fmla="*/ 10 w 10"/>
                <a:gd name="T3" fmla="*/ 0 h 64"/>
                <a:gd name="T4" fmla="*/ 4 w 10"/>
                <a:gd name="T5" fmla="*/ 64 h 64"/>
                <a:gd name="T6" fmla="*/ 0 w 10"/>
                <a:gd name="T7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4">
                  <a:moveTo>
                    <a:pt x="0" y="50"/>
                  </a:moveTo>
                  <a:cubicBezTo>
                    <a:pt x="0" y="50"/>
                    <a:pt x="0" y="13"/>
                    <a:pt x="10" y="0"/>
                  </a:cubicBezTo>
                  <a:cubicBezTo>
                    <a:pt x="10" y="0"/>
                    <a:pt x="2" y="46"/>
                    <a:pt x="4" y="64"/>
                  </a:cubicBezTo>
                  <a:cubicBezTo>
                    <a:pt x="0" y="50"/>
                    <a:pt x="0" y="50"/>
                    <a:pt x="0" y="50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2" name="Freeform 40694"/>
            <p:cNvSpPr/>
            <p:nvPr/>
          </p:nvSpPr>
          <p:spPr bwMode="auto">
            <a:xfrm>
              <a:off x="6003925" y="3124200"/>
              <a:ext cx="42863" cy="269875"/>
            </a:xfrm>
            <a:custGeom>
              <a:avLst/>
              <a:gdLst>
                <a:gd name="T0" fmla="*/ 0 w 10"/>
                <a:gd name="T1" fmla="*/ 56 h 63"/>
                <a:gd name="T2" fmla="*/ 10 w 10"/>
                <a:gd name="T3" fmla="*/ 0 h 63"/>
                <a:gd name="T4" fmla="*/ 8 w 10"/>
                <a:gd name="T5" fmla="*/ 63 h 63"/>
                <a:gd name="T6" fmla="*/ 0 w 10"/>
                <a:gd name="T7" fmla="*/ 5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3">
                  <a:moveTo>
                    <a:pt x="0" y="56"/>
                  </a:moveTo>
                  <a:cubicBezTo>
                    <a:pt x="0" y="56"/>
                    <a:pt x="6" y="5"/>
                    <a:pt x="10" y="0"/>
                  </a:cubicBezTo>
                  <a:cubicBezTo>
                    <a:pt x="10" y="0"/>
                    <a:pt x="6" y="53"/>
                    <a:pt x="8" y="63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3" name="Freeform 40695"/>
            <p:cNvSpPr/>
            <p:nvPr/>
          </p:nvSpPr>
          <p:spPr bwMode="auto">
            <a:xfrm>
              <a:off x="6076950" y="3159125"/>
              <a:ext cx="42863" cy="234950"/>
            </a:xfrm>
            <a:custGeom>
              <a:avLst/>
              <a:gdLst>
                <a:gd name="T0" fmla="*/ 0 w 10"/>
                <a:gd name="T1" fmla="*/ 55 h 55"/>
                <a:gd name="T2" fmla="*/ 10 w 10"/>
                <a:gd name="T3" fmla="*/ 0 h 55"/>
                <a:gd name="T4" fmla="*/ 8 w 10"/>
                <a:gd name="T5" fmla="*/ 44 h 55"/>
                <a:gd name="T6" fmla="*/ 0 w 10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5">
                  <a:moveTo>
                    <a:pt x="0" y="55"/>
                  </a:moveTo>
                  <a:cubicBezTo>
                    <a:pt x="0" y="55"/>
                    <a:pt x="4" y="12"/>
                    <a:pt x="10" y="0"/>
                  </a:cubicBezTo>
                  <a:cubicBezTo>
                    <a:pt x="10" y="0"/>
                    <a:pt x="8" y="35"/>
                    <a:pt x="8" y="44"/>
                  </a:cubicBezTo>
                  <a:cubicBezTo>
                    <a:pt x="0" y="55"/>
                    <a:pt x="0" y="55"/>
                    <a:pt x="0" y="5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4" name="Freeform 40696"/>
            <p:cNvSpPr/>
            <p:nvPr/>
          </p:nvSpPr>
          <p:spPr bwMode="auto">
            <a:xfrm>
              <a:off x="6205538" y="3167063"/>
              <a:ext cx="41275" cy="239713"/>
            </a:xfrm>
            <a:custGeom>
              <a:avLst/>
              <a:gdLst>
                <a:gd name="T0" fmla="*/ 0 w 10"/>
                <a:gd name="T1" fmla="*/ 56 h 56"/>
                <a:gd name="T2" fmla="*/ 10 w 10"/>
                <a:gd name="T3" fmla="*/ 0 h 56"/>
                <a:gd name="T4" fmla="*/ 8 w 10"/>
                <a:gd name="T5" fmla="*/ 44 h 56"/>
                <a:gd name="T6" fmla="*/ 0 w 10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6">
                  <a:moveTo>
                    <a:pt x="0" y="56"/>
                  </a:moveTo>
                  <a:cubicBezTo>
                    <a:pt x="0" y="56"/>
                    <a:pt x="4" y="13"/>
                    <a:pt x="10" y="0"/>
                  </a:cubicBezTo>
                  <a:cubicBezTo>
                    <a:pt x="10" y="0"/>
                    <a:pt x="8" y="35"/>
                    <a:pt x="8" y="44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5" name="Freeform 40697"/>
            <p:cNvSpPr/>
            <p:nvPr/>
          </p:nvSpPr>
          <p:spPr bwMode="auto">
            <a:xfrm>
              <a:off x="5862638" y="3068638"/>
              <a:ext cx="47625" cy="322263"/>
            </a:xfrm>
            <a:custGeom>
              <a:avLst/>
              <a:gdLst>
                <a:gd name="T0" fmla="*/ 11 w 11"/>
                <a:gd name="T1" fmla="*/ 66 h 75"/>
                <a:gd name="T2" fmla="*/ 10 w 11"/>
                <a:gd name="T3" fmla="*/ 0 h 75"/>
                <a:gd name="T4" fmla="*/ 5 w 11"/>
                <a:gd name="T5" fmla="*/ 75 h 75"/>
                <a:gd name="T6" fmla="*/ 11 w 11"/>
                <a:gd name="T7" fmla="*/ 6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5">
                  <a:moveTo>
                    <a:pt x="11" y="66"/>
                  </a:moveTo>
                  <a:cubicBezTo>
                    <a:pt x="11" y="66"/>
                    <a:pt x="5" y="16"/>
                    <a:pt x="10" y="0"/>
                  </a:cubicBezTo>
                  <a:cubicBezTo>
                    <a:pt x="10" y="0"/>
                    <a:pt x="0" y="49"/>
                    <a:pt x="5" y="75"/>
                  </a:cubicBezTo>
                  <a:cubicBezTo>
                    <a:pt x="11" y="66"/>
                    <a:pt x="11" y="66"/>
                    <a:pt x="11" y="6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6" name="Freeform 40698"/>
            <p:cNvSpPr/>
            <p:nvPr/>
          </p:nvSpPr>
          <p:spPr bwMode="auto">
            <a:xfrm>
              <a:off x="5956300" y="3209925"/>
              <a:ext cx="82550" cy="201613"/>
            </a:xfrm>
            <a:custGeom>
              <a:avLst/>
              <a:gdLst>
                <a:gd name="T0" fmla="*/ 19 w 19"/>
                <a:gd name="T1" fmla="*/ 42 h 47"/>
                <a:gd name="T2" fmla="*/ 0 w 19"/>
                <a:gd name="T3" fmla="*/ 0 h 47"/>
                <a:gd name="T4" fmla="*/ 13 w 19"/>
                <a:gd name="T5" fmla="*/ 47 h 47"/>
                <a:gd name="T6" fmla="*/ 19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19" y="42"/>
                  </a:moveTo>
                  <a:cubicBezTo>
                    <a:pt x="19" y="42"/>
                    <a:pt x="14" y="9"/>
                    <a:pt x="0" y="0"/>
                  </a:cubicBezTo>
                  <a:cubicBezTo>
                    <a:pt x="0" y="0"/>
                    <a:pt x="15" y="30"/>
                    <a:pt x="13" y="47"/>
                  </a:cubicBezTo>
                  <a:cubicBezTo>
                    <a:pt x="19" y="42"/>
                    <a:pt x="19" y="42"/>
                    <a:pt x="19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7" name="Freeform 40699"/>
            <p:cNvSpPr/>
            <p:nvPr/>
          </p:nvSpPr>
          <p:spPr bwMode="auto">
            <a:xfrm>
              <a:off x="6097588" y="3201988"/>
              <a:ext cx="77788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4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6" y="14"/>
                    <a:pt x="0" y="0"/>
                  </a:cubicBezTo>
                  <a:cubicBezTo>
                    <a:pt x="0" y="0"/>
                    <a:pt x="16" y="41"/>
                    <a:pt x="14" y="54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8" name="Freeform 40702"/>
            <p:cNvSpPr>
              <a:spLocks noEditPoints="1"/>
            </p:cNvSpPr>
            <p:nvPr/>
          </p:nvSpPr>
          <p:spPr bwMode="auto">
            <a:xfrm>
              <a:off x="6196013" y="3857625"/>
              <a:ext cx="492125" cy="26988"/>
            </a:xfrm>
            <a:custGeom>
              <a:avLst/>
              <a:gdLst>
                <a:gd name="T0" fmla="*/ 115 w 115"/>
                <a:gd name="T1" fmla="*/ 5 h 6"/>
                <a:gd name="T2" fmla="*/ 109 w 115"/>
                <a:gd name="T3" fmla="*/ 5 h 6"/>
                <a:gd name="T4" fmla="*/ 110 w 115"/>
                <a:gd name="T5" fmla="*/ 5 h 6"/>
                <a:gd name="T6" fmla="*/ 114 w 115"/>
                <a:gd name="T7" fmla="*/ 6 h 6"/>
                <a:gd name="T8" fmla="*/ 115 w 115"/>
                <a:gd name="T9" fmla="*/ 5 h 6"/>
                <a:gd name="T10" fmla="*/ 2 w 115"/>
                <a:gd name="T11" fmla="*/ 0 h 6"/>
                <a:gd name="T12" fmla="*/ 0 w 115"/>
                <a:gd name="T13" fmla="*/ 0 h 6"/>
                <a:gd name="T14" fmla="*/ 2 w 115"/>
                <a:gd name="T15" fmla="*/ 1 h 6"/>
                <a:gd name="T16" fmla="*/ 59 w 115"/>
                <a:gd name="T17" fmla="*/ 3 h 6"/>
                <a:gd name="T18" fmla="*/ 8 w 115"/>
                <a:gd name="T19" fmla="*/ 0 h 6"/>
                <a:gd name="T20" fmla="*/ 2 w 115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6">
                  <a:moveTo>
                    <a:pt x="115" y="5"/>
                  </a:moveTo>
                  <a:cubicBezTo>
                    <a:pt x="114" y="5"/>
                    <a:pt x="111" y="5"/>
                    <a:pt x="109" y="5"/>
                  </a:cubicBezTo>
                  <a:cubicBezTo>
                    <a:pt x="109" y="5"/>
                    <a:pt x="110" y="5"/>
                    <a:pt x="110" y="5"/>
                  </a:cubicBezTo>
                  <a:cubicBezTo>
                    <a:pt x="112" y="6"/>
                    <a:pt x="113" y="6"/>
                    <a:pt x="114" y="6"/>
                  </a:cubicBezTo>
                  <a:cubicBezTo>
                    <a:pt x="114" y="6"/>
                    <a:pt x="115" y="6"/>
                    <a:pt x="115" y="5"/>
                  </a:cubicBezTo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2" y="2"/>
                    <a:pt x="59" y="3"/>
                  </a:cubicBezTo>
                  <a:cubicBezTo>
                    <a:pt x="39" y="2"/>
                    <a:pt x="19" y="1"/>
                    <a:pt x="8" y="0"/>
                  </a:cubicBezTo>
                  <a:cubicBezTo>
                    <a:pt x="6" y="0"/>
                    <a:pt x="4" y="0"/>
                    <a:pt x="2" y="0"/>
                  </a:cubicBezTo>
                </a:path>
              </a:pathLst>
            </a:custGeom>
            <a:solidFill>
              <a:srgbClr val="C5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59" name="组合 258"/>
          <p:cNvGrpSpPr/>
          <p:nvPr/>
        </p:nvGrpSpPr>
        <p:grpSpPr>
          <a:xfrm>
            <a:off x="10400366" y="5450507"/>
            <a:ext cx="931863" cy="911225"/>
            <a:chOff x="5824538" y="2973388"/>
            <a:chExt cx="931863" cy="911225"/>
          </a:xfrm>
        </p:grpSpPr>
        <p:sp>
          <p:nvSpPr>
            <p:cNvPr id="260" name="Freeform 40662"/>
            <p:cNvSpPr/>
            <p:nvPr/>
          </p:nvSpPr>
          <p:spPr bwMode="auto">
            <a:xfrm>
              <a:off x="6453188" y="2973388"/>
              <a:ext cx="50800" cy="382588"/>
            </a:xfrm>
            <a:custGeom>
              <a:avLst/>
              <a:gdLst>
                <a:gd name="T0" fmla="*/ 2 w 12"/>
                <a:gd name="T1" fmla="*/ 85 h 89"/>
                <a:gd name="T2" fmla="*/ 9 w 12"/>
                <a:gd name="T3" fmla="*/ 89 h 89"/>
                <a:gd name="T4" fmla="*/ 12 w 12"/>
                <a:gd name="T5" fmla="*/ 0 h 89"/>
                <a:gd name="T6" fmla="*/ 2 w 12"/>
                <a:gd name="T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9">
                  <a:moveTo>
                    <a:pt x="2" y="85"/>
                  </a:moveTo>
                  <a:cubicBezTo>
                    <a:pt x="9" y="89"/>
                    <a:pt x="9" y="89"/>
                    <a:pt x="9" y="89"/>
                  </a:cubicBezTo>
                  <a:cubicBezTo>
                    <a:pt x="9" y="89"/>
                    <a:pt x="8" y="18"/>
                    <a:pt x="12" y="0"/>
                  </a:cubicBezTo>
                  <a:cubicBezTo>
                    <a:pt x="12" y="0"/>
                    <a:pt x="0" y="35"/>
                    <a:pt x="2" y="8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1" name="Freeform 40663"/>
            <p:cNvSpPr/>
            <p:nvPr/>
          </p:nvSpPr>
          <p:spPr bwMode="auto">
            <a:xfrm>
              <a:off x="6521450" y="3051175"/>
              <a:ext cx="38100" cy="282575"/>
            </a:xfrm>
            <a:custGeom>
              <a:avLst/>
              <a:gdLst>
                <a:gd name="T0" fmla="*/ 2 w 9"/>
                <a:gd name="T1" fmla="*/ 66 h 66"/>
                <a:gd name="T2" fmla="*/ 8 w 9"/>
                <a:gd name="T3" fmla="*/ 62 h 66"/>
                <a:gd name="T4" fmla="*/ 9 w 9"/>
                <a:gd name="T5" fmla="*/ 0 h 66"/>
                <a:gd name="T6" fmla="*/ 2 w 9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66">
                  <a:moveTo>
                    <a:pt x="2" y="66"/>
                  </a:move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6" y="6"/>
                    <a:pt x="9" y="0"/>
                  </a:cubicBezTo>
                  <a:cubicBezTo>
                    <a:pt x="9" y="0"/>
                    <a:pt x="0" y="42"/>
                    <a:pt x="2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2" name="Freeform 40664"/>
            <p:cNvSpPr/>
            <p:nvPr/>
          </p:nvSpPr>
          <p:spPr bwMode="auto">
            <a:xfrm>
              <a:off x="6281738" y="3162300"/>
              <a:ext cx="42863" cy="284163"/>
            </a:xfrm>
            <a:custGeom>
              <a:avLst/>
              <a:gdLst>
                <a:gd name="T0" fmla="*/ 8 w 10"/>
                <a:gd name="T1" fmla="*/ 66 h 66"/>
                <a:gd name="T2" fmla="*/ 2 w 10"/>
                <a:gd name="T3" fmla="*/ 62 h 66"/>
                <a:gd name="T4" fmla="*/ 0 w 10"/>
                <a:gd name="T5" fmla="*/ 0 h 66"/>
                <a:gd name="T6" fmla="*/ 8 w 10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6">
                  <a:moveTo>
                    <a:pt x="8" y="66"/>
                  </a:move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3" y="5"/>
                    <a:pt x="0" y="0"/>
                  </a:cubicBezTo>
                  <a:cubicBezTo>
                    <a:pt x="0" y="0"/>
                    <a:pt x="10" y="42"/>
                    <a:pt x="8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3" name="Freeform 40665"/>
            <p:cNvSpPr/>
            <p:nvPr/>
          </p:nvSpPr>
          <p:spPr bwMode="auto">
            <a:xfrm>
              <a:off x="6602413" y="3124200"/>
              <a:ext cx="25400" cy="219075"/>
            </a:xfrm>
            <a:custGeom>
              <a:avLst/>
              <a:gdLst>
                <a:gd name="T0" fmla="*/ 2 w 6"/>
                <a:gd name="T1" fmla="*/ 51 h 51"/>
                <a:gd name="T2" fmla="*/ 6 w 6"/>
                <a:gd name="T3" fmla="*/ 47 h 51"/>
                <a:gd name="T4" fmla="*/ 6 w 6"/>
                <a:gd name="T5" fmla="*/ 0 h 51"/>
                <a:gd name="T6" fmla="*/ 2 w 6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1">
                  <a:moveTo>
                    <a:pt x="2" y="51"/>
                  </a:moveTo>
                  <a:cubicBezTo>
                    <a:pt x="6" y="47"/>
                    <a:pt x="6" y="47"/>
                    <a:pt x="6" y="4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37"/>
                    <a:pt x="2" y="51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4" name="Freeform 40666"/>
            <p:cNvSpPr/>
            <p:nvPr/>
          </p:nvSpPr>
          <p:spPr bwMode="auto">
            <a:xfrm>
              <a:off x="6397625" y="3094038"/>
              <a:ext cx="25400" cy="249238"/>
            </a:xfrm>
            <a:custGeom>
              <a:avLst/>
              <a:gdLst>
                <a:gd name="T0" fmla="*/ 6 w 6"/>
                <a:gd name="T1" fmla="*/ 58 h 58"/>
                <a:gd name="T2" fmla="*/ 1 w 6"/>
                <a:gd name="T3" fmla="*/ 0 h 58"/>
                <a:gd name="T4" fmla="*/ 0 w 6"/>
                <a:gd name="T5" fmla="*/ 52 h 58"/>
                <a:gd name="T6" fmla="*/ 6 w 6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8">
                  <a:moveTo>
                    <a:pt x="6" y="58"/>
                  </a:moveTo>
                  <a:cubicBezTo>
                    <a:pt x="6" y="58"/>
                    <a:pt x="6" y="11"/>
                    <a:pt x="1" y="0"/>
                  </a:cubicBezTo>
                  <a:cubicBezTo>
                    <a:pt x="1" y="0"/>
                    <a:pt x="1" y="44"/>
                    <a:pt x="0" y="52"/>
                  </a:cubicBezTo>
                  <a:cubicBezTo>
                    <a:pt x="6" y="58"/>
                    <a:pt x="6" y="58"/>
                    <a:pt x="6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5" name="Freeform 40667"/>
            <p:cNvSpPr/>
            <p:nvPr/>
          </p:nvSpPr>
          <p:spPr bwMode="auto">
            <a:xfrm>
              <a:off x="6726238" y="3175000"/>
              <a:ext cx="30163" cy="249238"/>
            </a:xfrm>
            <a:custGeom>
              <a:avLst/>
              <a:gdLst>
                <a:gd name="T0" fmla="*/ 7 w 7"/>
                <a:gd name="T1" fmla="*/ 58 h 58"/>
                <a:gd name="T2" fmla="*/ 2 w 7"/>
                <a:gd name="T3" fmla="*/ 0 h 58"/>
                <a:gd name="T4" fmla="*/ 0 w 7"/>
                <a:gd name="T5" fmla="*/ 52 h 58"/>
                <a:gd name="T6" fmla="*/ 7 w 7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8">
                  <a:moveTo>
                    <a:pt x="7" y="58"/>
                  </a:moveTo>
                  <a:cubicBezTo>
                    <a:pt x="7" y="58"/>
                    <a:pt x="7" y="11"/>
                    <a:pt x="2" y="0"/>
                  </a:cubicBezTo>
                  <a:cubicBezTo>
                    <a:pt x="2" y="0"/>
                    <a:pt x="2" y="44"/>
                    <a:pt x="0" y="52"/>
                  </a:cubicBezTo>
                  <a:lnTo>
                    <a:pt x="7" y="58"/>
                  </a:lnTo>
                  <a:close/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6" name="Freeform 40668"/>
            <p:cNvSpPr/>
            <p:nvPr/>
          </p:nvSpPr>
          <p:spPr bwMode="auto">
            <a:xfrm>
              <a:off x="6564313" y="3192463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6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6" y="9"/>
                    <a:pt x="19" y="0"/>
                  </a:cubicBezTo>
                  <a:cubicBezTo>
                    <a:pt x="19" y="0"/>
                    <a:pt x="4" y="30"/>
                    <a:pt x="6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7" name="Freeform 40669"/>
            <p:cNvSpPr/>
            <p:nvPr/>
          </p:nvSpPr>
          <p:spPr bwMode="auto">
            <a:xfrm>
              <a:off x="6564313" y="3201988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5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5" y="9"/>
                    <a:pt x="19" y="0"/>
                  </a:cubicBezTo>
                  <a:cubicBezTo>
                    <a:pt x="19" y="0"/>
                    <a:pt x="4" y="30"/>
                    <a:pt x="5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8" name="Freeform 40670"/>
            <p:cNvSpPr/>
            <p:nvPr/>
          </p:nvSpPr>
          <p:spPr bwMode="auto">
            <a:xfrm>
              <a:off x="6478588" y="3119438"/>
              <a:ext cx="50800" cy="249238"/>
            </a:xfrm>
            <a:custGeom>
              <a:avLst/>
              <a:gdLst>
                <a:gd name="T0" fmla="*/ 11 w 12"/>
                <a:gd name="T1" fmla="*/ 50 h 58"/>
                <a:gd name="T2" fmla="*/ 0 w 12"/>
                <a:gd name="T3" fmla="*/ 0 h 58"/>
                <a:gd name="T4" fmla="*/ 6 w 12"/>
                <a:gd name="T5" fmla="*/ 58 h 58"/>
                <a:gd name="T6" fmla="*/ 11 w 12"/>
                <a:gd name="T7" fmla="*/ 5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8">
                  <a:moveTo>
                    <a:pt x="11" y="50"/>
                  </a:moveTo>
                  <a:cubicBezTo>
                    <a:pt x="11" y="50"/>
                    <a:pt x="12" y="10"/>
                    <a:pt x="0" y="0"/>
                  </a:cubicBezTo>
                  <a:cubicBezTo>
                    <a:pt x="0" y="0"/>
                    <a:pt x="8" y="39"/>
                    <a:pt x="6" y="58"/>
                  </a:cubicBezTo>
                  <a:cubicBezTo>
                    <a:pt x="11" y="50"/>
                    <a:pt x="11" y="50"/>
                    <a:pt x="11" y="50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9" name="Freeform 40671"/>
            <p:cNvSpPr/>
            <p:nvPr/>
          </p:nvSpPr>
          <p:spPr bwMode="auto">
            <a:xfrm>
              <a:off x="6413500" y="3111500"/>
              <a:ext cx="30163" cy="312738"/>
            </a:xfrm>
            <a:custGeom>
              <a:avLst/>
              <a:gdLst>
                <a:gd name="T0" fmla="*/ 1 w 7"/>
                <a:gd name="T1" fmla="*/ 65 h 73"/>
                <a:gd name="T2" fmla="*/ 7 w 7"/>
                <a:gd name="T3" fmla="*/ 0 h 73"/>
                <a:gd name="T4" fmla="*/ 7 w 7"/>
                <a:gd name="T5" fmla="*/ 73 h 73"/>
                <a:gd name="T6" fmla="*/ 1 w 7"/>
                <a:gd name="T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3">
                  <a:moveTo>
                    <a:pt x="1" y="65"/>
                  </a:moveTo>
                  <a:cubicBezTo>
                    <a:pt x="1" y="65"/>
                    <a:pt x="0" y="19"/>
                    <a:pt x="7" y="0"/>
                  </a:cubicBezTo>
                  <a:cubicBezTo>
                    <a:pt x="7" y="0"/>
                    <a:pt x="4" y="62"/>
                    <a:pt x="7" y="73"/>
                  </a:cubicBezTo>
                  <a:cubicBezTo>
                    <a:pt x="1" y="65"/>
                    <a:pt x="1" y="65"/>
                    <a:pt x="1" y="6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0" name="Freeform 40672"/>
            <p:cNvSpPr/>
            <p:nvPr/>
          </p:nvSpPr>
          <p:spPr bwMode="auto">
            <a:xfrm>
              <a:off x="6345238" y="3116263"/>
              <a:ext cx="34925" cy="265113"/>
            </a:xfrm>
            <a:custGeom>
              <a:avLst/>
              <a:gdLst>
                <a:gd name="T0" fmla="*/ 7 w 8"/>
                <a:gd name="T1" fmla="*/ 45 h 62"/>
                <a:gd name="T2" fmla="*/ 4 w 8"/>
                <a:gd name="T3" fmla="*/ 0 h 62"/>
                <a:gd name="T4" fmla="*/ 0 w 8"/>
                <a:gd name="T5" fmla="*/ 62 h 62"/>
                <a:gd name="T6" fmla="*/ 7 w 8"/>
                <a:gd name="T7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2">
                  <a:moveTo>
                    <a:pt x="7" y="45"/>
                  </a:moveTo>
                  <a:cubicBezTo>
                    <a:pt x="7" y="45"/>
                    <a:pt x="8" y="13"/>
                    <a:pt x="4" y="0"/>
                  </a:cubicBezTo>
                  <a:cubicBezTo>
                    <a:pt x="4" y="0"/>
                    <a:pt x="4" y="49"/>
                    <a:pt x="0" y="62"/>
                  </a:cubicBezTo>
                  <a:cubicBezTo>
                    <a:pt x="7" y="45"/>
                    <a:pt x="7" y="45"/>
                    <a:pt x="7" y="4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1" name="Freeform 40673"/>
            <p:cNvSpPr/>
            <p:nvPr/>
          </p:nvSpPr>
          <p:spPr bwMode="auto">
            <a:xfrm>
              <a:off x="6316663" y="3192463"/>
              <a:ext cx="76200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3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1"/>
                    <a:pt x="13" y="54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2" name="Freeform 40674"/>
            <p:cNvSpPr/>
            <p:nvPr/>
          </p:nvSpPr>
          <p:spPr bwMode="auto">
            <a:xfrm>
              <a:off x="6645275" y="3159125"/>
              <a:ext cx="76200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4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1"/>
                    <a:pt x="14" y="54"/>
                  </a:cubicBezTo>
                  <a:lnTo>
                    <a:pt x="18" y="45"/>
                  </a:lnTo>
                  <a:close/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3" name="Freeform 40675"/>
            <p:cNvSpPr/>
            <p:nvPr/>
          </p:nvSpPr>
          <p:spPr bwMode="auto">
            <a:xfrm>
              <a:off x="6632575" y="3270250"/>
              <a:ext cx="33338" cy="158750"/>
            </a:xfrm>
            <a:custGeom>
              <a:avLst/>
              <a:gdLst>
                <a:gd name="T0" fmla="*/ 1 w 8"/>
                <a:gd name="T1" fmla="*/ 24 h 37"/>
                <a:gd name="T2" fmla="*/ 8 w 8"/>
                <a:gd name="T3" fmla="*/ 0 h 37"/>
                <a:gd name="T4" fmla="*/ 7 w 8"/>
                <a:gd name="T5" fmla="*/ 37 h 37"/>
                <a:gd name="T6" fmla="*/ 1 w 8"/>
                <a:gd name="T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7">
                  <a:moveTo>
                    <a:pt x="1" y="24"/>
                  </a:moveTo>
                  <a:cubicBezTo>
                    <a:pt x="1" y="24"/>
                    <a:pt x="0" y="11"/>
                    <a:pt x="8" y="0"/>
                  </a:cubicBezTo>
                  <a:cubicBezTo>
                    <a:pt x="8" y="0"/>
                    <a:pt x="4" y="28"/>
                    <a:pt x="7" y="37"/>
                  </a:cubicBezTo>
                  <a:cubicBezTo>
                    <a:pt x="1" y="24"/>
                    <a:pt x="1" y="24"/>
                    <a:pt x="1" y="24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4" name="Freeform 40676"/>
            <p:cNvSpPr/>
            <p:nvPr/>
          </p:nvSpPr>
          <p:spPr bwMode="auto">
            <a:xfrm>
              <a:off x="6623050" y="3189288"/>
              <a:ext cx="42863" cy="274638"/>
            </a:xfrm>
            <a:custGeom>
              <a:avLst/>
              <a:gdLst>
                <a:gd name="T0" fmla="*/ 0 w 10"/>
                <a:gd name="T1" fmla="*/ 50 h 64"/>
                <a:gd name="T2" fmla="*/ 10 w 10"/>
                <a:gd name="T3" fmla="*/ 0 h 64"/>
                <a:gd name="T4" fmla="*/ 5 w 10"/>
                <a:gd name="T5" fmla="*/ 64 h 64"/>
                <a:gd name="T6" fmla="*/ 0 w 10"/>
                <a:gd name="T7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4">
                  <a:moveTo>
                    <a:pt x="0" y="50"/>
                  </a:moveTo>
                  <a:cubicBezTo>
                    <a:pt x="0" y="50"/>
                    <a:pt x="0" y="13"/>
                    <a:pt x="10" y="0"/>
                  </a:cubicBezTo>
                  <a:cubicBezTo>
                    <a:pt x="10" y="0"/>
                    <a:pt x="2" y="46"/>
                    <a:pt x="5" y="64"/>
                  </a:cubicBezTo>
                  <a:cubicBezTo>
                    <a:pt x="0" y="50"/>
                    <a:pt x="0" y="50"/>
                    <a:pt x="0" y="50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5" name="Freeform 40677"/>
            <p:cNvSpPr/>
            <p:nvPr/>
          </p:nvSpPr>
          <p:spPr bwMode="auto">
            <a:xfrm>
              <a:off x="6307138" y="3116263"/>
              <a:ext cx="42863" cy="269875"/>
            </a:xfrm>
            <a:custGeom>
              <a:avLst/>
              <a:gdLst>
                <a:gd name="T0" fmla="*/ 10 w 10"/>
                <a:gd name="T1" fmla="*/ 56 h 63"/>
                <a:gd name="T2" fmla="*/ 0 w 10"/>
                <a:gd name="T3" fmla="*/ 0 h 63"/>
                <a:gd name="T4" fmla="*/ 2 w 10"/>
                <a:gd name="T5" fmla="*/ 63 h 63"/>
                <a:gd name="T6" fmla="*/ 10 w 10"/>
                <a:gd name="T7" fmla="*/ 5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3">
                  <a:moveTo>
                    <a:pt x="10" y="56"/>
                  </a:moveTo>
                  <a:cubicBezTo>
                    <a:pt x="10" y="56"/>
                    <a:pt x="4" y="5"/>
                    <a:pt x="0" y="0"/>
                  </a:cubicBezTo>
                  <a:cubicBezTo>
                    <a:pt x="0" y="0"/>
                    <a:pt x="4" y="53"/>
                    <a:pt x="2" y="63"/>
                  </a:cubicBezTo>
                  <a:cubicBezTo>
                    <a:pt x="10" y="56"/>
                    <a:pt x="10" y="56"/>
                    <a:pt x="1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6" name="Freeform 40678"/>
            <p:cNvSpPr/>
            <p:nvPr/>
          </p:nvSpPr>
          <p:spPr bwMode="auto">
            <a:xfrm>
              <a:off x="6542088" y="3149600"/>
              <a:ext cx="42863" cy="236538"/>
            </a:xfrm>
            <a:custGeom>
              <a:avLst/>
              <a:gdLst>
                <a:gd name="T0" fmla="*/ 0 w 10"/>
                <a:gd name="T1" fmla="*/ 55 h 55"/>
                <a:gd name="T2" fmla="*/ 10 w 10"/>
                <a:gd name="T3" fmla="*/ 0 h 55"/>
                <a:gd name="T4" fmla="*/ 7 w 10"/>
                <a:gd name="T5" fmla="*/ 44 h 55"/>
                <a:gd name="T6" fmla="*/ 0 w 10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5">
                  <a:moveTo>
                    <a:pt x="0" y="55"/>
                  </a:moveTo>
                  <a:cubicBezTo>
                    <a:pt x="0" y="55"/>
                    <a:pt x="4" y="12"/>
                    <a:pt x="10" y="0"/>
                  </a:cubicBezTo>
                  <a:cubicBezTo>
                    <a:pt x="10" y="0"/>
                    <a:pt x="7" y="35"/>
                    <a:pt x="7" y="44"/>
                  </a:cubicBezTo>
                  <a:cubicBezTo>
                    <a:pt x="0" y="55"/>
                    <a:pt x="0" y="55"/>
                    <a:pt x="0" y="5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7" name="Freeform 40679"/>
            <p:cNvSpPr/>
            <p:nvPr/>
          </p:nvSpPr>
          <p:spPr bwMode="auto">
            <a:xfrm>
              <a:off x="6670675" y="3159125"/>
              <a:ext cx="42863" cy="239713"/>
            </a:xfrm>
            <a:custGeom>
              <a:avLst/>
              <a:gdLst>
                <a:gd name="T0" fmla="*/ 0 w 10"/>
                <a:gd name="T1" fmla="*/ 56 h 56"/>
                <a:gd name="T2" fmla="*/ 10 w 10"/>
                <a:gd name="T3" fmla="*/ 0 h 56"/>
                <a:gd name="T4" fmla="*/ 7 w 10"/>
                <a:gd name="T5" fmla="*/ 45 h 56"/>
                <a:gd name="T6" fmla="*/ 0 w 10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6">
                  <a:moveTo>
                    <a:pt x="0" y="56"/>
                  </a:moveTo>
                  <a:cubicBezTo>
                    <a:pt x="0" y="56"/>
                    <a:pt x="4" y="13"/>
                    <a:pt x="10" y="0"/>
                  </a:cubicBezTo>
                  <a:cubicBezTo>
                    <a:pt x="10" y="0"/>
                    <a:pt x="7" y="35"/>
                    <a:pt x="7" y="45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8" name="Freeform 40680"/>
            <p:cNvSpPr/>
            <p:nvPr/>
          </p:nvSpPr>
          <p:spPr bwMode="auto">
            <a:xfrm>
              <a:off x="6443663" y="3059113"/>
              <a:ext cx="47625" cy="322263"/>
            </a:xfrm>
            <a:custGeom>
              <a:avLst/>
              <a:gdLst>
                <a:gd name="T0" fmla="*/ 0 w 11"/>
                <a:gd name="T1" fmla="*/ 66 h 75"/>
                <a:gd name="T2" fmla="*/ 1 w 11"/>
                <a:gd name="T3" fmla="*/ 0 h 75"/>
                <a:gd name="T4" fmla="*/ 6 w 11"/>
                <a:gd name="T5" fmla="*/ 75 h 75"/>
                <a:gd name="T6" fmla="*/ 0 w 11"/>
                <a:gd name="T7" fmla="*/ 6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5">
                  <a:moveTo>
                    <a:pt x="0" y="66"/>
                  </a:moveTo>
                  <a:cubicBezTo>
                    <a:pt x="0" y="66"/>
                    <a:pt x="6" y="16"/>
                    <a:pt x="1" y="0"/>
                  </a:cubicBezTo>
                  <a:cubicBezTo>
                    <a:pt x="1" y="0"/>
                    <a:pt x="11" y="49"/>
                    <a:pt x="6" y="75"/>
                  </a:cubicBezTo>
                  <a:cubicBezTo>
                    <a:pt x="0" y="66"/>
                    <a:pt x="0" y="66"/>
                    <a:pt x="0" y="6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9" name="Freeform 40681"/>
            <p:cNvSpPr/>
            <p:nvPr/>
          </p:nvSpPr>
          <p:spPr bwMode="auto">
            <a:xfrm>
              <a:off x="5849938" y="3051175"/>
              <a:ext cx="50800" cy="312738"/>
            </a:xfrm>
            <a:custGeom>
              <a:avLst/>
              <a:gdLst>
                <a:gd name="T0" fmla="*/ 10 w 12"/>
                <a:gd name="T1" fmla="*/ 70 h 73"/>
                <a:gd name="T2" fmla="*/ 3 w 12"/>
                <a:gd name="T3" fmla="*/ 73 h 73"/>
                <a:gd name="T4" fmla="*/ 0 w 12"/>
                <a:gd name="T5" fmla="*/ 0 h 73"/>
                <a:gd name="T6" fmla="*/ 10 w 12"/>
                <a:gd name="T7" fmla="*/ 7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3">
                  <a:moveTo>
                    <a:pt x="10" y="70"/>
                  </a:move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4" y="15"/>
                    <a:pt x="0" y="0"/>
                  </a:cubicBezTo>
                  <a:cubicBezTo>
                    <a:pt x="0" y="0"/>
                    <a:pt x="12" y="29"/>
                    <a:pt x="10" y="70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0" name="Freeform 40682"/>
            <p:cNvSpPr/>
            <p:nvPr/>
          </p:nvSpPr>
          <p:spPr bwMode="auto">
            <a:xfrm>
              <a:off x="6059488" y="2978150"/>
              <a:ext cx="34925" cy="365125"/>
            </a:xfrm>
            <a:custGeom>
              <a:avLst/>
              <a:gdLst>
                <a:gd name="T0" fmla="*/ 2 w 8"/>
                <a:gd name="T1" fmla="*/ 85 h 85"/>
                <a:gd name="T2" fmla="*/ 7 w 8"/>
                <a:gd name="T3" fmla="*/ 80 h 85"/>
                <a:gd name="T4" fmla="*/ 8 w 8"/>
                <a:gd name="T5" fmla="*/ 0 h 85"/>
                <a:gd name="T6" fmla="*/ 2 w 8"/>
                <a:gd name="T7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5">
                  <a:moveTo>
                    <a:pt x="2" y="85"/>
                  </a:moveTo>
                  <a:cubicBezTo>
                    <a:pt x="7" y="80"/>
                    <a:pt x="7" y="80"/>
                    <a:pt x="7" y="80"/>
                  </a:cubicBezTo>
                  <a:cubicBezTo>
                    <a:pt x="7" y="80"/>
                    <a:pt x="6" y="8"/>
                    <a:pt x="8" y="0"/>
                  </a:cubicBezTo>
                  <a:cubicBezTo>
                    <a:pt x="8" y="0"/>
                    <a:pt x="0" y="54"/>
                    <a:pt x="2" y="8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1" name="Freeform 40683"/>
            <p:cNvSpPr/>
            <p:nvPr/>
          </p:nvSpPr>
          <p:spPr bwMode="auto">
            <a:xfrm>
              <a:off x="6029325" y="3171825"/>
              <a:ext cx="42863" cy="282575"/>
            </a:xfrm>
            <a:custGeom>
              <a:avLst/>
              <a:gdLst>
                <a:gd name="T0" fmla="*/ 2 w 10"/>
                <a:gd name="T1" fmla="*/ 66 h 66"/>
                <a:gd name="T2" fmla="*/ 8 w 10"/>
                <a:gd name="T3" fmla="*/ 62 h 66"/>
                <a:gd name="T4" fmla="*/ 10 w 10"/>
                <a:gd name="T5" fmla="*/ 0 h 66"/>
                <a:gd name="T6" fmla="*/ 2 w 10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6">
                  <a:moveTo>
                    <a:pt x="2" y="66"/>
                  </a:move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7" y="5"/>
                    <a:pt x="10" y="0"/>
                  </a:cubicBezTo>
                  <a:cubicBezTo>
                    <a:pt x="10" y="0"/>
                    <a:pt x="0" y="42"/>
                    <a:pt x="2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2" name="Freeform 40684"/>
            <p:cNvSpPr/>
            <p:nvPr/>
          </p:nvSpPr>
          <p:spPr bwMode="auto">
            <a:xfrm>
              <a:off x="6140450" y="3132138"/>
              <a:ext cx="25400" cy="219075"/>
            </a:xfrm>
            <a:custGeom>
              <a:avLst/>
              <a:gdLst>
                <a:gd name="T0" fmla="*/ 1 w 6"/>
                <a:gd name="T1" fmla="*/ 51 h 51"/>
                <a:gd name="T2" fmla="*/ 5 w 6"/>
                <a:gd name="T3" fmla="*/ 47 h 51"/>
                <a:gd name="T4" fmla="*/ 6 w 6"/>
                <a:gd name="T5" fmla="*/ 0 h 51"/>
                <a:gd name="T6" fmla="*/ 1 w 6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1">
                  <a:moveTo>
                    <a:pt x="1" y="51"/>
                  </a:moveTo>
                  <a:cubicBezTo>
                    <a:pt x="5" y="47"/>
                    <a:pt x="5" y="47"/>
                    <a:pt x="5" y="4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37"/>
                    <a:pt x="1" y="51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3" name="Freeform 40685"/>
            <p:cNvSpPr/>
            <p:nvPr/>
          </p:nvSpPr>
          <p:spPr bwMode="auto">
            <a:xfrm>
              <a:off x="5930900" y="3101975"/>
              <a:ext cx="25400" cy="249238"/>
            </a:xfrm>
            <a:custGeom>
              <a:avLst/>
              <a:gdLst>
                <a:gd name="T0" fmla="*/ 0 w 6"/>
                <a:gd name="T1" fmla="*/ 58 h 58"/>
                <a:gd name="T2" fmla="*/ 5 w 6"/>
                <a:gd name="T3" fmla="*/ 0 h 58"/>
                <a:gd name="T4" fmla="*/ 6 w 6"/>
                <a:gd name="T5" fmla="*/ 52 h 58"/>
                <a:gd name="T6" fmla="*/ 0 w 6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8">
                  <a:moveTo>
                    <a:pt x="0" y="58"/>
                  </a:moveTo>
                  <a:cubicBezTo>
                    <a:pt x="0" y="58"/>
                    <a:pt x="0" y="11"/>
                    <a:pt x="5" y="0"/>
                  </a:cubicBezTo>
                  <a:cubicBezTo>
                    <a:pt x="5" y="0"/>
                    <a:pt x="5" y="44"/>
                    <a:pt x="6" y="52"/>
                  </a:cubicBezTo>
                  <a:cubicBezTo>
                    <a:pt x="0" y="58"/>
                    <a:pt x="0" y="58"/>
                    <a:pt x="0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4" name="Freeform 40686"/>
            <p:cNvSpPr/>
            <p:nvPr/>
          </p:nvSpPr>
          <p:spPr bwMode="auto">
            <a:xfrm>
              <a:off x="6264275" y="3184525"/>
              <a:ext cx="30163" cy="249238"/>
            </a:xfrm>
            <a:custGeom>
              <a:avLst/>
              <a:gdLst>
                <a:gd name="T0" fmla="*/ 7 w 7"/>
                <a:gd name="T1" fmla="*/ 58 h 58"/>
                <a:gd name="T2" fmla="*/ 2 w 7"/>
                <a:gd name="T3" fmla="*/ 0 h 58"/>
                <a:gd name="T4" fmla="*/ 0 w 7"/>
                <a:gd name="T5" fmla="*/ 52 h 58"/>
                <a:gd name="T6" fmla="*/ 7 w 7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8">
                  <a:moveTo>
                    <a:pt x="7" y="58"/>
                  </a:moveTo>
                  <a:cubicBezTo>
                    <a:pt x="7" y="58"/>
                    <a:pt x="7" y="11"/>
                    <a:pt x="2" y="0"/>
                  </a:cubicBezTo>
                  <a:cubicBezTo>
                    <a:pt x="2" y="0"/>
                    <a:pt x="2" y="44"/>
                    <a:pt x="0" y="52"/>
                  </a:cubicBezTo>
                  <a:cubicBezTo>
                    <a:pt x="7" y="58"/>
                    <a:pt x="7" y="58"/>
                    <a:pt x="7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5" name="Freeform 40687"/>
            <p:cNvSpPr/>
            <p:nvPr/>
          </p:nvSpPr>
          <p:spPr bwMode="auto">
            <a:xfrm>
              <a:off x="6102350" y="3201988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6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5" y="9"/>
                    <a:pt x="19" y="0"/>
                  </a:cubicBezTo>
                  <a:cubicBezTo>
                    <a:pt x="19" y="0"/>
                    <a:pt x="4" y="30"/>
                    <a:pt x="6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6" name="Freeform 40688"/>
            <p:cNvSpPr/>
            <p:nvPr/>
          </p:nvSpPr>
          <p:spPr bwMode="auto">
            <a:xfrm>
              <a:off x="5824538" y="3128963"/>
              <a:ext cx="50800" cy="249238"/>
            </a:xfrm>
            <a:custGeom>
              <a:avLst/>
              <a:gdLst>
                <a:gd name="T0" fmla="*/ 1 w 12"/>
                <a:gd name="T1" fmla="*/ 50 h 58"/>
                <a:gd name="T2" fmla="*/ 12 w 12"/>
                <a:gd name="T3" fmla="*/ 0 h 58"/>
                <a:gd name="T4" fmla="*/ 6 w 12"/>
                <a:gd name="T5" fmla="*/ 58 h 58"/>
                <a:gd name="T6" fmla="*/ 1 w 12"/>
                <a:gd name="T7" fmla="*/ 5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8">
                  <a:moveTo>
                    <a:pt x="1" y="50"/>
                  </a:moveTo>
                  <a:cubicBezTo>
                    <a:pt x="1" y="50"/>
                    <a:pt x="0" y="10"/>
                    <a:pt x="12" y="0"/>
                  </a:cubicBezTo>
                  <a:cubicBezTo>
                    <a:pt x="12" y="0"/>
                    <a:pt x="4" y="39"/>
                    <a:pt x="6" y="58"/>
                  </a:cubicBezTo>
                  <a:cubicBezTo>
                    <a:pt x="1" y="50"/>
                    <a:pt x="1" y="50"/>
                    <a:pt x="1" y="50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7" name="Freeform 40689"/>
            <p:cNvSpPr/>
            <p:nvPr/>
          </p:nvSpPr>
          <p:spPr bwMode="auto">
            <a:xfrm>
              <a:off x="5910263" y="3119438"/>
              <a:ext cx="30163" cy="314325"/>
            </a:xfrm>
            <a:custGeom>
              <a:avLst/>
              <a:gdLst>
                <a:gd name="T0" fmla="*/ 6 w 7"/>
                <a:gd name="T1" fmla="*/ 65 h 73"/>
                <a:gd name="T2" fmla="*/ 0 w 7"/>
                <a:gd name="T3" fmla="*/ 0 h 73"/>
                <a:gd name="T4" fmla="*/ 0 w 7"/>
                <a:gd name="T5" fmla="*/ 73 h 73"/>
                <a:gd name="T6" fmla="*/ 6 w 7"/>
                <a:gd name="T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3">
                  <a:moveTo>
                    <a:pt x="6" y="65"/>
                  </a:moveTo>
                  <a:cubicBezTo>
                    <a:pt x="6" y="65"/>
                    <a:pt x="7" y="19"/>
                    <a:pt x="0" y="0"/>
                  </a:cubicBezTo>
                  <a:cubicBezTo>
                    <a:pt x="0" y="0"/>
                    <a:pt x="3" y="62"/>
                    <a:pt x="0" y="73"/>
                  </a:cubicBezTo>
                  <a:cubicBezTo>
                    <a:pt x="6" y="65"/>
                    <a:pt x="6" y="65"/>
                    <a:pt x="6" y="6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8" name="Freeform 40690"/>
            <p:cNvSpPr/>
            <p:nvPr/>
          </p:nvSpPr>
          <p:spPr bwMode="auto">
            <a:xfrm>
              <a:off x="5973763" y="3124200"/>
              <a:ext cx="34925" cy="266700"/>
            </a:xfrm>
            <a:custGeom>
              <a:avLst/>
              <a:gdLst>
                <a:gd name="T0" fmla="*/ 1 w 8"/>
                <a:gd name="T1" fmla="*/ 45 h 62"/>
                <a:gd name="T2" fmla="*/ 4 w 8"/>
                <a:gd name="T3" fmla="*/ 0 h 62"/>
                <a:gd name="T4" fmla="*/ 8 w 8"/>
                <a:gd name="T5" fmla="*/ 62 h 62"/>
                <a:gd name="T6" fmla="*/ 1 w 8"/>
                <a:gd name="T7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2">
                  <a:moveTo>
                    <a:pt x="1" y="45"/>
                  </a:moveTo>
                  <a:cubicBezTo>
                    <a:pt x="1" y="45"/>
                    <a:pt x="0" y="13"/>
                    <a:pt x="4" y="0"/>
                  </a:cubicBezTo>
                  <a:cubicBezTo>
                    <a:pt x="4" y="0"/>
                    <a:pt x="4" y="49"/>
                    <a:pt x="8" y="62"/>
                  </a:cubicBezTo>
                  <a:cubicBezTo>
                    <a:pt x="1" y="45"/>
                    <a:pt x="1" y="45"/>
                    <a:pt x="1" y="4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9" name="Freeform 40691"/>
            <p:cNvSpPr/>
            <p:nvPr/>
          </p:nvSpPr>
          <p:spPr bwMode="auto">
            <a:xfrm>
              <a:off x="6183313" y="3167063"/>
              <a:ext cx="77788" cy="227013"/>
            </a:xfrm>
            <a:custGeom>
              <a:avLst/>
              <a:gdLst>
                <a:gd name="T0" fmla="*/ 18 w 18"/>
                <a:gd name="T1" fmla="*/ 45 h 53"/>
                <a:gd name="T2" fmla="*/ 0 w 18"/>
                <a:gd name="T3" fmla="*/ 0 h 53"/>
                <a:gd name="T4" fmla="*/ 13 w 18"/>
                <a:gd name="T5" fmla="*/ 53 h 53"/>
                <a:gd name="T6" fmla="*/ 18 w 18"/>
                <a:gd name="T7" fmla="*/ 4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3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0"/>
                    <a:pt x="13" y="53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0" name="Freeform 40692"/>
            <p:cNvSpPr/>
            <p:nvPr/>
          </p:nvSpPr>
          <p:spPr bwMode="auto">
            <a:xfrm>
              <a:off x="6170613" y="3278188"/>
              <a:ext cx="34925" cy="158750"/>
            </a:xfrm>
            <a:custGeom>
              <a:avLst/>
              <a:gdLst>
                <a:gd name="T0" fmla="*/ 1 w 8"/>
                <a:gd name="T1" fmla="*/ 24 h 37"/>
                <a:gd name="T2" fmla="*/ 8 w 8"/>
                <a:gd name="T3" fmla="*/ 0 h 37"/>
                <a:gd name="T4" fmla="*/ 6 w 8"/>
                <a:gd name="T5" fmla="*/ 37 h 37"/>
                <a:gd name="T6" fmla="*/ 1 w 8"/>
                <a:gd name="T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7">
                  <a:moveTo>
                    <a:pt x="1" y="24"/>
                  </a:moveTo>
                  <a:cubicBezTo>
                    <a:pt x="1" y="24"/>
                    <a:pt x="0" y="11"/>
                    <a:pt x="8" y="0"/>
                  </a:cubicBezTo>
                  <a:cubicBezTo>
                    <a:pt x="8" y="0"/>
                    <a:pt x="4" y="28"/>
                    <a:pt x="6" y="37"/>
                  </a:cubicBezTo>
                  <a:cubicBezTo>
                    <a:pt x="1" y="24"/>
                    <a:pt x="1" y="24"/>
                    <a:pt x="1" y="24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1" name="Freeform 40693"/>
            <p:cNvSpPr/>
            <p:nvPr/>
          </p:nvSpPr>
          <p:spPr bwMode="auto">
            <a:xfrm>
              <a:off x="6162675" y="3197225"/>
              <a:ext cx="42863" cy="274638"/>
            </a:xfrm>
            <a:custGeom>
              <a:avLst/>
              <a:gdLst>
                <a:gd name="T0" fmla="*/ 0 w 10"/>
                <a:gd name="T1" fmla="*/ 50 h 64"/>
                <a:gd name="T2" fmla="*/ 10 w 10"/>
                <a:gd name="T3" fmla="*/ 0 h 64"/>
                <a:gd name="T4" fmla="*/ 4 w 10"/>
                <a:gd name="T5" fmla="*/ 64 h 64"/>
                <a:gd name="T6" fmla="*/ 0 w 10"/>
                <a:gd name="T7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4">
                  <a:moveTo>
                    <a:pt x="0" y="50"/>
                  </a:moveTo>
                  <a:cubicBezTo>
                    <a:pt x="0" y="50"/>
                    <a:pt x="0" y="13"/>
                    <a:pt x="10" y="0"/>
                  </a:cubicBezTo>
                  <a:cubicBezTo>
                    <a:pt x="10" y="0"/>
                    <a:pt x="2" y="46"/>
                    <a:pt x="4" y="64"/>
                  </a:cubicBezTo>
                  <a:cubicBezTo>
                    <a:pt x="0" y="50"/>
                    <a:pt x="0" y="50"/>
                    <a:pt x="0" y="50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2" name="Freeform 40694"/>
            <p:cNvSpPr/>
            <p:nvPr/>
          </p:nvSpPr>
          <p:spPr bwMode="auto">
            <a:xfrm>
              <a:off x="6003925" y="3124200"/>
              <a:ext cx="42863" cy="269875"/>
            </a:xfrm>
            <a:custGeom>
              <a:avLst/>
              <a:gdLst>
                <a:gd name="T0" fmla="*/ 0 w 10"/>
                <a:gd name="T1" fmla="*/ 56 h 63"/>
                <a:gd name="T2" fmla="*/ 10 w 10"/>
                <a:gd name="T3" fmla="*/ 0 h 63"/>
                <a:gd name="T4" fmla="*/ 8 w 10"/>
                <a:gd name="T5" fmla="*/ 63 h 63"/>
                <a:gd name="T6" fmla="*/ 0 w 10"/>
                <a:gd name="T7" fmla="*/ 5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3">
                  <a:moveTo>
                    <a:pt x="0" y="56"/>
                  </a:moveTo>
                  <a:cubicBezTo>
                    <a:pt x="0" y="56"/>
                    <a:pt x="6" y="5"/>
                    <a:pt x="10" y="0"/>
                  </a:cubicBezTo>
                  <a:cubicBezTo>
                    <a:pt x="10" y="0"/>
                    <a:pt x="6" y="53"/>
                    <a:pt x="8" y="63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3" name="Freeform 40695"/>
            <p:cNvSpPr/>
            <p:nvPr/>
          </p:nvSpPr>
          <p:spPr bwMode="auto">
            <a:xfrm>
              <a:off x="6076950" y="3159125"/>
              <a:ext cx="42863" cy="234950"/>
            </a:xfrm>
            <a:custGeom>
              <a:avLst/>
              <a:gdLst>
                <a:gd name="T0" fmla="*/ 0 w 10"/>
                <a:gd name="T1" fmla="*/ 55 h 55"/>
                <a:gd name="T2" fmla="*/ 10 w 10"/>
                <a:gd name="T3" fmla="*/ 0 h 55"/>
                <a:gd name="T4" fmla="*/ 8 w 10"/>
                <a:gd name="T5" fmla="*/ 44 h 55"/>
                <a:gd name="T6" fmla="*/ 0 w 10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5">
                  <a:moveTo>
                    <a:pt x="0" y="55"/>
                  </a:moveTo>
                  <a:cubicBezTo>
                    <a:pt x="0" y="55"/>
                    <a:pt x="4" y="12"/>
                    <a:pt x="10" y="0"/>
                  </a:cubicBezTo>
                  <a:cubicBezTo>
                    <a:pt x="10" y="0"/>
                    <a:pt x="8" y="35"/>
                    <a:pt x="8" y="44"/>
                  </a:cubicBezTo>
                  <a:cubicBezTo>
                    <a:pt x="0" y="55"/>
                    <a:pt x="0" y="55"/>
                    <a:pt x="0" y="5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4" name="Freeform 40696"/>
            <p:cNvSpPr/>
            <p:nvPr/>
          </p:nvSpPr>
          <p:spPr bwMode="auto">
            <a:xfrm>
              <a:off x="6205538" y="3167063"/>
              <a:ext cx="41275" cy="239713"/>
            </a:xfrm>
            <a:custGeom>
              <a:avLst/>
              <a:gdLst>
                <a:gd name="T0" fmla="*/ 0 w 10"/>
                <a:gd name="T1" fmla="*/ 56 h 56"/>
                <a:gd name="T2" fmla="*/ 10 w 10"/>
                <a:gd name="T3" fmla="*/ 0 h 56"/>
                <a:gd name="T4" fmla="*/ 8 w 10"/>
                <a:gd name="T5" fmla="*/ 44 h 56"/>
                <a:gd name="T6" fmla="*/ 0 w 10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6">
                  <a:moveTo>
                    <a:pt x="0" y="56"/>
                  </a:moveTo>
                  <a:cubicBezTo>
                    <a:pt x="0" y="56"/>
                    <a:pt x="4" y="13"/>
                    <a:pt x="10" y="0"/>
                  </a:cubicBezTo>
                  <a:cubicBezTo>
                    <a:pt x="10" y="0"/>
                    <a:pt x="8" y="35"/>
                    <a:pt x="8" y="44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5" name="Freeform 40697"/>
            <p:cNvSpPr/>
            <p:nvPr/>
          </p:nvSpPr>
          <p:spPr bwMode="auto">
            <a:xfrm>
              <a:off x="5862638" y="3068638"/>
              <a:ext cx="47625" cy="322263"/>
            </a:xfrm>
            <a:custGeom>
              <a:avLst/>
              <a:gdLst>
                <a:gd name="T0" fmla="*/ 11 w 11"/>
                <a:gd name="T1" fmla="*/ 66 h 75"/>
                <a:gd name="T2" fmla="*/ 10 w 11"/>
                <a:gd name="T3" fmla="*/ 0 h 75"/>
                <a:gd name="T4" fmla="*/ 5 w 11"/>
                <a:gd name="T5" fmla="*/ 75 h 75"/>
                <a:gd name="T6" fmla="*/ 11 w 11"/>
                <a:gd name="T7" fmla="*/ 6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5">
                  <a:moveTo>
                    <a:pt x="11" y="66"/>
                  </a:moveTo>
                  <a:cubicBezTo>
                    <a:pt x="11" y="66"/>
                    <a:pt x="5" y="16"/>
                    <a:pt x="10" y="0"/>
                  </a:cubicBezTo>
                  <a:cubicBezTo>
                    <a:pt x="10" y="0"/>
                    <a:pt x="0" y="49"/>
                    <a:pt x="5" y="75"/>
                  </a:cubicBezTo>
                  <a:cubicBezTo>
                    <a:pt x="11" y="66"/>
                    <a:pt x="11" y="66"/>
                    <a:pt x="11" y="6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6" name="Freeform 40698"/>
            <p:cNvSpPr/>
            <p:nvPr/>
          </p:nvSpPr>
          <p:spPr bwMode="auto">
            <a:xfrm>
              <a:off x="5956300" y="3209925"/>
              <a:ext cx="82550" cy="201613"/>
            </a:xfrm>
            <a:custGeom>
              <a:avLst/>
              <a:gdLst>
                <a:gd name="T0" fmla="*/ 19 w 19"/>
                <a:gd name="T1" fmla="*/ 42 h 47"/>
                <a:gd name="T2" fmla="*/ 0 w 19"/>
                <a:gd name="T3" fmla="*/ 0 h 47"/>
                <a:gd name="T4" fmla="*/ 13 w 19"/>
                <a:gd name="T5" fmla="*/ 47 h 47"/>
                <a:gd name="T6" fmla="*/ 19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19" y="42"/>
                  </a:moveTo>
                  <a:cubicBezTo>
                    <a:pt x="19" y="42"/>
                    <a:pt x="14" y="9"/>
                    <a:pt x="0" y="0"/>
                  </a:cubicBezTo>
                  <a:cubicBezTo>
                    <a:pt x="0" y="0"/>
                    <a:pt x="15" y="30"/>
                    <a:pt x="13" y="47"/>
                  </a:cubicBezTo>
                  <a:cubicBezTo>
                    <a:pt x="19" y="42"/>
                    <a:pt x="19" y="42"/>
                    <a:pt x="19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7" name="Freeform 40699"/>
            <p:cNvSpPr/>
            <p:nvPr/>
          </p:nvSpPr>
          <p:spPr bwMode="auto">
            <a:xfrm>
              <a:off x="6097588" y="3201988"/>
              <a:ext cx="77788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4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6" y="14"/>
                    <a:pt x="0" y="0"/>
                  </a:cubicBezTo>
                  <a:cubicBezTo>
                    <a:pt x="0" y="0"/>
                    <a:pt x="16" y="41"/>
                    <a:pt x="14" y="54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8" name="Freeform 40702"/>
            <p:cNvSpPr>
              <a:spLocks noEditPoints="1"/>
            </p:cNvSpPr>
            <p:nvPr/>
          </p:nvSpPr>
          <p:spPr bwMode="auto">
            <a:xfrm>
              <a:off x="6196013" y="3857625"/>
              <a:ext cx="492125" cy="26988"/>
            </a:xfrm>
            <a:custGeom>
              <a:avLst/>
              <a:gdLst>
                <a:gd name="T0" fmla="*/ 115 w 115"/>
                <a:gd name="T1" fmla="*/ 5 h 6"/>
                <a:gd name="T2" fmla="*/ 109 w 115"/>
                <a:gd name="T3" fmla="*/ 5 h 6"/>
                <a:gd name="T4" fmla="*/ 110 w 115"/>
                <a:gd name="T5" fmla="*/ 5 h 6"/>
                <a:gd name="T6" fmla="*/ 114 w 115"/>
                <a:gd name="T7" fmla="*/ 6 h 6"/>
                <a:gd name="T8" fmla="*/ 115 w 115"/>
                <a:gd name="T9" fmla="*/ 5 h 6"/>
                <a:gd name="T10" fmla="*/ 2 w 115"/>
                <a:gd name="T11" fmla="*/ 0 h 6"/>
                <a:gd name="T12" fmla="*/ 0 w 115"/>
                <a:gd name="T13" fmla="*/ 0 h 6"/>
                <a:gd name="T14" fmla="*/ 2 w 115"/>
                <a:gd name="T15" fmla="*/ 1 h 6"/>
                <a:gd name="T16" fmla="*/ 59 w 115"/>
                <a:gd name="T17" fmla="*/ 3 h 6"/>
                <a:gd name="T18" fmla="*/ 8 w 115"/>
                <a:gd name="T19" fmla="*/ 0 h 6"/>
                <a:gd name="T20" fmla="*/ 2 w 115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6">
                  <a:moveTo>
                    <a:pt x="115" y="5"/>
                  </a:moveTo>
                  <a:cubicBezTo>
                    <a:pt x="114" y="5"/>
                    <a:pt x="111" y="5"/>
                    <a:pt x="109" y="5"/>
                  </a:cubicBezTo>
                  <a:cubicBezTo>
                    <a:pt x="109" y="5"/>
                    <a:pt x="110" y="5"/>
                    <a:pt x="110" y="5"/>
                  </a:cubicBezTo>
                  <a:cubicBezTo>
                    <a:pt x="112" y="6"/>
                    <a:pt x="113" y="6"/>
                    <a:pt x="114" y="6"/>
                  </a:cubicBezTo>
                  <a:cubicBezTo>
                    <a:pt x="114" y="6"/>
                    <a:pt x="115" y="6"/>
                    <a:pt x="115" y="5"/>
                  </a:cubicBezTo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2" y="2"/>
                    <a:pt x="59" y="3"/>
                  </a:cubicBezTo>
                  <a:cubicBezTo>
                    <a:pt x="39" y="2"/>
                    <a:pt x="19" y="1"/>
                    <a:pt x="8" y="0"/>
                  </a:cubicBezTo>
                  <a:cubicBezTo>
                    <a:pt x="6" y="0"/>
                    <a:pt x="4" y="0"/>
                    <a:pt x="2" y="0"/>
                  </a:cubicBezTo>
                </a:path>
              </a:pathLst>
            </a:custGeom>
            <a:solidFill>
              <a:srgbClr val="C5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99" name="组合 298"/>
          <p:cNvGrpSpPr/>
          <p:nvPr/>
        </p:nvGrpSpPr>
        <p:grpSpPr>
          <a:xfrm>
            <a:off x="6460741" y="6472006"/>
            <a:ext cx="931863" cy="911225"/>
            <a:chOff x="5824538" y="2973388"/>
            <a:chExt cx="931863" cy="911225"/>
          </a:xfrm>
        </p:grpSpPr>
        <p:sp>
          <p:nvSpPr>
            <p:cNvPr id="300" name="Freeform 40662"/>
            <p:cNvSpPr/>
            <p:nvPr/>
          </p:nvSpPr>
          <p:spPr bwMode="auto">
            <a:xfrm>
              <a:off x="6453188" y="2973388"/>
              <a:ext cx="50800" cy="382588"/>
            </a:xfrm>
            <a:custGeom>
              <a:avLst/>
              <a:gdLst>
                <a:gd name="T0" fmla="*/ 2 w 12"/>
                <a:gd name="T1" fmla="*/ 85 h 89"/>
                <a:gd name="T2" fmla="*/ 9 w 12"/>
                <a:gd name="T3" fmla="*/ 89 h 89"/>
                <a:gd name="T4" fmla="*/ 12 w 12"/>
                <a:gd name="T5" fmla="*/ 0 h 89"/>
                <a:gd name="T6" fmla="*/ 2 w 12"/>
                <a:gd name="T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9">
                  <a:moveTo>
                    <a:pt x="2" y="85"/>
                  </a:moveTo>
                  <a:cubicBezTo>
                    <a:pt x="9" y="89"/>
                    <a:pt x="9" y="89"/>
                    <a:pt x="9" y="89"/>
                  </a:cubicBezTo>
                  <a:cubicBezTo>
                    <a:pt x="9" y="89"/>
                    <a:pt x="8" y="18"/>
                    <a:pt x="12" y="0"/>
                  </a:cubicBezTo>
                  <a:cubicBezTo>
                    <a:pt x="12" y="0"/>
                    <a:pt x="0" y="35"/>
                    <a:pt x="2" y="8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1" name="Freeform 40663"/>
            <p:cNvSpPr/>
            <p:nvPr/>
          </p:nvSpPr>
          <p:spPr bwMode="auto">
            <a:xfrm>
              <a:off x="6521450" y="3051175"/>
              <a:ext cx="38100" cy="282575"/>
            </a:xfrm>
            <a:custGeom>
              <a:avLst/>
              <a:gdLst>
                <a:gd name="T0" fmla="*/ 2 w 9"/>
                <a:gd name="T1" fmla="*/ 66 h 66"/>
                <a:gd name="T2" fmla="*/ 8 w 9"/>
                <a:gd name="T3" fmla="*/ 62 h 66"/>
                <a:gd name="T4" fmla="*/ 9 w 9"/>
                <a:gd name="T5" fmla="*/ 0 h 66"/>
                <a:gd name="T6" fmla="*/ 2 w 9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66">
                  <a:moveTo>
                    <a:pt x="2" y="66"/>
                  </a:move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6" y="6"/>
                    <a:pt x="9" y="0"/>
                  </a:cubicBezTo>
                  <a:cubicBezTo>
                    <a:pt x="9" y="0"/>
                    <a:pt x="0" y="42"/>
                    <a:pt x="2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2" name="Freeform 40664"/>
            <p:cNvSpPr/>
            <p:nvPr/>
          </p:nvSpPr>
          <p:spPr bwMode="auto">
            <a:xfrm>
              <a:off x="6281738" y="3162300"/>
              <a:ext cx="42863" cy="284163"/>
            </a:xfrm>
            <a:custGeom>
              <a:avLst/>
              <a:gdLst>
                <a:gd name="T0" fmla="*/ 8 w 10"/>
                <a:gd name="T1" fmla="*/ 66 h 66"/>
                <a:gd name="T2" fmla="*/ 2 w 10"/>
                <a:gd name="T3" fmla="*/ 62 h 66"/>
                <a:gd name="T4" fmla="*/ 0 w 10"/>
                <a:gd name="T5" fmla="*/ 0 h 66"/>
                <a:gd name="T6" fmla="*/ 8 w 10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6">
                  <a:moveTo>
                    <a:pt x="8" y="66"/>
                  </a:move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3" y="5"/>
                    <a:pt x="0" y="0"/>
                  </a:cubicBezTo>
                  <a:cubicBezTo>
                    <a:pt x="0" y="0"/>
                    <a:pt x="10" y="42"/>
                    <a:pt x="8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3" name="Freeform 40665"/>
            <p:cNvSpPr/>
            <p:nvPr/>
          </p:nvSpPr>
          <p:spPr bwMode="auto">
            <a:xfrm>
              <a:off x="6602413" y="3124200"/>
              <a:ext cx="25400" cy="219075"/>
            </a:xfrm>
            <a:custGeom>
              <a:avLst/>
              <a:gdLst>
                <a:gd name="T0" fmla="*/ 2 w 6"/>
                <a:gd name="T1" fmla="*/ 51 h 51"/>
                <a:gd name="T2" fmla="*/ 6 w 6"/>
                <a:gd name="T3" fmla="*/ 47 h 51"/>
                <a:gd name="T4" fmla="*/ 6 w 6"/>
                <a:gd name="T5" fmla="*/ 0 h 51"/>
                <a:gd name="T6" fmla="*/ 2 w 6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1">
                  <a:moveTo>
                    <a:pt x="2" y="51"/>
                  </a:moveTo>
                  <a:cubicBezTo>
                    <a:pt x="6" y="47"/>
                    <a:pt x="6" y="47"/>
                    <a:pt x="6" y="4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37"/>
                    <a:pt x="2" y="51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4" name="Freeform 40666"/>
            <p:cNvSpPr/>
            <p:nvPr/>
          </p:nvSpPr>
          <p:spPr bwMode="auto">
            <a:xfrm>
              <a:off x="6397625" y="3094038"/>
              <a:ext cx="25400" cy="249238"/>
            </a:xfrm>
            <a:custGeom>
              <a:avLst/>
              <a:gdLst>
                <a:gd name="T0" fmla="*/ 6 w 6"/>
                <a:gd name="T1" fmla="*/ 58 h 58"/>
                <a:gd name="T2" fmla="*/ 1 w 6"/>
                <a:gd name="T3" fmla="*/ 0 h 58"/>
                <a:gd name="T4" fmla="*/ 0 w 6"/>
                <a:gd name="T5" fmla="*/ 52 h 58"/>
                <a:gd name="T6" fmla="*/ 6 w 6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8">
                  <a:moveTo>
                    <a:pt x="6" y="58"/>
                  </a:moveTo>
                  <a:cubicBezTo>
                    <a:pt x="6" y="58"/>
                    <a:pt x="6" y="11"/>
                    <a:pt x="1" y="0"/>
                  </a:cubicBezTo>
                  <a:cubicBezTo>
                    <a:pt x="1" y="0"/>
                    <a:pt x="1" y="44"/>
                    <a:pt x="0" y="52"/>
                  </a:cubicBezTo>
                  <a:cubicBezTo>
                    <a:pt x="6" y="58"/>
                    <a:pt x="6" y="58"/>
                    <a:pt x="6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5" name="Freeform 40667"/>
            <p:cNvSpPr/>
            <p:nvPr/>
          </p:nvSpPr>
          <p:spPr bwMode="auto">
            <a:xfrm>
              <a:off x="6726238" y="3175000"/>
              <a:ext cx="30163" cy="249238"/>
            </a:xfrm>
            <a:custGeom>
              <a:avLst/>
              <a:gdLst>
                <a:gd name="T0" fmla="*/ 7 w 7"/>
                <a:gd name="T1" fmla="*/ 58 h 58"/>
                <a:gd name="T2" fmla="*/ 2 w 7"/>
                <a:gd name="T3" fmla="*/ 0 h 58"/>
                <a:gd name="T4" fmla="*/ 0 w 7"/>
                <a:gd name="T5" fmla="*/ 52 h 58"/>
                <a:gd name="T6" fmla="*/ 7 w 7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8">
                  <a:moveTo>
                    <a:pt x="7" y="58"/>
                  </a:moveTo>
                  <a:cubicBezTo>
                    <a:pt x="7" y="58"/>
                    <a:pt x="7" y="11"/>
                    <a:pt x="2" y="0"/>
                  </a:cubicBezTo>
                  <a:cubicBezTo>
                    <a:pt x="2" y="0"/>
                    <a:pt x="2" y="44"/>
                    <a:pt x="0" y="52"/>
                  </a:cubicBezTo>
                  <a:lnTo>
                    <a:pt x="7" y="58"/>
                  </a:lnTo>
                  <a:close/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6" name="Freeform 40668"/>
            <p:cNvSpPr/>
            <p:nvPr/>
          </p:nvSpPr>
          <p:spPr bwMode="auto">
            <a:xfrm>
              <a:off x="6564313" y="3192463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6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6" y="9"/>
                    <a:pt x="19" y="0"/>
                  </a:cubicBezTo>
                  <a:cubicBezTo>
                    <a:pt x="19" y="0"/>
                    <a:pt x="4" y="30"/>
                    <a:pt x="6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7" name="Freeform 40669"/>
            <p:cNvSpPr/>
            <p:nvPr/>
          </p:nvSpPr>
          <p:spPr bwMode="auto">
            <a:xfrm>
              <a:off x="6564313" y="3201988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5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5" y="9"/>
                    <a:pt x="19" y="0"/>
                  </a:cubicBezTo>
                  <a:cubicBezTo>
                    <a:pt x="19" y="0"/>
                    <a:pt x="4" y="30"/>
                    <a:pt x="5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8" name="Freeform 40670"/>
            <p:cNvSpPr/>
            <p:nvPr/>
          </p:nvSpPr>
          <p:spPr bwMode="auto">
            <a:xfrm>
              <a:off x="6478588" y="3119438"/>
              <a:ext cx="50800" cy="249238"/>
            </a:xfrm>
            <a:custGeom>
              <a:avLst/>
              <a:gdLst>
                <a:gd name="T0" fmla="*/ 11 w 12"/>
                <a:gd name="T1" fmla="*/ 50 h 58"/>
                <a:gd name="T2" fmla="*/ 0 w 12"/>
                <a:gd name="T3" fmla="*/ 0 h 58"/>
                <a:gd name="T4" fmla="*/ 6 w 12"/>
                <a:gd name="T5" fmla="*/ 58 h 58"/>
                <a:gd name="T6" fmla="*/ 11 w 12"/>
                <a:gd name="T7" fmla="*/ 5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8">
                  <a:moveTo>
                    <a:pt x="11" y="50"/>
                  </a:moveTo>
                  <a:cubicBezTo>
                    <a:pt x="11" y="50"/>
                    <a:pt x="12" y="10"/>
                    <a:pt x="0" y="0"/>
                  </a:cubicBezTo>
                  <a:cubicBezTo>
                    <a:pt x="0" y="0"/>
                    <a:pt x="8" y="39"/>
                    <a:pt x="6" y="58"/>
                  </a:cubicBezTo>
                  <a:cubicBezTo>
                    <a:pt x="11" y="50"/>
                    <a:pt x="11" y="50"/>
                    <a:pt x="11" y="50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9" name="Freeform 40671"/>
            <p:cNvSpPr/>
            <p:nvPr/>
          </p:nvSpPr>
          <p:spPr bwMode="auto">
            <a:xfrm>
              <a:off x="6413500" y="3111500"/>
              <a:ext cx="30163" cy="312738"/>
            </a:xfrm>
            <a:custGeom>
              <a:avLst/>
              <a:gdLst>
                <a:gd name="T0" fmla="*/ 1 w 7"/>
                <a:gd name="T1" fmla="*/ 65 h 73"/>
                <a:gd name="T2" fmla="*/ 7 w 7"/>
                <a:gd name="T3" fmla="*/ 0 h 73"/>
                <a:gd name="T4" fmla="*/ 7 w 7"/>
                <a:gd name="T5" fmla="*/ 73 h 73"/>
                <a:gd name="T6" fmla="*/ 1 w 7"/>
                <a:gd name="T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3">
                  <a:moveTo>
                    <a:pt x="1" y="65"/>
                  </a:moveTo>
                  <a:cubicBezTo>
                    <a:pt x="1" y="65"/>
                    <a:pt x="0" y="19"/>
                    <a:pt x="7" y="0"/>
                  </a:cubicBezTo>
                  <a:cubicBezTo>
                    <a:pt x="7" y="0"/>
                    <a:pt x="4" y="62"/>
                    <a:pt x="7" y="73"/>
                  </a:cubicBezTo>
                  <a:cubicBezTo>
                    <a:pt x="1" y="65"/>
                    <a:pt x="1" y="65"/>
                    <a:pt x="1" y="6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0" name="Freeform 40672"/>
            <p:cNvSpPr/>
            <p:nvPr/>
          </p:nvSpPr>
          <p:spPr bwMode="auto">
            <a:xfrm>
              <a:off x="6345238" y="3116263"/>
              <a:ext cx="34925" cy="265113"/>
            </a:xfrm>
            <a:custGeom>
              <a:avLst/>
              <a:gdLst>
                <a:gd name="T0" fmla="*/ 7 w 8"/>
                <a:gd name="T1" fmla="*/ 45 h 62"/>
                <a:gd name="T2" fmla="*/ 4 w 8"/>
                <a:gd name="T3" fmla="*/ 0 h 62"/>
                <a:gd name="T4" fmla="*/ 0 w 8"/>
                <a:gd name="T5" fmla="*/ 62 h 62"/>
                <a:gd name="T6" fmla="*/ 7 w 8"/>
                <a:gd name="T7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2">
                  <a:moveTo>
                    <a:pt x="7" y="45"/>
                  </a:moveTo>
                  <a:cubicBezTo>
                    <a:pt x="7" y="45"/>
                    <a:pt x="8" y="13"/>
                    <a:pt x="4" y="0"/>
                  </a:cubicBezTo>
                  <a:cubicBezTo>
                    <a:pt x="4" y="0"/>
                    <a:pt x="4" y="49"/>
                    <a:pt x="0" y="62"/>
                  </a:cubicBezTo>
                  <a:cubicBezTo>
                    <a:pt x="7" y="45"/>
                    <a:pt x="7" y="45"/>
                    <a:pt x="7" y="4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1" name="Freeform 40673"/>
            <p:cNvSpPr/>
            <p:nvPr/>
          </p:nvSpPr>
          <p:spPr bwMode="auto">
            <a:xfrm>
              <a:off x="6316663" y="3192463"/>
              <a:ext cx="76200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3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1"/>
                    <a:pt x="13" y="54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2" name="Freeform 40674"/>
            <p:cNvSpPr/>
            <p:nvPr/>
          </p:nvSpPr>
          <p:spPr bwMode="auto">
            <a:xfrm>
              <a:off x="6645275" y="3159125"/>
              <a:ext cx="76200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4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1"/>
                    <a:pt x="14" y="54"/>
                  </a:cubicBezTo>
                  <a:lnTo>
                    <a:pt x="18" y="45"/>
                  </a:lnTo>
                  <a:close/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3" name="Freeform 40675"/>
            <p:cNvSpPr/>
            <p:nvPr/>
          </p:nvSpPr>
          <p:spPr bwMode="auto">
            <a:xfrm>
              <a:off x="6632575" y="3270250"/>
              <a:ext cx="33338" cy="158750"/>
            </a:xfrm>
            <a:custGeom>
              <a:avLst/>
              <a:gdLst>
                <a:gd name="T0" fmla="*/ 1 w 8"/>
                <a:gd name="T1" fmla="*/ 24 h 37"/>
                <a:gd name="T2" fmla="*/ 8 w 8"/>
                <a:gd name="T3" fmla="*/ 0 h 37"/>
                <a:gd name="T4" fmla="*/ 7 w 8"/>
                <a:gd name="T5" fmla="*/ 37 h 37"/>
                <a:gd name="T6" fmla="*/ 1 w 8"/>
                <a:gd name="T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7">
                  <a:moveTo>
                    <a:pt x="1" y="24"/>
                  </a:moveTo>
                  <a:cubicBezTo>
                    <a:pt x="1" y="24"/>
                    <a:pt x="0" y="11"/>
                    <a:pt x="8" y="0"/>
                  </a:cubicBezTo>
                  <a:cubicBezTo>
                    <a:pt x="8" y="0"/>
                    <a:pt x="4" y="28"/>
                    <a:pt x="7" y="37"/>
                  </a:cubicBezTo>
                  <a:cubicBezTo>
                    <a:pt x="1" y="24"/>
                    <a:pt x="1" y="24"/>
                    <a:pt x="1" y="24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4" name="Freeform 40676"/>
            <p:cNvSpPr/>
            <p:nvPr/>
          </p:nvSpPr>
          <p:spPr bwMode="auto">
            <a:xfrm>
              <a:off x="6623050" y="3189288"/>
              <a:ext cx="42863" cy="274638"/>
            </a:xfrm>
            <a:custGeom>
              <a:avLst/>
              <a:gdLst>
                <a:gd name="T0" fmla="*/ 0 w 10"/>
                <a:gd name="T1" fmla="*/ 50 h 64"/>
                <a:gd name="T2" fmla="*/ 10 w 10"/>
                <a:gd name="T3" fmla="*/ 0 h 64"/>
                <a:gd name="T4" fmla="*/ 5 w 10"/>
                <a:gd name="T5" fmla="*/ 64 h 64"/>
                <a:gd name="T6" fmla="*/ 0 w 10"/>
                <a:gd name="T7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4">
                  <a:moveTo>
                    <a:pt x="0" y="50"/>
                  </a:moveTo>
                  <a:cubicBezTo>
                    <a:pt x="0" y="50"/>
                    <a:pt x="0" y="13"/>
                    <a:pt x="10" y="0"/>
                  </a:cubicBezTo>
                  <a:cubicBezTo>
                    <a:pt x="10" y="0"/>
                    <a:pt x="2" y="46"/>
                    <a:pt x="5" y="64"/>
                  </a:cubicBezTo>
                  <a:cubicBezTo>
                    <a:pt x="0" y="50"/>
                    <a:pt x="0" y="50"/>
                    <a:pt x="0" y="50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5" name="Freeform 40677"/>
            <p:cNvSpPr/>
            <p:nvPr/>
          </p:nvSpPr>
          <p:spPr bwMode="auto">
            <a:xfrm>
              <a:off x="6307138" y="3116263"/>
              <a:ext cx="42863" cy="269875"/>
            </a:xfrm>
            <a:custGeom>
              <a:avLst/>
              <a:gdLst>
                <a:gd name="T0" fmla="*/ 10 w 10"/>
                <a:gd name="T1" fmla="*/ 56 h 63"/>
                <a:gd name="T2" fmla="*/ 0 w 10"/>
                <a:gd name="T3" fmla="*/ 0 h 63"/>
                <a:gd name="T4" fmla="*/ 2 w 10"/>
                <a:gd name="T5" fmla="*/ 63 h 63"/>
                <a:gd name="T6" fmla="*/ 10 w 10"/>
                <a:gd name="T7" fmla="*/ 5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3">
                  <a:moveTo>
                    <a:pt x="10" y="56"/>
                  </a:moveTo>
                  <a:cubicBezTo>
                    <a:pt x="10" y="56"/>
                    <a:pt x="4" y="5"/>
                    <a:pt x="0" y="0"/>
                  </a:cubicBezTo>
                  <a:cubicBezTo>
                    <a:pt x="0" y="0"/>
                    <a:pt x="4" y="53"/>
                    <a:pt x="2" y="63"/>
                  </a:cubicBezTo>
                  <a:cubicBezTo>
                    <a:pt x="10" y="56"/>
                    <a:pt x="10" y="56"/>
                    <a:pt x="1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6" name="Freeform 40678"/>
            <p:cNvSpPr/>
            <p:nvPr/>
          </p:nvSpPr>
          <p:spPr bwMode="auto">
            <a:xfrm>
              <a:off x="6542088" y="3149600"/>
              <a:ext cx="42863" cy="236538"/>
            </a:xfrm>
            <a:custGeom>
              <a:avLst/>
              <a:gdLst>
                <a:gd name="T0" fmla="*/ 0 w 10"/>
                <a:gd name="T1" fmla="*/ 55 h 55"/>
                <a:gd name="T2" fmla="*/ 10 w 10"/>
                <a:gd name="T3" fmla="*/ 0 h 55"/>
                <a:gd name="T4" fmla="*/ 7 w 10"/>
                <a:gd name="T5" fmla="*/ 44 h 55"/>
                <a:gd name="T6" fmla="*/ 0 w 10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5">
                  <a:moveTo>
                    <a:pt x="0" y="55"/>
                  </a:moveTo>
                  <a:cubicBezTo>
                    <a:pt x="0" y="55"/>
                    <a:pt x="4" y="12"/>
                    <a:pt x="10" y="0"/>
                  </a:cubicBezTo>
                  <a:cubicBezTo>
                    <a:pt x="10" y="0"/>
                    <a:pt x="7" y="35"/>
                    <a:pt x="7" y="44"/>
                  </a:cubicBezTo>
                  <a:cubicBezTo>
                    <a:pt x="0" y="55"/>
                    <a:pt x="0" y="55"/>
                    <a:pt x="0" y="5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7" name="Freeform 40679"/>
            <p:cNvSpPr/>
            <p:nvPr/>
          </p:nvSpPr>
          <p:spPr bwMode="auto">
            <a:xfrm>
              <a:off x="6670675" y="3159125"/>
              <a:ext cx="42863" cy="239713"/>
            </a:xfrm>
            <a:custGeom>
              <a:avLst/>
              <a:gdLst>
                <a:gd name="T0" fmla="*/ 0 w 10"/>
                <a:gd name="T1" fmla="*/ 56 h 56"/>
                <a:gd name="T2" fmla="*/ 10 w 10"/>
                <a:gd name="T3" fmla="*/ 0 h 56"/>
                <a:gd name="T4" fmla="*/ 7 w 10"/>
                <a:gd name="T5" fmla="*/ 45 h 56"/>
                <a:gd name="T6" fmla="*/ 0 w 10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6">
                  <a:moveTo>
                    <a:pt x="0" y="56"/>
                  </a:moveTo>
                  <a:cubicBezTo>
                    <a:pt x="0" y="56"/>
                    <a:pt x="4" y="13"/>
                    <a:pt x="10" y="0"/>
                  </a:cubicBezTo>
                  <a:cubicBezTo>
                    <a:pt x="10" y="0"/>
                    <a:pt x="7" y="35"/>
                    <a:pt x="7" y="45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8" name="Freeform 40680"/>
            <p:cNvSpPr/>
            <p:nvPr/>
          </p:nvSpPr>
          <p:spPr bwMode="auto">
            <a:xfrm>
              <a:off x="6443663" y="3059113"/>
              <a:ext cx="47625" cy="322263"/>
            </a:xfrm>
            <a:custGeom>
              <a:avLst/>
              <a:gdLst>
                <a:gd name="T0" fmla="*/ 0 w 11"/>
                <a:gd name="T1" fmla="*/ 66 h 75"/>
                <a:gd name="T2" fmla="*/ 1 w 11"/>
                <a:gd name="T3" fmla="*/ 0 h 75"/>
                <a:gd name="T4" fmla="*/ 6 w 11"/>
                <a:gd name="T5" fmla="*/ 75 h 75"/>
                <a:gd name="T6" fmla="*/ 0 w 11"/>
                <a:gd name="T7" fmla="*/ 6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5">
                  <a:moveTo>
                    <a:pt x="0" y="66"/>
                  </a:moveTo>
                  <a:cubicBezTo>
                    <a:pt x="0" y="66"/>
                    <a:pt x="6" y="16"/>
                    <a:pt x="1" y="0"/>
                  </a:cubicBezTo>
                  <a:cubicBezTo>
                    <a:pt x="1" y="0"/>
                    <a:pt x="11" y="49"/>
                    <a:pt x="6" y="75"/>
                  </a:cubicBezTo>
                  <a:cubicBezTo>
                    <a:pt x="0" y="66"/>
                    <a:pt x="0" y="66"/>
                    <a:pt x="0" y="6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9" name="Freeform 40681"/>
            <p:cNvSpPr/>
            <p:nvPr/>
          </p:nvSpPr>
          <p:spPr bwMode="auto">
            <a:xfrm>
              <a:off x="5849938" y="3051175"/>
              <a:ext cx="50800" cy="312738"/>
            </a:xfrm>
            <a:custGeom>
              <a:avLst/>
              <a:gdLst>
                <a:gd name="T0" fmla="*/ 10 w 12"/>
                <a:gd name="T1" fmla="*/ 70 h 73"/>
                <a:gd name="T2" fmla="*/ 3 w 12"/>
                <a:gd name="T3" fmla="*/ 73 h 73"/>
                <a:gd name="T4" fmla="*/ 0 w 12"/>
                <a:gd name="T5" fmla="*/ 0 h 73"/>
                <a:gd name="T6" fmla="*/ 10 w 12"/>
                <a:gd name="T7" fmla="*/ 7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3">
                  <a:moveTo>
                    <a:pt x="10" y="70"/>
                  </a:move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4" y="15"/>
                    <a:pt x="0" y="0"/>
                  </a:cubicBezTo>
                  <a:cubicBezTo>
                    <a:pt x="0" y="0"/>
                    <a:pt x="12" y="29"/>
                    <a:pt x="10" y="70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0" name="Freeform 40682"/>
            <p:cNvSpPr/>
            <p:nvPr/>
          </p:nvSpPr>
          <p:spPr bwMode="auto">
            <a:xfrm>
              <a:off x="6059488" y="2978150"/>
              <a:ext cx="34925" cy="365125"/>
            </a:xfrm>
            <a:custGeom>
              <a:avLst/>
              <a:gdLst>
                <a:gd name="T0" fmla="*/ 2 w 8"/>
                <a:gd name="T1" fmla="*/ 85 h 85"/>
                <a:gd name="T2" fmla="*/ 7 w 8"/>
                <a:gd name="T3" fmla="*/ 80 h 85"/>
                <a:gd name="T4" fmla="*/ 8 w 8"/>
                <a:gd name="T5" fmla="*/ 0 h 85"/>
                <a:gd name="T6" fmla="*/ 2 w 8"/>
                <a:gd name="T7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5">
                  <a:moveTo>
                    <a:pt x="2" y="85"/>
                  </a:moveTo>
                  <a:cubicBezTo>
                    <a:pt x="7" y="80"/>
                    <a:pt x="7" y="80"/>
                    <a:pt x="7" y="80"/>
                  </a:cubicBezTo>
                  <a:cubicBezTo>
                    <a:pt x="7" y="80"/>
                    <a:pt x="6" y="8"/>
                    <a:pt x="8" y="0"/>
                  </a:cubicBezTo>
                  <a:cubicBezTo>
                    <a:pt x="8" y="0"/>
                    <a:pt x="0" y="54"/>
                    <a:pt x="2" y="8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1" name="Freeform 40683"/>
            <p:cNvSpPr/>
            <p:nvPr/>
          </p:nvSpPr>
          <p:spPr bwMode="auto">
            <a:xfrm>
              <a:off x="6029325" y="3171825"/>
              <a:ext cx="42863" cy="282575"/>
            </a:xfrm>
            <a:custGeom>
              <a:avLst/>
              <a:gdLst>
                <a:gd name="T0" fmla="*/ 2 w 10"/>
                <a:gd name="T1" fmla="*/ 66 h 66"/>
                <a:gd name="T2" fmla="*/ 8 w 10"/>
                <a:gd name="T3" fmla="*/ 62 h 66"/>
                <a:gd name="T4" fmla="*/ 10 w 10"/>
                <a:gd name="T5" fmla="*/ 0 h 66"/>
                <a:gd name="T6" fmla="*/ 2 w 10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6">
                  <a:moveTo>
                    <a:pt x="2" y="66"/>
                  </a:move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7" y="5"/>
                    <a:pt x="10" y="0"/>
                  </a:cubicBezTo>
                  <a:cubicBezTo>
                    <a:pt x="10" y="0"/>
                    <a:pt x="0" y="42"/>
                    <a:pt x="2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2" name="Freeform 40684"/>
            <p:cNvSpPr/>
            <p:nvPr/>
          </p:nvSpPr>
          <p:spPr bwMode="auto">
            <a:xfrm>
              <a:off x="6140450" y="3132138"/>
              <a:ext cx="25400" cy="219075"/>
            </a:xfrm>
            <a:custGeom>
              <a:avLst/>
              <a:gdLst>
                <a:gd name="T0" fmla="*/ 1 w 6"/>
                <a:gd name="T1" fmla="*/ 51 h 51"/>
                <a:gd name="T2" fmla="*/ 5 w 6"/>
                <a:gd name="T3" fmla="*/ 47 h 51"/>
                <a:gd name="T4" fmla="*/ 6 w 6"/>
                <a:gd name="T5" fmla="*/ 0 h 51"/>
                <a:gd name="T6" fmla="*/ 1 w 6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1">
                  <a:moveTo>
                    <a:pt x="1" y="51"/>
                  </a:moveTo>
                  <a:cubicBezTo>
                    <a:pt x="5" y="47"/>
                    <a:pt x="5" y="47"/>
                    <a:pt x="5" y="4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37"/>
                    <a:pt x="1" y="51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3" name="Freeform 40685"/>
            <p:cNvSpPr/>
            <p:nvPr/>
          </p:nvSpPr>
          <p:spPr bwMode="auto">
            <a:xfrm>
              <a:off x="5930900" y="3101975"/>
              <a:ext cx="25400" cy="249238"/>
            </a:xfrm>
            <a:custGeom>
              <a:avLst/>
              <a:gdLst>
                <a:gd name="T0" fmla="*/ 0 w 6"/>
                <a:gd name="T1" fmla="*/ 58 h 58"/>
                <a:gd name="T2" fmla="*/ 5 w 6"/>
                <a:gd name="T3" fmla="*/ 0 h 58"/>
                <a:gd name="T4" fmla="*/ 6 w 6"/>
                <a:gd name="T5" fmla="*/ 52 h 58"/>
                <a:gd name="T6" fmla="*/ 0 w 6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8">
                  <a:moveTo>
                    <a:pt x="0" y="58"/>
                  </a:moveTo>
                  <a:cubicBezTo>
                    <a:pt x="0" y="58"/>
                    <a:pt x="0" y="11"/>
                    <a:pt x="5" y="0"/>
                  </a:cubicBezTo>
                  <a:cubicBezTo>
                    <a:pt x="5" y="0"/>
                    <a:pt x="5" y="44"/>
                    <a:pt x="6" y="52"/>
                  </a:cubicBezTo>
                  <a:cubicBezTo>
                    <a:pt x="0" y="58"/>
                    <a:pt x="0" y="58"/>
                    <a:pt x="0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4" name="Freeform 40686"/>
            <p:cNvSpPr/>
            <p:nvPr/>
          </p:nvSpPr>
          <p:spPr bwMode="auto">
            <a:xfrm>
              <a:off x="6264275" y="3184525"/>
              <a:ext cx="30163" cy="249238"/>
            </a:xfrm>
            <a:custGeom>
              <a:avLst/>
              <a:gdLst>
                <a:gd name="T0" fmla="*/ 7 w 7"/>
                <a:gd name="T1" fmla="*/ 58 h 58"/>
                <a:gd name="T2" fmla="*/ 2 w 7"/>
                <a:gd name="T3" fmla="*/ 0 h 58"/>
                <a:gd name="T4" fmla="*/ 0 w 7"/>
                <a:gd name="T5" fmla="*/ 52 h 58"/>
                <a:gd name="T6" fmla="*/ 7 w 7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8">
                  <a:moveTo>
                    <a:pt x="7" y="58"/>
                  </a:moveTo>
                  <a:cubicBezTo>
                    <a:pt x="7" y="58"/>
                    <a:pt x="7" y="11"/>
                    <a:pt x="2" y="0"/>
                  </a:cubicBezTo>
                  <a:cubicBezTo>
                    <a:pt x="2" y="0"/>
                    <a:pt x="2" y="44"/>
                    <a:pt x="0" y="52"/>
                  </a:cubicBezTo>
                  <a:cubicBezTo>
                    <a:pt x="7" y="58"/>
                    <a:pt x="7" y="58"/>
                    <a:pt x="7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5" name="Freeform 40687"/>
            <p:cNvSpPr/>
            <p:nvPr/>
          </p:nvSpPr>
          <p:spPr bwMode="auto">
            <a:xfrm>
              <a:off x="6102350" y="3201988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6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5" y="9"/>
                    <a:pt x="19" y="0"/>
                  </a:cubicBezTo>
                  <a:cubicBezTo>
                    <a:pt x="19" y="0"/>
                    <a:pt x="4" y="30"/>
                    <a:pt x="6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6" name="Freeform 40688"/>
            <p:cNvSpPr/>
            <p:nvPr/>
          </p:nvSpPr>
          <p:spPr bwMode="auto">
            <a:xfrm>
              <a:off x="5824538" y="3128963"/>
              <a:ext cx="50800" cy="249238"/>
            </a:xfrm>
            <a:custGeom>
              <a:avLst/>
              <a:gdLst>
                <a:gd name="T0" fmla="*/ 1 w 12"/>
                <a:gd name="T1" fmla="*/ 50 h 58"/>
                <a:gd name="T2" fmla="*/ 12 w 12"/>
                <a:gd name="T3" fmla="*/ 0 h 58"/>
                <a:gd name="T4" fmla="*/ 6 w 12"/>
                <a:gd name="T5" fmla="*/ 58 h 58"/>
                <a:gd name="T6" fmla="*/ 1 w 12"/>
                <a:gd name="T7" fmla="*/ 5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8">
                  <a:moveTo>
                    <a:pt x="1" y="50"/>
                  </a:moveTo>
                  <a:cubicBezTo>
                    <a:pt x="1" y="50"/>
                    <a:pt x="0" y="10"/>
                    <a:pt x="12" y="0"/>
                  </a:cubicBezTo>
                  <a:cubicBezTo>
                    <a:pt x="12" y="0"/>
                    <a:pt x="4" y="39"/>
                    <a:pt x="6" y="58"/>
                  </a:cubicBezTo>
                  <a:cubicBezTo>
                    <a:pt x="1" y="50"/>
                    <a:pt x="1" y="50"/>
                    <a:pt x="1" y="50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7" name="Freeform 40689"/>
            <p:cNvSpPr/>
            <p:nvPr/>
          </p:nvSpPr>
          <p:spPr bwMode="auto">
            <a:xfrm>
              <a:off x="5910263" y="3119438"/>
              <a:ext cx="30163" cy="314325"/>
            </a:xfrm>
            <a:custGeom>
              <a:avLst/>
              <a:gdLst>
                <a:gd name="T0" fmla="*/ 6 w 7"/>
                <a:gd name="T1" fmla="*/ 65 h 73"/>
                <a:gd name="T2" fmla="*/ 0 w 7"/>
                <a:gd name="T3" fmla="*/ 0 h 73"/>
                <a:gd name="T4" fmla="*/ 0 w 7"/>
                <a:gd name="T5" fmla="*/ 73 h 73"/>
                <a:gd name="T6" fmla="*/ 6 w 7"/>
                <a:gd name="T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3">
                  <a:moveTo>
                    <a:pt x="6" y="65"/>
                  </a:moveTo>
                  <a:cubicBezTo>
                    <a:pt x="6" y="65"/>
                    <a:pt x="7" y="19"/>
                    <a:pt x="0" y="0"/>
                  </a:cubicBezTo>
                  <a:cubicBezTo>
                    <a:pt x="0" y="0"/>
                    <a:pt x="3" y="62"/>
                    <a:pt x="0" y="73"/>
                  </a:cubicBezTo>
                  <a:cubicBezTo>
                    <a:pt x="6" y="65"/>
                    <a:pt x="6" y="65"/>
                    <a:pt x="6" y="6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8" name="Freeform 40690"/>
            <p:cNvSpPr/>
            <p:nvPr/>
          </p:nvSpPr>
          <p:spPr bwMode="auto">
            <a:xfrm>
              <a:off x="5973763" y="3124200"/>
              <a:ext cx="34925" cy="266700"/>
            </a:xfrm>
            <a:custGeom>
              <a:avLst/>
              <a:gdLst>
                <a:gd name="T0" fmla="*/ 1 w 8"/>
                <a:gd name="T1" fmla="*/ 45 h 62"/>
                <a:gd name="T2" fmla="*/ 4 w 8"/>
                <a:gd name="T3" fmla="*/ 0 h 62"/>
                <a:gd name="T4" fmla="*/ 8 w 8"/>
                <a:gd name="T5" fmla="*/ 62 h 62"/>
                <a:gd name="T6" fmla="*/ 1 w 8"/>
                <a:gd name="T7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2">
                  <a:moveTo>
                    <a:pt x="1" y="45"/>
                  </a:moveTo>
                  <a:cubicBezTo>
                    <a:pt x="1" y="45"/>
                    <a:pt x="0" y="13"/>
                    <a:pt x="4" y="0"/>
                  </a:cubicBezTo>
                  <a:cubicBezTo>
                    <a:pt x="4" y="0"/>
                    <a:pt x="4" y="49"/>
                    <a:pt x="8" y="62"/>
                  </a:cubicBezTo>
                  <a:cubicBezTo>
                    <a:pt x="1" y="45"/>
                    <a:pt x="1" y="45"/>
                    <a:pt x="1" y="4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9" name="Freeform 40691"/>
            <p:cNvSpPr/>
            <p:nvPr/>
          </p:nvSpPr>
          <p:spPr bwMode="auto">
            <a:xfrm>
              <a:off x="6183313" y="3167063"/>
              <a:ext cx="77788" cy="227013"/>
            </a:xfrm>
            <a:custGeom>
              <a:avLst/>
              <a:gdLst>
                <a:gd name="T0" fmla="*/ 18 w 18"/>
                <a:gd name="T1" fmla="*/ 45 h 53"/>
                <a:gd name="T2" fmla="*/ 0 w 18"/>
                <a:gd name="T3" fmla="*/ 0 h 53"/>
                <a:gd name="T4" fmla="*/ 13 w 18"/>
                <a:gd name="T5" fmla="*/ 53 h 53"/>
                <a:gd name="T6" fmla="*/ 18 w 18"/>
                <a:gd name="T7" fmla="*/ 4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3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0"/>
                    <a:pt x="13" y="53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0" name="Freeform 40692"/>
            <p:cNvSpPr/>
            <p:nvPr/>
          </p:nvSpPr>
          <p:spPr bwMode="auto">
            <a:xfrm>
              <a:off x="6170613" y="3278188"/>
              <a:ext cx="34925" cy="158750"/>
            </a:xfrm>
            <a:custGeom>
              <a:avLst/>
              <a:gdLst>
                <a:gd name="T0" fmla="*/ 1 w 8"/>
                <a:gd name="T1" fmla="*/ 24 h 37"/>
                <a:gd name="T2" fmla="*/ 8 w 8"/>
                <a:gd name="T3" fmla="*/ 0 h 37"/>
                <a:gd name="T4" fmla="*/ 6 w 8"/>
                <a:gd name="T5" fmla="*/ 37 h 37"/>
                <a:gd name="T6" fmla="*/ 1 w 8"/>
                <a:gd name="T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7">
                  <a:moveTo>
                    <a:pt x="1" y="24"/>
                  </a:moveTo>
                  <a:cubicBezTo>
                    <a:pt x="1" y="24"/>
                    <a:pt x="0" y="11"/>
                    <a:pt x="8" y="0"/>
                  </a:cubicBezTo>
                  <a:cubicBezTo>
                    <a:pt x="8" y="0"/>
                    <a:pt x="4" y="28"/>
                    <a:pt x="6" y="37"/>
                  </a:cubicBezTo>
                  <a:cubicBezTo>
                    <a:pt x="1" y="24"/>
                    <a:pt x="1" y="24"/>
                    <a:pt x="1" y="24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1" name="Freeform 40693"/>
            <p:cNvSpPr/>
            <p:nvPr/>
          </p:nvSpPr>
          <p:spPr bwMode="auto">
            <a:xfrm>
              <a:off x="6162675" y="3197225"/>
              <a:ext cx="42863" cy="274638"/>
            </a:xfrm>
            <a:custGeom>
              <a:avLst/>
              <a:gdLst>
                <a:gd name="T0" fmla="*/ 0 w 10"/>
                <a:gd name="T1" fmla="*/ 50 h 64"/>
                <a:gd name="T2" fmla="*/ 10 w 10"/>
                <a:gd name="T3" fmla="*/ 0 h 64"/>
                <a:gd name="T4" fmla="*/ 4 w 10"/>
                <a:gd name="T5" fmla="*/ 64 h 64"/>
                <a:gd name="T6" fmla="*/ 0 w 10"/>
                <a:gd name="T7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4">
                  <a:moveTo>
                    <a:pt x="0" y="50"/>
                  </a:moveTo>
                  <a:cubicBezTo>
                    <a:pt x="0" y="50"/>
                    <a:pt x="0" y="13"/>
                    <a:pt x="10" y="0"/>
                  </a:cubicBezTo>
                  <a:cubicBezTo>
                    <a:pt x="10" y="0"/>
                    <a:pt x="2" y="46"/>
                    <a:pt x="4" y="64"/>
                  </a:cubicBezTo>
                  <a:cubicBezTo>
                    <a:pt x="0" y="50"/>
                    <a:pt x="0" y="50"/>
                    <a:pt x="0" y="50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2" name="Freeform 40694"/>
            <p:cNvSpPr/>
            <p:nvPr/>
          </p:nvSpPr>
          <p:spPr bwMode="auto">
            <a:xfrm>
              <a:off x="6003925" y="3124200"/>
              <a:ext cx="42863" cy="269875"/>
            </a:xfrm>
            <a:custGeom>
              <a:avLst/>
              <a:gdLst>
                <a:gd name="T0" fmla="*/ 0 w 10"/>
                <a:gd name="T1" fmla="*/ 56 h 63"/>
                <a:gd name="T2" fmla="*/ 10 w 10"/>
                <a:gd name="T3" fmla="*/ 0 h 63"/>
                <a:gd name="T4" fmla="*/ 8 w 10"/>
                <a:gd name="T5" fmla="*/ 63 h 63"/>
                <a:gd name="T6" fmla="*/ 0 w 10"/>
                <a:gd name="T7" fmla="*/ 5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3">
                  <a:moveTo>
                    <a:pt x="0" y="56"/>
                  </a:moveTo>
                  <a:cubicBezTo>
                    <a:pt x="0" y="56"/>
                    <a:pt x="6" y="5"/>
                    <a:pt x="10" y="0"/>
                  </a:cubicBezTo>
                  <a:cubicBezTo>
                    <a:pt x="10" y="0"/>
                    <a:pt x="6" y="53"/>
                    <a:pt x="8" y="63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3" name="Freeform 40695"/>
            <p:cNvSpPr/>
            <p:nvPr/>
          </p:nvSpPr>
          <p:spPr bwMode="auto">
            <a:xfrm>
              <a:off x="6076950" y="3159125"/>
              <a:ext cx="42863" cy="234950"/>
            </a:xfrm>
            <a:custGeom>
              <a:avLst/>
              <a:gdLst>
                <a:gd name="T0" fmla="*/ 0 w 10"/>
                <a:gd name="T1" fmla="*/ 55 h 55"/>
                <a:gd name="T2" fmla="*/ 10 w 10"/>
                <a:gd name="T3" fmla="*/ 0 h 55"/>
                <a:gd name="T4" fmla="*/ 8 w 10"/>
                <a:gd name="T5" fmla="*/ 44 h 55"/>
                <a:gd name="T6" fmla="*/ 0 w 10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5">
                  <a:moveTo>
                    <a:pt x="0" y="55"/>
                  </a:moveTo>
                  <a:cubicBezTo>
                    <a:pt x="0" y="55"/>
                    <a:pt x="4" y="12"/>
                    <a:pt x="10" y="0"/>
                  </a:cubicBezTo>
                  <a:cubicBezTo>
                    <a:pt x="10" y="0"/>
                    <a:pt x="8" y="35"/>
                    <a:pt x="8" y="44"/>
                  </a:cubicBezTo>
                  <a:cubicBezTo>
                    <a:pt x="0" y="55"/>
                    <a:pt x="0" y="55"/>
                    <a:pt x="0" y="5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4" name="Freeform 40696"/>
            <p:cNvSpPr/>
            <p:nvPr/>
          </p:nvSpPr>
          <p:spPr bwMode="auto">
            <a:xfrm>
              <a:off x="6205538" y="3167063"/>
              <a:ext cx="41275" cy="239713"/>
            </a:xfrm>
            <a:custGeom>
              <a:avLst/>
              <a:gdLst>
                <a:gd name="T0" fmla="*/ 0 w 10"/>
                <a:gd name="T1" fmla="*/ 56 h 56"/>
                <a:gd name="T2" fmla="*/ 10 w 10"/>
                <a:gd name="T3" fmla="*/ 0 h 56"/>
                <a:gd name="T4" fmla="*/ 8 w 10"/>
                <a:gd name="T5" fmla="*/ 44 h 56"/>
                <a:gd name="T6" fmla="*/ 0 w 10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6">
                  <a:moveTo>
                    <a:pt x="0" y="56"/>
                  </a:moveTo>
                  <a:cubicBezTo>
                    <a:pt x="0" y="56"/>
                    <a:pt x="4" y="13"/>
                    <a:pt x="10" y="0"/>
                  </a:cubicBezTo>
                  <a:cubicBezTo>
                    <a:pt x="10" y="0"/>
                    <a:pt x="8" y="35"/>
                    <a:pt x="8" y="44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5" name="Freeform 40697"/>
            <p:cNvSpPr/>
            <p:nvPr/>
          </p:nvSpPr>
          <p:spPr bwMode="auto">
            <a:xfrm>
              <a:off x="5862638" y="3068638"/>
              <a:ext cx="47625" cy="322263"/>
            </a:xfrm>
            <a:custGeom>
              <a:avLst/>
              <a:gdLst>
                <a:gd name="T0" fmla="*/ 11 w 11"/>
                <a:gd name="T1" fmla="*/ 66 h 75"/>
                <a:gd name="T2" fmla="*/ 10 w 11"/>
                <a:gd name="T3" fmla="*/ 0 h 75"/>
                <a:gd name="T4" fmla="*/ 5 w 11"/>
                <a:gd name="T5" fmla="*/ 75 h 75"/>
                <a:gd name="T6" fmla="*/ 11 w 11"/>
                <a:gd name="T7" fmla="*/ 6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5">
                  <a:moveTo>
                    <a:pt x="11" y="66"/>
                  </a:moveTo>
                  <a:cubicBezTo>
                    <a:pt x="11" y="66"/>
                    <a:pt x="5" y="16"/>
                    <a:pt x="10" y="0"/>
                  </a:cubicBezTo>
                  <a:cubicBezTo>
                    <a:pt x="10" y="0"/>
                    <a:pt x="0" y="49"/>
                    <a:pt x="5" y="75"/>
                  </a:cubicBezTo>
                  <a:cubicBezTo>
                    <a:pt x="11" y="66"/>
                    <a:pt x="11" y="66"/>
                    <a:pt x="11" y="6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6" name="Freeform 40698"/>
            <p:cNvSpPr/>
            <p:nvPr/>
          </p:nvSpPr>
          <p:spPr bwMode="auto">
            <a:xfrm>
              <a:off x="5956300" y="3209925"/>
              <a:ext cx="82550" cy="201613"/>
            </a:xfrm>
            <a:custGeom>
              <a:avLst/>
              <a:gdLst>
                <a:gd name="T0" fmla="*/ 19 w 19"/>
                <a:gd name="T1" fmla="*/ 42 h 47"/>
                <a:gd name="T2" fmla="*/ 0 w 19"/>
                <a:gd name="T3" fmla="*/ 0 h 47"/>
                <a:gd name="T4" fmla="*/ 13 w 19"/>
                <a:gd name="T5" fmla="*/ 47 h 47"/>
                <a:gd name="T6" fmla="*/ 19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19" y="42"/>
                  </a:moveTo>
                  <a:cubicBezTo>
                    <a:pt x="19" y="42"/>
                    <a:pt x="14" y="9"/>
                    <a:pt x="0" y="0"/>
                  </a:cubicBezTo>
                  <a:cubicBezTo>
                    <a:pt x="0" y="0"/>
                    <a:pt x="15" y="30"/>
                    <a:pt x="13" y="47"/>
                  </a:cubicBezTo>
                  <a:cubicBezTo>
                    <a:pt x="19" y="42"/>
                    <a:pt x="19" y="42"/>
                    <a:pt x="19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7" name="Freeform 40699"/>
            <p:cNvSpPr/>
            <p:nvPr/>
          </p:nvSpPr>
          <p:spPr bwMode="auto">
            <a:xfrm>
              <a:off x="6097588" y="3201988"/>
              <a:ext cx="77788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4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6" y="14"/>
                    <a:pt x="0" y="0"/>
                  </a:cubicBezTo>
                  <a:cubicBezTo>
                    <a:pt x="0" y="0"/>
                    <a:pt x="16" y="41"/>
                    <a:pt x="14" y="54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8" name="Freeform 40702"/>
            <p:cNvSpPr>
              <a:spLocks noEditPoints="1"/>
            </p:cNvSpPr>
            <p:nvPr/>
          </p:nvSpPr>
          <p:spPr bwMode="auto">
            <a:xfrm>
              <a:off x="6196013" y="3857625"/>
              <a:ext cx="492125" cy="26988"/>
            </a:xfrm>
            <a:custGeom>
              <a:avLst/>
              <a:gdLst>
                <a:gd name="T0" fmla="*/ 115 w 115"/>
                <a:gd name="T1" fmla="*/ 5 h 6"/>
                <a:gd name="T2" fmla="*/ 109 w 115"/>
                <a:gd name="T3" fmla="*/ 5 h 6"/>
                <a:gd name="T4" fmla="*/ 110 w 115"/>
                <a:gd name="T5" fmla="*/ 5 h 6"/>
                <a:gd name="T6" fmla="*/ 114 w 115"/>
                <a:gd name="T7" fmla="*/ 6 h 6"/>
                <a:gd name="T8" fmla="*/ 115 w 115"/>
                <a:gd name="T9" fmla="*/ 5 h 6"/>
                <a:gd name="T10" fmla="*/ 2 w 115"/>
                <a:gd name="T11" fmla="*/ 0 h 6"/>
                <a:gd name="T12" fmla="*/ 0 w 115"/>
                <a:gd name="T13" fmla="*/ 0 h 6"/>
                <a:gd name="T14" fmla="*/ 2 w 115"/>
                <a:gd name="T15" fmla="*/ 1 h 6"/>
                <a:gd name="T16" fmla="*/ 59 w 115"/>
                <a:gd name="T17" fmla="*/ 3 h 6"/>
                <a:gd name="T18" fmla="*/ 8 w 115"/>
                <a:gd name="T19" fmla="*/ 0 h 6"/>
                <a:gd name="T20" fmla="*/ 2 w 115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6">
                  <a:moveTo>
                    <a:pt x="115" y="5"/>
                  </a:moveTo>
                  <a:cubicBezTo>
                    <a:pt x="114" y="5"/>
                    <a:pt x="111" y="5"/>
                    <a:pt x="109" y="5"/>
                  </a:cubicBezTo>
                  <a:cubicBezTo>
                    <a:pt x="109" y="5"/>
                    <a:pt x="110" y="5"/>
                    <a:pt x="110" y="5"/>
                  </a:cubicBezTo>
                  <a:cubicBezTo>
                    <a:pt x="112" y="6"/>
                    <a:pt x="113" y="6"/>
                    <a:pt x="114" y="6"/>
                  </a:cubicBezTo>
                  <a:cubicBezTo>
                    <a:pt x="114" y="6"/>
                    <a:pt x="115" y="6"/>
                    <a:pt x="115" y="5"/>
                  </a:cubicBezTo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2" y="2"/>
                    <a:pt x="59" y="3"/>
                  </a:cubicBezTo>
                  <a:cubicBezTo>
                    <a:pt x="39" y="2"/>
                    <a:pt x="19" y="1"/>
                    <a:pt x="8" y="0"/>
                  </a:cubicBezTo>
                  <a:cubicBezTo>
                    <a:pt x="6" y="0"/>
                    <a:pt x="4" y="0"/>
                    <a:pt x="2" y="0"/>
                  </a:cubicBezTo>
                </a:path>
              </a:pathLst>
            </a:custGeom>
            <a:solidFill>
              <a:srgbClr val="C5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39" name="组合 338"/>
          <p:cNvGrpSpPr/>
          <p:nvPr/>
        </p:nvGrpSpPr>
        <p:grpSpPr>
          <a:xfrm>
            <a:off x="1247493" y="5785452"/>
            <a:ext cx="679344" cy="1019017"/>
            <a:chOff x="5843588" y="3048000"/>
            <a:chExt cx="504825" cy="757238"/>
          </a:xfrm>
        </p:grpSpPr>
        <p:sp>
          <p:nvSpPr>
            <p:cNvPr id="340" name="Freeform 40763"/>
            <p:cNvSpPr/>
            <p:nvPr/>
          </p:nvSpPr>
          <p:spPr bwMode="auto">
            <a:xfrm>
              <a:off x="6043613" y="3048000"/>
              <a:ext cx="212725" cy="701675"/>
            </a:xfrm>
            <a:custGeom>
              <a:avLst/>
              <a:gdLst>
                <a:gd name="T0" fmla="*/ 0 w 49"/>
                <a:gd name="T1" fmla="*/ 0 h 163"/>
                <a:gd name="T2" fmla="*/ 8 w 49"/>
                <a:gd name="T3" fmla="*/ 163 h 163"/>
                <a:gd name="T4" fmla="*/ 0 w 49"/>
                <a:gd name="T5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" h="163">
                  <a:moveTo>
                    <a:pt x="0" y="0"/>
                  </a:moveTo>
                  <a:cubicBezTo>
                    <a:pt x="27" y="100"/>
                    <a:pt x="8" y="163"/>
                    <a:pt x="8" y="163"/>
                  </a:cubicBezTo>
                  <a:cubicBezTo>
                    <a:pt x="18" y="143"/>
                    <a:pt x="49" y="89"/>
                    <a:pt x="0" y="0"/>
                  </a:cubicBezTo>
                </a:path>
              </a:pathLst>
            </a:custGeom>
            <a:solidFill>
              <a:srgbClr val="9AC8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1" name="Freeform 40764"/>
            <p:cNvSpPr/>
            <p:nvPr/>
          </p:nvSpPr>
          <p:spPr bwMode="auto">
            <a:xfrm>
              <a:off x="5843588" y="3340100"/>
              <a:ext cx="217488" cy="465138"/>
            </a:xfrm>
            <a:custGeom>
              <a:avLst/>
              <a:gdLst>
                <a:gd name="T0" fmla="*/ 0 w 50"/>
                <a:gd name="T1" fmla="*/ 0 h 108"/>
                <a:gd name="T2" fmla="*/ 41 w 50"/>
                <a:gd name="T3" fmla="*/ 108 h 108"/>
                <a:gd name="T4" fmla="*/ 45 w 50"/>
                <a:gd name="T5" fmla="*/ 82 h 108"/>
                <a:gd name="T6" fmla="*/ 0 w 50"/>
                <a:gd name="T7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08">
                  <a:moveTo>
                    <a:pt x="0" y="0"/>
                  </a:moveTo>
                  <a:cubicBezTo>
                    <a:pt x="43" y="46"/>
                    <a:pt x="36" y="84"/>
                    <a:pt x="41" y="108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50" y="36"/>
                    <a:pt x="0" y="0"/>
                  </a:cubicBezTo>
                </a:path>
              </a:pathLst>
            </a:custGeom>
            <a:solidFill>
              <a:srgbClr val="6FB6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2" name="Freeform 40765"/>
            <p:cNvSpPr/>
            <p:nvPr/>
          </p:nvSpPr>
          <p:spPr bwMode="auto">
            <a:xfrm>
              <a:off x="6143625" y="3440113"/>
              <a:ext cx="139700" cy="292100"/>
            </a:xfrm>
            <a:custGeom>
              <a:avLst/>
              <a:gdLst>
                <a:gd name="T0" fmla="*/ 32 w 32"/>
                <a:gd name="T1" fmla="*/ 0 h 68"/>
                <a:gd name="T2" fmla="*/ 10 w 32"/>
                <a:gd name="T3" fmla="*/ 68 h 68"/>
                <a:gd name="T4" fmla="*/ 32 w 32"/>
                <a:gd name="T5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68">
                  <a:moveTo>
                    <a:pt x="32" y="0"/>
                  </a:moveTo>
                  <a:cubicBezTo>
                    <a:pt x="0" y="22"/>
                    <a:pt x="10" y="68"/>
                    <a:pt x="10" y="68"/>
                  </a:cubicBezTo>
                  <a:cubicBezTo>
                    <a:pt x="16" y="38"/>
                    <a:pt x="26" y="16"/>
                    <a:pt x="32" y="0"/>
                  </a:cubicBezTo>
                </a:path>
              </a:pathLst>
            </a:custGeom>
            <a:solidFill>
              <a:srgbClr val="61A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3" name="Freeform 40766"/>
            <p:cNvSpPr/>
            <p:nvPr/>
          </p:nvSpPr>
          <p:spPr bwMode="auto">
            <a:xfrm>
              <a:off x="6226175" y="3568700"/>
              <a:ext cx="100013" cy="168275"/>
            </a:xfrm>
            <a:custGeom>
              <a:avLst/>
              <a:gdLst>
                <a:gd name="T0" fmla="*/ 21 w 23"/>
                <a:gd name="T1" fmla="*/ 0 h 39"/>
                <a:gd name="T2" fmla="*/ 20 w 23"/>
                <a:gd name="T3" fmla="*/ 0 h 39"/>
                <a:gd name="T4" fmla="*/ 1 w 23"/>
                <a:gd name="T5" fmla="*/ 39 h 39"/>
                <a:gd name="T6" fmla="*/ 21 w 23"/>
                <a:gd name="T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39">
                  <a:moveTo>
                    <a:pt x="21" y="0"/>
                  </a:moveTo>
                  <a:cubicBezTo>
                    <a:pt x="21" y="0"/>
                    <a:pt x="20" y="0"/>
                    <a:pt x="20" y="0"/>
                  </a:cubicBezTo>
                  <a:cubicBezTo>
                    <a:pt x="0" y="8"/>
                    <a:pt x="1" y="39"/>
                    <a:pt x="1" y="39"/>
                  </a:cubicBezTo>
                  <a:cubicBezTo>
                    <a:pt x="13" y="20"/>
                    <a:pt x="23" y="0"/>
                    <a:pt x="21" y="0"/>
                  </a:cubicBezTo>
                </a:path>
              </a:pathLst>
            </a:custGeom>
            <a:solidFill>
              <a:srgbClr val="2F91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4" name="Freeform 40767"/>
            <p:cNvSpPr/>
            <p:nvPr/>
          </p:nvSpPr>
          <p:spPr bwMode="auto">
            <a:xfrm>
              <a:off x="5908675" y="3173413"/>
              <a:ext cx="187325" cy="374650"/>
            </a:xfrm>
            <a:custGeom>
              <a:avLst/>
              <a:gdLst>
                <a:gd name="T0" fmla="*/ 0 w 43"/>
                <a:gd name="T1" fmla="*/ 0 h 87"/>
                <a:gd name="T2" fmla="*/ 28 w 43"/>
                <a:gd name="T3" fmla="*/ 87 h 87"/>
                <a:gd name="T4" fmla="*/ 0 w 43"/>
                <a:gd name="T5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87">
                  <a:moveTo>
                    <a:pt x="0" y="0"/>
                  </a:moveTo>
                  <a:cubicBezTo>
                    <a:pt x="11" y="24"/>
                    <a:pt x="24" y="56"/>
                    <a:pt x="28" y="87"/>
                  </a:cubicBezTo>
                  <a:cubicBezTo>
                    <a:pt x="28" y="87"/>
                    <a:pt x="43" y="55"/>
                    <a:pt x="0" y="0"/>
                  </a:cubicBezTo>
                </a:path>
              </a:pathLst>
            </a:custGeom>
            <a:solidFill>
              <a:srgbClr val="61A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5" name="Freeform 40768"/>
            <p:cNvSpPr/>
            <p:nvPr/>
          </p:nvSpPr>
          <p:spPr bwMode="auto">
            <a:xfrm>
              <a:off x="6183313" y="3108325"/>
              <a:ext cx="165100" cy="382588"/>
            </a:xfrm>
            <a:custGeom>
              <a:avLst/>
              <a:gdLst>
                <a:gd name="T0" fmla="*/ 38 w 38"/>
                <a:gd name="T1" fmla="*/ 0 h 89"/>
                <a:gd name="T2" fmla="*/ 0 w 38"/>
                <a:gd name="T3" fmla="*/ 89 h 89"/>
                <a:gd name="T4" fmla="*/ 38 w 38"/>
                <a:gd name="T5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89">
                  <a:moveTo>
                    <a:pt x="38" y="0"/>
                  </a:moveTo>
                  <a:cubicBezTo>
                    <a:pt x="3" y="11"/>
                    <a:pt x="0" y="89"/>
                    <a:pt x="0" y="89"/>
                  </a:cubicBezTo>
                  <a:cubicBezTo>
                    <a:pt x="12" y="51"/>
                    <a:pt x="17" y="32"/>
                    <a:pt x="38" y="0"/>
                  </a:cubicBezTo>
                </a:path>
              </a:pathLst>
            </a:custGeom>
            <a:solidFill>
              <a:srgbClr val="6FB6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346" name="图片 345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>
            <a:off x="1749807" y="987529"/>
            <a:ext cx="2490145" cy="1000111"/>
          </a:xfrm>
          <a:prstGeom prst="rect">
            <a:avLst/>
          </a:prstGeom>
        </p:spPr>
      </p:pic>
      <p:pic>
        <p:nvPicPr>
          <p:cNvPr id="347" name="图片 346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6939372" y="746264"/>
            <a:ext cx="1914868" cy="769064"/>
          </a:xfrm>
          <a:prstGeom prst="rect">
            <a:avLst/>
          </a:prstGeom>
        </p:spPr>
      </p:pic>
      <p:pic>
        <p:nvPicPr>
          <p:cNvPr id="348" name="图片 347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7905785" y="612044"/>
            <a:ext cx="1222546" cy="4910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1000">
        <p15:prstTrans prst="origami"/>
      </p:transition>
    </mc:Choice>
    <mc:Fallback>
      <p:transition spd="slow" advTm="1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/>
          <p:cNvSpPr/>
          <p:nvPr/>
        </p:nvSpPr>
        <p:spPr bwMode="auto">
          <a:xfrm>
            <a:off x="3622553" y="3328300"/>
            <a:ext cx="4946894" cy="1787410"/>
          </a:xfrm>
          <a:custGeom>
            <a:avLst/>
            <a:gdLst>
              <a:gd name="T0" fmla="*/ 122 w 1627"/>
              <a:gd name="T1" fmla="*/ 0 h 588"/>
              <a:gd name="T2" fmla="*/ 85 w 1627"/>
              <a:gd name="T3" fmla="*/ 104 h 588"/>
              <a:gd name="T4" fmla="*/ 151 w 1627"/>
              <a:gd name="T5" fmla="*/ 265 h 588"/>
              <a:gd name="T6" fmla="*/ 366 w 1627"/>
              <a:gd name="T7" fmla="*/ 396 h 588"/>
              <a:gd name="T8" fmla="*/ 867 w 1627"/>
              <a:gd name="T9" fmla="*/ 471 h 588"/>
              <a:gd name="T10" fmla="*/ 1323 w 1627"/>
              <a:gd name="T11" fmla="*/ 380 h 588"/>
              <a:gd name="T12" fmla="*/ 1500 w 1627"/>
              <a:gd name="T13" fmla="*/ 263 h 588"/>
              <a:gd name="T14" fmla="*/ 1563 w 1627"/>
              <a:gd name="T15" fmla="*/ 101 h 588"/>
              <a:gd name="T16" fmla="*/ 1533 w 1627"/>
              <a:gd name="T17" fmla="*/ 7 h 588"/>
              <a:gd name="T18" fmla="*/ 1548 w 1627"/>
              <a:gd name="T19" fmla="*/ 22 h 588"/>
              <a:gd name="T20" fmla="*/ 1624 w 1627"/>
              <a:gd name="T21" fmla="*/ 199 h 588"/>
              <a:gd name="T22" fmla="*/ 1569 w 1627"/>
              <a:gd name="T23" fmla="*/ 333 h 588"/>
              <a:gd name="T24" fmla="*/ 1418 w 1627"/>
              <a:gd name="T25" fmla="*/ 452 h 588"/>
              <a:gd name="T26" fmla="*/ 1082 w 1627"/>
              <a:gd name="T27" fmla="*/ 560 h 588"/>
              <a:gd name="T28" fmla="*/ 626 w 1627"/>
              <a:gd name="T29" fmla="*/ 569 h 588"/>
              <a:gd name="T30" fmla="*/ 202 w 1627"/>
              <a:gd name="T31" fmla="*/ 437 h 588"/>
              <a:gd name="T32" fmla="*/ 82 w 1627"/>
              <a:gd name="T33" fmla="*/ 339 h 588"/>
              <a:gd name="T34" fmla="*/ 78 w 1627"/>
              <a:gd name="T35" fmla="*/ 43 h 588"/>
              <a:gd name="T36" fmla="*/ 114 w 1627"/>
              <a:gd name="T37" fmla="*/ 6 h 588"/>
              <a:gd name="T38" fmla="*/ 122 w 1627"/>
              <a:gd name="T39" fmla="*/ 0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627" h="588">
                <a:moveTo>
                  <a:pt x="122" y="0"/>
                </a:moveTo>
                <a:cubicBezTo>
                  <a:pt x="103" y="34"/>
                  <a:pt x="87" y="67"/>
                  <a:pt x="85" y="104"/>
                </a:cubicBezTo>
                <a:cubicBezTo>
                  <a:pt x="80" y="169"/>
                  <a:pt x="108" y="221"/>
                  <a:pt x="151" y="265"/>
                </a:cubicBezTo>
                <a:cubicBezTo>
                  <a:pt x="211" y="328"/>
                  <a:pt x="286" y="366"/>
                  <a:pt x="366" y="396"/>
                </a:cubicBezTo>
                <a:cubicBezTo>
                  <a:pt x="528" y="456"/>
                  <a:pt x="696" y="475"/>
                  <a:pt x="867" y="471"/>
                </a:cubicBezTo>
                <a:cubicBezTo>
                  <a:pt x="1024" y="467"/>
                  <a:pt x="1177" y="442"/>
                  <a:pt x="1323" y="380"/>
                </a:cubicBezTo>
                <a:cubicBezTo>
                  <a:pt x="1389" y="351"/>
                  <a:pt x="1450" y="316"/>
                  <a:pt x="1500" y="263"/>
                </a:cubicBezTo>
                <a:cubicBezTo>
                  <a:pt x="1543" y="218"/>
                  <a:pt x="1572" y="165"/>
                  <a:pt x="1563" y="101"/>
                </a:cubicBezTo>
                <a:cubicBezTo>
                  <a:pt x="1558" y="68"/>
                  <a:pt x="1542" y="36"/>
                  <a:pt x="1533" y="7"/>
                </a:cubicBezTo>
                <a:cubicBezTo>
                  <a:pt x="1535" y="9"/>
                  <a:pt x="1542" y="15"/>
                  <a:pt x="1548" y="22"/>
                </a:cubicBezTo>
                <a:cubicBezTo>
                  <a:pt x="1595" y="72"/>
                  <a:pt x="1627" y="128"/>
                  <a:pt x="1624" y="199"/>
                </a:cubicBezTo>
                <a:cubicBezTo>
                  <a:pt x="1622" y="250"/>
                  <a:pt x="1601" y="294"/>
                  <a:pt x="1569" y="333"/>
                </a:cubicBezTo>
                <a:cubicBezTo>
                  <a:pt x="1528" y="384"/>
                  <a:pt x="1475" y="421"/>
                  <a:pt x="1418" y="452"/>
                </a:cubicBezTo>
                <a:cubicBezTo>
                  <a:pt x="1312" y="508"/>
                  <a:pt x="1199" y="540"/>
                  <a:pt x="1082" y="560"/>
                </a:cubicBezTo>
                <a:cubicBezTo>
                  <a:pt x="931" y="585"/>
                  <a:pt x="779" y="588"/>
                  <a:pt x="626" y="569"/>
                </a:cubicBezTo>
                <a:cubicBezTo>
                  <a:pt x="477" y="550"/>
                  <a:pt x="333" y="514"/>
                  <a:pt x="202" y="437"/>
                </a:cubicBezTo>
                <a:cubicBezTo>
                  <a:pt x="157" y="411"/>
                  <a:pt x="116" y="379"/>
                  <a:pt x="82" y="339"/>
                </a:cubicBezTo>
                <a:cubicBezTo>
                  <a:pt x="2" y="246"/>
                  <a:pt x="0" y="138"/>
                  <a:pt x="78" y="43"/>
                </a:cubicBezTo>
                <a:cubicBezTo>
                  <a:pt x="90" y="30"/>
                  <a:pt x="102" y="18"/>
                  <a:pt x="114" y="6"/>
                </a:cubicBezTo>
                <a:cubicBezTo>
                  <a:pt x="116" y="3"/>
                  <a:pt x="119" y="2"/>
                  <a:pt x="122" y="0"/>
                </a:cubicBezTo>
                <a:close/>
              </a:path>
            </a:pathLst>
          </a:custGeom>
          <a:solidFill>
            <a:srgbClr val="3AD1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775786" y="1988571"/>
            <a:ext cx="2370017" cy="1053775"/>
            <a:chOff x="1221767" y="2192338"/>
            <a:chExt cx="2370017" cy="1053775"/>
          </a:xfrm>
        </p:grpSpPr>
        <p:sp>
          <p:nvSpPr>
            <p:cNvPr id="53" name="矩形 52"/>
            <p:cNvSpPr/>
            <p:nvPr/>
          </p:nvSpPr>
          <p:spPr>
            <a:xfrm>
              <a:off x="2252956" y="2192338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1221767" y="2523608"/>
              <a:ext cx="2370017" cy="722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9098683" y="1988571"/>
            <a:ext cx="2370017" cy="1053775"/>
            <a:chOff x="3106598" y="5073134"/>
            <a:chExt cx="2370017" cy="1053775"/>
          </a:xfrm>
        </p:grpSpPr>
        <p:sp>
          <p:nvSpPr>
            <p:cNvPr id="56" name="矩形 55"/>
            <p:cNvSpPr/>
            <p:nvPr/>
          </p:nvSpPr>
          <p:spPr>
            <a:xfrm>
              <a:off x="3106598" y="5073134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3106598" y="5404404"/>
              <a:ext cx="2370017" cy="722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775786" y="3319832"/>
            <a:ext cx="2370017" cy="1053775"/>
            <a:chOff x="1221767" y="2192338"/>
            <a:chExt cx="2370017" cy="1053775"/>
          </a:xfrm>
        </p:grpSpPr>
        <p:sp>
          <p:nvSpPr>
            <p:cNvPr id="59" name="矩形 58"/>
            <p:cNvSpPr/>
            <p:nvPr/>
          </p:nvSpPr>
          <p:spPr>
            <a:xfrm>
              <a:off x="2252956" y="2192338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1221767" y="2523608"/>
              <a:ext cx="2370017" cy="722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9098683" y="3319832"/>
            <a:ext cx="2370017" cy="1053775"/>
            <a:chOff x="3106598" y="5073134"/>
            <a:chExt cx="2370017" cy="1053775"/>
          </a:xfrm>
        </p:grpSpPr>
        <p:sp>
          <p:nvSpPr>
            <p:cNvPr id="62" name="矩形 61"/>
            <p:cNvSpPr/>
            <p:nvPr/>
          </p:nvSpPr>
          <p:spPr>
            <a:xfrm>
              <a:off x="3106598" y="5073134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3106598" y="5404404"/>
              <a:ext cx="2370017" cy="722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775786" y="4651094"/>
            <a:ext cx="2370017" cy="1053775"/>
            <a:chOff x="1221767" y="2192338"/>
            <a:chExt cx="2370017" cy="1053775"/>
          </a:xfrm>
        </p:grpSpPr>
        <p:sp>
          <p:nvSpPr>
            <p:cNvPr id="65" name="矩形 64"/>
            <p:cNvSpPr/>
            <p:nvPr/>
          </p:nvSpPr>
          <p:spPr>
            <a:xfrm>
              <a:off x="2252956" y="2192338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1221767" y="2523608"/>
              <a:ext cx="2370017" cy="722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9098683" y="4651094"/>
            <a:ext cx="2370017" cy="1053775"/>
            <a:chOff x="3106598" y="5073134"/>
            <a:chExt cx="2370017" cy="1053775"/>
          </a:xfrm>
        </p:grpSpPr>
        <p:sp>
          <p:nvSpPr>
            <p:cNvPr id="68" name="矩形 67"/>
            <p:cNvSpPr/>
            <p:nvPr/>
          </p:nvSpPr>
          <p:spPr>
            <a:xfrm>
              <a:off x="3106598" y="5073134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3106598" y="5404404"/>
              <a:ext cx="2370017" cy="722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084759" y="2245510"/>
            <a:ext cx="835526" cy="2010433"/>
            <a:chOff x="4084759" y="2440819"/>
            <a:chExt cx="835526" cy="2010433"/>
          </a:xfrm>
        </p:grpSpPr>
        <p:grpSp>
          <p:nvGrpSpPr>
            <p:cNvPr id="26" name="组合 25"/>
            <p:cNvGrpSpPr/>
            <p:nvPr/>
          </p:nvGrpSpPr>
          <p:grpSpPr>
            <a:xfrm>
              <a:off x="4084759" y="2440819"/>
              <a:ext cx="835526" cy="2010433"/>
              <a:chOff x="3701009" y="3314702"/>
              <a:chExt cx="983406" cy="2366260"/>
            </a:xfrm>
          </p:grpSpPr>
          <p:sp>
            <p:nvSpPr>
              <p:cNvPr id="13" name="Freeform 6"/>
              <p:cNvSpPr/>
              <p:nvPr/>
            </p:nvSpPr>
            <p:spPr bwMode="auto">
              <a:xfrm>
                <a:off x="3701009" y="3919582"/>
                <a:ext cx="983406" cy="1761380"/>
              </a:xfrm>
              <a:custGeom>
                <a:avLst/>
                <a:gdLst>
                  <a:gd name="T0" fmla="*/ 64 w 275"/>
                  <a:gd name="T1" fmla="*/ 252 h 492"/>
                  <a:gd name="T2" fmla="*/ 59 w 275"/>
                  <a:gd name="T3" fmla="*/ 334 h 492"/>
                  <a:gd name="T4" fmla="*/ 59 w 275"/>
                  <a:gd name="T5" fmla="*/ 426 h 492"/>
                  <a:gd name="T6" fmla="*/ 5 w 275"/>
                  <a:gd name="T7" fmla="*/ 392 h 492"/>
                  <a:gd name="T8" fmla="*/ 0 w 275"/>
                  <a:gd name="T9" fmla="*/ 379 h 492"/>
                  <a:gd name="T10" fmla="*/ 5 w 275"/>
                  <a:gd name="T11" fmla="*/ 106 h 492"/>
                  <a:gd name="T12" fmla="*/ 23 w 275"/>
                  <a:gd name="T13" fmla="*/ 43 h 492"/>
                  <a:gd name="T14" fmla="*/ 64 w 275"/>
                  <a:gd name="T15" fmla="*/ 10 h 492"/>
                  <a:gd name="T16" fmla="*/ 104 w 275"/>
                  <a:gd name="T17" fmla="*/ 28 h 492"/>
                  <a:gd name="T18" fmla="*/ 187 w 275"/>
                  <a:gd name="T19" fmla="*/ 27 h 492"/>
                  <a:gd name="T20" fmla="*/ 247 w 275"/>
                  <a:gd name="T21" fmla="*/ 16 h 492"/>
                  <a:gd name="T22" fmla="*/ 275 w 275"/>
                  <a:gd name="T23" fmla="*/ 72 h 492"/>
                  <a:gd name="T24" fmla="*/ 203 w 275"/>
                  <a:gd name="T25" fmla="*/ 203 h 492"/>
                  <a:gd name="T26" fmla="*/ 200 w 275"/>
                  <a:gd name="T27" fmla="*/ 462 h 492"/>
                  <a:gd name="T28" fmla="*/ 200 w 275"/>
                  <a:gd name="T29" fmla="*/ 492 h 492"/>
                  <a:gd name="T30" fmla="*/ 177 w 275"/>
                  <a:gd name="T31" fmla="*/ 484 h 492"/>
                  <a:gd name="T32" fmla="*/ 92 w 275"/>
                  <a:gd name="T33" fmla="*/ 443 h 492"/>
                  <a:gd name="T34" fmla="*/ 75 w 275"/>
                  <a:gd name="T35" fmla="*/ 416 h 492"/>
                  <a:gd name="T36" fmla="*/ 73 w 275"/>
                  <a:gd name="T37" fmla="*/ 274 h 492"/>
                  <a:gd name="T38" fmla="*/ 70 w 275"/>
                  <a:gd name="T39" fmla="*/ 252 h 492"/>
                  <a:gd name="T40" fmla="*/ 64 w 275"/>
                  <a:gd name="T41" fmla="*/ 25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5" h="492">
                    <a:moveTo>
                      <a:pt x="64" y="252"/>
                    </a:moveTo>
                    <a:cubicBezTo>
                      <a:pt x="54" y="278"/>
                      <a:pt x="61" y="307"/>
                      <a:pt x="59" y="334"/>
                    </a:cubicBezTo>
                    <a:cubicBezTo>
                      <a:pt x="58" y="362"/>
                      <a:pt x="59" y="391"/>
                      <a:pt x="59" y="426"/>
                    </a:cubicBezTo>
                    <a:cubicBezTo>
                      <a:pt x="38" y="412"/>
                      <a:pt x="21" y="403"/>
                      <a:pt x="5" y="392"/>
                    </a:cubicBezTo>
                    <a:cubicBezTo>
                      <a:pt x="2" y="390"/>
                      <a:pt x="0" y="384"/>
                      <a:pt x="0" y="379"/>
                    </a:cubicBezTo>
                    <a:cubicBezTo>
                      <a:pt x="2" y="288"/>
                      <a:pt x="2" y="197"/>
                      <a:pt x="5" y="106"/>
                    </a:cubicBezTo>
                    <a:cubicBezTo>
                      <a:pt x="6" y="85"/>
                      <a:pt x="15" y="63"/>
                      <a:pt x="23" y="43"/>
                    </a:cubicBezTo>
                    <a:cubicBezTo>
                      <a:pt x="30" y="25"/>
                      <a:pt x="43" y="12"/>
                      <a:pt x="64" y="10"/>
                    </a:cubicBezTo>
                    <a:cubicBezTo>
                      <a:pt x="82" y="8"/>
                      <a:pt x="94" y="9"/>
                      <a:pt x="104" y="28"/>
                    </a:cubicBezTo>
                    <a:cubicBezTo>
                      <a:pt x="123" y="65"/>
                      <a:pt x="165" y="63"/>
                      <a:pt x="187" y="27"/>
                    </a:cubicBezTo>
                    <a:cubicBezTo>
                      <a:pt x="200" y="5"/>
                      <a:pt x="227" y="0"/>
                      <a:pt x="247" y="16"/>
                    </a:cubicBezTo>
                    <a:cubicBezTo>
                      <a:pt x="263" y="28"/>
                      <a:pt x="273" y="48"/>
                      <a:pt x="275" y="72"/>
                    </a:cubicBezTo>
                    <a:cubicBezTo>
                      <a:pt x="215" y="96"/>
                      <a:pt x="205" y="148"/>
                      <a:pt x="203" y="203"/>
                    </a:cubicBezTo>
                    <a:cubicBezTo>
                      <a:pt x="200" y="289"/>
                      <a:pt x="201" y="376"/>
                      <a:pt x="200" y="462"/>
                    </a:cubicBezTo>
                    <a:cubicBezTo>
                      <a:pt x="200" y="471"/>
                      <a:pt x="200" y="479"/>
                      <a:pt x="200" y="492"/>
                    </a:cubicBezTo>
                    <a:cubicBezTo>
                      <a:pt x="190" y="488"/>
                      <a:pt x="183" y="487"/>
                      <a:pt x="177" y="484"/>
                    </a:cubicBezTo>
                    <a:cubicBezTo>
                      <a:pt x="149" y="470"/>
                      <a:pt x="121" y="456"/>
                      <a:pt x="92" y="443"/>
                    </a:cubicBezTo>
                    <a:cubicBezTo>
                      <a:pt x="80" y="438"/>
                      <a:pt x="75" y="430"/>
                      <a:pt x="75" y="416"/>
                    </a:cubicBezTo>
                    <a:cubicBezTo>
                      <a:pt x="75" y="368"/>
                      <a:pt x="74" y="321"/>
                      <a:pt x="73" y="274"/>
                    </a:cubicBezTo>
                    <a:cubicBezTo>
                      <a:pt x="73" y="267"/>
                      <a:pt x="71" y="259"/>
                      <a:pt x="70" y="252"/>
                    </a:cubicBezTo>
                    <a:cubicBezTo>
                      <a:pt x="68" y="252"/>
                      <a:pt x="66" y="252"/>
                      <a:pt x="64" y="252"/>
                    </a:cubicBezTo>
                    <a:close/>
                  </a:path>
                </a:pathLst>
              </a:custGeom>
              <a:solidFill>
                <a:srgbClr val="3BD19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9" name="Freeform 12"/>
              <p:cNvSpPr/>
              <p:nvPr/>
            </p:nvSpPr>
            <p:spPr bwMode="auto">
              <a:xfrm>
                <a:off x="3993938" y="3314702"/>
                <a:ext cx="407058" cy="755150"/>
              </a:xfrm>
              <a:custGeom>
                <a:avLst/>
                <a:gdLst>
                  <a:gd name="T0" fmla="*/ 113 w 114"/>
                  <a:gd name="T1" fmla="*/ 108 h 211"/>
                  <a:gd name="T2" fmla="*/ 93 w 114"/>
                  <a:gd name="T3" fmla="*/ 183 h 211"/>
                  <a:gd name="T4" fmla="*/ 30 w 114"/>
                  <a:gd name="T5" fmla="*/ 184 h 211"/>
                  <a:gd name="T6" fmla="*/ 28 w 114"/>
                  <a:gd name="T7" fmla="*/ 29 h 211"/>
                  <a:gd name="T8" fmla="*/ 96 w 114"/>
                  <a:gd name="T9" fmla="*/ 31 h 211"/>
                  <a:gd name="T10" fmla="*/ 113 w 114"/>
                  <a:gd name="T11" fmla="*/ 108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4" h="211">
                    <a:moveTo>
                      <a:pt x="113" y="108"/>
                    </a:moveTo>
                    <a:cubicBezTo>
                      <a:pt x="113" y="134"/>
                      <a:pt x="106" y="160"/>
                      <a:pt x="93" y="183"/>
                    </a:cubicBezTo>
                    <a:cubicBezTo>
                      <a:pt x="77" y="211"/>
                      <a:pt x="49" y="210"/>
                      <a:pt x="30" y="184"/>
                    </a:cubicBezTo>
                    <a:cubicBezTo>
                      <a:pt x="1" y="146"/>
                      <a:pt x="0" y="67"/>
                      <a:pt x="28" y="29"/>
                    </a:cubicBezTo>
                    <a:cubicBezTo>
                      <a:pt x="49" y="0"/>
                      <a:pt x="79" y="0"/>
                      <a:pt x="96" y="31"/>
                    </a:cubicBezTo>
                    <a:cubicBezTo>
                      <a:pt x="108" y="55"/>
                      <a:pt x="114" y="82"/>
                      <a:pt x="113" y="108"/>
                    </a:cubicBezTo>
                    <a:close/>
                  </a:path>
                </a:pathLst>
              </a:custGeom>
              <a:solidFill>
                <a:srgbClr val="3BD19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70" name="文本框 69"/>
            <p:cNvSpPr txBox="1"/>
            <p:nvPr/>
          </p:nvSpPr>
          <p:spPr>
            <a:xfrm>
              <a:off x="4443840" y="3524055"/>
              <a:ext cx="56257" cy="160734"/>
            </a:xfrm>
            <a:custGeom>
              <a:avLst/>
              <a:gdLst/>
              <a:ahLst/>
              <a:cxnLst/>
              <a:rect l="l" t="t" r="r" b="b"/>
              <a:pathLst>
                <a:path w="56257" h="160734">
                  <a:moveTo>
                    <a:pt x="44649" y="0"/>
                  </a:moveTo>
                  <a:lnTo>
                    <a:pt x="56257" y="0"/>
                  </a:lnTo>
                  <a:lnTo>
                    <a:pt x="56257" y="160734"/>
                  </a:lnTo>
                  <a:lnTo>
                    <a:pt x="41077" y="160734"/>
                  </a:lnTo>
                  <a:lnTo>
                    <a:pt x="41077" y="41076"/>
                  </a:lnTo>
                  <a:lnTo>
                    <a:pt x="0" y="41076"/>
                  </a:lnTo>
                  <a:lnTo>
                    <a:pt x="0" y="31254"/>
                  </a:lnTo>
                  <a:cubicBezTo>
                    <a:pt x="26789" y="31849"/>
                    <a:pt x="41672" y="21431"/>
                    <a:pt x="4464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dirty="0"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731200" y="2366717"/>
            <a:ext cx="1086022" cy="2120329"/>
            <a:chOff x="4731200" y="2562026"/>
            <a:chExt cx="1086022" cy="2120329"/>
          </a:xfrm>
        </p:grpSpPr>
        <p:grpSp>
          <p:nvGrpSpPr>
            <p:cNvPr id="27" name="组合 26"/>
            <p:cNvGrpSpPr/>
            <p:nvPr/>
          </p:nvGrpSpPr>
          <p:grpSpPr>
            <a:xfrm>
              <a:off x="4731200" y="2562026"/>
              <a:ext cx="1086022" cy="2120329"/>
              <a:chOff x="4461864" y="3457362"/>
              <a:chExt cx="1278237" cy="2495607"/>
            </a:xfrm>
          </p:grpSpPr>
          <p:sp>
            <p:nvSpPr>
              <p:cNvPr id="16" name="Freeform 9"/>
              <p:cNvSpPr/>
              <p:nvPr/>
            </p:nvSpPr>
            <p:spPr bwMode="auto">
              <a:xfrm>
                <a:off x="4834683" y="3457362"/>
                <a:ext cx="519284" cy="865474"/>
              </a:xfrm>
              <a:custGeom>
                <a:avLst/>
                <a:gdLst>
                  <a:gd name="T0" fmla="*/ 144 w 145"/>
                  <a:gd name="T1" fmla="*/ 130 h 242"/>
                  <a:gd name="T2" fmla="*/ 120 w 145"/>
                  <a:gd name="T3" fmla="*/ 207 h 242"/>
                  <a:gd name="T4" fmla="*/ 34 w 145"/>
                  <a:gd name="T5" fmla="*/ 208 h 242"/>
                  <a:gd name="T6" fmla="*/ 33 w 145"/>
                  <a:gd name="T7" fmla="*/ 36 h 242"/>
                  <a:gd name="T8" fmla="*/ 121 w 145"/>
                  <a:gd name="T9" fmla="*/ 37 h 242"/>
                  <a:gd name="T10" fmla="*/ 144 w 145"/>
                  <a:gd name="T11" fmla="*/ 130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5" h="242">
                    <a:moveTo>
                      <a:pt x="144" y="130"/>
                    </a:moveTo>
                    <a:cubicBezTo>
                      <a:pt x="144" y="153"/>
                      <a:pt x="138" y="182"/>
                      <a:pt x="120" y="207"/>
                    </a:cubicBezTo>
                    <a:cubicBezTo>
                      <a:pt x="95" y="242"/>
                      <a:pt x="59" y="242"/>
                      <a:pt x="34" y="208"/>
                    </a:cubicBezTo>
                    <a:cubicBezTo>
                      <a:pt x="1" y="164"/>
                      <a:pt x="0" y="80"/>
                      <a:pt x="33" y="36"/>
                    </a:cubicBezTo>
                    <a:cubicBezTo>
                      <a:pt x="59" y="0"/>
                      <a:pt x="96" y="0"/>
                      <a:pt x="121" y="37"/>
                    </a:cubicBezTo>
                    <a:cubicBezTo>
                      <a:pt x="139" y="63"/>
                      <a:pt x="145" y="92"/>
                      <a:pt x="144" y="130"/>
                    </a:cubicBezTo>
                    <a:close/>
                  </a:path>
                </a:pathLst>
              </a:custGeom>
              <a:solidFill>
                <a:srgbClr val="3AD1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0" name="Freeform 13"/>
              <p:cNvSpPr/>
              <p:nvPr/>
            </p:nvSpPr>
            <p:spPr bwMode="auto">
              <a:xfrm>
                <a:off x="4461864" y="4163056"/>
                <a:ext cx="1278237" cy="1789913"/>
              </a:xfrm>
              <a:custGeom>
                <a:avLst/>
                <a:gdLst>
                  <a:gd name="T0" fmla="*/ 357 w 357"/>
                  <a:gd name="T1" fmla="*/ 92 h 500"/>
                  <a:gd name="T2" fmla="*/ 348 w 357"/>
                  <a:gd name="T3" fmla="*/ 72 h 500"/>
                  <a:gd name="T4" fmla="*/ 303 w 357"/>
                  <a:gd name="T5" fmla="*/ 12 h 500"/>
                  <a:gd name="T6" fmla="*/ 235 w 357"/>
                  <a:gd name="T7" fmla="*/ 21 h 500"/>
                  <a:gd name="T8" fmla="*/ 127 w 357"/>
                  <a:gd name="T9" fmla="*/ 22 h 500"/>
                  <a:gd name="T10" fmla="*/ 115 w 357"/>
                  <a:gd name="T11" fmla="*/ 10 h 500"/>
                  <a:gd name="T12" fmla="*/ 24 w 357"/>
                  <a:gd name="T13" fmla="*/ 53 h 500"/>
                  <a:gd name="T14" fmla="*/ 3 w 357"/>
                  <a:gd name="T15" fmla="*/ 133 h 500"/>
                  <a:gd name="T16" fmla="*/ 0 w 357"/>
                  <a:gd name="T17" fmla="*/ 419 h 500"/>
                  <a:gd name="T18" fmla="*/ 6 w 357"/>
                  <a:gd name="T19" fmla="*/ 435 h 500"/>
                  <a:gd name="T20" fmla="*/ 84 w 357"/>
                  <a:gd name="T21" fmla="*/ 465 h 500"/>
                  <a:gd name="T22" fmla="*/ 84 w 357"/>
                  <a:gd name="T23" fmla="*/ 252 h 500"/>
                  <a:gd name="T24" fmla="*/ 89 w 357"/>
                  <a:gd name="T25" fmla="*/ 252 h 500"/>
                  <a:gd name="T26" fmla="*/ 90 w 357"/>
                  <a:gd name="T27" fmla="*/ 271 h 500"/>
                  <a:gd name="T28" fmla="*/ 93 w 357"/>
                  <a:gd name="T29" fmla="*/ 449 h 500"/>
                  <a:gd name="T30" fmla="*/ 111 w 357"/>
                  <a:gd name="T31" fmla="*/ 473 h 500"/>
                  <a:gd name="T32" fmla="*/ 219 w 357"/>
                  <a:gd name="T33" fmla="*/ 500 h 500"/>
                  <a:gd name="T34" fmla="*/ 219 w 357"/>
                  <a:gd name="T35" fmla="*/ 163 h 500"/>
                  <a:gd name="T36" fmla="*/ 357 w 357"/>
                  <a:gd name="T37" fmla="*/ 92 h 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57" h="500">
                    <a:moveTo>
                      <a:pt x="357" y="92"/>
                    </a:moveTo>
                    <a:cubicBezTo>
                      <a:pt x="351" y="88"/>
                      <a:pt x="350" y="81"/>
                      <a:pt x="348" y="72"/>
                    </a:cubicBezTo>
                    <a:cubicBezTo>
                      <a:pt x="341" y="46"/>
                      <a:pt x="328" y="24"/>
                      <a:pt x="303" y="12"/>
                    </a:cubicBezTo>
                    <a:cubicBezTo>
                      <a:pt x="281" y="2"/>
                      <a:pt x="244" y="7"/>
                      <a:pt x="235" y="21"/>
                    </a:cubicBezTo>
                    <a:cubicBezTo>
                      <a:pt x="206" y="69"/>
                      <a:pt x="157" y="69"/>
                      <a:pt x="127" y="22"/>
                    </a:cubicBezTo>
                    <a:cubicBezTo>
                      <a:pt x="124" y="17"/>
                      <a:pt x="120" y="12"/>
                      <a:pt x="115" y="10"/>
                    </a:cubicBezTo>
                    <a:cubicBezTo>
                      <a:pt x="75" y="0"/>
                      <a:pt x="40" y="15"/>
                      <a:pt x="24" y="53"/>
                    </a:cubicBezTo>
                    <a:cubicBezTo>
                      <a:pt x="13" y="78"/>
                      <a:pt x="4" y="106"/>
                      <a:pt x="3" y="133"/>
                    </a:cubicBezTo>
                    <a:cubicBezTo>
                      <a:pt x="0" y="228"/>
                      <a:pt x="1" y="324"/>
                      <a:pt x="0" y="419"/>
                    </a:cubicBezTo>
                    <a:cubicBezTo>
                      <a:pt x="0" y="424"/>
                      <a:pt x="2" y="433"/>
                      <a:pt x="6" y="435"/>
                    </a:cubicBezTo>
                    <a:cubicBezTo>
                      <a:pt x="30" y="445"/>
                      <a:pt x="54" y="454"/>
                      <a:pt x="84" y="465"/>
                    </a:cubicBezTo>
                    <a:cubicBezTo>
                      <a:pt x="84" y="252"/>
                      <a:pt x="84" y="252"/>
                      <a:pt x="84" y="252"/>
                    </a:cubicBezTo>
                    <a:cubicBezTo>
                      <a:pt x="86" y="252"/>
                      <a:pt x="88" y="252"/>
                      <a:pt x="89" y="252"/>
                    </a:cubicBezTo>
                    <a:cubicBezTo>
                      <a:pt x="90" y="259"/>
                      <a:pt x="90" y="265"/>
                      <a:pt x="90" y="271"/>
                    </a:cubicBezTo>
                    <a:cubicBezTo>
                      <a:pt x="91" y="331"/>
                      <a:pt x="93" y="390"/>
                      <a:pt x="93" y="449"/>
                    </a:cubicBezTo>
                    <a:cubicBezTo>
                      <a:pt x="93" y="463"/>
                      <a:pt x="97" y="469"/>
                      <a:pt x="111" y="473"/>
                    </a:cubicBezTo>
                    <a:cubicBezTo>
                      <a:pt x="147" y="484"/>
                      <a:pt x="183" y="493"/>
                      <a:pt x="219" y="500"/>
                    </a:cubicBezTo>
                    <a:cubicBezTo>
                      <a:pt x="219" y="163"/>
                      <a:pt x="219" y="163"/>
                      <a:pt x="219" y="163"/>
                    </a:cubicBezTo>
                    <a:cubicBezTo>
                      <a:pt x="219" y="163"/>
                      <a:pt x="233" y="84"/>
                      <a:pt x="357" y="92"/>
                    </a:cubicBezTo>
                    <a:close/>
                  </a:path>
                </a:pathLst>
              </a:custGeom>
              <a:solidFill>
                <a:srgbClr val="3AD1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71" name="文本框 70"/>
            <p:cNvSpPr txBox="1"/>
            <p:nvPr/>
          </p:nvSpPr>
          <p:spPr>
            <a:xfrm>
              <a:off x="5167055" y="3741785"/>
              <a:ext cx="107156" cy="160734"/>
            </a:xfrm>
            <a:custGeom>
              <a:avLst/>
              <a:gdLst/>
              <a:ahLst/>
              <a:cxnLst/>
              <a:rect l="l" t="t" r="r" b="b"/>
              <a:pathLst>
                <a:path w="107156" h="160734">
                  <a:moveTo>
                    <a:pt x="57150" y="0"/>
                  </a:moveTo>
                  <a:cubicBezTo>
                    <a:pt x="88701" y="1190"/>
                    <a:pt x="105370" y="15775"/>
                    <a:pt x="107156" y="43755"/>
                  </a:cubicBezTo>
                  <a:cubicBezTo>
                    <a:pt x="107156" y="65186"/>
                    <a:pt x="90785" y="84832"/>
                    <a:pt x="58043" y="102691"/>
                  </a:cubicBezTo>
                  <a:cubicBezTo>
                    <a:pt x="47923" y="108644"/>
                    <a:pt x="40779" y="113109"/>
                    <a:pt x="36612" y="116086"/>
                  </a:cubicBezTo>
                  <a:cubicBezTo>
                    <a:pt x="22324" y="126206"/>
                    <a:pt x="15478" y="136922"/>
                    <a:pt x="16073" y="148233"/>
                  </a:cubicBezTo>
                  <a:lnTo>
                    <a:pt x="105370" y="148233"/>
                  </a:lnTo>
                  <a:lnTo>
                    <a:pt x="105370" y="160734"/>
                  </a:lnTo>
                  <a:lnTo>
                    <a:pt x="0" y="160734"/>
                  </a:lnTo>
                  <a:cubicBezTo>
                    <a:pt x="0" y="143470"/>
                    <a:pt x="4167" y="130373"/>
                    <a:pt x="12501" y="121443"/>
                  </a:cubicBezTo>
                  <a:cubicBezTo>
                    <a:pt x="21431" y="110728"/>
                    <a:pt x="36016" y="99715"/>
                    <a:pt x="56257" y="88404"/>
                  </a:cubicBezTo>
                  <a:cubicBezTo>
                    <a:pt x="80665" y="75902"/>
                    <a:pt x="92273" y="61317"/>
                    <a:pt x="91083" y="44648"/>
                  </a:cubicBezTo>
                  <a:cubicBezTo>
                    <a:pt x="89892" y="24408"/>
                    <a:pt x="77986" y="13394"/>
                    <a:pt x="55364" y="11608"/>
                  </a:cubicBezTo>
                  <a:cubicBezTo>
                    <a:pt x="32742" y="13990"/>
                    <a:pt x="21133" y="27682"/>
                    <a:pt x="20538" y="52685"/>
                  </a:cubicBezTo>
                  <a:lnTo>
                    <a:pt x="5358" y="52685"/>
                  </a:lnTo>
                  <a:cubicBezTo>
                    <a:pt x="6548" y="19347"/>
                    <a:pt x="23812" y="1786"/>
                    <a:pt x="5715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dirty="0"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397035" y="2573579"/>
            <a:ext cx="1496512" cy="1973263"/>
            <a:chOff x="5397035" y="2768888"/>
            <a:chExt cx="1496512" cy="1973263"/>
          </a:xfrm>
        </p:grpSpPr>
        <p:grpSp>
          <p:nvGrpSpPr>
            <p:cNvPr id="28" name="组合 27"/>
            <p:cNvGrpSpPr/>
            <p:nvPr/>
          </p:nvGrpSpPr>
          <p:grpSpPr>
            <a:xfrm>
              <a:off x="5397035" y="2768888"/>
              <a:ext cx="1496512" cy="1973263"/>
              <a:chOff x="5245545" y="3700836"/>
              <a:chExt cx="1761380" cy="2322512"/>
            </a:xfrm>
          </p:grpSpPr>
          <p:sp>
            <p:nvSpPr>
              <p:cNvPr id="15" name="Freeform 8"/>
              <p:cNvSpPr/>
              <p:nvPr/>
            </p:nvSpPr>
            <p:spPr bwMode="auto">
              <a:xfrm>
                <a:off x="5728688" y="3700836"/>
                <a:ext cx="648630" cy="924439"/>
              </a:xfrm>
              <a:custGeom>
                <a:avLst/>
                <a:gdLst>
                  <a:gd name="T0" fmla="*/ 181 w 181"/>
                  <a:gd name="T1" fmla="*/ 127 h 258"/>
                  <a:gd name="T2" fmla="*/ 152 w 181"/>
                  <a:gd name="T3" fmla="*/ 221 h 258"/>
                  <a:gd name="T4" fmla="*/ 55 w 181"/>
                  <a:gd name="T5" fmla="*/ 233 h 258"/>
                  <a:gd name="T6" fmla="*/ 56 w 181"/>
                  <a:gd name="T7" fmla="*/ 25 h 258"/>
                  <a:gd name="T8" fmla="*/ 151 w 181"/>
                  <a:gd name="T9" fmla="*/ 37 h 258"/>
                  <a:gd name="T10" fmla="*/ 181 w 181"/>
                  <a:gd name="T11" fmla="*/ 127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1" h="258">
                    <a:moveTo>
                      <a:pt x="181" y="127"/>
                    </a:moveTo>
                    <a:cubicBezTo>
                      <a:pt x="180" y="162"/>
                      <a:pt x="171" y="193"/>
                      <a:pt x="152" y="221"/>
                    </a:cubicBezTo>
                    <a:cubicBezTo>
                      <a:pt x="129" y="253"/>
                      <a:pt x="85" y="258"/>
                      <a:pt x="55" y="233"/>
                    </a:cubicBezTo>
                    <a:cubicBezTo>
                      <a:pt x="0" y="186"/>
                      <a:pt x="0" y="71"/>
                      <a:pt x="56" y="25"/>
                    </a:cubicBezTo>
                    <a:cubicBezTo>
                      <a:pt x="86" y="0"/>
                      <a:pt x="125" y="5"/>
                      <a:pt x="151" y="37"/>
                    </a:cubicBezTo>
                    <a:cubicBezTo>
                      <a:pt x="172" y="64"/>
                      <a:pt x="179" y="96"/>
                      <a:pt x="181" y="127"/>
                    </a:cubicBezTo>
                    <a:close/>
                  </a:path>
                </a:pathLst>
              </a:custGeom>
              <a:solidFill>
                <a:srgbClr val="3AD1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4" name="Freeform 17"/>
              <p:cNvSpPr/>
              <p:nvPr/>
            </p:nvSpPr>
            <p:spPr bwMode="auto">
              <a:xfrm>
                <a:off x="5245545" y="4463594"/>
                <a:ext cx="1761380" cy="1559754"/>
              </a:xfrm>
              <a:custGeom>
                <a:avLst/>
                <a:gdLst>
                  <a:gd name="T0" fmla="*/ 391 w 492"/>
                  <a:gd name="T1" fmla="*/ 8 h 436"/>
                  <a:gd name="T2" fmla="*/ 356 w 492"/>
                  <a:gd name="T3" fmla="*/ 8 h 436"/>
                  <a:gd name="T4" fmla="*/ 335 w 492"/>
                  <a:gd name="T5" fmla="*/ 12 h 436"/>
                  <a:gd name="T6" fmla="*/ 311 w 492"/>
                  <a:gd name="T7" fmla="*/ 18 h 436"/>
                  <a:gd name="T8" fmla="*/ 224 w 492"/>
                  <a:gd name="T9" fmla="*/ 59 h 436"/>
                  <a:gd name="T10" fmla="*/ 163 w 492"/>
                  <a:gd name="T11" fmla="*/ 19 h 436"/>
                  <a:gd name="T12" fmla="*/ 150 w 492"/>
                  <a:gd name="T13" fmla="*/ 10 h 436"/>
                  <a:gd name="T14" fmla="*/ 138 w 492"/>
                  <a:gd name="T15" fmla="*/ 8 h 436"/>
                  <a:gd name="T16" fmla="*/ 0 w 492"/>
                  <a:gd name="T17" fmla="*/ 79 h 436"/>
                  <a:gd name="T18" fmla="*/ 0 w 492"/>
                  <a:gd name="T19" fmla="*/ 416 h 436"/>
                  <a:gd name="T20" fmla="*/ 92 w 492"/>
                  <a:gd name="T21" fmla="*/ 429 h 436"/>
                  <a:gd name="T22" fmla="*/ 95 w 492"/>
                  <a:gd name="T23" fmla="*/ 221 h 436"/>
                  <a:gd name="T24" fmla="*/ 114 w 492"/>
                  <a:gd name="T25" fmla="*/ 221 h 436"/>
                  <a:gd name="T26" fmla="*/ 110 w 492"/>
                  <a:gd name="T27" fmla="*/ 430 h 436"/>
                  <a:gd name="T28" fmla="*/ 123 w 492"/>
                  <a:gd name="T29" fmla="*/ 431 h 436"/>
                  <a:gd name="T30" fmla="*/ 330 w 492"/>
                  <a:gd name="T31" fmla="*/ 435 h 436"/>
                  <a:gd name="T32" fmla="*/ 353 w 492"/>
                  <a:gd name="T33" fmla="*/ 412 h 436"/>
                  <a:gd name="T34" fmla="*/ 356 w 492"/>
                  <a:gd name="T35" fmla="*/ 234 h 436"/>
                  <a:gd name="T36" fmla="*/ 358 w 492"/>
                  <a:gd name="T37" fmla="*/ 221 h 436"/>
                  <a:gd name="T38" fmla="*/ 359 w 492"/>
                  <a:gd name="T39" fmla="*/ 221 h 436"/>
                  <a:gd name="T40" fmla="*/ 359 w 492"/>
                  <a:gd name="T41" fmla="*/ 217 h 436"/>
                  <a:gd name="T42" fmla="*/ 383 w 492"/>
                  <a:gd name="T43" fmla="*/ 217 h 436"/>
                  <a:gd name="T44" fmla="*/ 385 w 492"/>
                  <a:gd name="T45" fmla="*/ 429 h 436"/>
                  <a:gd name="T46" fmla="*/ 486 w 492"/>
                  <a:gd name="T47" fmla="*/ 409 h 436"/>
                  <a:gd name="T48" fmla="*/ 481 w 492"/>
                  <a:gd name="T49" fmla="*/ 152 h 436"/>
                  <a:gd name="T50" fmla="*/ 391 w 492"/>
                  <a:gd name="T51" fmla="*/ 8 h 4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92" h="436">
                    <a:moveTo>
                      <a:pt x="391" y="8"/>
                    </a:moveTo>
                    <a:cubicBezTo>
                      <a:pt x="356" y="8"/>
                      <a:pt x="356" y="8"/>
                      <a:pt x="356" y="8"/>
                    </a:cubicBezTo>
                    <a:cubicBezTo>
                      <a:pt x="350" y="11"/>
                      <a:pt x="343" y="12"/>
                      <a:pt x="335" y="12"/>
                    </a:cubicBezTo>
                    <a:cubicBezTo>
                      <a:pt x="327" y="12"/>
                      <a:pt x="317" y="14"/>
                      <a:pt x="311" y="18"/>
                    </a:cubicBezTo>
                    <a:cubicBezTo>
                      <a:pt x="279" y="57"/>
                      <a:pt x="249" y="65"/>
                      <a:pt x="224" y="59"/>
                    </a:cubicBezTo>
                    <a:cubicBezTo>
                      <a:pt x="203" y="55"/>
                      <a:pt x="183" y="42"/>
                      <a:pt x="163" y="19"/>
                    </a:cubicBezTo>
                    <a:cubicBezTo>
                      <a:pt x="159" y="15"/>
                      <a:pt x="154" y="10"/>
                      <a:pt x="150" y="10"/>
                    </a:cubicBezTo>
                    <a:cubicBezTo>
                      <a:pt x="145" y="11"/>
                      <a:pt x="141" y="10"/>
                      <a:pt x="138" y="8"/>
                    </a:cubicBezTo>
                    <a:cubicBezTo>
                      <a:pt x="14" y="0"/>
                      <a:pt x="0" y="79"/>
                      <a:pt x="0" y="79"/>
                    </a:cubicBezTo>
                    <a:cubicBezTo>
                      <a:pt x="0" y="416"/>
                      <a:pt x="0" y="416"/>
                      <a:pt x="0" y="416"/>
                    </a:cubicBezTo>
                    <a:cubicBezTo>
                      <a:pt x="31" y="422"/>
                      <a:pt x="61" y="426"/>
                      <a:pt x="92" y="429"/>
                    </a:cubicBezTo>
                    <a:cubicBezTo>
                      <a:pt x="95" y="221"/>
                      <a:pt x="95" y="221"/>
                      <a:pt x="95" y="221"/>
                    </a:cubicBezTo>
                    <a:cubicBezTo>
                      <a:pt x="104" y="204"/>
                      <a:pt x="114" y="221"/>
                      <a:pt x="114" y="221"/>
                    </a:cubicBezTo>
                    <a:cubicBezTo>
                      <a:pt x="110" y="430"/>
                      <a:pt x="110" y="430"/>
                      <a:pt x="110" y="430"/>
                    </a:cubicBezTo>
                    <a:cubicBezTo>
                      <a:pt x="114" y="431"/>
                      <a:pt x="119" y="431"/>
                      <a:pt x="123" y="431"/>
                    </a:cubicBezTo>
                    <a:cubicBezTo>
                      <a:pt x="192" y="436"/>
                      <a:pt x="261" y="434"/>
                      <a:pt x="330" y="435"/>
                    </a:cubicBezTo>
                    <a:cubicBezTo>
                      <a:pt x="347" y="435"/>
                      <a:pt x="353" y="429"/>
                      <a:pt x="353" y="412"/>
                    </a:cubicBezTo>
                    <a:cubicBezTo>
                      <a:pt x="353" y="352"/>
                      <a:pt x="355" y="293"/>
                      <a:pt x="356" y="234"/>
                    </a:cubicBezTo>
                    <a:cubicBezTo>
                      <a:pt x="356" y="230"/>
                      <a:pt x="357" y="225"/>
                      <a:pt x="358" y="221"/>
                    </a:cubicBezTo>
                    <a:cubicBezTo>
                      <a:pt x="358" y="221"/>
                      <a:pt x="359" y="221"/>
                      <a:pt x="359" y="221"/>
                    </a:cubicBezTo>
                    <a:cubicBezTo>
                      <a:pt x="359" y="217"/>
                      <a:pt x="359" y="217"/>
                      <a:pt x="359" y="217"/>
                    </a:cubicBezTo>
                    <a:cubicBezTo>
                      <a:pt x="369" y="201"/>
                      <a:pt x="383" y="217"/>
                      <a:pt x="383" y="217"/>
                    </a:cubicBezTo>
                    <a:cubicBezTo>
                      <a:pt x="385" y="429"/>
                      <a:pt x="385" y="429"/>
                      <a:pt x="385" y="429"/>
                    </a:cubicBezTo>
                    <a:cubicBezTo>
                      <a:pt x="486" y="409"/>
                      <a:pt x="486" y="409"/>
                      <a:pt x="486" y="409"/>
                    </a:cubicBezTo>
                    <a:cubicBezTo>
                      <a:pt x="481" y="152"/>
                      <a:pt x="481" y="152"/>
                      <a:pt x="481" y="152"/>
                    </a:cubicBezTo>
                    <a:cubicBezTo>
                      <a:pt x="492" y="29"/>
                      <a:pt x="391" y="8"/>
                      <a:pt x="391" y="8"/>
                    </a:cubicBezTo>
                    <a:close/>
                  </a:path>
                </a:pathLst>
              </a:custGeom>
              <a:solidFill>
                <a:srgbClr val="3AD1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72" name="文本框 71"/>
            <p:cNvSpPr txBox="1"/>
            <p:nvPr/>
          </p:nvSpPr>
          <p:spPr>
            <a:xfrm>
              <a:off x="6027369" y="3985579"/>
              <a:ext cx="108942" cy="162653"/>
            </a:xfrm>
            <a:custGeom>
              <a:avLst/>
              <a:gdLst/>
              <a:ahLst/>
              <a:cxnLst/>
              <a:rect l="l" t="t" r="r" b="b"/>
              <a:pathLst>
                <a:path w="108942" h="162653">
                  <a:moveTo>
                    <a:pt x="57150" y="0"/>
                  </a:moveTo>
                  <a:cubicBezTo>
                    <a:pt x="86916" y="1190"/>
                    <a:pt x="102394" y="14287"/>
                    <a:pt x="103584" y="39290"/>
                  </a:cubicBezTo>
                  <a:cubicBezTo>
                    <a:pt x="102989" y="56554"/>
                    <a:pt x="95250" y="68461"/>
                    <a:pt x="80367" y="75009"/>
                  </a:cubicBezTo>
                  <a:cubicBezTo>
                    <a:pt x="98822" y="80962"/>
                    <a:pt x="108347" y="94357"/>
                    <a:pt x="108942" y="115193"/>
                  </a:cubicBezTo>
                  <a:cubicBezTo>
                    <a:pt x="106561" y="145554"/>
                    <a:pt x="89297" y="161329"/>
                    <a:pt x="57150" y="162520"/>
                  </a:cubicBezTo>
                  <a:cubicBezTo>
                    <a:pt x="20241" y="164306"/>
                    <a:pt x="1191" y="148233"/>
                    <a:pt x="0" y="114300"/>
                  </a:cubicBezTo>
                  <a:lnTo>
                    <a:pt x="14287" y="114300"/>
                  </a:lnTo>
                  <a:cubicBezTo>
                    <a:pt x="14883" y="138708"/>
                    <a:pt x="28277" y="151209"/>
                    <a:pt x="54471" y="151804"/>
                  </a:cubicBezTo>
                  <a:cubicBezTo>
                    <a:pt x="78879" y="150018"/>
                    <a:pt x="92273" y="137815"/>
                    <a:pt x="94655" y="115193"/>
                  </a:cubicBezTo>
                  <a:cubicBezTo>
                    <a:pt x="92869" y="92571"/>
                    <a:pt x="75605" y="81855"/>
                    <a:pt x="42862" y="83046"/>
                  </a:cubicBezTo>
                  <a:lnTo>
                    <a:pt x="42862" y="71437"/>
                  </a:lnTo>
                  <a:cubicBezTo>
                    <a:pt x="73223" y="72628"/>
                    <a:pt x="88404" y="62210"/>
                    <a:pt x="88404" y="40183"/>
                  </a:cubicBezTo>
                  <a:cubicBezTo>
                    <a:pt x="87213" y="22324"/>
                    <a:pt x="75902" y="12799"/>
                    <a:pt x="54471" y="11608"/>
                  </a:cubicBezTo>
                  <a:cubicBezTo>
                    <a:pt x="32445" y="13394"/>
                    <a:pt x="20836" y="25003"/>
                    <a:pt x="19645" y="46434"/>
                  </a:cubicBezTo>
                  <a:lnTo>
                    <a:pt x="5358" y="46434"/>
                  </a:lnTo>
                  <a:cubicBezTo>
                    <a:pt x="4762" y="32742"/>
                    <a:pt x="9823" y="20836"/>
                    <a:pt x="20538" y="10715"/>
                  </a:cubicBezTo>
                  <a:cubicBezTo>
                    <a:pt x="28277" y="3572"/>
                    <a:pt x="40481" y="0"/>
                    <a:pt x="5715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dirty="0"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sp>
        <p:nvSpPr>
          <p:cNvPr id="73" name="文本框 72"/>
          <p:cNvSpPr txBox="1"/>
          <p:nvPr/>
        </p:nvSpPr>
        <p:spPr>
          <a:xfrm>
            <a:off x="6468496" y="4939166"/>
            <a:ext cx="108942" cy="162520"/>
          </a:xfrm>
          <a:custGeom>
            <a:avLst/>
            <a:gdLst/>
            <a:ahLst/>
            <a:cxnLst/>
            <a:rect l="l" t="t" r="r" b="b"/>
            <a:pathLst>
              <a:path w="108942" h="162520">
                <a:moveTo>
                  <a:pt x="58936" y="0"/>
                </a:moveTo>
                <a:cubicBezTo>
                  <a:pt x="85725" y="1190"/>
                  <a:pt x="101501" y="14287"/>
                  <a:pt x="106263" y="39290"/>
                </a:cubicBezTo>
                <a:lnTo>
                  <a:pt x="91083" y="39290"/>
                </a:lnTo>
                <a:cubicBezTo>
                  <a:pt x="86916" y="21431"/>
                  <a:pt x="76795" y="12204"/>
                  <a:pt x="60722" y="11608"/>
                </a:cubicBezTo>
                <a:cubicBezTo>
                  <a:pt x="30956" y="11013"/>
                  <a:pt x="15776" y="35421"/>
                  <a:pt x="15180" y="84832"/>
                </a:cubicBezTo>
                <a:cubicBezTo>
                  <a:pt x="25896" y="68163"/>
                  <a:pt x="39886" y="59829"/>
                  <a:pt x="57150" y="59829"/>
                </a:cubicBezTo>
                <a:cubicBezTo>
                  <a:pt x="90487" y="61019"/>
                  <a:pt x="107751" y="78283"/>
                  <a:pt x="108942" y="111621"/>
                </a:cubicBezTo>
                <a:cubicBezTo>
                  <a:pt x="107751" y="144363"/>
                  <a:pt x="90487" y="161329"/>
                  <a:pt x="57150" y="162520"/>
                </a:cubicBezTo>
                <a:cubicBezTo>
                  <a:pt x="19050" y="161925"/>
                  <a:pt x="0" y="136624"/>
                  <a:pt x="0" y="86618"/>
                </a:cubicBezTo>
                <a:cubicBezTo>
                  <a:pt x="1191" y="30063"/>
                  <a:pt x="20836" y="1190"/>
                  <a:pt x="58936" y="0"/>
                </a:cubicBezTo>
                <a:close/>
                <a:moveTo>
                  <a:pt x="57150" y="72330"/>
                </a:moveTo>
                <a:cubicBezTo>
                  <a:pt x="33933" y="74116"/>
                  <a:pt x="21729" y="87213"/>
                  <a:pt x="20538" y="111621"/>
                </a:cubicBezTo>
                <a:cubicBezTo>
                  <a:pt x="21729" y="137815"/>
                  <a:pt x="33933" y="151209"/>
                  <a:pt x="57150" y="151804"/>
                </a:cubicBezTo>
                <a:cubicBezTo>
                  <a:pt x="79772" y="151209"/>
                  <a:pt x="91976" y="137517"/>
                  <a:pt x="93762" y="110728"/>
                </a:cubicBezTo>
                <a:cubicBezTo>
                  <a:pt x="93166" y="85725"/>
                  <a:pt x="80962" y="72925"/>
                  <a:pt x="57150" y="72330"/>
                </a:cubicBezTo>
                <a:close/>
              </a:path>
            </a:pathLst>
          </a:custGeom>
          <a:solidFill>
            <a:srgbClr val="3AD17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dirty="0"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479825" y="2421664"/>
            <a:ext cx="1061780" cy="2042757"/>
            <a:chOff x="6479825" y="2616973"/>
            <a:chExt cx="1061780" cy="2042757"/>
          </a:xfrm>
        </p:grpSpPr>
        <p:grpSp>
          <p:nvGrpSpPr>
            <p:cNvPr id="29" name="组合 28"/>
            <p:cNvGrpSpPr/>
            <p:nvPr/>
          </p:nvGrpSpPr>
          <p:grpSpPr>
            <a:xfrm>
              <a:off x="6479825" y="2616973"/>
              <a:ext cx="1061780" cy="2042757"/>
              <a:chOff x="6519978" y="3522034"/>
              <a:chExt cx="1249705" cy="2404305"/>
            </a:xfrm>
          </p:grpSpPr>
          <p:sp>
            <p:nvSpPr>
              <p:cNvPr id="17" name="Freeform 10"/>
              <p:cNvSpPr/>
              <p:nvPr/>
            </p:nvSpPr>
            <p:spPr bwMode="auto">
              <a:xfrm>
                <a:off x="6868068" y="3522034"/>
                <a:ext cx="507872" cy="840745"/>
              </a:xfrm>
              <a:custGeom>
                <a:avLst/>
                <a:gdLst>
                  <a:gd name="T0" fmla="*/ 142 w 142"/>
                  <a:gd name="T1" fmla="*/ 122 h 235"/>
                  <a:gd name="T2" fmla="*/ 115 w 142"/>
                  <a:gd name="T3" fmla="*/ 206 h 235"/>
                  <a:gd name="T4" fmla="*/ 37 w 142"/>
                  <a:gd name="T5" fmla="*/ 207 h 235"/>
                  <a:gd name="T6" fmla="*/ 36 w 142"/>
                  <a:gd name="T7" fmla="*/ 29 h 235"/>
                  <a:gd name="T8" fmla="*/ 116 w 142"/>
                  <a:gd name="T9" fmla="*/ 31 h 235"/>
                  <a:gd name="T10" fmla="*/ 142 w 142"/>
                  <a:gd name="T11" fmla="*/ 122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2" h="235">
                    <a:moveTo>
                      <a:pt x="142" y="122"/>
                    </a:moveTo>
                    <a:cubicBezTo>
                      <a:pt x="140" y="149"/>
                      <a:pt x="135" y="180"/>
                      <a:pt x="115" y="206"/>
                    </a:cubicBezTo>
                    <a:cubicBezTo>
                      <a:pt x="92" y="234"/>
                      <a:pt x="60" y="235"/>
                      <a:pt x="37" y="207"/>
                    </a:cubicBezTo>
                    <a:cubicBezTo>
                      <a:pt x="1" y="164"/>
                      <a:pt x="0" y="72"/>
                      <a:pt x="36" y="29"/>
                    </a:cubicBezTo>
                    <a:cubicBezTo>
                      <a:pt x="60" y="0"/>
                      <a:pt x="93" y="1"/>
                      <a:pt x="116" y="31"/>
                    </a:cubicBezTo>
                    <a:cubicBezTo>
                      <a:pt x="131" y="51"/>
                      <a:pt x="142" y="86"/>
                      <a:pt x="142" y="122"/>
                    </a:cubicBezTo>
                    <a:close/>
                  </a:path>
                </a:pathLst>
              </a:custGeom>
              <a:solidFill>
                <a:srgbClr val="3AD1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1" name="Freeform 14"/>
              <p:cNvSpPr/>
              <p:nvPr/>
            </p:nvSpPr>
            <p:spPr bwMode="auto">
              <a:xfrm>
                <a:off x="6519978" y="4216316"/>
                <a:ext cx="1249705" cy="1710023"/>
              </a:xfrm>
              <a:custGeom>
                <a:avLst/>
                <a:gdLst>
                  <a:gd name="T0" fmla="*/ 347 w 349"/>
                  <a:gd name="T1" fmla="*/ 132 h 478"/>
                  <a:gd name="T2" fmla="*/ 326 w 349"/>
                  <a:gd name="T3" fmla="*/ 52 h 478"/>
                  <a:gd name="T4" fmla="*/ 239 w 349"/>
                  <a:gd name="T5" fmla="*/ 13 h 478"/>
                  <a:gd name="T6" fmla="*/ 229 w 349"/>
                  <a:gd name="T7" fmla="*/ 22 h 478"/>
                  <a:gd name="T8" fmla="*/ 119 w 349"/>
                  <a:gd name="T9" fmla="*/ 21 h 478"/>
                  <a:gd name="T10" fmla="*/ 106 w 349"/>
                  <a:gd name="T11" fmla="*/ 10 h 478"/>
                  <a:gd name="T12" fmla="*/ 14 w 349"/>
                  <a:gd name="T13" fmla="*/ 57 h 478"/>
                  <a:gd name="T14" fmla="*/ 0 w 349"/>
                  <a:gd name="T15" fmla="*/ 77 h 478"/>
                  <a:gd name="T16" fmla="*/ 35 w 349"/>
                  <a:gd name="T17" fmla="*/ 77 h 478"/>
                  <a:gd name="T18" fmla="*/ 125 w 349"/>
                  <a:gd name="T19" fmla="*/ 221 h 478"/>
                  <a:gd name="T20" fmla="*/ 130 w 349"/>
                  <a:gd name="T21" fmla="*/ 478 h 478"/>
                  <a:gd name="T22" fmla="*/ 237 w 349"/>
                  <a:gd name="T23" fmla="*/ 456 h 478"/>
                  <a:gd name="T24" fmla="*/ 257 w 349"/>
                  <a:gd name="T25" fmla="*/ 430 h 478"/>
                  <a:gd name="T26" fmla="*/ 259 w 349"/>
                  <a:gd name="T27" fmla="*/ 252 h 478"/>
                  <a:gd name="T28" fmla="*/ 262 w 349"/>
                  <a:gd name="T29" fmla="*/ 231 h 478"/>
                  <a:gd name="T30" fmla="*/ 270 w 349"/>
                  <a:gd name="T31" fmla="*/ 231 h 478"/>
                  <a:gd name="T32" fmla="*/ 270 w 349"/>
                  <a:gd name="T33" fmla="*/ 446 h 478"/>
                  <a:gd name="T34" fmla="*/ 329 w 349"/>
                  <a:gd name="T35" fmla="*/ 427 h 478"/>
                  <a:gd name="T36" fmla="*/ 349 w 349"/>
                  <a:gd name="T37" fmla="*/ 400 h 478"/>
                  <a:gd name="T38" fmla="*/ 347 w 349"/>
                  <a:gd name="T39" fmla="*/ 132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49" h="478">
                    <a:moveTo>
                      <a:pt x="347" y="132"/>
                    </a:moveTo>
                    <a:cubicBezTo>
                      <a:pt x="346" y="105"/>
                      <a:pt x="337" y="77"/>
                      <a:pt x="326" y="52"/>
                    </a:cubicBezTo>
                    <a:cubicBezTo>
                      <a:pt x="312" y="18"/>
                      <a:pt x="272" y="3"/>
                      <a:pt x="239" y="13"/>
                    </a:cubicBezTo>
                    <a:cubicBezTo>
                      <a:pt x="235" y="14"/>
                      <a:pt x="231" y="18"/>
                      <a:pt x="229" y="22"/>
                    </a:cubicBezTo>
                    <a:cubicBezTo>
                      <a:pt x="196" y="69"/>
                      <a:pt x="152" y="68"/>
                      <a:pt x="119" y="21"/>
                    </a:cubicBezTo>
                    <a:cubicBezTo>
                      <a:pt x="116" y="17"/>
                      <a:pt x="111" y="12"/>
                      <a:pt x="106" y="10"/>
                    </a:cubicBezTo>
                    <a:cubicBezTo>
                      <a:pt x="67" y="0"/>
                      <a:pt x="27" y="19"/>
                      <a:pt x="14" y="57"/>
                    </a:cubicBezTo>
                    <a:cubicBezTo>
                      <a:pt x="10" y="67"/>
                      <a:pt x="6" y="73"/>
                      <a:pt x="0" y="77"/>
                    </a:cubicBezTo>
                    <a:cubicBezTo>
                      <a:pt x="35" y="77"/>
                      <a:pt x="35" y="77"/>
                      <a:pt x="35" y="77"/>
                    </a:cubicBezTo>
                    <a:cubicBezTo>
                      <a:pt x="35" y="77"/>
                      <a:pt x="136" y="98"/>
                      <a:pt x="125" y="221"/>
                    </a:cubicBezTo>
                    <a:cubicBezTo>
                      <a:pt x="130" y="478"/>
                      <a:pt x="130" y="478"/>
                      <a:pt x="130" y="478"/>
                    </a:cubicBezTo>
                    <a:cubicBezTo>
                      <a:pt x="166" y="470"/>
                      <a:pt x="201" y="463"/>
                      <a:pt x="237" y="456"/>
                    </a:cubicBezTo>
                    <a:cubicBezTo>
                      <a:pt x="252" y="453"/>
                      <a:pt x="257" y="445"/>
                      <a:pt x="257" y="430"/>
                    </a:cubicBezTo>
                    <a:cubicBezTo>
                      <a:pt x="257" y="370"/>
                      <a:pt x="258" y="311"/>
                      <a:pt x="259" y="252"/>
                    </a:cubicBezTo>
                    <a:cubicBezTo>
                      <a:pt x="259" y="245"/>
                      <a:pt x="261" y="238"/>
                      <a:pt x="262" y="231"/>
                    </a:cubicBezTo>
                    <a:cubicBezTo>
                      <a:pt x="264" y="231"/>
                      <a:pt x="267" y="231"/>
                      <a:pt x="270" y="231"/>
                    </a:cubicBezTo>
                    <a:cubicBezTo>
                      <a:pt x="270" y="446"/>
                      <a:pt x="270" y="446"/>
                      <a:pt x="270" y="446"/>
                    </a:cubicBezTo>
                    <a:cubicBezTo>
                      <a:pt x="292" y="439"/>
                      <a:pt x="311" y="432"/>
                      <a:pt x="329" y="427"/>
                    </a:cubicBezTo>
                    <a:cubicBezTo>
                      <a:pt x="344" y="423"/>
                      <a:pt x="349" y="415"/>
                      <a:pt x="349" y="400"/>
                    </a:cubicBezTo>
                    <a:cubicBezTo>
                      <a:pt x="348" y="311"/>
                      <a:pt x="349" y="221"/>
                      <a:pt x="347" y="132"/>
                    </a:cubicBezTo>
                    <a:close/>
                  </a:path>
                </a:pathLst>
              </a:custGeom>
              <a:solidFill>
                <a:srgbClr val="3AD1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74" name="文本框 73"/>
            <p:cNvSpPr txBox="1"/>
            <p:nvPr/>
          </p:nvSpPr>
          <p:spPr>
            <a:xfrm>
              <a:off x="7000210" y="3761329"/>
              <a:ext cx="110728" cy="159841"/>
            </a:xfrm>
            <a:custGeom>
              <a:avLst/>
              <a:gdLst/>
              <a:ahLst/>
              <a:cxnLst/>
              <a:rect l="l" t="t" r="r" b="b"/>
              <a:pathLst>
                <a:path w="110728" h="159841">
                  <a:moveTo>
                    <a:pt x="75009" y="0"/>
                  </a:moveTo>
                  <a:lnTo>
                    <a:pt x="88404" y="0"/>
                  </a:lnTo>
                  <a:lnTo>
                    <a:pt x="88404" y="108049"/>
                  </a:lnTo>
                  <a:lnTo>
                    <a:pt x="110728" y="108049"/>
                  </a:lnTo>
                  <a:lnTo>
                    <a:pt x="110728" y="119657"/>
                  </a:lnTo>
                  <a:lnTo>
                    <a:pt x="88404" y="119657"/>
                  </a:lnTo>
                  <a:lnTo>
                    <a:pt x="88404" y="159841"/>
                  </a:lnTo>
                  <a:lnTo>
                    <a:pt x="74116" y="159841"/>
                  </a:lnTo>
                  <a:lnTo>
                    <a:pt x="74116" y="119657"/>
                  </a:lnTo>
                  <a:lnTo>
                    <a:pt x="0" y="119657"/>
                  </a:lnTo>
                  <a:lnTo>
                    <a:pt x="0" y="107156"/>
                  </a:lnTo>
                  <a:lnTo>
                    <a:pt x="75009" y="0"/>
                  </a:lnTo>
                  <a:close/>
                  <a:moveTo>
                    <a:pt x="74116" y="22324"/>
                  </a:moveTo>
                  <a:lnTo>
                    <a:pt x="14287" y="108049"/>
                  </a:lnTo>
                  <a:lnTo>
                    <a:pt x="74116" y="108049"/>
                  </a:lnTo>
                  <a:lnTo>
                    <a:pt x="74116" y="223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dirty="0"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362217" y="2279447"/>
            <a:ext cx="845223" cy="1984577"/>
            <a:chOff x="7362217" y="2474756"/>
            <a:chExt cx="845223" cy="1984577"/>
          </a:xfrm>
        </p:grpSpPr>
        <p:grpSp>
          <p:nvGrpSpPr>
            <p:cNvPr id="30" name="组合 29"/>
            <p:cNvGrpSpPr/>
            <p:nvPr/>
          </p:nvGrpSpPr>
          <p:grpSpPr>
            <a:xfrm>
              <a:off x="7362217" y="2474756"/>
              <a:ext cx="845223" cy="1984577"/>
              <a:chOff x="7558545" y="3354646"/>
              <a:chExt cx="994819" cy="2335828"/>
            </a:xfrm>
          </p:grpSpPr>
          <p:sp>
            <p:nvSpPr>
              <p:cNvPr id="14" name="Freeform 7"/>
              <p:cNvSpPr/>
              <p:nvPr/>
            </p:nvSpPr>
            <p:spPr bwMode="auto">
              <a:xfrm>
                <a:off x="7558545" y="3984255"/>
                <a:ext cx="994819" cy="1706219"/>
              </a:xfrm>
              <a:custGeom>
                <a:avLst/>
                <a:gdLst>
                  <a:gd name="T0" fmla="*/ 219 w 278"/>
                  <a:gd name="T1" fmla="*/ 413 h 477"/>
                  <a:gd name="T2" fmla="*/ 214 w 278"/>
                  <a:gd name="T3" fmla="*/ 238 h 477"/>
                  <a:gd name="T4" fmla="*/ 205 w 278"/>
                  <a:gd name="T5" fmla="*/ 238 h 477"/>
                  <a:gd name="T6" fmla="*/ 203 w 278"/>
                  <a:gd name="T7" fmla="*/ 258 h 477"/>
                  <a:gd name="T8" fmla="*/ 202 w 278"/>
                  <a:gd name="T9" fmla="*/ 404 h 477"/>
                  <a:gd name="T10" fmla="*/ 186 w 278"/>
                  <a:gd name="T11" fmla="*/ 430 h 477"/>
                  <a:gd name="T12" fmla="*/ 76 w 278"/>
                  <a:gd name="T13" fmla="*/ 477 h 477"/>
                  <a:gd name="T14" fmla="*/ 75 w 278"/>
                  <a:gd name="T15" fmla="*/ 453 h 477"/>
                  <a:gd name="T16" fmla="*/ 73 w 278"/>
                  <a:gd name="T17" fmla="*/ 199 h 477"/>
                  <a:gd name="T18" fmla="*/ 62 w 278"/>
                  <a:gd name="T19" fmla="*/ 132 h 477"/>
                  <a:gd name="T20" fmla="*/ 0 w 278"/>
                  <a:gd name="T21" fmla="*/ 67 h 477"/>
                  <a:gd name="T22" fmla="*/ 66 w 278"/>
                  <a:gd name="T23" fmla="*/ 0 h 477"/>
                  <a:gd name="T24" fmla="*/ 88 w 278"/>
                  <a:gd name="T25" fmla="*/ 15 h 477"/>
                  <a:gd name="T26" fmla="*/ 174 w 278"/>
                  <a:gd name="T27" fmla="*/ 21 h 477"/>
                  <a:gd name="T28" fmla="*/ 198 w 278"/>
                  <a:gd name="T29" fmla="*/ 2 h 477"/>
                  <a:gd name="T30" fmla="*/ 244 w 278"/>
                  <a:gd name="T31" fmla="*/ 20 h 477"/>
                  <a:gd name="T32" fmla="*/ 261 w 278"/>
                  <a:gd name="T33" fmla="*/ 53 h 477"/>
                  <a:gd name="T34" fmla="*/ 276 w 278"/>
                  <a:gd name="T35" fmla="*/ 144 h 477"/>
                  <a:gd name="T36" fmla="*/ 278 w 278"/>
                  <a:gd name="T37" fmla="*/ 358 h 477"/>
                  <a:gd name="T38" fmla="*/ 258 w 278"/>
                  <a:gd name="T39" fmla="*/ 392 h 477"/>
                  <a:gd name="T40" fmla="*/ 219 w 278"/>
                  <a:gd name="T41" fmla="*/ 413 h 4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8" h="477">
                    <a:moveTo>
                      <a:pt x="219" y="413"/>
                    </a:moveTo>
                    <a:cubicBezTo>
                      <a:pt x="213" y="352"/>
                      <a:pt x="222" y="295"/>
                      <a:pt x="214" y="238"/>
                    </a:cubicBezTo>
                    <a:cubicBezTo>
                      <a:pt x="211" y="238"/>
                      <a:pt x="208" y="238"/>
                      <a:pt x="205" y="238"/>
                    </a:cubicBezTo>
                    <a:cubicBezTo>
                      <a:pt x="204" y="245"/>
                      <a:pt x="203" y="251"/>
                      <a:pt x="203" y="258"/>
                    </a:cubicBezTo>
                    <a:cubicBezTo>
                      <a:pt x="202" y="306"/>
                      <a:pt x="202" y="355"/>
                      <a:pt x="202" y="404"/>
                    </a:cubicBezTo>
                    <a:cubicBezTo>
                      <a:pt x="202" y="417"/>
                      <a:pt x="198" y="424"/>
                      <a:pt x="186" y="430"/>
                    </a:cubicBezTo>
                    <a:cubicBezTo>
                      <a:pt x="150" y="444"/>
                      <a:pt x="115" y="460"/>
                      <a:pt x="76" y="477"/>
                    </a:cubicBezTo>
                    <a:cubicBezTo>
                      <a:pt x="76" y="466"/>
                      <a:pt x="75" y="460"/>
                      <a:pt x="75" y="453"/>
                    </a:cubicBezTo>
                    <a:cubicBezTo>
                      <a:pt x="74" y="368"/>
                      <a:pt x="75" y="283"/>
                      <a:pt x="73" y="199"/>
                    </a:cubicBezTo>
                    <a:cubicBezTo>
                      <a:pt x="73" y="177"/>
                      <a:pt x="68" y="154"/>
                      <a:pt x="62" y="132"/>
                    </a:cubicBezTo>
                    <a:cubicBezTo>
                      <a:pt x="53" y="100"/>
                      <a:pt x="36" y="74"/>
                      <a:pt x="0" y="67"/>
                    </a:cubicBezTo>
                    <a:cubicBezTo>
                      <a:pt x="4" y="22"/>
                      <a:pt x="27" y="0"/>
                      <a:pt x="66" y="0"/>
                    </a:cubicBezTo>
                    <a:cubicBezTo>
                      <a:pt x="78" y="1"/>
                      <a:pt x="83" y="6"/>
                      <a:pt x="88" y="15"/>
                    </a:cubicBezTo>
                    <a:cubicBezTo>
                      <a:pt x="107" y="51"/>
                      <a:pt x="151" y="53"/>
                      <a:pt x="174" y="21"/>
                    </a:cubicBezTo>
                    <a:cubicBezTo>
                      <a:pt x="180" y="12"/>
                      <a:pt x="182" y="0"/>
                      <a:pt x="198" y="2"/>
                    </a:cubicBezTo>
                    <a:cubicBezTo>
                      <a:pt x="216" y="3"/>
                      <a:pt x="233" y="3"/>
                      <a:pt x="244" y="20"/>
                    </a:cubicBezTo>
                    <a:cubicBezTo>
                      <a:pt x="251" y="30"/>
                      <a:pt x="259" y="41"/>
                      <a:pt x="261" y="53"/>
                    </a:cubicBezTo>
                    <a:cubicBezTo>
                      <a:pt x="268" y="83"/>
                      <a:pt x="275" y="113"/>
                      <a:pt x="276" y="144"/>
                    </a:cubicBezTo>
                    <a:cubicBezTo>
                      <a:pt x="278" y="215"/>
                      <a:pt x="276" y="286"/>
                      <a:pt x="278" y="358"/>
                    </a:cubicBezTo>
                    <a:cubicBezTo>
                      <a:pt x="278" y="374"/>
                      <a:pt x="273" y="385"/>
                      <a:pt x="258" y="392"/>
                    </a:cubicBezTo>
                    <a:cubicBezTo>
                      <a:pt x="245" y="397"/>
                      <a:pt x="233" y="405"/>
                      <a:pt x="219" y="413"/>
                    </a:cubicBezTo>
                    <a:close/>
                  </a:path>
                </a:pathLst>
              </a:custGeom>
              <a:solidFill>
                <a:srgbClr val="3AD1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8" name="Freeform 11"/>
              <p:cNvSpPr/>
              <p:nvPr/>
            </p:nvSpPr>
            <p:spPr bwMode="auto">
              <a:xfrm>
                <a:off x="7811529" y="3354646"/>
                <a:ext cx="408960" cy="760855"/>
              </a:xfrm>
              <a:custGeom>
                <a:avLst/>
                <a:gdLst>
                  <a:gd name="T0" fmla="*/ 114 w 114"/>
                  <a:gd name="T1" fmla="*/ 105 h 213"/>
                  <a:gd name="T2" fmla="*/ 96 w 114"/>
                  <a:gd name="T3" fmla="*/ 180 h 213"/>
                  <a:gd name="T4" fmla="*/ 27 w 114"/>
                  <a:gd name="T5" fmla="*/ 182 h 213"/>
                  <a:gd name="T6" fmla="*/ 27 w 114"/>
                  <a:gd name="T7" fmla="*/ 30 h 213"/>
                  <a:gd name="T8" fmla="*/ 95 w 114"/>
                  <a:gd name="T9" fmla="*/ 30 h 213"/>
                  <a:gd name="T10" fmla="*/ 114 w 114"/>
                  <a:gd name="T11" fmla="*/ 105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4" h="213">
                    <a:moveTo>
                      <a:pt x="114" y="105"/>
                    </a:moveTo>
                    <a:cubicBezTo>
                      <a:pt x="114" y="131"/>
                      <a:pt x="108" y="157"/>
                      <a:pt x="96" y="180"/>
                    </a:cubicBezTo>
                    <a:cubicBezTo>
                      <a:pt x="79" y="213"/>
                      <a:pt x="47" y="212"/>
                      <a:pt x="27" y="182"/>
                    </a:cubicBezTo>
                    <a:cubicBezTo>
                      <a:pt x="0" y="143"/>
                      <a:pt x="0" y="68"/>
                      <a:pt x="27" y="30"/>
                    </a:cubicBezTo>
                    <a:cubicBezTo>
                      <a:pt x="47" y="1"/>
                      <a:pt x="78" y="0"/>
                      <a:pt x="95" y="30"/>
                    </a:cubicBezTo>
                    <a:cubicBezTo>
                      <a:pt x="107" y="53"/>
                      <a:pt x="114" y="79"/>
                      <a:pt x="114" y="105"/>
                    </a:cubicBezTo>
                    <a:close/>
                  </a:path>
                </a:pathLst>
              </a:custGeom>
              <a:solidFill>
                <a:srgbClr val="3AD1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75" name="文本框 74"/>
            <p:cNvSpPr txBox="1"/>
            <p:nvPr/>
          </p:nvSpPr>
          <p:spPr>
            <a:xfrm>
              <a:off x="7730765" y="3442795"/>
              <a:ext cx="108049" cy="161627"/>
            </a:xfrm>
            <a:custGeom>
              <a:avLst/>
              <a:gdLst/>
              <a:ahLst/>
              <a:cxnLst/>
              <a:rect l="l" t="t" r="r" b="b"/>
              <a:pathLst>
                <a:path w="108049" h="161627">
                  <a:moveTo>
                    <a:pt x="18752" y="0"/>
                  </a:moveTo>
                  <a:lnTo>
                    <a:pt x="99119" y="0"/>
                  </a:lnTo>
                  <a:lnTo>
                    <a:pt x="99119" y="12501"/>
                  </a:lnTo>
                  <a:lnTo>
                    <a:pt x="31254" y="12501"/>
                  </a:lnTo>
                  <a:lnTo>
                    <a:pt x="21431" y="66972"/>
                  </a:lnTo>
                  <a:cubicBezTo>
                    <a:pt x="32147" y="59829"/>
                    <a:pt x="43755" y="56257"/>
                    <a:pt x="56257" y="56257"/>
                  </a:cubicBezTo>
                  <a:cubicBezTo>
                    <a:pt x="88404" y="58638"/>
                    <a:pt x="105668" y="76497"/>
                    <a:pt x="108049" y="109835"/>
                  </a:cubicBezTo>
                  <a:cubicBezTo>
                    <a:pt x="105668" y="142577"/>
                    <a:pt x="88404" y="159841"/>
                    <a:pt x="56257" y="161627"/>
                  </a:cubicBezTo>
                  <a:cubicBezTo>
                    <a:pt x="20538" y="161627"/>
                    <a:pt x="1786" y="147042"/>
                    <a:pt x="0" y="117872"/>
                  </a:cubicBezTo>
                  <a:lnTo>
                    <a:pt x="14287" y="117872"/>
                  </a:lnTo>
                  <a:cubicBezTo>
                    <a:pt x="17859" y="139898"/>
                    <a:pt x="31254" y="150911"/>
                    <a:pt x="54471" y="150911"/>
                  </a:cubicBezTo>
                  <a:cubicBezTo>
                    <a:pt x="78284" y="149721"/>
                    <a:pt x="91083" y="136029"/>
                    <a:pt x="92869" y="109835"/>
                  </a:cubicBezTo>
                  <a:cubicBezTo>
                    <a:pt x="91083" y="84236"/>
                    <a:pt x="77688" y="70544"/>
                    <a:pt x="52685" y="68758"/>
                  </a:cubicBezTo>
                  <a:cubicBezTo>
                    <a:pt x="37207" y="68758"/>
                    <a:pt x="25598" y="74414"/>
                    <a:pt x="17859" y="85725"/>
                  </a:cubicBezTo>
                  <a:lnTo>
                    <a:pt x="6251" y="83939"/>
                  </a:lnTo>
                  <a:lnTo>
                    <a:pt x="1875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dirty="0"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sp>
        <p:nvSpPr>
          <p:cNvPr id="47" name="文本框 46"/>
          <p:cNvSpPr txBox="1"/>
          <p:nvPr/>
        </p:nvSpPr>
        <p:spPr>
          <a:xfrm>
            <a:off x="1743321" y="298443"/>
            <a:ext cx="25555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Part 3  </a:t>
            </a:r>
            <a:r>
              <a:rPr lang="zh-CN" altLang="en-US" sz="2000" dirty="0">
                <a:solidFill>
                  <a:schemeClr val="bg1"/>
                </a:solidFill>
              </a:rPr>
              <a:t>在此添加标题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-142364" y="137191"/>
            <a:ext cx="1799211" cy="722613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4298829" y="242286"/>
            <a:ext cx="1414756" cy="568205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5112738" y="495800"/>
            <a:ext cx="906321" cy="3640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775786" y="4416042"/>
            <a:ext cx="2370017" cy="1053775"/>
            <a:chOff x="1221767" y="2192338"/>
            <a:chExt cx="2370017" cy="1053775"/>
          </a:xfrm>
        </p:grpSpPr>
        <p:sp>
          <p:nvSpPr>
            <p:cNvPr id="19" name="矩形 18"/>
            <p:cNvSpPr/>
            <p:nvPr/>
          </p:nvSpPr>
          <p:spPr>
            <a:xfrm>
              <a:off x="2252956" y="2192338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221767" y="2523608"/>
              <a:ext cx="2370017" cy="722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9098683" y="4416042"/>
            <a:ext cx="2370017" cy="1053775"/>
            <a:chOff x="3106598" y="5073134"/>
            <a:chExt cx="2370017" cy="1053775"/>
          </a:xfrm>
        </p:grpSpPr>
        <p:sp>
          <p:nvSpPr>
            <p:cNvPr id="22" name="矩形 21"/>
            <p:cNvSpPr/>
            <p:nvPr/>
          </p:nvSpPr>
          <p:spPr>
            <a:xfrm>
              <a:off x="3106598" y="5073134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3106598" y="5404404"/>
              <a:ext cx="2370017" cy="722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424169" y="1660940"/>
            <a:ext cx="2998714" cy="843718"/>
            <a:chOff x="4536294" y="1526495"/>
            <a:chExt cx="2998714" cy="843718"/>
          </a:xfrm>
        </p:grpSpPr>
        <p:sp>
          <p:nvSpPr>
            <p:cNvPr id="26" name="矩形 25"/>
            <p:cNvSpPr/>
            <p:nvPr/>
          </p:nvSpPr>
          <p:spPr>
            <a:xfrm>
              <a:off x="5366237" y="1526495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4536294" y="1857765"/>
              <a:ext cx="2998714" cy="5124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895106" y="2827337"/>
            <a:ext cx="2068513" cy="2055813"/>
            <a:chOff x="4895106" y="2827337"/>
            <a:chExt cx="2068513" cy="2055813"/>
          </a:xfrm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4895106" y="2827337"/>
              <a:ext cx="2068513" cy="2055813"/>
            </a:xfrm>
            <a:custGeom>
              <a:avLst/>
              <a:gdLst>
                <a:gd name="T0" fmla="*/ 82 w 692"/>
                <a:gd name="T1" fmla="*/ 569 h 688"/>
                <a:gd name="T2" fmla="*/ 111 w 692"/>
                <a:gd name="T3" fmla="*/ 495 h 688"/>
                <a:gd name="T4" fmla="*/ 15 w 692"/>
                <a:gd name="T5" fmla="*/ 457 h 688"/>
                <a:gd name="T6" fmla="*/ 1 w 692"/>
                <a:gd name="T7" fmla="*/ 410 h 688"/>
                <a:gd name="T8" fmla="*/ 66 w 692"/>
                <a:gd name="T9" fmla="*/ 359 h 688"/>
                <a:gd name="T10" fmla="*/ 10 w 692"/>
                <a:gd name="T11" fmla="*/ 247 h 688"/>
                <a:gd name="T12" fmla="*/ 74 w 692"/>
                <a:gd name="T13" fmla="*/ 230 h 688"/>
                <a:gd name="T14" fmla="*/ 120 w 692"/>
                <a:gd name="T15" fmla="*/ 178 h 688"/>
                <a:gd name="T16" fmla="*/ 117 w 692"/>
                <a:gd name="T17" fmla="*/ 78 h 688"/>
                <a:gd name="T18" fmla="*/ 191 w 692"/>
                <a:gd name="T19" fmla="*/ 111 h 688"/>
                <a:gd name="T20" fmla="*/ 233 w 692"/>
                <a:gd name="T21" fmla="*/ 15 h 688"/>
                <a:gd name="T22" fmla="*/ 308 w 692"/>
                <a:gd name="T23" fmla="*/ 51 h 688"/>
                <a:gd name="T24" fmla="*/ 404 w 692"/>
                <a:gd name="T25" fmla="*/ 21 h 688"/>
                <a:gd name="T26" fmla="*/ 461 w 692"/>
                <a:gd name="T27" fmla="*/ 35 h 688"/>
                <a:gd name="T28" fmla="*/ 515 w 692"/>
                <a:gd name="T29" fmla="*/ 120 h 688"/>
                <a:gd name="T30" fmla="*/ 610 w 692"/>
                <a:gd name="T31" fmla="*/ 120 h 688"/>
                <a:gd name="T32" fmla="*/ 580 w 692"/>
                <a:gd name="T33" fmla="*/ 190 h 688"/>
                <a:gd name="T34" fmla="*/ 657 w 692"/>
                <a:gd name="T35" fmla="*/ 235 h 688"/>
                <a:gd name="T36" fmla="*/ 685 w 692"/>
                <a:gd name="T37" fmla="*/ 273 h 688"/>
                <a:gd name="T38" fmla="*/ 670 w 692"/>
                <a:gd name="T39" fmla="*/ 293 h 688"/>
                <a:gd name="T40" fmla="*/ 636 w 692"/>
                <a:gd name="T41" fmla="*/ 387 h 688"/>
                <a:gd name="T42" fmla="*/ 672 w 692"/>
                <a:gd name="T43" fmla="*/ 462 h 688"/>
                <a:gd name="T44" fmla="*/ 576 w 692"/>
                <a:gd name="T45" fmla="*/ 502 h 688"/>
                <a:gd name="T46" fmla="*/ 606 w 692"/>
                <a:gd name="T47" fmla="*/ 575 h 688"/>
                <a:gd name="T48" fmla="*/ 508 w 692"/>
                <a:gd name="T49" fmla="*/ 574 h 688"/>
                <a:gd name="T50" fmla="*/ 456 w 692"/>
                <a:gd name="T51" fmla="*/ 657 h 688"/>
                <a:gd name="T52" fmla="*/ 407 w 692"/>
                <a:gd name="T53" fmla="*/ 688 h 688"/>
                <a:gd name="T54" fmla="*/ 358 w 692"/>
                <a:gd name="T55" fmla="*/ 624 h 688"/>
                <a:gd name="T56" fmla="*/ 272 w 692"/>
                <a:gd name="T57" fmla="*/ 684 h 688"/>
                <a:gd name="T58" fmla="*/ 228 w 692"/>
                <a:gd name="T59" fmla="*/ 664 h 688"/>
                <a:gd name="T60" fmla="*/ 184 w 692"/>
                <a:gd name="T61" fmla="*/ 573 h 688"/>
                <a:gd name="T62" fmla="*/ 117 w 692"/>
                <a:gd name="T63" fmla="*/ 605 h 688"/>
                <a:gd name="T64" fmla="*/ 345 w 692"/>
                <a:gd name="T65" fmla="*/ 141 h 688"/>
                <a:gd name="T66" fmla="*/ 347 w 692"/>
                <a:gd name="T67" fmla="*/ 549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92" h="688">
                  <a:moveTo>
                    <a:pt x="117" y="605"/>
                  </a:moveTo>
                  <a:cubicBezTo>
                    <a:pt x="105" y="593"/>
                    <a:pt x="94" y="581"/>
                    <a:pt x="82" y="569"/>
                  </a:cubicBezTo>
                  <a:cubicBezTo>
                    <a:pt x="91" y="553"/>
                    <a:pt x="100" y="536"/>
                    <a:pt x="111" y="520"/>
                  </a:cubicBezTo>
                  <a:cubicBezTo>
                    <a:pt x="116" y="511"/>
                    <a:pt x="115" y="505"/>
                    <a:pt x="111" y="495"/>
                  </a:cubicBezTo>
                  <a:cubicBezTo>
                    <a:pt x="99" y="462"/>
                    <a:pt x="78" y="449"/>
                    <a:pt x="43" y="457"/>
                  </a:cubicBezTo>
                  <a:cubicBezTo>
                    <a:pt x="34" y="459"/>
                    <a:pt x="24" y="457"/>
                    <a:pt x="15" y="457"/>
                  </a:cubicBezTo>
                  <a:cubicBezTo>
                    <a:pt x="14" y="454"/>
                    <a:pt x="12" y="452"/>
                    <a:pt x="12" y="449"/>
                  </a:cubicBezTo>
                  <a:cubicBezTo>
                    <a:pt x="8" y="437"/>
                    <a:pt x="5" y="424"/>
                    <a:pt x="1" y="410"/>
                  </a:cubicBezTo>
                  <a:cubicBezTo>
                    <a:pt x="20" y="399"/>
                    <a:pt x="39" y="389"/>
                    <a:pt x="56" y="378"/>
                  </a:cubicBezTo>
                  <a:cubicBezTo>
                    <a:pt x="61" y="374"/>
                    <a:pt x="65" y="366"/>
                    <a:pt x="66" y="359"/>
                  </a:cubicBezTo>
                  <a:cubicBezTo>
                    <a:pt x="71" y="328"/>
                    <a:pt x="65" y="304"/>
                    <a:pt x="29" y="291"/>
                  </a:cubicBezTo>
                  <a:cubicBezTo>
                    <a:pt x="0" y="281"/>
                    <a:pt x="2" y="277"/>
                    <a:pt x="10" y="247"/>
                  </a:cubicBezTo>
                  <a:cubicBezTo>
                    <a:pt x="12" y="242"/>
                    <a:pt x="13" y="237"/>
                    <a:pt x="15" y="230"/>
                  </a:cubicBezTo>
                  <a:cubicBezTo>
                    <a:pt x="34" y="230"/>
                    <a:pt x="54" y="229"/>
                    <a:pt x="74" y="230"/>
                  </a:cubicBezTo>
                  <a:cubicBezTo>
                    <a:pt x="87" y="231"/>
                    <a:pt x="93" y="227"/>
                    <a:pt x="98" y="215"/>
                  </a:cubicBezTo>
                  <a:cubicBezTo>
                    <a:pt x="104" y="203"/>
                    <a:pt x="112" y="191"/>
                    <a:pt x="120" y="178"/>
                  </a:cubicBezTo>
                  <a:cubicBezTo>
                    <a:pt x="107" y="157"/>
                    <a:pt x="94" y="136"/>
                    <a:pt x="80" y="115"/>
                  </a:cubicBezTo>
                  <a:cubicBezTo>
                    <a:pt x="93" y="102"/>
                    <a:pt x="104" y="91"/>
                    <a:pt x="117" y="78"/>
                  </a:cubicBezTo>
                  <a:cubicBezTo>
                    <a:pt x="134" y="89"/>
                    <a:pt x="153" y="101"/>
                    <a:pt x="172" y="111"/>
                  </a:cubicBezTo>
                  <a:cubicBezTo>
                    <a:pt x="177" y="114"/>
                    <a:pt x="185" y="113"/>
                    <a:pt x="191" y="111"/>
                  </a:cubicBezTo>
                  <a:cubicBezTo>
                    <a:pt x="228" y="99"/>
                    <a:pt x="242" y="74"/>
                    <a:pt x="233" y="36"/>
                  </a:cubicBezTo>
                  <a:cubicBezTo>
                    <a:pt x="232" y="30"/>
                    <a:pt x="233" y="23"/>
                    <a:pt x="233" y="15"/>
                  </a:cubicBezTo>
                  <a:cubicBezTo>
                    <a:pt x="248" y="10"/>
                    <a:pt x="263" y="6"/>
                    <a:pt x="280" y="1"/>
                  </a:cubicBezTo>
                  <a:cubicBezTo>
                    <a:pt x="290" y="18"/>
                    <a:pt x="300" y="34"/>
                    <a:pt x="308" y="51"/>
                  </a:cubicBezTo>
                  <a:cubicBezTo>
                    <a:pt x="313" y="62"/>
                    <a:pt x="320" y="64"/>
                    <a:pt x="331" y="66"/>
                  </a:cubicBezTo>
                  <a:cubicBezTo>
                    <a:pt x="370" y="72"/>
                    <a:pt x="392" y="57"/>
                    <a:pt x="404" y="21"/>
                  </a:cubicBezTo>
                  <a:cubicBezTo>
                    <a:pt x="407" y="8"/>
                    <a:pt x="414" y="0"/>
                    <a:pt x="430" y="7"/>
                  </a:cubicBezTo>
                  <a:cubicBezTo>
                    <a:pt x="443" y="13"/>
                    <a:pt x="466" y="8"/>
                    <a:pt x="461" y="35"/>
                  </a:cubicBezTo>
                  <a:cubicBezTo>
                    <a:pt x="455" y="71"/>
                    <a:pt x="463" y="99"/>
                    <a:pt x="502" y="112"/>
                  </a:cubicBezTo>
                  <a:cubicBezTo>
                    <a:pt x="507" y="113"/>
                    <a:pt x="511" y="117"/>
                    <a:pt x="515" y="120"/>
                  </a:cubicBezTo>
                  <a:cubicBezTo>
                    <a:pt x="535" y="108"/>
                    <a:pt x="555" y="96"/>
                    <a:pt x="576" y="83"/>
                  </a:cubicBezTo>
                  <a:cubicBezTo>
                    <a:pt x="587" y="95"/>
                    <a:pt x="598" y="107"/>
                    <a:pt x="610" y="120"/>
                  </a:cubicBezTo>
                  <a:cubicBezTo>
                    <a:pt x="601" y="136"/>
                    <a:pt x="590" y="153"/>
                    <a:pt x="580" y="171"/>
                  </a:cubicBezTo>
                  <a:cubicBezTo>
                    <a:pt x="577" y="176"/>
                    <a:pt x="580" y="184"/>
                    <a:pt x="580" y="190"/>
                  </a:cubicBezTo>
                  <a:cubicBezTo>
                    <a:pt x="580" y="191"/>
                    <a:pt x="581" y="192"/>
                    <a:pt x="582" y="194"/>
                  </a:cubicBezTo>
                  <a:cubicBezTo>
                    <a:pt x="594" y="231"/>
                    <a:pt x="619" y="245"/>
                    <a:pt x="657" y="235"/>
                  </a:cubicBezTo>
                  <a:cubicBezTo>
                    <a:pt x="669" y="231"/>
                    <a:pt x="677" y="236"/>
                    <a:pt x="679" y="250"/>
                  </a:cubicBezTo>
                  <a:cubicBezTo>
                    <a:pt x="680" y="258"/>
                    <a:pt x="684" y="265"/>
                    <a:pt x="685" y="273"/>
                  </a:cubicBezTo>
                  <a:cubicBezTo>
                    <a:pt x="685" y="278"/>
                    <a:pt x="682" y="283"/>
                    <a:pt x="679" y="288"/>
                  </a:cubicBezTo>
                  <a:cubicBezTo>
                    <a:pt x="677" y="290"/>
                    <a:pt x="673" y="292"/>
                    <a:pt x="670" y="293"/>
                  </a:cubicBezTo>
                  <a:cubicBezTo>
                    <a:pt x="632" y="304"/>
                    <a:pt x="618" y="330"/>
                    <a:pt x="625" y="369"/>
                  </a:cubicBezTo>
                  <a:cubicBezTo>
                    <a:pt x="627" y="376"/>
                    <a:pt x="631" y="382"/>
                    <a:pt x="636" y="387"/>
                  </a:cubicBezTo>
                  <a:cubicBezTo>
                    <a:pt x="640" y="391"/>
                    <a:pt x="646" y="393"/>
                    <a:pt x="651" y="396"/>
                  </a:cubicBezTo>
                  <a:cubicBezTo>
                    <a:pt x="692" y="418"/>
                    <a:pt x="692" y="418"/>
                    <a:pt x="672" y="462"/>
                  </a:cubicBezTo>
                  <a:cubicBezTo>
                    <a:pt x="666" y="462"/>
                    <a:pt x="659" y="463"/>
                    <a:pt x="653" y="462"/>
                  </a:cubicBezTo>
                  <a:cubicBezTo>
                    <a:pt x="616" y="455"/>
                    <a:pt x="591" y="466"/>
                    <a:pt x="576" y="502"/>
                  </a:cubicBezTo>
                  <a:cubicBezTo>
                    <a:pt x="572" y="513"/>
                    <a:pt x="569" y="519"/>
                    <a:pt x="576" y="529"/>
                  </a:cubicBezTo>
                  <a:cubicBezTo>
                    <a:pt x="587" y="544"/>
                    <a:pt x="596" y="560"/>
                    <a:pt x="606" y="575"/>
                  </a:cubicBezTo>
                  <a:cubicBezTo>
                    <a:pt x="593" y="587"/>
                    <a:pt x="581" y="599"/>
                    <a:pt x="569" y="611"/>
                  </a:cubicBezTo>
                  <a:cubicBezTo>
                    <a:pt x="549" y="599"/>
                    <a:pt x="528" y="586"/>
                    <a:pt x="508" y="574"/>
                  </a:cubicBezTo>
                  <a:cubicBezTo>
                    <a:pt x="490" y="584"/>
                    <a:pt x="472" y="594"/>
                    <a:pt x="455" y="603"/>
                  </a:cubicBezTo>
                  <a:cubicBezTo>
                    <a:pt x="455" y="621"/>
                    <a:pt x="454" y="639"/>
                    <a:pt x="456" y="657"/>
                  </a:cubicBezTo>
                  <a:cubicBezTo>
                    <a:pt x="457" y="670"/>
                    <a:pt x="453" y="678"/>
                    <a:pt x="439" y="680"/>
                  </a:cubicBezTo>
                  <a:cubicBezTo>
                    <a:pt x="429" y="682"/>
                    <a:pt x="418" y="685"/>
                    <a:pt x="407" y="688"/>
                  </a:cubicBezTo>
                  <a:cubicBezTo>
                    <a:pt x="397" y="670"/>
                    <a:pt x="388" y="652"/>
                    <a:pt x="377" y="636"/>
                  </a:cubicBezTo>
                  <a:cubicBezTo>
                    <a:pt x="374" y="630"/>
                    <a:pt x="365" y="626"/>
                    <a:pt x="358" y="624"/>
                  </a:cubicBezTo>
                  <a:cubicBezTo>
                    <a:pt x="321" y="614"/>
                    <a:pt x="299" y="630"/>
                    <a:pt x="287" y="666"/>
                  </a:cubicBezTo>
                  <a:cubicBezTo>
                    <a:pt x="285" y="673"/>
                    <a:pt x="277" y="684"/>
                    <a:pt x="272" y="684"/>
                  </a:cubicBezTo>
                  <a:cubicBezTo>
                    <a:pt x="258" y="683"/>
                    <a:pt x="244" y="677"/>
                    <a:pt x="230" y="673"/>
                  </a:cubicBezTo>
                  <a:cubicBezTo>
                    <a:pt x="229" y="672"/>
                    <a:pt x="228" y="667"/>
                    <a:pt x="228" y="664"/>
                  </a:cubicBezTo>
                  <a:cubicBezTo>
                    <a:pt x="228" y="658"/>
                    <a:pt x="228" y="652"/>
                    <a:pt x="228" y="646"/>
                  </a:cubicBezTo>
                  <a:cubicBezTo>
                    <a:pt x="229" y="595"/>
                    <a:pt x="229" y="595"/>
                    <a:pt x="184" y="573"/>
                  </a:cubicBezTo>
                  <a:cubicBezTo>
                    <a:pt x="180" y="571"/>
                    <a:pt x="172" y="573"/>
                    <a:pt x="167" y="575"/>
                  </a:cubicBezTo>
                  <a:cubicBezTo>
                    <a:pt x="150" y="584"/>
                    <a:pt x="134" y="595"/>
                    <a:pt x="117" y="605"/>
                  </a:cubicBezTo>
                  <a:close/>
                  <a:moveTo>
                    <a:pt x="550" y="344"/>
                  </a:moveTo>
                  <a:cubicBezTo>
                    <a:pt x="549" y="230"/>
                    <a:pt x="459" y="140"/>
                    <a:pt x="345" y="141"/>
                  </a:cubicBezTo>
                  <a:cubicBezTo>
                    <a:pt x="233" y="141"/>
                    <a:pt x="142" y="232"/>
                    <a:pt x="142" y="344"/>
                  </a:cubicBezTo>
                  <a:cubicBezTo>
                    <a:pt x="143" y="457"/>
                    <a:pt x="235" y="549"/>
                    <a:pt x="347" y="549"/>
                  </a:cubicBezTo>
                  <a:cubicBezTo>
                    <a:pt x="459" y="548"/>
                    <a:pt x="550" y="456"/>
                    <a:pt x="550" y="344"/>
                  </a:cubicBez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grpSp>
          <p:nvGrpSpPr>
            <p:cNvPr id="30" name="组合 29"/>
            <p:cNvGrpSpPr>
              <a:grpSpLocks noChangeAspect="1"/>
            </p:cNvGrpSpPr>
            <p:nvPr/>
          </p:nvGrpSpPr>
          <p:grpSpPr>
            <a:xfrm>
              <a:off x="5665840" y="3590697"/>
              <a:ext cx="531016" cy="529091"/>
              <a:chOff x="3618897" y="2279040"/>
              <a:chExt cx="706229" cy="703668"/>
            </a:xfrm>
            <a:solidFill>
              <a:schemeClr val="bg1"/>
            </a:solidFill>
          </p:grpSpPr>
          <p:sp>
            <p:nvSpPr>
              <p:cNvPr id="31" name="Freeform 9"/>
              <p:cNvSpPr>
                <a:spLocks noEditPoints="1"/>
              </p:cNvSpPr>
              <p:nvPr/>
            </p:nvSpPr>
            <p:spPr bwMode="auto">
              <a:xfrm>
                <a:off x="3713987" y="2279040"/>
                <a:ext cx="516048" cy="703668"/>
              </a:xfrm>
              <a:custGeom>
                <a:avLst/>
                <a:gdLst>
                  <a:gd name="T0" fmla="*/ 222 w 597"/>
                  <a:gd name="T1" fmla="*/ 575 h 814"/>
                  <a:gd name="T2" fmla="*/ 253 w 597"/>
                  <a:gd name="T3" fmla="*/ 598 h 814"/>
                  <a:gd name="T4" fmla="*/ 344 w 597"/>
                  <a:gd name="T5" fmla="*/ 598 h 814"/>
                  <a:gd name="T6" fmla="*/ 375 w 597"/>
                  <a:gd name="T7" fmla="*/ 575 h 814"/>
                  <a:gd name="T8" fmla="*/ 414 w 597"/>
                  <a:gd name="T9" fmla="*/ 509 h 814"/>
                  <a:gd name="T10" fmla="*/ 539 w 597"/>
                  <a:gd name="T11" fmla="*/ 298 h 814"/>
                  <a:gd name="T12" fmla="*/ 298 w 597"/>
                  <a:gd name="T13" fmla="*/ 57 h 814"/>
                  <a:gd name="T14" fmla="*/ 57 w 597"/>
                  <a:gd name="T15" fmla="*/ 298 h 814"/>
                  <a:gd name="T16" fmla="*/ 183 w 597"/>
                  <a:gd name="T17" fmla="*/ 509 h 814"/>
                  <a:gd name="T18" fmla="*/ 222 w 597"/>
                  <a:gd name="T19" fmla="*/ 575 h 814"/>
                  <a:gd name="T20" fmla="*/ 354 w 597"/>
                  <a:gd name="T21" fmla="*/ 782 h 814"/>
                  <a:gd name="T22" fmla="*/ 314 w 597"/>
                  <a:gd name="T23" fmla="*/ 814 h 814"/>
                  <a:gd name="T24" fmla="*/ 282 w 597"/>
                  <a:gd name="T25" fmla="*/ 814 h 814"/>
                  <a:gd name="T26" fmla="*/ 242 w 597"/>
                  <a:gd name="T27" fmla="*/ 782 h 814"/>
                  <a:gd name="T28" fmla="*/ 226 w 597"/>
                  <a:gd name="T29" fmla="*/ 782 h 814"/>
                  <a:gd name="T30" fmla="*/ 165 w 597"/>
                  <a:gd name="T31" fmla="*/ 722 h 814"/>
                  <a:gd name="T32" fmla="*/ 165 w 597"/>
                  <a:gd name="T33" fmla="*/ 576 h 814"/>
                  <a:gd name="T34" fmla="*/ 155 w 597"/>
                  <a:gd name="T35" fmla="*/ 559 h 814"/>
                  <a:gd name="T36" fmla="*/ 0 w 597"/>
                  <a:gd name="T37" fmla="*/ 298 h 814"/>
                  <a:gd name="T38" fmla="*/ 298 w 597"/>
                  <a:gd name="T39" fmla="*/ 0 h 814"/>
                  <a:gd name="T40" fmla="*/ 597 w 597"/>
                  <a:gd name="T41" fmla="*/ 298 h 814"/>
                  <a:gd name="T42" fmla="*/ 441 w 597"/>
                  <a:gd name="T43" fmla="*/ 559 h 814"/>
                  <a:gd name="T44" fmla="*/ 431 w 597"/>
                  <a:gd name="T45" fmla="*/ 576 h 814"/>
                  <a:gd name="T46" fmla="*/ 432 w 597"/>
                  <a:gd name="T47" fmla="*/ 722 h 814"/>
                  <a:gd name="T48" fmla="*/ 371 w 597"/>
                  <a:gd name="T49" fmla="*/ 782 h 814"/>
                  <a:gd name="T50" fmla="*/ 354 w 597"/>
                  <a:gd name="T51" fmla="*/ 782 h 8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97" h="814">
                    <a:moveTo>
                      <a:pt x="222" y="575"/>
                    </a:moveTo>
                    <a:cubicBezTo>
                      <a:pt x="224" y="589"/>
                      <a:pt x="238" y="598"/>
                      <a:pt x="253" y="598"/>
                    </a:cubicBezTo>
                    <a:cubicBezTo>
                      <a:pt x="344" y="598"/>
                      <a:pt x="344" y="598"/>
                      <a:pt x="344" y="598"/>
                    </a:cubicBezTo>
                    <a:cubicBezTo>
                      <a:pt x="358" y="598"/>
                      <a:pt x="373" y="589"/>
                      <a:pt x="375" y="575"/>
                    </a:cubicBezTo>
                    <a:cubicBezTo>
                      <a:pt x="377" y="547"/>
                      <a:pt x="390" y="523"/>
                      <a:pt x="414" y="509"/>
                    </a:cubicBezTo>
                    <a:cubicBezTo>
                      <a:pt x="491" y="467"/>
                      <a:pt x="539" y="386"/>
                      <a:pt x="539" y="298"/>
                    </a:cubicBezTo>
                    <a:cubicBezTo>
                      <a:pt x="539" y="165"/>
                      <a:pt x="431" y="57"/>
                      <a:pt x="298" y="57"/>
                    </a:cubicBezTo>
                    <a:cubicBezTo>
                      <a:pt x="165" y="57"/>
                      <a:pt x="57" y="165"/>
                      <a:pt x="57" y="298"/>
                    </a:cubicBezTo>
                    <a:cubicBezTo>
                      <a:pt x="57" y="386"/>
                      <a:pt x="105" y="467"/>
                      <a:pt x="183" y="509"/>
                    </a:cubicBezTo>
                    <a:cubicBezTo>
                      <a:pt x="207" y="523"/>
                      <a:pt x="219" y="547"/>
                      <a:pt x="222" y="575"/>
                    </a:cubicBezTo>
                    <a:close/>
                    <a:moveTo>
                      <a:pt x="354" y="782"/>
                    </a:moveTo>
                    <a:cubicBezTo>
                      <a:pt x="350" y="800"/>
                      <a:pt x="334" y="814"/>
                      <a:pt x="314" y="814"/>
                    </a:cubicBezTo>
                    <a:cubicBezTo>
                      <a:pt x="282" y="814"/>
                      <a:pt x="282" y="814"/>
                      <a:pt x="282" y="814"/>
                    </a:cubicBezTo>
                    <a:cubicBezTo>
                      <a:pt x="263" y="814"/>
                      <a:pt x="247" y="800"/>
                      <a:pt x="242" y="782"/>
                    </a:cubicBezTo>
                    <a:cubicBezTo>
                      <a:pt x="226" y="782"/>
                      <a:pt x="226" y="782"/>
                      <a:pt x="226" y="782"/>
                    </a:cubicBezTo>
                    <a:cubicBezTo>
                      <a:pt x="193" y="782"/>
                      <a:pt x="165" y="755"/>
                      <a:pt x="165" y="722"/>
                    </a:cubicBezTo>
                    <a:cubicBezTo>
                      <a:pt x="165" y="576"/>
                      <a:pt x="165" y="576"/>
                      <a:pt x="165" y="576"/>
                    </a:cubicBezTo>
                    <a:cubicBezTo>
                      <a:pt x="165" y="569"/>
                      <a:pt x="162" y="563"/>
                      <a:pt x="155" y="559"/>
                    </a:cubicBezTo>
                    <a:cubicBezTo>
                      <a:pt x="60" y="507"/>
                      <a:pt x="0" y="407"/>
                      <a:pt x="0" y="298"/>
                    </a:cubicBezTo>
                    <a:cubicBezTo>
                      <a:pt x="0" y="133"/>
                      <a:pt x="134" y="0"/>
                      <a:pt x="298" y="0"/>
                    </a:cubicBezTo>
                    <a:cubicBezTo>
                      <a:pt x="463" y="0"/>
                      <a:pt x="597" y="133"/>
                      <a:pt x="597" y="298"/>
                    </a:cubicBezTo>
                    <a:cubicBezTo>
                      <a:pt x="597" y="407"/>
                      <a:pt x="537" y="507"/>
                      <a:pt x="441" y="559"/>
                    </a:cubicBezTo>
                    <a:cubicBezTo>
                      <a:pt x="435" y="563"/>
                      <a:pt x="431" y="569"/>
                      <a:pt x="431" y="576"/>
                    </a:cubicBezTo>
                    <a:cubicBezTo>
                      <a:pt x="432" y="722"/>
                      <a:pt x="432" y="722"/>
                      <a:pt x="432" y="722"/>
                    </a:cubicBezTo>
                    <a:cubicBezTo>
                      <a:pt x="432" y="755"/>
                      <a:pt x="404" y="782"/>
                      <a:pt x="371" y="782"/>
                    </a:cubicBezTo>
                    <a:cubicBezTo>
                      <a:pt x="354" y="782"/>
                      <a:pt x="354" y="782"/>
                      <a:pt x="354" y="782"/>
                    </a:cubicBezTo>
                    <a:close/>
                  </a:path>
                </a:pathLst>
              </a:custGeom>
              <a:solidFill>
                <a:srgbClr val="3AD1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Freeform 10"/>
              <p:cNvSpPr>
                <a:spLocks noEditPoints="1"/>
              </p:cNvSpPr>
              <p:nvPr/>
            </p:nvSpPr>
            <p:spPr bwMode="auto">
              <a:xfrm>
                <a:off x="3618897" y="2347432"/>
                <a:ext cx="706229" cy="373412"/>
              </a:xfrm>
              <a:custGeom>
                <a:avLst/>
                <a:gdLst>
                  <a:gd name="T0" fmla="*/ 699 w 817"/>
                  <a:gd name="T1" fmla="*/ 406 h 432"/>
                  <a:gd name="T2" fmla="*/ 692 w 817"/>
                  <a:gd name="T3" fmla="*/ 380 h 432"/>
                  <a:gd name="T4" fmla="*/ 718 w 817"/>
                  <a:gd name="T5" fmla="*/ 373 h 432"/>
                  <a:gd name="T6" fmla="*/ 755 w 817"/>
                  <a:gd name="T7" fmla="*/ 394 h 432"/>
                  <a:gd name="T8" fmla="*/ 762 w 817"/>
                  <a:gd name="T9" fmla="*/ 420 h 432"/>
                  <a:gd name="T10" fmla="*/ 736 w 817"/>
                  <a:gd name="T11" fmla="*/ 427 h 432"/>
                  <a:gd name="T12" fmla="*/ 699 w 817"/>
                  <a:gd name="T13" fmla="*/ 406 h 432"/>
                  <a:gd name="T14" fmla="*/ 718 w 817"/>
                  <a:gd name="T15" fmla="*/ 59 h 432"/>
                  <a:gd name="T16" fmla="*/ 692 w 817"/>
                  <a:gd name="T17" fmla="*/ 52 h 432"/>
                  <a:gd name="T18" fmla="*/ 699 w 817"/>
                  <a:gd name="T19" fmla="*/ 26 h 432"/>
                  <a:gd name="T20" fmla="*/ 736 w 817"/>
                  <a:gd name="T21" fmla="*/ 5 h 432"/>
                  <a:gd name="T22" fmla="*/ 762 w 817"/>
                  <a:gd name="T23" fmla="*/ 12 h 432"/>
                  <a:gd name="T24" fmla="*/ 755 w 817"/>
                  <a:gd name="T25" fmla="*/ 38 h 432"/>
                  <a:gd name="T26" fmla="*/ 718 w 817"/>
                  <a:gd name="T27" fmla="*/ 59 h 432"/>
                  <a:gd name="T28" fmla="*/ 755 w 817"/>
                  <a:gd name="T29" fmla="*/ 235 h 432"/>
                  <a:gd name="T30" fmla="*/ 736 w 817"/>
                  <a:gd name="T31" fmla="*/ 216 h 432"/>
                  <a:gd name="T32" fmla="*/ 755 w 817"/>
                  <a:gd name="T33" fmla="*/ 197 h 432"/>
                  <a:gd name="T34" fmla="*/ 798 w 817"/>
                  <a:gd name="T35" fmla="*/ 197 h 432"/>
                  <a:gd name="T36" fmla="*/ 817 w 817"/>
                  <a:gd name="T37" fmla="*/ 216 h 432"/>
                  <a:gd name="T38" fmla="*/ 798 w 817"/>
                  <a:gd name="T39" fmla="*/ 235 h 432"/>
                  <a:gd name="T40" fmla="*/ 755 w 817"/>
                  <a:gd name="T41" fmla="*/ 235 h 432"/>
                  <a:gd name="T42" fmla="*/ 118 w 817"/>
                  <a:gd name="T43" fmla="*/ 26 h 432"/>
                  <a:gd name="T44" fmla="*/ 124 w 817"/>
                  <a:gd name="T45" fmla="*/ 52 h 432"/>
                  <a:gd name="T46" fmla="*/ 98 w 817"/>
                  <a:gd name="T47" fmla="*/ 59 h 432"/>
                  <a:gd name="T48" fmla="*/ 62 w 817"/>
                  <a:gd name="T49" fmla="*/ 38 h 432"/>
                  <a:gd name="T50" fmla="*/ 55 w 817"/>
                  <a:gd name="T51" fmla="*/ 12 h 432"/>
                  <a:gd name="T52" fmla="*/ 81 w 817"/>
                  <a:gd name="T53" fmla="*/ 5 h 432"/>
                  <a:gd name="T54" fmla="*/ 118 w 817"/>
                  <a:gd name="T55" fmla="*/ 26 h 432"/>
                  <a:gd name="T56" fmla="*/ 98 w 817"/>
                  <a:gd name="T57" fmla="*/ 373 h 432"/>
                  <a:gd name="T58" fmla="*/ 124 w 817"/>
                  <a:gd name="T59" fmla="*/ 380 h 432"/>
                  <a:gd name="T60" fmla="*/ 118 w 817"/>
                  <a:gd name="T61" fmla="*/ 406 h 432"/>
                  <a:gd name="T62" fmla="*/ 81 w 817"/>
                  <a:gd name="T63" fmla="*/ 427 h 432"/>
                  <a:gd name="T64" fmla="*/ 55 w 817"/>
                  <a:gd name="T65" fmla="*/ 420 h 432"/>
                  <a:gd name="T66" fmla="*/ 62 w 817"/>
                  <a:gd name="T67" fmla="*/ 394 h 432"/>
                  <a:gd name="T68" fmla="*/ 98 w 817"/>
                  <a:gd name="T69" fmla="*/ 373 h 432"/>
                  <a:gd name="T70" fmla="*/ 62 w 817"/>
                  <a:gd name="T71" fmla="*/ 197 h 432"/>
                  <a:gd name="T72" fmla="*/ 81 w 817"/>
                  <a:gd name="T73" fmla="*/ 216 h 432"/>
                  <a:gd name="T74" fmla="*/ 62 w 817"/>
                  <a:gd name="T75" fmla="*/ 235 h 432"/>
                  <a:gd name="T76" fmla="*/ 19 w 817"/>
                  <a:gd name="T77" fmla="*/ 235 h 432"/>
                  <a:gd name="T78" fmla="*/ 0 w 817"/>
                  <a:gd name="T79" fmla="*/ 216 h 432"/>
                  <a:gd name="T80" fmla="*/ 19 w 817"/>
                  <a:gd name="T81" fmla="*/ 197 h 432"/>
                  <a:gd name="T82" fmla="*/ 62 w 817"/>
                  <a:gd name="T83" fmla="*/ 197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17" h="432">
                    <a:moveTo>
                      <a:pt x="699" y="406"/>
                    </a:moveTo>
                    <a:cubicBezTo>
                      <a:pt x="690" y="401"/>
                      <a:pt x="687" y="389"/>
                      <a:pt x="692" y="380"/>
                    </a:cubicBezTo>
                    <a:cubicBezTo>
                      <a:pt x="698" y="371"/>
                      <a:pt x="709" y="368"/>
                      <a:pt x="718" y="373"/>
                    </a:cubicBezTo>
                    <a:cubicBezTo>
                      <a:pt x="755" y="394"/>
                      <a:pt x="755" y="394"/>
                      <a:pt x="755" y="394"/>
                    </a:cubicBezTo>
                    <a:cubicBezTo>
                      <a:pt x="764" y="399"/>
                      <a:pt x="767" y="411"/>
                      <a:pt x="762" y="420"/>
                    </a:cubicBezTo>
                    <a:cubicBezTo>
                      <a:pt x="757" y="429"/>
                      <a:pt x="745" y="432"/>
                      <a:pt x="736" y="427"/>
                    </a:cubicBezTo>
                    <a:cubicBezTo>
                      <a:pt x="699" y="406"/>
                      <a:pt x="699" y="406"/>
                      <a:pt x="699" y="406"/>
                    </a:cubicBezTo>
                    <a:close/>
                    <a:moveTo>
                      <a:pt x="718" y="59"/>
                    </a:moveTo>
                    <a:cubicBezTo>
                      <a:pt x="709" y="64"/>
                      <a:pt x="698" y="61"/>
                      <a:pt x="692" y="52"/>
                    </a:cubicBezTo>
                    <a:cubicBezTo>
                      <a:pt x="687" y="43"/>
                      <a:pt x="690" y="31"/>
                      <a:pt x="699" y="26"/>
                    </a:cubicBezTo>
                    <a:cubicBezTo>
                      <a:pt x="736" y="5"/>
                      <a:pt x="736" y="5"/>
                      <a:pt x="736" y="5"/>
                    </a:cubicBezTo>
                    <a:cubicBezTo>
                      <a:pt x="745" y="0"/>
                      <a:pt x="757" y="3"/>
                      <a:pt x="762" y="12"/>
                    </a:cubicBezTo>
                    <a:cubicBezTo>
                      <a:pt x="767" y="21"/>
                      <a:pt x="764" y="32"/>
                      <a:pt x="755" y="38"/>
                    </a:cubicBezTo>
                    <a:cubicBezTo>
                      <a:pt x="718" y="59"/>
                      <a:pt x="718" y="59"/>
                      <a:pt x="718" y="59"/>
                    </a:cubicBezTo>
                    <a:close/>
                    <a:moveTo>
                      <a:pt x="755" y="235"/>
                    </a:moveTo>
                    <a:cubicBezTo>
                      <a:pt x="745" y="235"/>
                      <a:pt x="736" y="226"/>
                      <a:pt x="736" y="216"/>
                    </a:cubicBezTo>
                    <a:cubicBezTo>
                      <a:pt x="736" y="205"/>
                      <a:pt x="745" y="197"/>
                      <a:pt x="755" y="197"/>
                    </a:cubicBezTo>
                    <a:cubicBezTo>
                      <a:pt x="798" y="197"/>
                      <a:pt x="798" y="197"/>
                      <a:pt x="798" y="197"/>
                    </a:cubicBezTo>
                    <a:cubicBezTo>
                      <a:pt x="808" y="197"/>
                      <a:pt x="817" y="205"/>
                      <a:pt x="817" y="216"/>
                    </a:cubicBezTo>
                    <a:cubicBezTo>
                      <a:pt x="817" y="226"/>
                      <a:pt x="808" y="235"/>
                      <a:pt x="798" y="235"/>
                    </a:cubicBezTo>
                    <a:cubicBezTo>
                      <a:pt x="755" y="235"/>
                      <a:pt x="755" y="235"/>
                      <a:pt x="755" y="235"/>
                    </a:cubicBezTo>
                    <a:close/>
                    <a:moveTo>
                      <a:pt x="118" y="26"/>
                    </a:moveTo>
                    <a:cubicBezTo>
                      <a:pt x="127" y="31"/>
                      <a:pt x="130" y="43"/>
                      <a:pt x="124" y="52"/>
                    </a:cubicBezTo>
                    <a:cubicBezTo>
                      <a:pt x="119" y="61"/>
                      <a:pt x="108" y="64"/>
                      <a:pt x="98" y="59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53" y="32"/>
                      <a:pt x="49" y="21"/>
                      <a:pt x="55" y="12"/>
                    </a:cubicBezTo>
                    <a:cubicBezTo>
                      <a:pt x="60" y="3"/>
                      <a:pt x="72" y="0"/>
                      <a:pt x="81" y="5"/>
                    </a:cubicBezTo>
                    <a:cubicBezTo>
                      <a:pt x="118" y="26"/>
                      <a:pt x="118" y="26"/>
                      <a:pt x="118" y="26"/>
                    </a:cubicBezTo>
                    <a:close/>
                    <a:moveTo>
                      <a:pt x="98" y="373"/>
                    </a:moveTo>
                    <a:cubicBezTo>
                      <a:pt x="108" y="368"/>
                      <a:pt x="119" y="371"/>
                      <a:pt x="124" y="380"/>
                    </a:cubicBezTo>
                    <a:cubicBezTo>
                      <a:pt x="130" y="389"/>
                      <a:pt x="127" y="401"/>
                      <a:pt x="118" y="406"/>
                    </a:cubicBezTo>
                    <a:cubicBezTo>
                      <a:pt x="81" y="427"/>
                      <a:pt x="81" y="427"/>
                      <a:pt x="81" y="427"/>
                    </a:cubicBezTo>
                    <a:cubicBezTo>
                      <a:pt x="72" y="432"/>
                      <a:pt x="60" y="429"/>
                      <a:pt x="55" y="420"/>
                    </a:cubicBezTo>
                    <a:cubicBezTo>
                      <a:pt x="49" y="411"/>
                      <a:pt x="53" y="399"/>
                      <a:pt x="62" y="394"/>
                    </a:cubicBezTo>
                    <a:cubicBezTo>
                      <a:pt x="98" y="373"/>
                      <a:pt x="98" y="373"/>
                      <a:pt x="98" y="373"/>
                    </a:cubicBezTo>
                    <a:close/>
                    <a:moveTo>
                      <a:pt x="62" y="197"/>
                    </a:moveTo>
                    <a:cubicBezTo>
                      <a:pt x="72" y="197"/>
                      <a:pt x="81" y="205"/>
                      <a:pt x="81" y="216"/>
                    </a:cubicBezTo>
                    <a:cubicBezTo>
                      <a:pt x="81" y="226"/>
                      <a:pt x="72" y="235"/>
                      <a:pt x="62" y="235"/>
                    </a:cubicBezTo>
                    <a:cubicBezTo>
                      <a:pt x="19" y="235"/>
                      <a:pt x="19" y="235"/>
                      <a:pt x="19" y="235"/>
                    </a:cubicBezTo>
                    <a:cubicBezTo>
                      <a:pt x="9" y="235"/>
                      <a:pt x="0" y="226"/>
                      <a:pt x="0" y="216"/>
                    </a:cubicBezTo>
                    <a:cubicBezTo>
                      <a:pt x="0" y="205"/>
                      <a:pt x="9" y="197"/>
                      <a:pt x="19" y="197"/>
                    </a:cubicBezTo>
                    <a:cubicBezTo>
                      <a:pt x="62" y="197"/>
                      <a:pt x="62" y="197"/>
                      <a:pt x="62" y="197"/>
                    </a:cubicBezTo>
                    <a:close/>
                  </a:path>
                </a:pathLst>
              </a:custGeom>
              <a:solidFill>
                <a:srgbClr val="3AD1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Freeform 11"/>
              <p:cNvSpPr/>
              <p:nvPr/>
            </p:nvSpPr>
            <p:spPr bwMode="auto">
              <a:xfrm>
                <a:off x="3845651" y="2427528"/>
                <a:ext cx="253087" cy="253452"/>
              </a:xfrm>
              <a:custGeom>
                <a:avLst/>
                <a:gdLst>
                  <a:gd name="T0" fmla="*/ 3 w 293"/>
                  <a:gd name="T1" fmla="*/ 38 h 293"/>
                  <a:gd name="T2" fmla="*/ 16 w 293"/>
                  <a:gd name="T3" fmla="*/ 15 h 293"/>
                  <a:gd name="T4" fmla="*/ 39 w 293"/>
                  <a:gd name="T5" fmla="*/ 28 h 293"/>
                  <a:gd name="T6" fmla="*/ 50 w 293"/>
                  <a:gd name="T7" fmla="*/ 65 h 293"/>
                  <a:gd name="T8" fmla="*/ 91 w 293"/>
                  <a:gd name="T9" fmla="*/ 53 h 293"/>
                  <a:gd name="T10" fmla="*/ 91 w 293"/>
                  <a:gd name="T11" fmla="*/ 53 h 293"/>
                  <a:gd name="T12" fmla="*/ 127 w 293"/>
                  <a:gd name="T13" fmla="*/ 48 h 293"/>
                  <a:gd name="T14" fmla="*/ 127 w 293"/>
                  <a:gd name="T15" fmla="*/ 19 h 293"/>
                  <a:gd name="T16" fmla="*/ 146 w 293"/>
                  <a:gd name="T17" fmla="*/ 0 h 293"/>
                  <a:gd name="T18" fmla="*/ 165 w 293"/>
                  <a:gd name="T19" fmla="*/ 19 h 293"/>
                  <a:gd name="T20" fmla="*/ 165 w 293"/>
                  <a:gd name="T21" fmla="*/ 48 h 293"/>
                  <a:gd name="T22" fmla="*/ 202 w 293"/>
                  <a:gd name="T23" fmla="*/ 53 h 293"/>
                  <a:gd name="T24" fmla="*/ 202 w 293"/>
                  <a:gd name="T25" fmla="*/ 53 h 293"/>
                  <a:gd name="T26" fmla="*/ 202 w 293"/>
                  <a:gd name="T27" fmla="*/ 53 h 293"/>
                  <a:gd name="T28" fmla="*/ 242 w 293"/>
                  <a:gd name="T29" fmla="*/ 65 h 293"/>
                  <a:gd name="T30" fmla="*/ 253 w 293"/>
                  <a:gd name="T31" fmla="*/ 28 h 293"/>
                  <a:gd name="T32" fmla="*/ 277 w 293"/>
                  <a:gd name="T33" fmla="*/ 15 h 293"/>
                  <a:gd name="T34" fmla="*/ 290 w 293"/>
                  <a:gd name="T35" fmla="*/ 38 h 293"/>
                  <a:gd name="T36" fmla="*/ 220 w 293"/>
                  <a:gd name="T37" fmla="*/ 278 h 293"/>
                  <a:gd name="T38" fmla="*/ 196 w 293"/>
                  <a:gd name="T39" fmla="*/ 290 h 293"/>
                  <a:gd name="T40" fmla="*/ 183 w 293"/>
                  <a:gd name="T41" fmla="*/ 267 h 293"/>
                  <a:gd name="T42" fmla="*/ 232 w 293"/>
                  <a:gd name="T43" fmla="*/ 102 h 293"/>
                  <a:gd name="T44" fmla="*/ 194 w 293"/>
                  <a:gd name="T45" fmla="*/ 90 h 293"/>
                  <a:gd name="T46" fmla="*/ 194 w 293"/>
                  <a:gd name="T47" fmla="*/ 90 h 293"/>
                  <a:gd name="T48" fmla="*/ 165 w 293"/>
                  <a:gd name="T49" fmla="*/ 86 h 293"/>
                  <a:gd name="T50" fmla="*/ 165 w 293"/>
                  <a:gd name="T51" fmla="*/ 132 h 293"/>
                  <a:gd name="T52" fmla="*/ 146 w 293"/>
                  <a:gd name="T53" fmla="*/ 151 h 293"/>
                  <a:gd name="T54" fmla="*/ 127 w 293"/>
                  <a:gd name="T55" fmla="*/ 132 h 293"/>
                  <a:gd name="T56" fmla="*/ 127 w 293"/>
                  <a:gd name="T57" fmla="*/ 86 h 293"/>
                  <a:gd name="T58" fmla="*/ 99 w 293"/>
                  <a:gd name="T59" fmla="*/ 90 h 293"/>
                  <a:gd name="T60" fmla="*/ 99 w 293"/>
                  <a:gd name="T61" fmla="*/ 90 h 293"/>
                  <a:gd name="T62" fmla="*/ 61 w 293"/>
                  <a:gd name="T63" fmla="*/ 102 h 293"/>
                  <a:gd name="T64" fmla="*/ 109 w 293"/>
                  <a:gd name="T65" fmla="*/ 267 h 293"/>
                  <a:gd name="T66" fmla="*/ 96 w 293"/>
                  <a:gd name="T67" fmla="*/ 290 h 293"/>
                  <a:gd name="T68" fmla="*/ 73 w 293"/>
                  <a:gd name="T69" fmla="*/ 278 h 293"/>
                  <a:gd name="T70" fmla="*/ 3 w 293"/>
                  <a:gd name="T71" fmla="*/ 38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3" h="293">
                    <a:moveTo>
                      <a:pt x="3" y="38"/>
                    </a:moveTo>
                    <a:cubicBezTo>
                      <a:pt x="0" y="28"/>
                      <a:pt x="6" y="18"/>
                      <a:pt x="16" y="15"/>
                    </a:cubicBezTo>
                    <a:cubicBezTo>
                      <a:pt x="26" y="12"/>
                      <a:pt x="37" y="18"/>
                      <a:pt x="39" y="28"/>
                    </a:cubicBezTo>
                    <a:cubicBezTo>
                      <a:pt x="50" y="65"/>
                      <a:pt x="50" y="65"/>
                      <a:pt x="50" y="65"/>
                    </a:cubicBezTo>
                    <a:cubicBezTo>
                      <a:pt x="63" y="60"/>
                      <a:pt x="77" y="56"/>
                      <a:pt x="91" y="53"/>
                    </a:cubicBezTo>
                    <a:cubicBezTo>
                      <a:pt x="91" y="53"/>
                      <a:pt x="91" y="53"/>
                      <a:pt x="91" y="53"/>
                    </a:cubicBezTo>
                    <a:cubicBezTo>
                      <a:pt x="103" y="50"/>
                      <a:pt x="115" y="49"/>
                      <a:pt x="127" y="48"/>
                    </a:cubicBezTo>
                    <a:cubicBezTo>
                      <a:pt x="127" y="19"/>
                      <a:pt x="127" y="19"/>
                      <a:pt x="127" y="19"/>
                    </a:cubicBezTo>
                    <a:cubicBezTo>
                      <a:pt x="127" y="8"/>
                      <a:pt x="136" y="0"/>
                      <a:pt x="146" y="0"/>
                    </a:cubicBezTo>
                    <a:cubicBezTo>
                      <a:pt x="157" y="0"/>
                      <a:pt x="165" y="8"/>
                      <a:pt x="165" y="19"/>
                    </a:cubicBezTo>
                    <a:cubicBezTo>
                      <a:pt x="165" y="48"/>
                      <a:pt x="165" y="48"/>
                      <a:pt x="165" y="48"/>
                    </a:cubicBezTo>
                    <a:cubicBezTo>
                      <a:pt x="178" y="49"/>
                      <a:pt x="190" y="50"/>
                      <a:pt x="202" y="53"/>
                    </a:cubicBezTo>
                    <a:cubicBezTo>
                      <a:pt x="202" y="53"/>
                      <a:pt x="202" y="53"/>
                      <a:pt x="202" y="53"/>
                    </a:cubicBezTo>
                    <a:cubicBezTo>
                      <a:pt x="202" y="53"/>
                      <a:pt x="202" y="53"/>
                      <a:pt x="202" y="53"/>
                    </a:cubicBezTo>
                    <a:cubicBezTo>
                      <a:pt x="216" y="56"/>
                      <a:pt x="229" y="60"/>
                      <a:pt x="242" y="65"/>
                    </a:cubicBezTo>
                    <a:cubicBezTo>
                      <a:pt x="253" y="28"/>
                      <a:pt x="253" y="28"/>
                      <a:pt x="253" y="28"/>
                    </a:cubicBezTo>
                    <a:cubicBezTo>
                      <a:pt x="256" y="18"/>
                      <a:pt x="267" y="12"/>
                      <a:pt x="277" y="15"/>
                    </a:cubicBezTo>
                    <a:cubicBezTo>
                      <a:pt x="287" y="18"/>
                      <a:pt x="293" y="28"/>
                      <a:pt x="290" y="38"/>
                    </a:cubicBezTo>
                    <a:cubicBezTo>
                      <a:pt x="220" y="278"/>
                      <a:pt x="220" y="278"/>
                      <a:pt x="220" y="278"/>
                    </a:cubicBezTo>
                    <a:cubicBezTo>
                      <a:pt x="217" y="288"/>
                      <a:pt x="206" y="293"/>
                      <a:pt x="196" y="290"/>
                    </a:cubicBezTo>
                    <a:cubicBezTo>
                      <a:pt x="186" y="288"/>
                      <a:pt x="180" y="277"/>
                      <a:pt x="183" y="267"/>
                    </a:cubicBezTo>
                    <a:cubicBezTo>
                      <a:pt x="232" y="102"/>
                      <a:pt x="232" y="102"/>
                      <a:pt x="232" y="102"/>
                    </a:cubicBezTo>
                    <a:cubicBezTo>
                      <a:pt x="220" y="97"/>
                      <a:pt x="207" y="93"/>
                      <a:pt x="194" y="90"/>
                    </a:cubicBezTo>
                    <a:cubicBezTo>
                      <a:pt x="194" y="90"/>
                      <a:pt x="194" y="90"/>
                      <a:pt x="194" y="90"/>
                    </a:cubicBezTo>
                    <a:cubicBezTo>
                      <a:pt x="185" y="88"/>
                      <a:pt x="175" y="87"/>
                      <a:pt x="165" y="86"/>
                    </a:cubicBezTo>
                    <a:cubicBezTo>
                      <a:pt x="165" y="132"/>
                      <a:pt x="165" y="132"/>
                      <a:pt x="165" y="132"/>
                    </a:cubicBezTo>
                    <a:cubicBezTo>
                      <a:pt x="165" y="143"/>
                      <a:pt x="157" y="151"/>
                      <a:pt x="146" y="151"/>
                    </a:cubicBezTo>
                    <a:cubicBezTo>
                      <a:pt x="136" y="151"/>
                      <a:pt x="127" y="143"/>
                      <a:pt x="127" y="132"/>
                    </a:cubicBezTo>
                    <a:cubicBezTo>
                      <a:pt x="127" y="86"/>
                      <a:pt x="127" y="86"/>
                      <a:pt x="127" y="86"/>
                    </a:cubicBezTo>
                    <a:cubicBezTo>
                      <a:pt x="118" y="87"/>
                      <a:pt x="108" y="88"/>
                      <a:pt x="99" y="90"/>
                    </a:cubicBezTo>
                    <a:cubicBezTo>
                      <a:pt x="99" y="90"/>
                      <a:pt x="99" y="90"/>
                      <a:pt x="99" y="90"/>
                    </a:cubicBezTo>
                    <a:cubicBezTo>
                      <a:pt x="85" y="93"/>
                      <a:pt x="73" y="97"/>
                      <a:pt x="61" y="102"/>
                    </a:cubicBezTo>
                    <a:cubicBezTo>
                      <a:pt x="109" y="267"/>
                      <a:pt x="109" y="267"/>
                      <a:pt x="109" y="267"/>
                    </a:cubicBezTo>
                    <a:cubicBezTo>
                      <a:pt x="112" y="277"/>
                      <a:pt x="106" y="288"/>
                      <a:pt x="96" y="290"/>
                    </a:cubicBezTo>
                    <a:cubicBezTo>
                      <a:pt x="86" y="293"/>
                      <a:pt x="76" y="288"/>
                      <a:pt x="73" y="278"/>
                    </a:cubicBezTo>
                    <a:cubicBezTo>
                      <a:pt x="3" y="38"/>
                      <a:pt x="3" y="38"/>
                      <a:pt x="3" y="38"/>
                    </a:cubicBezTo>
                    <a:close/>
                  </a:path>
                </a:pathLst>
              </a:custGeom>
              <a:solidFill>
                <a:srgbClr val="3AD1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6574681" y="4029075"/>
            <a:ext cx="1530350" cy="1524000"/>
            <a:chOff x="6574681" y="4029075"/>
            <a:chExt cx="1530350" cy="1524000"/>
          </a:xfrm>
        </p:grpSpPr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6574681" y="4029075"/>
              <a:ext cx="1530350" cy="1524000"/>
            </a:xfrm>
            <a:custGeom>
              <a:avLst/>
              <a:gdLst>
                <a:gd name="T0" fmla="*/ 38 w 512"/>
                <a:gd name="T1" fmla="*/ 121 h 510"/>
                <a:gd name="T2" fmla="*/ 62 w 512"/>
                <a:gd name="T3" fmla="*/ 89 h 510"/>
                <a:gd name="T4" fmla="*/ 78 w 512"/>
                <a:gd name="T5" fmla="*/ 86 h 510"/>
                <a:gd name="T6" fmla="*/ 110 w 512"/>
                <a:gd name="T7" fmla="*/ 99 h 510"/>
                <a:gd name="T8" fmla="*/ 171 w 512"/>
                <a:gd name="T9" fmla="*/ 96 h 510"/>
                <a:gd name="T10" fmla="*/ 191 w 512"/>
                <a:gd name="T11" fmla="*/ 64 h 510"/>
                <a:gd name="T12" fmla="*/ 196 w 512"/>
                <a:gd name="T13" fmla="*/ 7 h 510"/>
                <a:gd name="T14" fmla="*/ 246 w 512"/>
                <a:gd name="T15" fmla="*/ 0 h 510"/>
                <a:gd name="T16" fmla="*/ 270 w 512"/>
                <a:gd name="T17" fmla="*/ 60 h 510"/>
                <a:gd name="T18" fmla="*/ 291 w 512"/>
                <a:gd name="T19" fmla="*/ 78 h 510"/>
                <a:gd name="T20" fmla="*/ 362 w 512"/>
                <a:gd name="T21" fmla="*/ 61 h 510"/>
                <a:gd name="T22" fmla="*/ 388 w 512"/>
                <a:gd name="T23" fmla="*/ 39 h 510"/>
                <a:gd name="T24" fmla="*/ 394 w 512"/>
                <a:gd name="T25" fmla="*/ 42 h 510"/>
                <a:gd name="T26" fmla="*/ 411 w 512"/>
                <a:gd name="T27" fmla="*/ 108 h 510"/>
                <a:gd name="T28" fmla="*/ 423 w 512"/>
                <a:gd name="T29" fmla="*/ 185 h 510"/>
                <a:gd name="T30" fmla="*/ 437 w 512"/>
                <a:gd name="T31" fmla="*/ 191 h 510"/>
                <a:gd name="T32" fmla="*/ 488 w 512"/>
                <a:gd name="T33" fmla="*/ 195 h 510"/>
                <a:gd name="T34" fmla="*/ 506 w 512"/>
                <a:gd name="T35" fmla="*/ 211 h 510"/>
                <a:gd name="T36" fmla="*/ 479 w 512"/>
                <a:gd name="T37" fmla="*/ 259 h 510"/>
                <a:gd name="T38" fmla="*/ 474 w 512"/>
                <a:gd name="T39" fmla="*/ 261 h 510"/>
                <a:gd name="T40" fmla="*/ 424 w 512"/>
                <a:gd name="T41" fmla="*/ 323 h 510"/>
                <a:gd name="T42" fmla="*/ 430 w 512"/>
                <a:gd name="T43" fmla="*/ 338 h 510"/>
                <a:gd name="T44" fmla="*/ 472 w 512"/>
                <a:gd name="T45" fmla="*/ 390 h 510"/>
                <a:gd name="T46" fmla="*/ 443 w 512"/>
                <a:gd name="T47" fmla="*/ 430 h 510"/>
                <a:gd name="T48" fmla="*/ 382 w 512"/>
                <a:gd name="T49" fmla="*/ 404 h 510"/>
                <a:gd name="T50" fmla="*/ 355 w 512"/>
                <a:gd name="T51" fmla="*/ 406 h 510"/>
                <a:gd name="T52" fmla="*/ 317 w 512"/>
                <a:gd name="T53" fmla="*/ 467 h 510"/>
                <a:gd name="T54" fmla="*/ 264 w 512"/>
                <a:gd name="T55" fmla="*/ 510 h 510"/>
                <a:gd name="T56" fmla="*/ 241 w 512"/>
                <a:gd name="T57" fmla="*/ 455 h 510"/>
                <a:gd name="T58" fmla="*/ 217 w 512"/>
                <a:gd name="T59" fmla="*/ 432 h 510"/>
                <a:gd name="T60" fmla="*/ 149 w 512"/>
                <a:gd name="T61" fmla="*/ 449 h 510"/>
                <a:gd name="T62" fmla="*/ 123 w 512"/>
                <a:gd name="T63" fmla="*/ 471 h 510"/>
                <a:gd name="T64" fmla="*/ 118 w 512"/>
                <a:gd name="T65" fmla="*/ 471 h 510"/>
                <a:gd name="T66" fmla="*/ 97 w 512"/>
                <a:gd name="T67" fmla="*/ 403 h 510"/>
                <a:gd name="T68" fmla="*/ 99 w 512"/>
                <a:gd name="T69" fmla="*/ 398 h 510"/>
                <a:gd name="T70" fmla="*/ 110 w 512"/>
                <a:gd name="T71" fmla="*/ 368 h 510"/>
                <a:gd name="T72" fmla="*/ 86 w 512"/>
                <a:gd name="T73" fmla="*/ 325 h 510"/>
                <a:gd name="T74" fmla="*/ 70 w 512"/>
                <a:gd name="T75" fmla="*/ 320 h 510"/>
                <a:gd name="T76" fmla="*/ 38 w 512"/>
                <a:gd name="T77" fmla="*/ 318 h 510"/>
                <a:gd name="T78" fmla="*/ 7 w 512"/>
                <a:gd name="T79" fmla="*/ 314 h 510"/>
                <a:gd name="T80" fmla="*/ 0 w 512"/>
                <a:gd name="T81" fmla="*/ 273 h 510"/>
                <a:gd name="T82" fmla="*/ 8 w 512"/>
                <a:gd name="T83" fmla="*/ 262 h 510"/>
                <a:gd name="T84" fmla="*/ 32 w 512"/>
                <a:gd name="T85" fmla="*/ 252 h 510"/>
                <a:gd name="T86" fmla="*/ 85 w 512"/>
                <a:gd name="T87" fmla="*/ 191 h 510"/>
                <a:gd name="T88" fmla="*/ 79 w 512"/>
                <a:gd name="T89" fmla="*/ 172 h 510"/>
                <a:gd name="T90" fmla="*/ 38 w 512"/>
                <a:gd name="T91" fmla="*/ 121 h 510"/>
                <a:gd name="T92" fmla="*/ 254 w 512"/>
                <a:gd name="T93" fmla="*/ 388 h 510"/>
                <a:gd name="T94" fmla="*/ 387 w 512"/>
                <a:gd name="T95" fmla="*/ 257 h 510"/>
                <a:gd name="T96" fmla="*/ 255 w 512"/>
                <a:gd name="T97" fmla="*/ 123 h 510"/>
                <a:gd name="T98" fmla="*/ 122 w 512"/>
                <a:gd name="T99" fmla="*/ 255 h 510"/>
                <a:gd name="T100" fmla="*/ 254 w 512"/>
                <a:gd name="T101" fmla="*/ 388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12" h="510">
                  <a:moveTo>
                    <a:pt x="38" y="121"/>
                  </a:moveTo>
                  <a:cubicBezTo>
                    <a:pt x="46" y="110"/>
                    <a:pt x="53" y="99"/>
                    <a:pt x="62" y="89"/>
                  </a:cubicBezTo>
                  <a:cubicBezTo>
                    <a:pt x="65" y="86"/>
                    <a:pt x="73" y="85"/>
                    <a:pt x="78" y="86"/>
                  </a:cubicBezTo>
                  <a:cubicBezTo>
                    <a:pt x="89" y="89"/>
                    <a:pt x="100" y="93"/>
                    <a:pt x="110" y="99"/>
                  </a:cubicBezTo>
                  <a:cubicBezTo>
                    <a:pt x="131" y="113"/>
                    <a:pt x="149" y="110"/>
                    <a:pt x="171" y="96"/>
                  </a:cubicBezTo>
                  <a:cubicBezTo>
                    <a:pt x="184" y="87"/>
                    <a:pt x="190" y="79"/>
                    <a:pt x="191" y="64"/>
                  </a:cubicBezTo>
                  <a:cubicBezTo>
                    <a:pt x="191" y="45"/>
                    <a:pt x="194" y="27"/>
                    <a:pt x="196" y="7"/>
                  </a:cubicBezTo>
                  <a:cubicBezTo>
                    <a:pt x="212" y="5"/>
                    <a:pt x="228" y="2"/>
                    <a:pt x="246" y="0"/>
                  </a:cubicBezTo>
                  <a:cubicBezTo>
                    <a:pt x="254" y="20"/>
                    <a:pt x="263" y="40"/>
                    <a:pt x="270" y="60"/>
                  </a:cubicBezTo>
                  <a:cubicBezTo>
                    <a:pt x="274" y="71"/>
                    <a:pt x="281" y="74"/>
                    <a:pt x="291" y="78"/>
                  </a:cubicBezTo>
                  <a:cubicBezTo>
                    <a:pt x="320" y="92"/>
                    <a:pt x="342" y="83"/>
                    <a:pt x="362" y="61"/>
                  </a:cubicBezTo>
                  <a:cubicBezTo>
                    <a:pt x="370" y="52"/>
                    <a:pt x="379" y="46"/>
                    <a:pt x="388" y="39"/>
                  </a:cubicBezTo>
                  <a:cubicBezTo>
                    <a:pt x="390" y="40"/>
                    <a:pt x="392" y="41"/>
                    <a:pt x="394" y="42"/>
                  </a:cubicBezTo>
                  <a:cubicBezTo>
                    <a:pt x="430" y="67"/>
                    <a:pt x="433" y="69"/>
                    <a:pt x="411" y="108"/>
                  </a:cubicBezTo>
                  <a:cubicBezTo>
                    <a:pt x="392" y="140"/>
                    <a:pt x="410" y="161"/>
                    <a:pt x="423" y="185"/>
                  </a:cubicBezTo>
                  <a:cubicBezTo>
                    <a:pt x="425" y="188"/>
                    <a:pt x="432" y="190"/>
                    <a:pt x="437" y="191"/>
                  </a:cubicBezTo>
                  <a:cubicBezTo>
                    <a:pt x="454" y="193"/>
                    <a:pt x="471" y="194"/>
                    <a:pt x="488" y="195"/>
                  </a:cubicBezTo>
                  <a:cubicBezTo>
                    <a:pt x="500" y="195"/>
                    <a:pt x="504" y="200"/>
                    <a:pt x="506" y="211"/>
                  </a:cubicBezTo>
                  <a:cubicBezTo>
                    <a:pt x="512" y="246"/>
                    <a:pt x="512" y="246"/>
                    <a:pt x="479" y="259"/>
                  </a:cubicBezTo>
                  <a:cubicBezTo>
                    <a:pt x="478" y="260"/>
                    <a:pt x="476" y="261"/>
                    <a:pt x="474" y="261"/>
                  </a:cubicBezTo>
                  <a:cubicBezTo>
                    <a:pt x="437" y="266"/>
                    <a:pt x="430" y="294"/>
                    <a:pt x="424" y="323"/>
                  </a:cubicBezTo>
                  <a:cubicBezTo>
                    <a:pt x="423" y="327"/>
                    <a:pt x="426" y="334"/>
                    <a:pt x="430" y="338"/>
                  </a:cubicBezTo>
                  <a:cubicBezTo>
                    <a:pt x="443" y="355"/>
                    <a:pt x="458" y="372"/>
                    <a:pt x="472" y="390"/>
                  </a:cubicBezTo>
                  <a:cubicBezTo>
                    <a:pt x="462" y="403"/>
                    <a:pt x="453" y="416"/>
                    <a:pt x="443" y="430"/>
                  </a:cubicBezTo>
                  <a:cubicBezTo>
                    <a:pt x="422" y="421"/>
                    <a:pt x="402" y="413"/>
                    <a:pt x="382" y="404"/>
                  </a:cubicBezTo>
                  <a:cubicBezTo>
                    <a:pt x="372" y="399"/>
                    <a:pt x="365" y="402"/>
                    <a:pt x="355" y="406"/>
                  </a:cubicBezTo>
                  <a:cubicBezTo>
                    <a:pt x="326" y="418"/>
                    <a:pt x="317" y="437"/>
                    <a:pt x="317" y="467"/>
                  </a:cubicBezTo>
                  <a:cubicBezTo>
                    <a:pt x="315" y="508"/>
                    <a:pt x="312" y="507"/>
                    <a:pt x="264" y="510"/>
                  </a:cubicBezTo>
                  <a:cubicBezTo>
                    <a:pt x="256" y="492"/>
                    <a:pt x="248" y="474"/>
                    <a:pt x="241" y="455"/>
                  </a:cubicBezTo>
                  <a:cubicBezTo>
                    <a:pt x="237" y="442"/>
                    <a:pt x="230" y="437"/>
                    <a:pt x="217" y="432"/>
                  </a:cubicBezTo>
                  <a:cubicBezTo>
                    <a:pt x="189" y="421"/>
                    <a:pt x="169" y="428"/>
                    <a:pt x="149" y="449"/>
                  </a:cubicBezTo>
                  <a:cubicBezTo>
                    <a:pt x="142" y="458"/>
                    <a:pt x="131" y="464"/>
                    <a:pt x="123" y="471"/>
                  </a:cubicBezTo>
                  <a:cubicBezTo>
                    <a:pt x="120" y="471"/>
                    <a:pt x="119" y="471"/>
                    <a:pt x="118" y="471"/>
                  </a:cubicBezTo>
                  <a:cubicBezTo>
                    <a:pt x="80" y="445"/>
                    <a:pt x="80" y="445"/>
                    <a:pt x="97" y="403"/>
                  </a:cubicBezTo>
                  <a:cubicBezTo>
                    <a:pt x="98" y="402"/>
                    <a:pt x="99" y="400"/>
                    <a:pt x="99" y="398"/>
                  </a:cubicBezTo>
                  <a:cubicBezTo>
                    <a:pt x="103" y="388"/>
                    <a:pt x="112" y="377"/>
                    <a:pt x="110" y="368"/>
                  </a:cubicBezTo>
                  <a:cubicBezTo>
                    <a:pt x="105" y="353"/>
                    <a:pt x="95" y="339"/>
                    <a:pt x="86" y="325"/>
                  </a:cubicBezTo>
                  <a:cubicBezTo>
                    <a:pt x="83" y="321"/>
                    <a:pt x="75" y="321"/>
                    <a:pt x="70" y="320"/>
                  </a:cubicBezTo>
                  <a:cubicBezTo>
                    <a:pt x="59" y="319"/>
                    <a:pt x="48" y="319"/>
                    <a:pt x="38" y="318"/>
                  </a:cubicBezTo>
                  <a:cubicBezTo>
                    <a:pt x="28" y="317"/>
                    <a:pt x="18" y="315"/>
                    <a:pt x="7" y="314"/>
                  </a:cubicBezTo>
                  <a:cubicBezTo>
                    <a:pt x="4" y="300"/>
                    <a:pt x="1" y="287"/>
                    <a:pt x="0" y="273"/>
                  </a:cubicBezTo>
                  <a:cubicBezTo>
                    <a:pt x="0" y="269"/>
                    <a:pt x="4" y="264"/>
                    <a:pt x="8" y="262"/>
                  </a:cubicBezTo>
                  <a:cubicBezTo>
                    <a:pt x="15" y="257"/>
                    <a:pt x="23" y="253"/>
                    <a:pt x="32" y="252"/>
                  </a:cubicBezTo>
                  <a:cubicBezTo>
                    <a:pt x="66" y="245"/>
                    <a:pt x="82" y="224"/>
                    <a:pt x="85" y="191"/>
                  </a:cubicBezTo>
                  <a:cubicBezTo>
                    <a:pt x="85" y="185"/>
                    <a:pt x="83" y="177"/>
                    <a:pt x="79" y="172"/>
                  </a:cubicBezTo>
                  <a:cubicBezTo>
                    <a:pt x="66" y="155"/>
                    <a:pt x="52" y="139"/>
                    <a:pt x="38" y="121"/>
                  </a:cubicBezTo>
                  <a:close/>
                  <a:moveTo>
                    <a:pt x="254" y="388"/>
                  </a:moveTo>
                  <a:cubicBezTo>
                    <a:pt x="328" y="388"/>
                    <a:pt x="387" y="330"/>
                    <a:pt x="387" y="257"/>
                  </a:cubicBezTo>
                  <a:cubicBezTo>
                    <a:pt x="387" y="182"/>
                    <a:pt x="329" y="123"/>
                    <a:pt x="255" y="123"/>
                  </a:cubicBezTo>
                  <a:cubicBezTo>
                    <a:pt x="182" y="123"/>
                    <a:pt x="123" y="182"/>
                    <a:pt x="122" y="255"/>
                  </a:cubicBezTo>
                  <a:cubicBezTo>
                    <a:pt x="122" y="328"/>
                    <a:pt x="181" y="387"/>
                    <a:pt x="254" y="388"/>
                  </a:cubicBez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grpSp>
          <p:nvGrpSpPr>
            <p:cNvPr id="34" name="组合 33"/>
            <p:cNvGrpSpPr>
              <a:grpSpLocks noChangeAspect="1"/>
            </p:cNvGrpSpPr>
            <p:nvPr/>
          </p:nvGrpSpPr>
          <p:grpSpPr>
            <a:xfrm>
              <a:off x="7181247" y="4650417"/>
              <a:ext cx="317217" cy="269913"/>
              <a:chOff x="7909299" y="3772690"/>
              <a:chExt cx="667095" cy="567616"/>
            </a:xfrm>
            <a:solidFill>
              <a:schemeClr val="bg1"/>
            </a:solidFill>
          </p:grpSpPr>
          <p:sp>
            <p:nvSpPr>
              <p:cNvPr id="35" name="Freeform 16"/>
              <p:cNvSpPr>
                <a:spLocks noEditPoints="1"/>
              </p:cNvSpPr>
              <p:nvPr/>
            </p:nvSpPr>
            <p:spPr bwMode="auto">
              <a:xfrm>
                <a:off x="7909299" y="3772690"/>
                <a:ext cx="623207" cy="567616"/>
              </a:xfrm>
              <a:custGeom>
                <a:avLst/>
                <a:gdLst>
                  <a:gd name="T0" fmla="*/ 499 w 721"/>
                  <a:gd name="T1" fmla="*/ 196 h 657"/>
                  <a:gd name="T2" fmla="*/ 637 w 721"/>
                  <a:gd name="T3" fmla="*/ 322 h 657"/>
                  <a:gd name="T4" fmla="*/ 646 w 721"/>
                  <a:gd name="T5" fmla="*/ 329 h 657"/>
                  <a:gd name="T6" fmla="*/ 672 w 721"/>
                  <a:gd name="T7" fmla="*/ 353 h 657"/>
                  <a:gd name="T8" fmla="*/ 686 w 721"/>
                  <a:gd name="T9" fmla="*/ 367 h 657"/>
                  <a:gd name="T10" fmla="*/ 669 w 721"/>
                  <a:gd name="T11" fmla="*/ 472 h 657"/>
                  <a:gd name="T12" fmla="*/ 611 w 721"/>
                  <a:gd name="T13" fmla="*/ 550 h 657"/>
                  <a:gd name="T14" fmla="*/ 539 w 721"/>
                  <a:gd name="T15" fmla="*/ 598 h 657"/>
                  <a:gd name="T16" fmla="*/ 439 w 721"/>
                  <a:gd name="T17" fmla="*/ 633 h 657"/>
                  <a:gd name="T18" fmla="*/ 433 w 721"/>
                  <a:gd name="T19" fmla="*/ 629 h 657"/>
                  <a:gd name="T20" fmla="*/ 449 w 721"/>
                  <a:gd name="T21" fmla="*/ 594 h 657"/>
                  <a:gd name="T22" fmla="*/ 481 w 721"/>
                  <a:gd name="T23" fmla="*/ 606 h 657"/>
                  <a:gd name="T24" fmla="*/ 501 w 721"/>
                  <a:gd name="T25" fmla="*/ 591 h 657"/>
                  <a:gd name="T26" fmla="*/ 501 w 721"/>
                  <a:gd name="T27" fmla="*/ 577 h 657"/>
                  <a:gd name="T28" fmla="*/ 452 w 721"/>
                  <a:gd name="T29" fmla="*/ 538 h 657"/>
                  <a:gd name="T30" fmla="*/ 449 w 721"/>
                  <a:gd name="T31" fmla="*/ 511 h 657"/>
                  <a:gd name="T32" fmla="*/ 475 w 721"/>
                  <a:gd name="T33" fmla="*/ 508 h 657"/>
                  <a:gd name="T34" fmla="*/ 530 w 721"/>
                  <a:gd name="T35" fmla="*/ 551 h 657"/>
                  <a:gd name="T36" fmla="*/ 567 w 721"/>
                  <a:gd name="T37" fmla="*/ 557 h 657"/>
                  <a:gd name="T38" fmla="*/ 572 w 721"/>
                  <a:gd name="T39" fmla="*/ 549 h 657"/>
                  <a:gd name="T40" fmla="*/ 570 w 721"/>
                  <a:gd name="T41" fmla="*/ 532 h 657"/>
                  <a:gd name="T42" fmla="*/ 506 w 721"/>
                  <a:gd name="T43" fmla="*/ 481 h 657"/>
                  <a:gd name="T44" fmla="*/ 503 w 721"/>
                  <a:gd name="T45" fmla="*/ 455 h 657"/>
                  <a:gd name="T46" fmla="*/ 529 w 721"/>
                  <a:gd name="T47" fmla="*/ 451 h 657"/>
                  <a:gd name="T48" fmla="*/ 596 w 721"/>
                  <a:gd name="T49" fmla="*/ 504 h 657"/>
                  <a:gd name="T50" fmla="*/ 598 w 721"/>
                  <a:gd name="T51" fmla="*/ 505 h 657"/>
                  <a:gd name="T52" fmla="*/ 620 w 721"/>
                  <a:gd name="T53" fmla="*/ 467 h 657"/>
                  <a:gd name="T54" fmla="*/ 549 w 721"/>
                  <a:gd name="T55" fmla="*/ 414 h 657"/>
                  <a:gd name="T56" fmla="*/ 546 w 721"/>
                  <a:gd name="T57" fmla="*/ 388 h 657"/>
                  <a:gd name="T58" fmla="*/ 572 w 721"/>
                  <a:gd name="T59" fmla="*/ 384 h 657"/>
                  <a:gd name="T60" fmla="*/ 642 w 721"/>
                  <a:gd name="T61" fmla="*/ 437 h 657"/>
                  <a:gd name="T62" fmla="*/ 663 w 721"/>
                  <a:gd name="T63" fmla="*/ 429 h 657"/>
                  <a:gd name="T64" fmla="*/ 659 w 721"/>
                  <a:gd name="T65" fmla="*/ 394 h 657"/>
                  <a:gd name="T66" fmla="*/ 645 w 721"/>
                  <a:gd name="T67" fmla="*/ 379 h 657"/>
                  <a:gd name="T68" fmla="*/ 457 w 721"/>
                  <a:gd name="T69" fmla="*/ 209 h 657"/>
                  <a:gd name="T70" fmla="*/ 462 w 721"/>
                  <a:gd name="T71" fmla="*/ 198 h 657"/>
                  <a:gd name="T72" fmla="*/ 496 w 721"/>
                  <a:gd name="T73" fmla="*/ 196 h 657"/>
                  <a:gd name="T74" fmla="*/ 499 w 721"/>
                  <a:gd name="T75" fmla="*/ 196 h 657"/>
                  <a:gd name="T76" fmla="*/ 86 w 721"/>
                  <a:gd name="T77" fmla="*/ 355 h 657"/>
                  <a:gd name="T78" fmla="*/ 59 w 721"/>
                  <a:gd name="T79" fmla="*/ 262 h 657"/>
                  <a:gd name="T80" fmla="*/ 35 w 721"/>
                  <a:gd name="T81" fmla="*/ 239 h 657"/>
                  <a:gd name="T82" fmla="*/ 0 w 721"/>
                  <a:gd name="T83" fmla="*/ 176 h 657"/>
                  <a:gd name="T84" fmla="*/ 16 w 721"/>
                  <a:gd name="T85" fmla="*/ 135 h 657"/>
                  <a:gd name="T86" fmla="*/ 116 w 721"/>
                  <a:gd name="T87" fmla="*/ 27 h 657"/>
                  <a:gd name="T88" fmla="*/ 199 w 721"/>
                  <a:gd name="T89" fmla="*/ 20 h 657"/>
                  <a:gd name="T90" fmla="*/ 242 w 721"/>
                  <a:gd name="T91" fmla="*/ 46 h 657"/>
                  <a:gd name="T92" fmla="*/ 254 w 721"/>
                  <a:gd name="T93" fmla="*/ 50 h 657"/>
                  <a:gd name="T94" fmla="*/ 350 w 721"/>
                  <a:gd name="T95" fmla="*/ 33 h 657"/>
                  <a:gd name="T96" fmla="*/ 284 w 721"/>
                  <a:gd name="T97" fmla="*/ 82 h 657"/>
                  <a:gd name="T98" fmla="*/ 260 w 721"/>
                  <a:gd name="T99" fmla="*/ 87 h 657"/>
                  <a:gd name="T100" fmla="*/ 195 w 721"/>
                  <a:gd name="T101" fmla="*/ 64 h 657"/>
                  <a:gd name="T102" fmla="*/ 176 w 721"/>
                  <a:gd name="T103" fmla="*/ 50 h 657"/>
                  <a:gd name="T104" fmla="*/ 144 w 721"/>
                  <a:gd name="T105" fmla="*/ 53 h 657"/>
                  <a:gd name="T106" fmla="*/ 44 w 721"/>
                  <a:gd name="T107" fmla="*/ 161 h 657"/>
                  <a:gd name="T108" fmla="*/ 44 w 721"/>
                  <a:gd name="T109" fmla="*/ 193 h 657"/>
                  <a:gd name="T110" fmla="*/ 69 w 721"/>
                  <a:gd name="T111" fmla="*/ 220 h 657"/>
                  <a:gd name="T112" fmla="*/ 97 w 721"/>
                  <a:gd name="T113" fmla="*/ 257 h 657"/>
                  <a:gd name="T114" fmla="*/ 115 w 721"/>
                  <a:gd name="T115" fmla="*/ 330 h 657"/>
                  <a:gd name="T116" fmla="*/ 86 w 721"/>
                  <a:gd name="T117" fmla="*/ 355 h 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21" h="657">
                    <a:moveTo>
                      <a:pt x="499" y="196"/>
                    </a:moveTo>
                    <a:cubicBezTo>
                      <a:pt x="545" y="237"/>
                      <a:pt x="592" y="279"/>
                      <a:pt x="637" y="322"/>
                    </a:cubicBezTo>
                    <a:cubicBezTo>
                      <a:pt x="640" y="325"/>
                      <a:pt x="643" y="327"/>
                      <a:pt x="646" y="329"/>
                    </a:cubicBezTo>
                    <a:cubicBezTo>
                      <a:pt x="672" y="353"/>
                      <a:pt x="672" y="353"/>
                      <a:pt x="672" y="353"/>
                    </a:cubicBezTo>
                    <a:cubicBezTo>
                      <a:pt x="686" y="367"/>
                      <a:pt x="686" y="367"/>
                      <a:pt x="686" y="367"/>
                    </a:cubicBezTo>
                    <a:cubicBezTo>
                      <a:pt x="721" y="403"/>
                      <a:pt x="707" y="456"/>
                      <a:pt x="669" y="472"/>
                    </a:cubicBezTo>
                    <a:cubicBezTo>
                      <a:pt x="685" y="513"/>
                      <a:pt x="652" y="552"/>
                      <a:pt x="611" y="550"/>
                    </a:cubicBezTo>
                    <a:cubicBezTo>
                      <a:pt x="606" y="584"/>
                      <a:pt x="574" y="607"/>
                      <a:pt x="539" y="598"/>
                    </a:cubicBezTo>
                    <a:cubicBezTo>
                      <a:pt x="529" y="641"/>
                      <a:pt x="479" y="657"/>
                      <a:pt x="439" y="633"/>
                    </a:cubicBezTo>
                    <a:cubicBezTo>
                      <a:pt x="433" y="629"/>
                      <a:pt x="433" y="629"/>
                      <a:pt x="433" y="629"/>
                    </a:cubicBezTo>
                    <a:cubicBezTo>
                      <a:pt x="441" y="619"/>
                      <a:pt x="446" y="607"/>
                      <a:pt x="449" y="594"/>
                    </a:cubicBezTo>
                    <a:cubicBezTo>
                      <a:pt x="460" y="601"/>
                      <a:pt x="468" y="607"/>
                      <a:pt x="481" y="606"/>
                    </a:cubicBezTo>
                    <a:cubicBezTo>
                      <a:pt x="490" y="605"/>
                      <a:pt x="499" y="600"/>
                      <a:pt x="501" y="591"/>
                    </a:cubicBezTo>
                    <a:cubicBezTo>
                      <a:pt x="502" y="587"/>
                      <a:pt x="502" y="583"/>
                      <a:pt x="501" y="577"/>
                    </a:cubicBezTo>
                    <a:cubicBezTo>
                      <a:pt x="452" y="538"/>
                      <a:pt x="452" y="538"/>
                      <a:pt x="452" y="538"/>
                    </a:cubicBezTo>
                    <a:cubicBezTo>
                      <a:pt x="444" y="531"/>
                      <a:pt x="442" y="519"/>
                      <a:pt x="449" y="511"/>
                    </a:cubicBezTo>
                    <a:cubicBezTo>
                      <a:pt x="455" y="503"/>
                      <a:pt x="467" y="502"/>
                      <a:pt x="475" y="508"/>
                    </a:cubicBezTo>
                    <a:cubicBezTo>
                      <a:pt x="530" y="551"/>
                      <a:pt x="530" y="551"/>
                      <a:pt x="530" y="551"/>
                    </a:cubicBezTo>
                    <a:cubicBezTo>
                      <a:pt x="543" y="562"/>
                      <a:pt x="556" y="566"/>
                      <a:pt x="567" y="557"/>
                    </a:cubicBezTo>
                    <a:cubicBezTo>
                      <a:pt x="569" y="555"/>
                      <a:pt x="571" y="552"/>
                      <a:pt x="572" y="549"/>
                    </a:cubicBezTo>
                    <a:cubicBezTo>
                      <a:pt x="574" y="544"/>
                      <a:pt x="576" y="536"/>
                      <a:pt x="570" y="532"/>
                    </a:cubicBezTo>
                    <a:cubicBezTo>
                      <a:pt x="506" y="481"/>
                      <a:pt x="506" y="481"/>
                      <a:pt x="506" y="481"/>
                    </a:cubicBezTo>
                    <a:cubicBezTo>
                      <a:pt x="498" y="475"/>
                      <a:pt x="496" y="463"/>
                      <a:pt x="503" y="455"/>
                    </a:cubicBezTo>
                    <a:cubicBezTo>
                      <a:pt x="509" y="446"/>
                      <a:pt x="521" y="445"/>
                      <a:pt x="529" y="451"/>
                    </a:cubicBezTo>
                    <a:cubicBezTo>
                      <a:pt x="596" y="504"/>
                      <a:pt x="596" y="504"/>
                      <a:pt x="596" y="504"/>
                    </a:cubicBezTo>
                    <a:cubicBezTo>
                      <a:pt x="597" y="504"/>
                      <a:pt x="597" y="505"/>
                      <a:pt x="598" y="505"/>
                    </a:cubicBezTo>
                    <a:cubicBezTo>
                      <a:pt x="620" y="525"/>
                      <a:pt x="656" y="496"/>
                      <a:pt x="620" y="467"/>
                    </a:cubicBezTo>
                    <a:cubicBezTo>
                      <a:pt x="549" y="414"/>
                      <a:pt x="549" y="414"/>
                      <a:pt x="549" y="414"/>
                    </a:cubicBezTo>
                    <a:cubicBezTo>
                      <a:pt x="541" y="408"/>
                      <a:pt x="539" y="396"/>
                      <a:pt x="546" y="388"/>
                    </a:cubicBezTo>
                    <a:cubicBezTo>
                      <a:pt x="552" y="379"/>
                      <a:pt x="564" y="378"/>
                      <a:pt x="572" y="384"/>
                    </a:cubicBezTo>
                    <a:cubicBezTo>
                      <a:pt x="642" y="437"/>
                      <a:pt x="642" y="437"/>
                      <a:pt x="642" y="437"/>
                    </a:cubicBezTo>
                    <a:cubicBezTo>
                      <a:pt x="649" y="441"/>
                      <a:pt x="659" y="436"/>
                      <a:pt x="663" y="429"/>
                    </a:cubicBezTo>
                    <a:cubicBezTo>
                      <a:pt x="671" y="419"/>
                      <a:pt x="670" y="405"/>
                      <a:pt x="659" y="394"/>
                    </a:cubicBezTo>
                    <a:cubicBezTo>
                      <a:pt x="645" y="379"/>
                      <a:pt x="645" y="379"/>
                      <a:pt x="645" y="379"/>
                    </a:cubicBezTo>
                    <a:cubicBezTo>
                      <a:pt x="457" y="209"/>
                      <a:pt x="457" y="209"/>
                      <a:pt x="457" y="209"/>
                    </a:cubicBezTo>
                    <a:cubicBezTo>
                      <a:pt x="453" y="205"/>
                      <a:pt x="456" y="198"/>
                      <a:pt x="462" y="198"/>
                    </a:cubicBezTo>
                    <a:cubicBezTo>
                      <a:pt x="473" y="198"/>
                      <a:pt x="485" y="198"/>
                      <a:pt x="496" y="196"/>
                    </a:cubicBezTo>
                    <a:cubicBezTo>
                      <a:pt x="497" y="196"/>
                      <a:pt x="498" y="196"/>
                      <a:pt x="499" y="196"/>
                    </a:cubicBezTo>
                    <a:close/>
                    <a:moveTo>
                      <a:pt x="86" y="355"/>
                    </a:moveTo>
                    <a:cubicBezTo>
                      <a:pt x="66" y="330"/>
                      <a:pt x="64" y="295"/>
                      <a:pt x="59" y="262"/>
                    </a:cubicBezTo>
                    <a:cubicBezTo>
                      <a:pt x="35" y="239"/>
                      <a:pt x="35" y="239"/>
                      <a:pt x="35" y="239"/>
                    </a:cubicBezTo>
                    <a:cubicBezTo>
                      <a:pt x="17" y="219"/>
                      <a:pt x="0" y="205"/>
                      <a:pt x="0" y="176"/>
                    </a:cubicBezTo>
                    <a:cubicBezTo>
                      <a:pt x="0" y="161"/>
                      <a:pt x="6" y="147"/>
                      <a:pt x="16" y="135"/>
                    </a:cubicBezTo>
                    <a:cubicBezTo>
                      <a:pt x="116" y="27"/>
                      <a:pt x="116" y="27"/>
                      <a:pt x="116" y="27"/>
                    </a:cubicBezTo>
                    <a:cubicBezTo>
                      <a:pt x="138" y="3"/>
                      <a:pt x="174" y="0"/>
                      <a:pt x="199" y="20"/>
                    </a:cubicBezTo>
                    <a:cubicBezTo>
                      <a:pt x="215" y="31"/>
                      <a:pt x="221" y="38"/>
                      <a:pt x="242" y="46"/>
                    </a:cubicBezTo>
                    <a:cubicBezTo>
                      <a:pt x="248" y="48"/>
                      <a:pt x="253" y="50"/>
                      <a:pt x="254" y="50"/>
                    </a:cubicBezTo>
                    <a:cubicBezTo>
                      <a:pt x="284" y="46"/>
                      <a:pt x="316" y="32"/>
                      <a:pt x="350" y="33"/>
                    </a:cubicBezTo>
                    <a:cubicBezTo>
                      <a:pt x="337" y="42"/>
                      <a:pt x="286" y="82"/>
                      <a:pt x="284" y="82"/>
                    </a:cubicBezTo>
                    <a:cubicBezTo>
                      <a:pt x="276" y="84"/>
                      <a:pt x="268" y="86"/>
                      <a:pt x="260" y="87"/>
                    </a:cubicBezTo>
                    <a:cubicBezTo>
                      <a:pt x="241" y="90"/>
                      <a:pt x="208" y="74"/>
                      <a:pt x="195" y="64"/>
                    </a:cubicBezTo>
                    <a:cubicBezTo>
                      <a:pt x="176" y="50"/>
                      <a:pt x="176" y="50"/>
                      <a:pt x="176" y="50"/>
                    </a:cubicBezTo>
                    <a:cubicBezTo>
                      <a:pt x="166" y="42"/>
                      <a:pt x="152" y="44"/>
                      <a:pt x="144" y="53"/>
                    </a:cubicBezTo>
                    <a:cubicBezTo>
                      <a:pt x="44" y="161"/>
                      <a:pt x="44" y="161"/>
                      <a:pt x="44" y="161"/>
                    </a:cubicBezTo>
                    <a:cubicBezTo>
                      <a:pt x="36" y="170"/>
                      <a:pt x="36" y="184"/>
                      <a:pt x="44" y="193"/>
                    </a:cubicBezTo>
                    <a:cubicBezTo>
                      <a:pt x="53" y="203"/>
                      <a:pt x="59" y="210"/>
                      <a:pt x="69" y="220"/>
                    </a:cubicBezTo>
                    <a:cubicBezTo>
                      <a:pt x="80" y="230"/>
                      <a:pt x="95" y="244"/>
                      <a:pt x="97" y="257"/>
                    </a:cubicBezTo>
                    <a:cubicBezTo>
                      <a:pt x="100" y="280"/>
                      <a:pt x="102" y="313"/>
                      <a:pt x="115" y="330"/>
                    </a:cubicBezTo>
                    <a:cubicBezTo>
                      <a:pt x="102" y="337"/>
                      <a:pt x="95" y="344"/>
                      <a:pt x="86" y="355"/>
                    </a:cubicBezTo>
                    <a:close/>
                  </a:path>
                </a:pathLst>
              </a:custGeom>
              <a:solidFill>
                <a:srgbClr val="3AD1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36" name="Freeform 17"/>
              <p:cNvSpPr>
                <a:spLocks noEditPoints="1"/>
              </p:cNvSpPr>
              <p:nvPr/>
            </p:nvSpPr>
            <p:spPr bwMode="auto">
              <a:xfrm>
                <a:off x="7980982" y="3772690"/>
                <a:ext cx="595412" cy="551158"/>
              </a:xfrm>
              <a:custGeom>
                <a:avLst/>
                <a:gdLst>
                  <a:gd name="T0" fmla="*/ 319 w 689"/>
                  <a:gd name="T1" fmla="*/ 543 h 638"/>
                  <a:gd name="T2" fmla="*/ 262 w 689"/>
                  <a:gd name="T3" fmla="*/ 538 h 638"/>
                  <a:gd name="T4" fmla="*/ 258 w 689"/>
                  <a:gd name="T5" fmla="*/ 538 h 638"/>
                  <a:gd name="T6" fmla="*/ 257 w 689"/>
                  <a:gd name="T7" fmla="*/ 535 h 638"/>
                  <a:gd name="T8" fmla="*/ 241 w 689"/>
                  <a:gd name="T9" fmla="*/ 489 h 638"/>
                  <a:gd name="T10" fmla="*/ 241 w 689"/>
                  <a:gd name="T11" fmla="*/ 489 h 638"/>
                  <a:gd name="T12" fmla="*/ 185 w 689"/>
                  <a:gd name="T13" fmla="*/ 484 h 638"/>
                  <a:gd name="T14" fmla="*/ 181 w 689"/>
                  <a:gd name="T15" fmla="*/ 484 h 638"/>
                  <a:gd name="T16" fmla="*/ 180 w 689"/>
                  <a:gd name="T17" fmla="*/ 481 h 638"/>
                  <a:gd name="T18" fmla="*/ 164 w 689"/>
                  <a:gd name="T19" fmla="*/ 435 h 638"/>
                  <a:gd name="T20" fmla="*/ 164 w 689"/>
                  <a:gd name="T21" fmla="*/ 435 h 638"/>
                  <a:gd name="T22" fmla="*/ 117 w 689"/>
                  <a:gd name="T23" fmla="*/ 425 h 638"/>
                  <a:gd name="T24" fmla="*/ 113 w 689"/>
                  <a:gd name="T25" fmla="*/ 425 h 638"/>
                  <a:gd name="T26" fmla="*/ 113 w 689"/>
                  <a:gd name="T27" fmla="*/ 421 h 638"/>
                  <a:gd name="T28" fmla="*/ 100 w 689"/>
                  <a:gd name="T29" fmla="*/ 365 h 638"/>
                  <a:gd name="T30" fmla="*/ 100 w 689"/>
                  <a:gd name="T31" fmla="*/ 365 h 638"/>
                  <a:gd name="T32" fmla="*/ 32 w 689"/>
                  <a:gd name="T33" fmla="*/ 370 h 638"/>
                  <a:gd name="T34" fmla="*/ 18 w 689"/>
                  <a:gd name="T35" fmla="*/ 386 h 638"/>
                  <a:gd name="T36" fmla="*/ 23 w 689"/>
                  <a:gd name="T37" fmla="*/ 455 h 638"/>
                  <a:gd name="T38" fmla="*/ 23 w 689"/>
                  <a:gd name="T39" fmla="*/ 455 h 638"/>
                  <a:gd name="T40" fmla="*/ 66 w 689"/>
                  <a:gd name="T41" fmla="*/ 465 h 638"/>
                  <a:gd name="T42" fmla="*/ 70 w 689"/>
                  <a:gd name="T43" fmla="*/ 466 h 638"/>
                  <a:gd name="T44" fmla="*/ 69 w 689"/>
                  <a:gd name="T45" fmla="*/ 470 h 638"/>
                  <a:gd name="T46" fmla="*/ 76 w 689"/>
                  <a:gd name="T47" fmla="*/ 536 h 638"/>
                  <a:gd name="T48" fmla="*/ 76 w 689"/>
                  <a:gd name="T49" fmla="*/ 536 h 638"/>
                  <a:gd name="T50" fmla="*/ 142 w 689"/>
                  <a:gd name="T51" fmla="*/ 534 h 638"/>
                  <a:gd name="T52" fmla="*/ 145 w 689"/>
                  <a:gd name="T53" fmla="*/ 534 h 638"/>
                  <a:gd name="T54" fmla="*/ 147 w 689"/>
                  <a:gd name="T55" fmla="*/ 537 h 638"/>
                  <a:gd name="T56" fmla="*/ 164 w 689"/>
                  <a:gd name="T57" fmla="*/ 578 h 638"/>
                  <a:gd name="T58" fmla="*/ 164 w 689"/>
                  <a:gd name="T59" fmla="*/ 578 h 638"/>
                  <a:gd name="T60" fmla="*/ 230 w 689"/>
                  <a:gd name="T61" fmla="*/ 576 h 638"/>
                  <a:gd name="T62" fmla="*/ 233 w 689"/>
                  <a:gd name="T63" fmla="*/ 576 h 638"/>
                  <a:gd name="T64" fmla="*/ 235 w 689"/>
                  <a:gd name="T65" fmla="*/ 579 h 638"/>
                  <a:gd name="T66" fmla="*/ 252 w 689"/>
                  <a:gd name="T67" fmla="*/ 621 h 638"/>
                  <a:gd name="T68" fmla="*/ 320 w 689"/>
                  <a:gd name="T69" fmla="*/ 615 h 638"/>
                  <a:gd name="T70" fmla="*/ 324 w 689"/>
                  <a:gd name="T71" fmla="*/ 611 h 638"/>
                  <a:gd name="T72" fmla="*/ 319 w 689"/>
                  <a:gd name="T73" fmla="*/ 543 h 638"/>
                  <a:gd name="T74" fmla="*/ 449 w 689"/>
                  <a:gd name="T75" fmla="*/ 177 h 638"/>
                  <a:gd name="T76" fmla="*/ 576 w 689"/>
                  <a:gd name="T77" fmla="*/ 299 h 638"/>
                  <a:gd name="T78" fmla="*/ 597 w 689"/>
                  <a:gd name="T79" fmla="*/ 306 h 638"/>
                  <a:gd name="T80" fmla="*/ 616 w 689"/>
                  <a:gd name="T81" fmla="*/ 293 h 638"/>
                  <a:gd name="T82" fmla="*/ 636 w 689"/>
                  <a:gd name="T83" fmla="*/ 234 h 638"/>
                  <a:gd name="T84" fmla="*/ 649 w 689"/>
                  <a:gd name="T85" fmla="*/ 209 h 638"/>
                  <a:gd name="T86" fmla="*/ 671 w 689"/>
                  <a:gd name="T87" fmla="*/ 186 h 638"/>
                  <a:gd name="T88" fmla="*/ 672 w 689"/>
                  <a:gd name="T89" fmla="*/ 121 h 638"/>
                  <a:gd name="T90" fmla="*/ 580 w 689"/>
                  <a:gd name="T91" fmla="*/ 21 h 638"/>
                  <a:gd name="T92" fmla="*/ 515 w 689"/>
                  <a:gd name="T93" fmla="*/ 16 h 638"/>
                  <a:gd name="T94" fmla="*/ 493 w 689"/>
                  <a:gd name="T95" fmla="*/ 34 h 638"/>
                  <a:gd name="T96" fmla="*/ 457 w 689"/>
                  <a:gd name="T97" fmla="*/ 44 h 638"/>
                  <a:gd name="T98" fmla="*/ 390 w 689"/>
                  <a:gd name="T99" fmla="*/ 36 h 638"/>
                  <a:gd name="T100" fmla="*/ 274 w 689"/>
                  <a:gd name="T101" fmla="*/ 67 h 638"/>
                  <a:gd name="T102" fmla="*/ 139 w 689"/>
                  <a:gd name="T103" fmla="*/ 171 h 638"/>
                  <a:gd name="T104" fmla="*/ 203 w 689"/>
                  <a:gd name="T105" fmla="*/ 222 h 638"/>
                  <a:gd name="T106" fmla="*/ 301 w 689"/>
                  <a:gd name="T107" fmla="*/ 161 h 638"/>
                  <a:gd name="T108" fmla="*/ 346 w 689"/>
                  <a:gd name="T109" fmla="*/ 158 h 638"/>
                  <a:gd name="T110" fmla="*/ 408 w 689"/>
                  <a:gd name="T111" fmla="*/ 165 h 638"/>
                  <a:gd name="T112" fmla="*/ 449 w 689"/>
                  <a:gd name="T113" fmla="*/ 177 h 6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689" h="638">
                    <a:moveTo>
                      <a:pt x="319" y="543"/>
                    </a:moveTo>
                    <a:cubicBezTo>
                      <a:pt x="302" y="529"/>
                      <a:pt x="279" y="528"/>
                      <a:pt x="262" y="538"/>
                    </a:cubicBezTo>
                    <a:cubicBezTo>
                      <a:pt x="261" y="539"/>
                      <a:pt x="259" y="539"/>
                      <a:pt x="258" y="538"/>
                    </a:cubicBezTo>
                    <a:cubicBezTo>
                      <a:pt x="257" y="537"/>
                      <a:pt x="257" y="536"/>
                      <a:pt x="257" y="535"/>
                    </a:cubicBezTo>
                    <a:cubicBezTo>
                      <a:pt x="260" y="518"/>
                      <a:pt x="255" y="500"/>
                      <a:pt x="241" y="489"/>
                    </a:cubicBezTo>
                    <a:cubicBezTo>
                      <a:pt x="241" y="489"/>
                      <a:pt x="241" y="489"/>
                      <a:pt x="241" y="489"/>
                    </a:cubicBezTo>
                    <a:cubicBezTo>
                      <a:pt x="225" y="475"/>
                      <a:pt x="202" y="473"/>
                      <a:pt x="185" y="484"/>
                    </a:cubicBezTo>
                    <a:cubicBezTo>
                      <a:pt x="183" y="485"/>
                      <a:pt x="182" y="484"/>
                      <a:pt x="181" y="484"/>
                    </a:cubicBezTo>
                    <a:cubicBezTo>
                      <a:pt x="180" y="483"/>
                      <a:pt x="180" y="482"/>
                      <a:pt x="180" y="481"/>
                    </a:cubicBezTo>
                    <a:cubicBezTo>
                      <a:pt x="183" y="464"/>
                      <a:pt x="177" y="446"/>
                      <a:pt x="164" y="435"/>
                    </a:cubicBezTo>
                    <a:cubicBezTo>
                      <a:pt x="164" y="435"/>
                      <a:pt x="164" y="435"/>
                      <a:pt x="164" y="435"/>
                    </a:cubicBezTo>
                    <a:cubicBezTo>
                      <a:pt x="150" y="423"/>
                      <a:pt x="132" y="420"/>
                      <a:pt x="117" y="425"/>
                    </a:cubicBezTo>
                    <a:cubicBezTo>
                      <a:pt x="115" y="426"/>
                      <a:pt x="114" y="425"/>
                      <a:pt x="113" y="425"/>
                    </a:cubicBezTo>
                    <a:cubicBezTo>
                      <a:pt x="112" y="424"/>
                      <a:pt x="112" y="422"/>
                      <a:pt x="113" y="421"/>
                    </a:cubicBezTo>
                    <a:cubicBezTo>
                      <a:pt x="121" y="402"/>
                      <a:pt x="116" y="379"/>
                      <a:pt x="100" y="365"/>
                    </a:cubicBezTo>
                    <a:cubicBezTo>
                      <a:pt x="100" y="365"/>
                      <a:pt x="100" y="365"/>
                      <a:pt x="100" y="365"/>
                    </a:cubicBezTo>
                    <a:cubicBezTo>
                      <a:pt x="80" y="347"/>
                      <a:pt x="49" y="350"/>
                      <a:pt x="32" y="370"/>
                    </a:cubicBezTo>
                    <a:cubicBezTo>
                      <a:pt x="18" y="386"/>
                      <a:pt x="18" y="386"/>
                      <a:pt x="18" y="386"/>
                    </a:cubicBezTo>
                    <a:cubicBezTo>
                      <a:pt x="0" y="406"/>
                      <a:pt x="2" y="437"/>
                      <a:pt x="23" y="455"/>
                    </a:cubicBezTo>
                    <a:cubicBezTo>
                      <a:pt x="23" y="455"/>
                      <a:pt x="23" y="455"/>
                      <a:pt x="23" y="455"/>
                    </a:cubicBezTo>
                    <a:cubicBezTo>
                      <a:pt x="35" y="465"/>
                      <a:pt x="51" y="469"/>
                      <a:pt x="66" y="465"/>
                    </a:cubicBezTo>
                    <a:cubicBezTo>
                      <a:pt x="68" y="465"/>
                      <a:pt x="69" y="465"/>
                      <a:pt x="70" y="466"/>
                    </a:cubicBezTo>
                    <a:cubicBezTo>
                      <a:pt x="70" y="467"/>
                      <a:pt x="70" y="469"/>
                      <a:pt x="69" y="470"/>
                    </a:cubicBezTo>
                    <a:cubicBezTo>
                      <a:pt x="54" y="490"/>
                      <a:pt x="57" y="519"/>
                      <a:pt x="76" y="536"/>
                    </a:cubicBezTo>
                    <a:cubicBezTo>
                      <a:pt x="76" y="536"/>
                      <a:pt x="76" y="536"/>
                      <a:pt x="76" y="536"/>
                    </a:cubicBezTo>
                    <a:cubicBezTo>
                      <a:pt x="95" y="553"/>
                      <a:pt x="124" y="552"/>
                      <a:pt x="142" y="534"/>
                    </a:cubicBezTo>
                    <a:cubicBezTo>
                      <a:pt x="143" y="533"/>
                      <a:pt x="144" y="533"/>
                      <a:pt x="145" y="534"/>
                    </a:cubicBezTo>
                    <a:cubicBezTo>
                      <a:pt x="147" y="534"/>
                      <a:pt x="147" y="535"/>
                      <a:pt x="147" y="537"/>
                    </a:cubicBezTo>
                    <a:cubicBezTo>
                      <a:pt x="146" y="552"/>
                      <a:pt x="151" y="568"/>
                      <a:pt x="164" y="578"/>
                    </a:cubicBezTo>
                    <a:cubicBezTo>
                      <a:pt x="164" y="578"/>
                      <a:pt x="164" y="578"/>
                      <a:pt x="164" y="578"/>
                    </a:cubicBezTo>
                    <a:cubicBezTo>
                      <a:pt x="183" y="595"/>
                      <a:pt x="212" y="594"/>
                      <a:pt x="230" y="576"/>
                    </a:cubicBezTo>
                    <a:cubicBezTo>
                      <a:pt x="231" y="575"/>
                      <a:pt x="232" y="575"/>
                      <a:pt x="233" y="576"/>
                    </a:cubicBezTo>
                    <a:cubicBezTo>
                      <a:pt x="234" y="576"/>
                      <a:pt x="235" y="577"/>
                      <a:pt x="235" y="579"/>
                    </a:cubicBezTo>
                    <a:cubicBezTo>
                      <a:pt x="233" y="594"/>
                      <a:pt x="239" y="610"/>
                      <a:pt x="252" y="621"/>
                    </a:cubicBezTo>
                    <a:cubicBezTo>
                      <a:pt x="272" y="638"/>
                      <a:pt x="303" y="636"/>
                      <a:pt x="320" y="615"/>
                    </a:cubicBezTo>
                    <a:cubicBezTo>
                      <a:pt x="324" y="611"/>
                      <a:pt x="324" y="611"/>
                      <a:pt x="324" y="611"/>
                    </a:cubicBezTo>
                    <a:cubicBezTo>
                      <a:pt x="341" y="591"/>
                      <a:pt x="339" y="560"/>
                      <a:pt x="319" y="543"/>
                    </a:cubicBezTo>
                    <a:close/>
                    <a:moveTo>
                      <a:pt x="449" y="177"/>
                    </a:moveTo>
                    <a:cubicBezTo>
                      <a:pt x="489" y="216"/>
                      <a:pt x="535" y="260"/>
                      <a:pt x="576" y="299"/>
                    </a:cubicBezTo>
                    <a:cubicBezTo>
                      <a:pt x="582" y="305"/>
                      <a:pt x="589" y="307"/>
                      <a:pt x="597" y="306"/>
                    </a:cubicBezTo>
                    <a:cubicBezTo>
                      <a:pt x="605" y="305"/>
                      <a:pt x="612" y="300"/>
                      <a:pt x="616" y="293"/>
                    </a:cubicBezTo>
                    <a:cubicBezTo>
                      <a:pt x="626" y="275"/>
                      <a:pt x="632" y="256"/>
                      <a:pt x="636" y="234"/>
                    </a:cubicBezTo>
                    <a:cubicBezTo>
                      <a:pt x="638" y="224"/>
                      <a:pt x="642" y="216"/>
                      <a:pt x="649" y="209"/>
                    </a:cubicBezTo>
                    <a:cubicBezTo>
                      <a:pt x="671" y="186"/>
                      <a:pt x="671" y="186"/>
                      <a:pt x="671" y="186"/>
                    </a:cubicBezTo>
                    <a:cubicBezTo>
                      <a:pt x="688" y="168"/>
                      <a:pt x="689" y="139"/>
                      <a:pt x="672" y="121"/>
                    </a:cubicBezTo>
                    <a:cubicBezTo>
                      <a:pt x="580" y="21"/>
                      <a:pt x="580" y="21"/>
                      <a:pt x="580" y="21"/>
                    </a:cubicBezTo>
                    <a:cubicBezTo>
                      <a:pt x="563" y="3"/>
                      <a:pt x="534" y="0"/>
                      <a:pt x="515" y="16"/>
                    </a:cubicBezTo>
                    <a:cubicBezTo>
                      <a:pt x="493" y="34"/>
                      <a:pt x="493" y="34"/>
                      <a:pt x="493" y="34"/>
                    </a:cubicBezTo>
                    <a:cubicBezTo>
                      <a:pt x="483" y="42"/>
                      <a:pt x="471" y="45"/>
                      <a:pt x="457" y="44"/>
                    </a:cubicBezTo>
                    <a:cubicBezTo>
                      <a:pt x="435" y="41"/>
                      <a:pt x="412" y="38"/>
                      <a:pt x="390" y="36"/>
                    </a:cubicBezTo>
                    <a:cubicBezTo>
                      <a:pt x="347" y="30"/>
                      <a:pt x="308" y="41"/>
                      <a:pt x="274" y="67"/>
                    </a:cubicBezTo>
                    <a:cubicBezTo>
                      <a:pt x="229" y="101"/>
                      <a:pt x="184" y="136"/>
                      <a:pt x="139" y="171"/>
                    </a:cubicBezTo>
                    <a:cubicBezTo>
                      <a:pt x="95" y="207"/>
                      <a:pt x="151" y="255"/>
                      <a:pt x="203" y="222"/>
                    </a:cubicBezTo>
                    <a:cubicBezTo>
                      <a:pt x="301" y="161"/>
                      <a:pt x="301" y="161"/>
                      <a:pt x="301" y="161"/>
                    </a:cubicBezTo>
                    <a:cubicBezTo>
                      <a:pt x="315" y="153"/>
                      <a:pt x="331" y="152"/>
                      <a:pt x="346" y="158"/>
                    </a:cubicBezTo>
                    <a:cubicBezTo>
                      <a:pt x="364" y="167"/>
                      <a:pt x="388" y="168"/>
                      <a:pt x="408" y="165"/>
                    </a:cubicBezTo>
                    <a:cubicBezTo>
                      <a:pt x="423" y="162"/>
                      <a:pt x="437" y="166"/>
                      <a:pt x="449" y="177"/>
                    </a:cubicBezTo>
                    <a:close/>
                  </a:path>
                </a:pathLst>
              </a:custGeom>
              <a:solidFill>
                <a:srgbClr val="3AD1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4139456" y="4324350"/>
            <a:ext cx="1296988" cy="1303338"/>
            <a:chOff x="4139456" y="4324350"/>
            <a:chExt cx="1296988" cy="1303338"/>
          </a:xfrm>
        </p:grpSpPr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4139456" y="4324350"/>
              <a:ext cx="1296988" cy="1303338"/>
            </a:xfrm>
            <a:custGeom>
              <a:avLst/>
              <a:gdLst>
                <a:gd name="T0" fmla="*/ 432 w 434"/>
                <a:gd name="T1" fmla="*/ 287 h 436"/>
                <a:gd name="T2" fmla="*/ 415 w 434"/>
                <a:gd name="T3" fmla="*/ 328 h 436"/>
                <a:gd name="T4" fmla="*/ 357 w 434"/>
                <a:gd name="T5" fmla="*/ 319 h 436"/>
                <a:gd name="T6" fmla="*/ 336 w 434"/>
                <a:gd name="T7" fmla="*/ 326 h 436"/>
                <a:gd name="T8" fmla="*/ 313 w 434"/>
                <a:gd name="T9" fmla="*/ 380 h 436"/>
                <a:gd name="T10" fmla="*/ 279 w 434"/>
                <a:gd name="T11" fmla="*/ 436 h 436"/>
                <a:gd name="T12" fmla="*/ 247 w 434"/>
                <a:gd name="T13" fmla="*/ 391 h 436"/>
                <a:gd name="T14" fmla="*/ 223 w 434"/>
                <a:gd name="T15" fmla="*/ 378 h 436"/>
                <a:gd name="T16" fmla="*/ 166 w 434"/>
                <a:gd name="T17" fmla="*/ 408 h 436"/>
                <a:gd name="T18" fmla="*/ 147 w 434"/>
                <a:gd name="T19" fmla="*/ 433 h 436"/>
                <a:gd name="T20" fmla="*/ 107 w 434"/>
                <a:gd name="T21" fmla="*/ 416 h 436"/>
                <a:gd name="T22" fmla="*/ 115 w 434"/>
                <a:gd name="T23" fmla="*/ 362 h 436"/>
                <a:gd name="T24" fmla="*/ 106 w 434"/>
                <a:gd name="T25" fmla="*/ 334 h 436"/>
                <a:gd name="T26" fmla="*/ 50 w 434"/>
                <a:gd name="T27" fmla="*/ 315 h 436"/>
                <a:gd name="T28" fmla="*/ 0 w 434"/>
                <a:gd name="T29" fmla="*/ 279 h 436"/>
                <a:gd name="T30" fmla="*/ 46 w 434"/>
                <a:gd name="T31" fmla="*/ 245 h 436"/>
                <a:gd name="T32" fmla="*/ 45 w 434"/>
                <a:gd name="T33" fmla="*/ 181 h 436"/>
                <a:gd name="T34" fmla="*/ 21 w 434"/>
                <a:gd name="T35" fmla="*/ 164 h 436"/>
                <a:gd name="T36" fmla="*/ 10 w 434"/>
                <a:gd name="T37" fmla="*/ 124 h 436"/>
                <a:gd name="T38" fmla="*/ 37 w 434"/>
                <a:gd name="T39" fmla="*/ 110 h 436"/>
                <a:gd name="T40" fmla="*/ 55 w 434"/>
                <a:gd name="T41" fmla="*/ 113 h 436"/>
                <a:gd name="T42" fmla="*/ 119 w 434"/>
                <a:gd name="T43" fmla="*/ 89 h 436"/>
                <a:gd name="T44" fmla="*/ 122 w 434"/>
                <a:gd name="T45" fmla="*/ 76 h 436"/>
                <a:gd name="T46" fmla="*/ 119 w 434"/>
                <a:gd name="T47" fmla="*/ 54 h 436"/>
                <a:gd name="T48" fmla="*/ 155 w 434"/>
                <a:gd name="T49" fmla="*/ 0 h 436"/>
                <a:gd name="T50" fmla="*/ 188 w 434"/>
                <a:gd name="T51" fmla="*/ 46 h 436"/>
                <a:gd name="T52" fmla="*/ 254 w 434"/>
                <a:gd name="T53" fmla="*/ 45 h 436"/>
                <a:gd name="T54" fmla="*/ 269 w 434"/>
                <a:gd name="T55" fmla="*/ 25 h 436"/>
                <a:gd name="T56" fmla="*/ 313 w 434"/>
                <a:gd name="T57" fmla="*/ 13 h 436"/>
                <a:gd name="T58" fmla="*/ 325 w 434"/>
                <a:gd name="T59" fmla="*/ 35 h 436"/>
                <a:gd name="T60" fmla="*/ 320 w 434"/>
                <a:gd name="T61" fmla="*/ 59 h 436"/>
                <a:gd name="T62" fmla="*/ 346 w 434"/>
                <a:gd name="T63" fmla="*/ 121 h 436"/>
                <a:gd name="T64" fmla="*/ 359 w 434"/>
                <a:gd name="T65" fmla="*/ 123 h 436"/>
                <a:gd name="T66" fmla="*/ 379 w 434"/>
                <a:gd name="T67" fmla="*/ 120 h 436"/>
                <a:gd name="T68" fmla="*/ 434 w 434"/>
                <a:gd name="T69" fmla="*/ 155 h 436"/>
                <a:gd name="T70" fmla="*/ 395 w 434"/>
                <a:gd name="T71" fmla="*/ 184 h 436"/>
                <a:gd name="T72" fmla="*/ 395 w 434"/>
                <a:gd name="T73" fmla="*/ 259 h 436"/>
                <a:gd name="T74" fmla="*/ 432 w 434"/>
                <a:gd name="T75" fmla="*/ 287 h 436"/>
                <a:gd name="T76" fmla="*/ 217 w 434"/>
                <a:gd name="T77" fmla="*/ 100 h 436"/>
                <a:gd name="T78" fmla="*/ 99 w 434"/>
                <a:gd name="T79" fmla="*/ 218 h 436"/>
                <a:gd name="T80" fmla="*/ 216 w 434"/>
                <a:gd name="T81" fmla="*/ 336 h 436"/>
                <a:gd name="T82" fmla="*/ 334 w 434"/>
                <a:gd name="T83" fmla="*/ 217 h 436"/>
                <a:gd name="T84" fmla="*/ 217 w 434"/>
                <a:gd name="T85" fmla="*/ 100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34" h="436">
                  <a:moveTo>
                    <a:pt x="432" y="287"/>
                  </a:moveTo>
                  <a:cubicBezTo>
                    <a:pt x="426" y="301"/>
                    <a:pt x="421" y="314"/>
                    <a:pt x="415" y="328"/>
                  </a:cubicBezTo>
                  <a:cubicBezTo>
                    <a:pt x="395" y="324"/>
                    <a:pt x="376" y="321"/>
                    <a:pt x="357" y="319"/>
                  </a:cubicBezTo>
                  <a:cubicBezTo>
                    <a:pt x="350" y="318"/>
                    <a:pt x="342" y="322"/>
                    <a:pt x="336" y="326"/>
                  </a:cubicBezTo>
                  <a:cubicBezTo>
                    <a:pt x="319" y="339"/>
                    <a:pt x="306" y="353"/>
                    <a:pt x="313" y="380"/>
                  </a:cubicBezTo>
                  <a:cubicBezTo>
                    <a:pt x="323" y="420"/>
                    <a:pt x="320" y="420"/>
                    <a:pt x="279" y="436"/>
                  </a:cubicBezTo>
                  <a:cubicBezTo>
                    <a:pt x="268" y="421"/>
                    <a:pt x="257" y="406"/>
                    <a:pt x="247" y="391"/>
                  </a:cubicBezTo>
                  <a:cubicBezTo>
                    <a:pt x="241" y="382"/>
                    <a:pt x="233" y="380"/>
                    <a:pt x="223" y="378"/>
                  </a:cubicBezTo>
                  <a:cubicBezTo>
                    <a:pt x="194" y="372"/>
                    <a:pt x="178" y="386"/>
                    <a:pt x="166" y="408"/>
                  </a:cubicBezTo>
                  <a:cubicBezTo>
                    <a:pt x="161" y="417"/>
                    <a:pt x="154" y="424"/>
                    <a:pt x="147" y="433"/>
                  </a:cubicBezTo>
                  <a:cubicBezTo>
                    <a:pt x="134" y="428"/>
                    <a:pt x="120" y="422"/>
                    <a:pt x="107" y="416"/>
                  </a:cubicBezTo>
                  <a:cubicBezTo>
                    <a:pt x="109" y="397"/>
                    <a:pt x="111" y="379"/>
                    <a:pt x="115" y="362"/>
                  </a:cubicBezTo>
                  <a:cubicBezTo>
                    <a:pt x="118" y="350"/>
                    <a:pt x="114" y="343"/>
                    <a:pt x="106" y="334"/>
                  </a:cubicBezTo>
                  <a:cubicBezTo>
                    <a:pt x="91" y="314"/>
                    <a:pt x="74" y="310"/>
                    <a:pt x="50" y="315"/>
                  </a:cubicBezTo>
                  <a:cubicBezTo>
                    <a:pt x="11" y="324"/>
                    <a:pt x="10" y="322"/>
                    <a:pt x="0" y="279"/>
                  </a:cubicBezTo>
                  <a:cubicBezTo>
                    <a:pt x="15" y="268"/>
                    <a:pt x="31" y="257"/>
                    <a:pt x="46" y="245"/>
                  </a:cubicBezTo>
                  <a:cubicBezTo>
                    <a:pt x="61" y="234"/>
                    <a:pt x="60" y="192"/>
                    <a:pt x="45" y="181"/>
                  </a:cubicBezTo>
                  <a:cubicBezTo>
                    <a:pt x="37" y="175"/>
                    <a:pt x="30" y="168"/>
                    <a:pt x="21" y="164"/>
                  </a:cubicBezTo>
                  <a:cubicBezTo>
                    <a:pt x="2" y="154"/>
                    <a:pt x="1" y="142"/>
                    <a:pt x="10" y="124"/>
                  </a:cubicBezTo>
                  <a:cubicBezTo>
                    <a:pt x="16" y="111"/>
                    <a:pt x="23" y="105"/>
                    <a:pt x="37" y="110"/>
                  </a:cubicBezTo>
                  <a:cubicBezTo>
                    <a:pt x="43" y="112"/>
                    <a:pt x="49" y="110"/>
                    <a:pt x="55" y="113"/>
                  </a:cubicBezTo>
                  <a:cubicBezTo>
                    <a:pt x="85" y="127"/>
                    <a:pt x="101" y="106"/>
                    <a:pt x="119" y="89"/>
                  </a:cubicBezTo>
                  <a:cubicBezTo>
                    <a:pt x="121" y="86"/>
                    <a:pt x="122" y="80"/>
                    <a:pt x="122" y="76"/>
                  </a:cubicBezTo>
                  <a:cubicBezTo>
                    <a:pt x="122" y="69"/>
                    <a:pt x="120" y="62"/>
                    <a:pt x="119" y="54"/>
                  </a:cubicBezTo>
                  <a:cubicBezTo>
                    <a:pt x="112" y="14"/>
                    <a:pt x="112" y="14"/>
                    <a:pt x="155" y="0"/>
                  </a:cubicBezTo>
                  <a:cubicBezTo>
                    <a:pt x="165" y="15"/>
                    <a:pt x="177" y="30"/>
                    <a:pt x="188" y="46"/>
                  </a:cubicBezTo>
                  <a:cubicBezTo>
                    <a:pt x="200" y="62"/>
                    <a:pt x="242" y="62"/>
                    <a:pt x="254" y="45"/>
                  </a:cubicBezTo>
                  <a:cubicBezTo>
                    <a:pt x="259" y="39"/>
                    <a:pt x="264" y="32"/>
                    <a:pt x="269" y="25"/>
                  </a:cubicBezTo>
                  <a:cubicBezTo>
                    <a:pt x="286" y="0"/>
                    <a:pt x="286" y="1"/>
                    <a:pt x="313" y="13"/>
                  </a:cubicBezTo>
                  <a:cubicBezTo>
                    <a:pt x="324" y="17"/>
                    <a:pt x="328" y="24"/>
                    <a:pt x="325" y="35"/>
                  </a:cubicBezTo>
                  <a:cubicBezTo>
                    <a:pt x="323" y="43"/>
                    <a:pt x="323" y="52"/>
                    <a:pt x="320" y="59"/>
                  </a:cubicBezTo>
                  <a:cubicBezTo>
                    <a:pt x="307" y="89"/>
                    <a:pt x="331" y="103"/>
                    <a:pt x="346" y="121"/>
                  </a:cubicBezTo>
                  <a:cubicBezTo>
                    <a:pt x="349" y="123"/>
                    <a:pt x="355" y="123"/>
                    <a:pt x="359" y="123"/>
                  </a:cubicBezTo>
                  <a:cubicBezTo>
                    <a:pt x="366" y="122"/>
                    <a:pt x="372" y="121"/>
                    <a:pt x="379" y="120"/>
                  </a:cubicBezTo>
                  <a:cubicBezTo>
                    <a:pt x="420" y="114"/>
                    <a:pt x="420" y="114"/>
                    <a:pt x="434" y="155"/>
                  </a:cubicBezTo>
                  <a:cubicBezTo>
                    <a:pt x="422" y="164"/>
                    <a:pt x="409" y="174"/>
                    <a:pt x="395" y="184"/>
                  </a:cubicBezTo>
                  <a:cubicBezTo>
                    <a:pt x="370" y="203"/>
                    <a:pt x="369" y="240"/>
                    <a:pt x="395" y="259"/>
                  </a:cubicBezTo>
                  <a:cubicBezTo>
                    <a:pt x="407" y="268"/>
                    <a:pt x="419" y="277"/>
                    <a:pt x="432" y="287"/>
                  </a:cubicBezTo>
                  <a:close/>
                  <a:moveTo>
                    <a:pt x="217" y="100"/>
                  </a:moveTo>
                  <a:cubicBezTo>
                    <a:pt x="152" y="100"/>
                    <a:pt x="98" y="153"/>
                    <a:pt x="99" y="218"/>
                  </a:cubicBezTo>
                  <a:cubicBezTo>
                    <a:pt x="99" y="282"/>
                    <a:pt x="152" y="335"/>
                    <a:pt x="216" y="336"/>
                  </a:cubicBezTo>
                  <a:cubicBezTo>
                    <a:pt x="280" y="336"/>
                    <a:pt x="334" y="282"/>
                    <a:pt x="334" y="217"/>
                  </a:cubicBezTo>
                  <a:cubicBezTo>
                    <a:pt x="334" y="153"/>
                    <a:pt x="281" y="100"/>
                    <a:pt x="217" y="100"/>
                  </a:cubicBez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4636434" y="4853532"/>
              <a:ext cx="299716" cy="300008"/>
              <a:chOff x="5240338" y="2657475"/>
              <a:chExt cx="1630363" cy="1631951"/>
            </a:xfrm>
            <a:solidFill>
              <a:schemeClr val="bg1"/>
            </a:solidFill>
          </p:grpSpPr>
          <p:sp>
            <p:nvSpPr>
              <p:cNvPr id="38" name="Freeform 5"/>
              <p:cNvSpPr/>
              <p:nvPr/>
            </p:nvSpPr>
            <p:spPr bwMode="auto">
              <a:xfrm>
                <a:off x="5240338" y="2735263"/>
                <a:ext cx="1552575" cy="1554163"/>
              </a:xfrm>
              <a:custGeom>
                <a:avLst/>
                <a:gdLst>
                  <a:gd name="T0" fmla="*/ 391 w 517"/>
                  <a:gd name="T1" fmla="*/ 73 h 519"/>
                  <a:gd name="T2" fmla="*/ 346 w 517"/>
                  <a:gd name="T3" fmla="*/ 101 h 519"/>
                  <a:gd name="T4" fmla="*/ 325 w 517"/>
                  <a:gd name="T5" fmla="*/ 98 h 519"/>
                  <a:gd name="T6" fmla="*/ 122 w 517"/>
                  <a:gd name="T7" fmla="*/ 151 h 519"/>
                  <a:gd name="T8" fmla="*/ 125 w 517"/>
                  <a:gd name="T9" fmla="*/ 369 h 519"/>
                  <a:gd name="T10" fmla="*/ 332 w 517"/>
                  <a:gd name="T11" fmla="*/ 416 h 519"/>
                  <a:gd name="T12" fmla="*/ 421 w 517"/>
                  <a:gd name="T13" fmla="*/ 197 h 519"/>
                  <a:gd name="T14" fmla="*/ 425 w 517"/>
                  <a:gd name="T15" fmla="*/ 155 h 519"/>
                  <a:gd name="T16" fmla="*/ 443 w 517"/>
                  <a:gd name="T17" fmla="*/ 127 h 519"/>
                  <a:gd name="T18" fmla="*/ 444 w 517"/>
                  <a:gd name="T19" fmla="*/ 398 h 519"/>
                  <a:gd name="T20" fmla="*/ 113 w 517"/>
                  <a:gd name="T21" fmla="*/ 438 h 519"/>
                  <a:gd name="T22" fmla="*/ 88 w 517"/>
                  <a:gd name="T23" fmla="*/ 101 h 519"/>
                  <a:gd name="T24" fmla="*/ 391 w 517"/>
                  <a:gd name="T25" fmla="*/ 73 h 5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17" h="519">
                    <a:moveTo>
                      <a:pt x="391" y="73"/>
                    </a:moveTo>
                    <a:cubicBezTo>
                      <a:pt x="376" y="83"/>
                      <a:pt x="361" y="93"/>
                      <a:pt x="346" y="101"/>
                    </a:cubicBezTo>
                    <a:cubicBezTo>
                      <a:pt x="340" y="103"/>
                      <a:pt x="331" y="100"/>
                      <a:pt x="325" y="98"/>
                    </a:cubicBezTo>
                    <a:cubicBezTo>
                      <a:pt x="252" y="68"/>
                      <a:pt x="166" y="91"/>
                      <a:pt x="122" y="151"/>
                    </a:cubicBezTo>
                    <a:cubicBezTo>
                      <a:pt x="72" y="219"/>
                      <a:pt x="73" y="305"/>
                      <a:pt x="125" y="369"/>
                    </a:cubicBezTo>
                    <a:cubicBezTo>
                      <a:pt x="174" y="429"/>
                      <a:pt x="261" y="449"/>
                      <a:pt x="332" y="416"/>
                    </a:cubicBezTo>
                    <a:cubicBezTo>
                      <a:pt x="413" y="379"/>
                      <a:pt x="454" y="279"/>
                      <a:pt x="421" y="197"/>
                    </a:cubicBezTo>
                    <a:cubicBezTo>
                      <a:pt x="414" y="181"/>
                      <a:pt x="415" y="169"/>
                      <a:pt x="425" y="155"/>
                    </a:cubicBezTo>
                    <a:cubicBezTo>
                      <a:pt x="432" y="146"/>
                      <a:pt x="437" y="136"/>
                      <a:pt x="443" y="127"/>
                    </a:cubicBezTo>
                    <a:cubicBezTo>
                      <a:pt x="491" y="165"/>
                      <a:pt x="517" y="302"/>
                      <a:pt x="444" y="398"/>
                    </a:cubicBezTo>
                    <a:cubicBezTo>
                      <a:pt x="366" y="501"/>
                      <a:pt x="209" y="519"/>
                      <a:pt x="113" y="438"/>
                    </a:cubicBezTo>
                    <a:cubicBezTo>
                      <a:pt x="0" y="343"/>
                      <a:pt x="9" y="187"/>
                      <a:pt x="88" y="101"/>
                    </a:cubicBezTo>
                    <a:cubicBezTo>
                      <a:pt x="181" y="0"/>
                      <a:pt x="336" y="17"/>
                      <a:pt x="391" y="73"/>
                    </a:cubicBezTo>
                    <a:close/>
                  </a:path>
                </a:pathLst>
              </a:custGeom>
              <a:solidFill>
                <a:srgbClr val="3AD1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Freeform 6"/>
              <p:cNvSpPr/>
              <p:nvPr/>
            </p:nvSpPr>
            <p:spPr bwMode="auto">
              <a:xfrm>
                <a:off x="5618163" y="3103563"/>
                <a:ext cx="793750" cy="793750"/>
              </a:xfrm>
              <a:custGeom>
                <a:avLst/>
                <a:gdLst>
                  <a:gd name="T0" fmla="*/ 132 w 264"/>
                  <a:gd name="T1" fmla="*/ 265 h 265"/>
                  <a:gd name="T2" fmla="*/ 3 w 264"/>
                  <a:gd name="T3" fmla="*/ 128 h 265"/>
                  <a:gd name="T4" fmla="*/ 141 w 264"/>
                  <a:gd name="T5" fmla="*/ 5 h 265"/>
                  <a:gd name="T6" fmla="*/ 161 w 264"/>
                  <a:gd name="T7" fmla="*/ 8 h 265"/>
                  <a:gd name="T8" fmla="*/ 168 w 264"/>
                  <a:gd name="T9" fmla="*/ 27 h 265"/>
                  <a:gd name="T10" fmla="*/ 156 w 264"/>
                  <a:gd name="T11" fmla="*/ 50 h 265"/>
                  <a:gd name="T12" fmla="*/ 135 w 264"/>
                  <a:gd name="T13" fmla="*/ 63 h 265"/>
                  <a:gd name="T14" fmla="*/ 60 w 264"/>
                  <a:gd name="T15" fmla="*/ 131 h 265"/>
                  <a:gd name="T16" fmla="*/ 124 w 264"/>
                  <a:gd name="T17" fmla="*/ 207 h 265"/>
                  <a:gd name="T18" fmla="*/ 205 w 264"/>
                  <a:gd name="T19" fmla="*/ 136 h 265"/>
                  <a:gd name="T20" fmla="*/ 224 w 264"/>
                  <a:gd name="T21" fmla="*/ 110 h 265"/>
                  <a:gd name="T22" fmla="*/ 226 w 264"/>
                  <a:gd name="T23" fmla="*/ 109 h 265"/>
                  <a:gd name="T24" fmla="*/ 254 w 264"/>
                  <a:gd name="T25" fmla="*/ 97 h 265"/>
                  <a:gd name="T26" fmla="*/ 263 w 264"/>
                  <a:gd name="T27" fmla="*/ 135 h 265"/>
                  <a:gd name="T28" fmla="*/ 132 w 264"/>
                  <a:gd name="T29" fmla="*/ 265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4" h="265">
                    <a:moveTo>
                      <a:pt x="132" y="265"/>
                    </a:moveTo>
                    <a:cubicBezTo>
                      <a:pt x="57" y="265"/>
                      <a:pt x="0" y="205"/>
                      <a:pt x="3" y="128"/>
                    </a:cubicBezTo>
                    <a:cubicBezTo>
                      <a:pt x="5" y="58"/>
                      <a:pt x="70" y="0"/>
                      <a:pt x="141" y="5"/>
                    </a:cubicBezTo>
                    <a:cubicBezTo>
                      <a:pt x="148" y="6"/>
                      <a:pt x="155" y="7"/>
                      <a:pt x="161" y="8"/>
                    </a:cubicBezTo>
                    <a:cubicBezTo>
                      <a:pt x="173" y="11"/>
                      <a:pt x="175" y="17"/>
                      <a:pt x="168" y="27"/>
                    </a:cubicBezTo>
                    <a:cubicBezTo>
                      <a:pt x="164" y="34"/>
                      <a:pt x="159" y="42"/>
                      <a:pt x="156" y="50"/>
                    </a:cubicBezTo>
                    <a:cubicBezTo>
                      <a:pt x="152" y="60"/>
                      <a:pt x="147" y="63"/>
                      <a:pt x="135" y="63"/>
                    </a:cubicBezTo>
                    <a:cubicBezTo>
                      <a:pt x="94" y="63"/>
                      <a:pt x="63" y="92"/>
                      <a:pt x="60" y="131"/>
                    </a:cubicBezTo>
                    <a:cubicBezTo>
                      <a:pt x="57" y="167"/>
                      <a:pt x="85" y="200"/>
                      <a:pt x="124" y="207"/>
                    </a:cubicBezTo>
                    <a:cubicBezTo>
                      <a:pt x="164" y="214"/>
                      <a:pt x="204" y="180"/>
                      <a:pt x="205" y="136"/>
                    </a:cubicBezTo>
                    <a:cubicBezTo>
                      <a:pt x="205" y="120"/>
                      <a:pt x="209" y="113"/>
                      <a:pt x="224" y="110"/>
                    </a:cubicBezTo>
                    <a:cubicBezTo>
                      <a:pt x="225" y="110"/>
                      <a:pt x="225" y="109"/>
                      <a:pt x="226" y="109"/>
                    </a:cubicBezTo>
                    <a:cubicBezTo>
                      <a:pt x="235" y="105"/>
                      <a:pt x="244" y="101"/>
                      <a:pt x="254" y="97"/>
                    </a:cubicBezTo>
                    <a:cubicBezTo>
                      <a:pt x="257" y="109"/>
                      <a:pt x="263" y="122"/>
                      <a:pt x="263" y="135"/>
                    </a:cubicBezTo>
                    <a:cubicBezTo>
                      <a:pt x="264" y="207"/>
                      <a:pt x="205" y="265"/>
                      <a:pt x="132" y="265"/>
                    </a:cubicBezTo>
                    <a:close/>
                  </a:path>
                </a:pathLst>
              </a:custGeom>
              <a:solidFill>
                <a:srgbClr val="3AD1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Freeform 7"/>
              <p:cNvSpPr/>
              <p:nvPr/>
            </p:nvSpPr>
            <p:spPr bwMode="auto">
              <a:xfrm>
                <a:off x="6018213" y="2657475"/>
                <a:ext cx="852488" cy="850900"/>
              </a:xfrm>
              <a:custGeom>
                <a:avLst/>
                <a:gdLst>
                  <a:gd name="T0" fmla="*/ 0 w 284"/>
                  <a:gd name="T1" fmla="*/ 280 h 284"/>
                  <a:gd name="T2" fmla="*/ 10 w 284"/>
                  <a:gd name="T3" fmla="*/ 266 h 284"/>
                  <a:gd name="T4" fmla="*/ 31 w 284"/>
                  <a:gd name="T5" fmla="*/ 214 h 284"/>
                  <a:gd name="T6" fmla="*/ 68 w 284"/>
                  <a:gd name="T7" fmla="*/ 156 h 284"/>
                  <a:gd name="T8" fmla="*/ 165 w 284"/>
                  <a:gd name="T9" fmla="*/ 97 h 284"/>
                  <a:gd name="T10" fmla="*/ 186 w 284"/>
                  <a:gd name="T11" fmla="*/ 62 h 284"/>
                  <a:gd name="T12" fmla="*/ 186 w 284"/>
                  <a:gd name="T13" fmla="*/ 41 h 284"/>
                  <a:gd name="T14" fmla="*/ 216 w 284"/>
                  <a:gd name="T15" fmla="*/ 2 h 284"/>
                  <a:gd name="T16" fmla="*/ 249 w 284"/>
                  <a:gd name="T17" fmla="*/ 34 h 284"/>
                  <a:gd name="T18" fmla="*/ 282 w 284"/>
                  <a:gd name="T19" fmla="*/ 68 h 284"/>
                  <a:gd name="T20" fmla="*/ 243 w 284"/>
                  <a:gd name="T21" fmla="*/ 97 h 284"/>
                  <a:gd name="T22" fmla="*/ 175 w 284"/>
                  <a:gd name="T23" fmla="*/ 142 h 284"/>
                  <a:gd name="T24" fmla="*/ 102 w 284"/>
                  <a:gd name="T25" fmla="*/ 240 h 284"/>
                  <a:gd name="T26" fmla="*/ 69 w 284"/>
                  <a:gd name="T27" fmla="*/ 253 h 284"/>
                  <a:gd name="T28" fmla="*/ 19 w 284"/>
                  <a:gd name="T29" fmla="*/ 273 h 284"/>
                  <a:gd name="T30" fmla="*/ 4 w 284"/>
                  <a:gd name="T31" fmla="*/ 284 h 284"/>
                  <a:gd name="T32" fmla="*/ 0 w 284"/>
                  <a:gd name="T33" fmla="*/ 280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84" h="284">
                    <a:moveTo>
                      <a:pt x="0" y="280"/>
                    </a:moveTo>
                    <a:cubicBezTo>
                      <a:pt x="4" y="275"/>
                      <a:pt x="6" y="270"/>
                      <a:pt x="10" y="266"/>
                    </a:cubicBezTo>
                    <a:cubicBezTo>
                      <a:pt x="23" y="251"/>
                      <a:pt x="31" y="236"/>
                      <a:pt x="31" y="214"/>
                    </a:cubicBezTo>
                    <a:cubicBezTo>
                      <a:pt x="31" y="189"/>
                      <a:pt x="48" y="169"/>
                      <a:pt x="68" y="156"/>
                    </a:cubicBezTo>
                    <a:cubicBezTo>
                      <a:pt x="100" y="134"/>
                      <a:pt x="132" y="115"/>
                      <a:pt x="165" y="97"/>
                    </a:cubicBezTo>
                    <a:cubicBezTo>
                      <a:pt x="180" y="89"/>
                      <a:pt x="188" y="79"/>
                      <a:pt x="186" y="62"/>
                    </a:cubicBezTo>
                    <a:cubicBezTo>
                      <a:pt x="185" y="55"/>
                      <a:pt x="185" y="48"/>
                      <a:pt x="186" y="41"/>
                    </a:cubicBezTo>
                    <a:cubicBezTo>
                      <a:pt x="187" y="17"/>
                      <a:pt x="198" y="4"/>
                      <a:pt x="216" y="2"/>
                    </a:cubicBezTo>
                    <a:cubicBezTo>
                      <a:pt x="234" y="0"/>
                      <a:pt x="243" y="9"/>
                      <a:pt x="249" y="34"/>
                    </a:cubicBezTo>
                    <a:cubicBezTo>
                      <a:pt x="274" y="40"/>
                      <a:pt x="284" y="50"/>
                      <a:pt x="282" y="68"/>
                    </a:cubicBezTo>
                    <a:cubicBezTo>
                      <a:pt x="280" y="86"/>
                      <a:pt x="266" y="100"/>
                      <a:pt x="243" y="97"/>
                    </a:cubicBezTo>
                    <a:cubicBezTo>
                      <a:pt x="205" y="92"/>
                      <a:pt x="189" y="111"/>
                      <a:pt x="175" y="142"/>
                    </a:cubicBezTo>
                    <a:cubicBezTo>
                      <a:pt x="159" y="181"/>
                      <a:pt x="137" y="215"/>
                      <a:pt x="102" y="240"/>
                    </a:cubicBezTo>
                    <a:cubicBezTo>
                      <a:pt x="92" y="246"/>
                      <a:pt x="80" y="253"/>
                      <a:pt x="69" y="253"/>
                    </a:cubicBezTo>
                    <a:cubicBezTo>
                      <a:pt x="49" y="252"/>
                      <a:pt x="33" y="259"/>
                      <a:pt x="19" y="273"/>
                    </a:cubicBezTo>
                    <a:cubicBezTo>
                      <a:pt x="15" y="277"/>
                      <a:pt x="9" y="280"/>
                      <a:pt x="4" y="284"/>
                    </a:cubicBezTo>
                    <a:cubicBezTo>
                      <a:pt x="3" y="283"/>
                      <a:pt x="1" y="281"/>
                      <a:pt x="0" y="280"/>
                    </a:cubicBezTo>
                    <a:close/>
                  </a:path>
                </a:pathLst>
              </a:custGeom>
              <a:solidFill>
                <a:srgbClr val="3AD1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Freeform 8"/>
              <p:cNvSpPr/>
              <p:nvPr/>
            </p:nvSpPr>
            <p:spPr bwMode="auto">
              <a:xfrm>
                <a:off x="5907088" y="3403600"/>
                <a:ext cx="222250" cy="219075"/>
              </a:xfrm>
              <a:custGeom>
                <a:avLst/>
                <a:gdLst>
                  <a:gd name="T0" fmla="*/ 39 w 74"/>
                  <a:gd name="T1" fmla="*/ 3 h 73"/>
                  <a:gd name="T2" fmla="*/ 30 w 74"/>
                  <a:gd name="T3" fmla="*/ 43 h 73"/>
                  <a:gd name="T4" fmla="*/ 69 w 74"/>
                  <a:gd name="T5" fmla="*/ 35 h 73"/>
                  <a:gd name="T6" fmla="*/ 58 w 74"/>
                  <a:gd name="T7" fmla="*/ 62 h 73"/>
                  <a:gd name="T8" fmla="*/ 15 w 74"/>
                  <a:gd name="T9" fmla="*/ 63 h 73"/>
                  <a:gd name="T10" fmla="*/ 6 w 74"/>
                  <a:gd name="T11" fmla="*/ 21 h 73"/>
                  <a:gd name="T12" fmla="*/ 39 w 74"/>
                  <a:gd name="T13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" h="73">
                    <a:moveTo>
                      <a:pt x="39" y="3"/>
                    </a:moveTo>
                    <a:cubicBezTo>
                      <a:pt x="40" y="19"/>
                      <a:pt x="14" y="29"/>
                      <a:pt x="30" y="43"/>
                    </a:cubicBezTo>
                    <a:cubicBezTo>
                      <a:pt x="37" y="48"/>
                      <a:pt x="54" y="38"/>
                      <a:pt x="69" y="35"/>
                    </a:cubicBezTo>
                    <a:cubicBezTo>
                      <a:pt x="74" y="46"/>
                      <a:pt x="68" y="56"/>
                      <a:pt x="58" y="62"/>
                    </a:cubicBezTo>
                    <a:cubicBezTo>
                      <a:pt x="44" y="72"/>
                      <a:pt x="29" y="73"/>
                      <a:pt x="15" y="63"/>
                    </a:cubicBezTo>
                    <a:cubicBezTo>
                      <a:pt x="1" y="52"/>
                      <a:pt x="0" y="36"/>
                      <a:pt x="6" y="21"/>
                    </a:cubicBezTo>
                    <a:cubicBezTo>
                      <a:pt x="11" y="7"/>
                      <a:pt x="22" y="0"/>
                      <a:pt x="39" y="3"/>
                    </a:cubicBezTo>
                    <a:close/>
                  </a:path>
                </a:pathLst>
              </a:custGeom>
              <a:solidFill>
                <a:srgbClr val="3AD1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9" name="文本框 28"/>
          <p:cNvSpPr txBox="1"/>
          <p:nvPr/>
        </p:nvSpPr>
        <p:spPr>
          <a:xfrm>
            <a:off x="1743321" y="298443"/>
            <a:ext cx="25555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Part 3  </a:t>
            </a:r>
            <a:r>
              <a:rPr lang="zh-CN" altLang="en-US" sz="2000" dirty="0">
                <a:solidFill>
                  <a:schemeClr val="bg1"/>
                </a:solidFill>
              </a:rPr>
              <a:t>在此添加标题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pic>
        <p:nvPicPr>
          <p:cNvPr id="42" name="图片 41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-142364" y="137191"/>
            <a:ext cx="1799211" cy="722613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4298829" y="242286"/>
            <a:ext cx="1414756" cy="568205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5112738" y="495800"/>
            <a:ext cx="906321" cy="3640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953024" y="2233142"/>
            <a:ext cx="2370017" cy="1053775"/>
            <a:chOff x="1221767" y="2192338"/>
            <a:chExt cx="2370017" cy="1053775"/>
          </a:xfrm>
        </p:grpSpPr>
        <p:sp>
          <p:nvSpPr>
            <p:cNvPr id="18" name="矩形 17"/>
            <p:cNvSpPr/>
            <p:nvPr/>
          </p:nvSpPr>
          <p:spPr>
            <a:xfrm>
              <a:off x="2252956" y="2192338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1221767" y="2523608"/>
              <a:ext cx="2370017" cy="722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751996" y="2233142"/>
            <a:ext cx="2370017" cy="1053775"/>
            <a:chOff x="3106598" y="5073134"/>
            <a:chExt cx="2370017" cy="1053775"/>
          </a:xfrm>
        </p:grpSpPr>
        <p:sp>
          <p:nvSpPr>
            <p:cNvPr id="21" name="矩形 20"/>
            <p:cNvSpPr/>
            <p:nvPr/>
          </p:nvSpPr>
          <p:spPr>
            <a:xfrm>
              <a:off x="3106598" y="5073134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3106598" y="5404404"/>
              <a:ext cx="2370017" cy="722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953024" y="4336336"/>
            <a:ext cx="2370017" cy="1053775"/>
            <a:chOff x="1221767" y="2192338"/>
            <a:chExt cx="2370017" cy="1053775"/>
          </a:xfrm>
        </p:grpSpPr>
        <p:sp>
          <p:nvSpPr>
            <p:cNvPr id="24" name="矩形 23"/>
            <p:cNvSpPr/>
            <p:nvPr/>
          </p:nvSpPr>
          <p:spPr>
            <a:xfrm>
              <a:off x="2252956" y="2192338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1221767" y="2523608"/>
              <a:ext cx="2370017" cy="722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751996" y="4336336"/>
            <a:ext cx="2370017" cy="1053775"/>
            <a:chOff x="3106598" y="5073134"/>
            <a:chExt cx="2370017" cy="1053775"/>
          </a:xfrm>
        </p:grpSpPr>
        <p:sp>
          <p:nvSpPr>
            <p:cNvPr id="27" name="矩形 26"/>
            <p:cNvSpPr/>
            <p:nvPr/>
          </p:nvSpPr>
          <p:spPr>
            <a:xfrm>
              <a:off x="3106598" y="5073134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3106598" y="5404404"/>
              <a:ext cx="2370017" cy="722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640432" y="2220172"/>
            <a:ext cx="1460240" cy="1460240"/>
            <a:chOff x="4782475" y="2450991"/>
            <a:chExt cx="1460240" cy="1460240"/>
          </a:xfrm>
        </p:grpSpPr>
        <p:sp>
          <p:nvSpPr>
            <p:cNvPr id="12" name="Freeform 5"/>
            <p:cNvSpPr/>
            <p:nvPr/>
          </p:nvSpPr>
          <p:spPr bwMode="auto">
            <a:xfrm>
              <a:off x="4782475" y="2450991"/>
              <a:ext cx="1460240" cy="1460240"/>
            </a:xfrm>
            <a:custGeom>
              <a:avLst/>
              <a:gdLst>
                <a:gd name="T0" fmla="*/ 87 w 251"/>
                <a:gd name="T1" fmla="*/ 230 h 251"/>
                <a:gd name="T2" fmla="*/ 77 w 251"/>
                <a:gd name="T3" fmla="*/ 152 h 251"/>
                <a:gd name="T4" fmla="*/ 157 w 251"/>
                <a:gd name="T5" fmla="*/ 190 h 251"/>
                <a:gd name="T6" fmla="*/ 193 w 251"/>
                <a:gd name="T7" fmla="*/ 142 h 251"/>
                <a:gd name="T8" fmla="*/ 152 w 251"/>
                <a:gd name="T9" fmla="*/ 79 h 251"/>
                <a:gd name="T10" fmla="*/ 251 w 251"/>
                <a:gd name="T11" fmla="*/ 103 h 251"/>
                <a:gd name="T12" fmla="*/ 251 w 251"/>
                <a:gd name="T13" fmla="*/ 103 h 251"/>
                <a:gd name="T14" fmla="*/ 251 w 251"/>
                <a:gd name="T15" fmla="*/ 23 h 251"/>
                <a:gd name="T16" fmla="*/ 235 w 251"/>
                <a:gd name="T17" fmla="*/ 21 h 251"/>
                <a:gd name="T18" fmla="*/ 60 w 251"/>
                <a:gd name="T19" fmla="*/ 60 h 251"/>
                <a:gd name="T20" fmla="*/ 19 w 251"/>
                <a:gd name="T21" fmla="*/ 235 h 251"/>
                <a:gd name="T22" fmla="*/ 22 w 251"/>
                <a:gd name="T23" fmla="*/ 251 h 251"/>
                <a:gd name="T24" fmla="*/ 96 w 251"/>
                <a:gd name="T25" fmla="*/ 251 h 251"/>
                <a:gd name="T26" fmla="*/ 87 w 251"/>
                <a:gd name="T27" fmla="*/ 23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1" h="251">
                  <a:moveTo>
                    <a:pt x="87" y="230"/>
                  </a:moveTo>
                  <a:cubicBezTo>
                    <a:pt x="71" y="209"/>
                    <a:pt x="69" y="182"/>
                    <a:pt x="77" y="152"/>
                  </a:cubicBezTo>
                  <a:cubicBezTo>
                    <a:pt x="96" y="186"/>
                    <a:pt x="120" y="204"/>
                    <a:pt x="157" y="190"/>
                  </a:cubicBezTo>
                  <a:cubicBezTo>
                    <a:pt x="179" y="182"/>
                    <a:pt x="192" y="164"/>
                    <a:pt x="193" y="142"/>
                  </a:cubicBezTo>
                  <a:cubicBezTo>
                    <a:pt x="195" y="112"/>
                    <a:pt x="180" y="91"/>
                    <a:pt x="152" y="79"/>
                  </a:cubicBezTo>
                  <a:cubicBezTo>
                    <a:pt x="189" y="69"/>
                    <a:pt x="222" y="77"/>
                    <a:pt x="251" y="103"/>
                  </a:cubicBezTo>
                  <a:cubicBezTo>
                    <a:pt x="251" y="103"/>
                    <a:pt x="251" y="103"/>
                    <a:pt x="251" y="103"/>
                  </a:cubicBezTo>
                  <a:cubicBezTo>
                    <a:pt x="251" y="23"/>
                    <a:pt x="251" y="23"/>
                    <a:pt x="251" y="23"/>
                  </a:cubicBezTo>
                  <a:cubicBezTo>
                    <a:pt x="246" y="23"/>
                    <a:pt x="240" y="22"/>
                    <a:pt x="235" y="21"/>
                  </a:cubicBezTo>
                  <a:cubicBezTo>
                    <a:pt x="169" y="0"/>
                    <a:pt x="109" y="11"/>
                    <a:pt x="60" y="60"/>
                  </a:cubicBezTo>
                  <a:cubicBezTo>
                    <a:pt x="9" y="109"/>
                    <a:pt x="0" y="169"/>
                    <a:pt x="19" y="235"/>
                  </a:cubicBezTo>
                  <a:cubicBezTo>
                    <a:pt x="21" y="240"/>
                    <a:pt x="22" y="246"/>
                    <a:pt x="22" y="251"/>
                  </a:cubicBezTo>
                  <a:cubicBezTo>
                    <a:pt x="96" y="251"/>
                    <a:pt x="96" y="251"/>
                    <a:pt x="96" y="251"/>
                  </a:cubicBezTo>
                  <a:cubicBezTo>
                    <a:pt x="96" y="245"/>
                    <a:pt x="93" y="238"/>
                    <a:pt x="87" y="230"/>
                  </a:cubicBez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1" name="Freeform 190"/>
            <p:cNvSpPr>
              <a:spLocks noChangeAspect="1" noEditPoints="1"/>
            </p:cNvSpPr>
            <p:nvPr/>
          </p:nvSpPr>
          <p:spPr bwMode="auto">
            <a:xfrm>
              <a:off x="5451179" y="3111405"/>
              <a:ext cx="317217" cy="257283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100673" y="2214011"/>
            <a:ext cx="1466401" cy="1466401"/>
            <a:chOff x="6242716" y="2444830"/>
            <a:chExt cx="1466401" cy="1466401"/>
          </a:xfrm>
        </p:grpSpPr>
        <p:sp>
          <p:nvSpPr>
            <p:cNvPr id="13" name="Freeform 6"/>
            <p:cNvSpPr/>
            <p:nvPr/>
          </p:nvSpPr>
          <p:spPr bwMode="auto">
            <a:xfrm>
              <a:off x="6242716" y="2444830"/>
              <a:ext cx="1466401" cy="1466401"/>
            </a:xfrm>
            <a:custGeom>
              <a:avLst/>
              <a:gdLst>
                <a:gd name="T0" fmla="*/ 93 w 252"/>
                <a:gd name="T1" fmla="*/ 79 h 252"/>
                <a:gd name="T2" fmla="*/ 76 w 252"/>
                <a:gd name="T3" fmla="*/ 182 h 252"/>
                <a:gd name="T4" fmla="*/ 171 w 252"/>
                <a:gd name="T5" fmla="*/ 162 h 252"/>
                <a:gd name="T6" fmla="*/ 164 w 252"/>
                <a:gd name="T7" fmla="*/ 230 h 252"/>
                <a:gd name="T8" fmla="*/ 154 w 252"/>
                <a:gd name="T9" fmla="*/ 252 h 252"/>
                <a:gd name="T10" fmla="*/ 230 w 252"/>
                <a:gd name="T11" fmla="*/ 252 h 252"/>
                <a:gd name="T12" fmla="*/ 232 w 252"/>
                <a:gd name="T13" fmla="*/ 238 h 252"/>
                <a:gd name="T14" fmla="*/ 193 w 252"/>
                <a:gd name="T15" fmla="*/ 61 h 252"/>
                <a:gd name="T16" fmla="*/ 14 w 252"/>
                <a:gd name="T17" fmla="*/ 21 h 252"/>
                <a:gd name="T18" fmla="*/ 0 w 252"/>
                <a:gd name="T19" fmla="*/ 24 h 252"/>
                <a:gd name="T20" fmla="*/ 0 w 252"/>
                <a:gd name="T21" fmla="*/ 104 h 252"/>
                <a:gd name="T22" fmla="*/ 93 w 252"/>
                <a:gd name="T23" fmla="*/ 79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2" h="252">
                  <a:moveTo>
                    <a:pt x="93" y="79"/>
                  </a:moveTo>
                  <a:cubicBezTo>
                    <a:pt x="50" y="120"/>
                    <a:pt x="45" y="155"/>
                    <a:pt x="76" y="182"/>
                  </a:cubicBezTo>
                  <a:cubicBezTo>
                    <a:pt x="105" y="208"/>
                    <a:pt x="141" y="200"/>
                    <a:pt x="171" y="162"/>
                  </a:cubicBezTo>
                  <a:cubicBezTo>
                    <a:pt x="180" y="179"/>
                    <a:pt x="179" y="208"/>
                    <a:pt x="164" y="230"/>
                  </a:cubicBezTo>
                  <a:cubicBezTo>
                    <a:pt x="157" y="238"/>
                    <a:pt x="154" y="246"/>
                    <a:pt x="154" y="252"/>
                  </a:cubicBezTo>
                  <a:cubicBezTo>
                    <a:pt x="230" y="252"/>
                    <a:pt x="230" y="252"/>
                    <a:pt x="230" y="252"/>
                  </a:cubicBezTo>
                  <a:cubicBezTo>
                    <a:pt x="230" y="248"/>
                    <a:pt x="231" y="243"/>
                    <a:pt x="232" y="238"/>
                  </a:cubicBezTo>
                  <a:cubicBezTo>
                    <a:pt x="252" y="171"/>
                    <a:pt x="243" y="111"/>
                    <a:pt x="193" y="61"/>
                  </a:cubicBezTo>
                  <a:cubicBezTo>
                    <a:pt x="143" y="10"/>
                    <a:pt x="82" y="0"/>
                    <a:pt x="14" y="21"/>
                  </a:cubicBezTo>
                  <a:cubicBezTo>
                    <a:pt x="10" y="23"/>
                    <a:pt x="5" y="23"/>
                    <a:pt x="0" y="2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28" y="83"/>
                    <a:pt x="57" y="70"/>
                    <a:pt x="93" y="79"/>
                  </a:cubicBez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grpSp>
          <p:nvGrpSpPr>
            <p:cNvPr id="32" name="组合 31"/>
            <p:cNvGrpSpPr>
              <a:grpSpLocks noChangeAspect="1"/>
            </p:cNvGrpSpPr>
            <p:nvPr/>
          </p:nvGrpSpPr>
          <p:grpSpPr>
            <a:xfrm>
              <a:off x="6734385" y="3103733"/>
              <a:ext cx="317217" cy="316067"/>
              <a:chOff x="3618897" y="2279040"/>
              <a:chExt cx="706229" cy="703668"/>
            </a:xfrm>
            <a:solidFill>
              <a:schemeClr val="bg1"/>
            </a:solidFill>
          </p:grpSpPr>
          <p:sp>
            <p:nvSpPr>
              <p:cNvPr id="33" name="Freeform 9"/>
              <p:cNvSpPr>
                <a:spLocks noEditPoints="1"/>
              </p:cNvSpPr>
              <p:nvPr/>
            </p:nvSpPr>
            <p:spPr bwMode="auto">
              <a:xfrm>
                <a:off x="3713987" y="2279040"/>
                <a:ext cx="516048" cy="703668"/>
              </a:xfrm>
              <a:custGeom>
                <a:avLst/>
                <a:gdLst>
                  <a:gd name="T0" fmla="*/ 222 w 597"/>
                  <a:gd name="T1" fmla="*/ 575 h 814"/>
                  <a:gd name="T2" fmla="*/ 253 w 597"/>
                  <a:gd name="T3" fmla="*/ 598 h 814"/>
                  <a:gd name="T4" fmla="*/ 344 w 597"/>
                  <a:gd name="T5" fmla="*/ 598 h 814"/>
                  <a:gd name="T6" fmla="*/ 375 w 597"/>
                  <a:gd name="T7" fmla="*/ 575 h 814"/>
                  <a:gd name="T8" fmla="*/ 414 w 597"/>
                  <a:gd name="T9" fmla="*/ 509 h 814"/>
                  <a:gd name="T10" fmla="*/ 539 w 597"/>
                  <a:gd name="T11" fmla="*/ 298 h 814"/>
                  <a:gd name="T12" fmla="*/ 298 w 597"/>
                  <a:gd name="T13" fmla="*/ 57 h 814"/>
                  <a:gd name="T14" fmla="*/ 57 w 597"/>
                  <a:gd name="T15" fmla="*/ 298 h 814"/>
                  <a:gd name="T16" fmla="*/ 183 w 597"/>
                  <a:gd name="T17" fmla="*/ 509 h 814"/>
                  <a:gd name="T18" fmla="*/ 222 w 597"/>
                  <a:gd name="T19" fmla="*/ 575 h 814"/>
                  <a:gd name="T20" fmla="*/ 354 w 597"/>
                  <a:gd name="T21" fmla="*/ 782 h 814"/>
                  <a:gd name="T22" fmla="*/ 314 w 597"/>
                  <a:gd name="T23" fmla="*/ 814 h 814"/>
                  <a:gd name="T24" fmla="*/ 282 w 597"/>
                  <a:gd name="T25" fmla="*/ 814 h 814"/>
                  <a:gd name="T26" fmla="*/ 242 w 597"/>
                  <a:gd name="T27" fmla="*/ 782 h 814"/>
                  <a:gd name="T28" fmla="*/ 226 w 597"/>
                  <a:gd name="T29" fmla="*/ 782 h 814"/>
                  <a:gd name="T30" fmla="*/ 165 w 597"/>
                  <a:gd name="T31" fmla="*/ 722 h 814"/>
                  <a:gd name="T32" fmla="*/ 165 w 597"/>
                  <a:gd name="T33" fmla="*/ 576 h 814"/>
                  <a:gd name="T34" fmla="*/ 155 w 597"/>
                  <a:gd name="T35" fmla="*/ 559 h 814"/>
                  <a:gd name="T36" fmla="*/ 0 w 597"/>
                  <a:gd name="T37" fmla="*/ 298 h 814"/>
                  <a:gd name="T38" fmla="*/ 298 w 597"/>
                  <a:gd name="T39" fmla="*/ 0 h 814"/>
                  <a:gd name="T40" fmla="*/ 597 w 597"/>
                  <a:gd name="T41" fmla="*/ 298 h 814"/>
                  <a:gd name="T42" fmla="*/ 441 w 597"/>
                  <a:gd name="T43" fmla="*/ 559 h 814"/>
                  <a:gd name="T44" fmla="*/ 431 w 597"/>
                  <a:gd name="T45" fmla="*/ 576 h 814"/>
                  <a:gd name="T46" fmla="*/ 432 w 597"/>
                  <a:gd name="T47" fmla="*/ 722 h 814"/>
                  <a:gd name="T48" fmla="*/ 371 w 597"/>
                  <a:gd name="T49" fmla="*/ 782 h 814"/>
                  <a:gd name="T50" fmla="*/ 354 w 597"/>
                  <a:gd name="T51" fmla="*/ 782 h 8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97" h="814">
                    <a:moveTo>
                      <a:pt x="222" y="575"/>
                    </a:moveTo>
                    <a:cubicBezTo>
                      <a:pt x="224" y="589"/>
                      <a:pt x="238" y="598"/>
                      <a:pt x="253" y="598"/>
                    </a:cubicBezTo>
                    <a:cubicBezTo>
                      <a:pt x="344" y="598"/>
                      <a:pt x="344" y="598"/>
                      <a:pt x="344" y="598"/>
                    </a:cubicBezTo>
                    <a:cubicBezTo>
                      <a:pt x="358" y="598"/>
                      <a:pt x="373" y="589"/>
                      <a:pt x="375" y="575"/>
                    </a:cubicBezTo>
                    <a:cubicBezTo>
                      <a:pt x="377" y="547"/>
                      <a:pt x="390" y="523"/>
                      <a:pt x="414" y="509"/>
                    </a:cubicBezTo>
                    <a:cubicBezTo>
                      <a:pt x="491" y="467"/>
                      <a:pt x="539" y="386"/>
                      <a:pt x="539" y="298"/>
                    </a:cubicBezTo>
                    <a:cubicBezTo>
                      <a:pt x="539" y="165"/>
                      <a:pt x="431" y="57"/>
                      <a:pt x="298" y="57"/>
                    </a:cubicBezTo>
                    <a:cubicBezTo>
                      <a:pt x="165" y="57"/>
                      <a:pt x="57" y="165"/>
                      <a:pt x="57" y="298"/>
                    </a:cubicBezTo>
                    <a:cubicBezTo>
                      <a:pt x="57" y="386"/>
                      <a:pt x="105" y="467"/>
                      <a:pt x="183" y="509"/>
                    </a:cubicBezTo>
                    <a:cubicBezTo>
                      <a:pt x="207" y="523"/>
                      <a:pt x="219" y="547"/>
                      <a:pt x="222" y="575"/>
                    </a:cubicBezTo>
                    <a:close/>
                    <a:moveTo>
                      <a:pt x="354" y="782"/>
                    </a:moveTo>
                    <a:cubicBezTo>
                      <a:pt x="350" y="800"/>
                      <a:pt x="334" y="814"/>
                      <a:pt x="314" y="814"/>
                    </a:cubicBezTo>
                    <a:cubicBezTo>
                      <a:pt x="282" y="814"/>
                      <a:pt x="282" y="814"/>
                      <a:pt x="282" y="814"/>
                    </a:cubicBezTo>
                    <a:cubicBezTo>
                      <a:pt x="263" y="814"/>
                      <a:pt x="247" y="800"/>
                      <a:pt x="242" y="782"/>
                    </a:cubicBezTo>
                    <a:cubicBezTo>
                      <a:pt x="226" y="782"/>
                      <a:pt x="226" y="782"/>
                      <a:pt x="226" y="782"/>
                    </a:cubicBezTo>
                    <a:cubicBezTo>
                      <a:pt x="193" y="782"/>
                      <a:pt x="165" y="755"/>
                      <a:pt x="165" y="722"/>
                    </a:cubicBezTo>
                    <a:cubicBezTo>
                      <a:pt x="165" y="576"/>
                      <a:pt x="165" y="576"/>
                      <a:pt x="165" y="576"/>
                    </a:cubicBezTo>
                    <a:cubicBezTo>
                      <a:pt x="165" y="569"/>
                      <a:pt x="162" y="563"/>
                      <a:pt x="155" y="559"/>
                    </a:cubicBezTo>
                    <a:cubicBezTo>
                      <a:pt x="60" y="507"/>
                      <a:pt x="0" y="407"/>
                      <a:pt x="0" y="298"/>
                    </a:cubicBezTo>
                    <a:cubicBezTo>
                      <a:pt x="0" y="133"/>
                      <a:pt x="134" y="0"/>
                      <a:pt x="298" y="0"/>
                    </a:cubicBezTo>
                    <a:cubicBezTo>
                      <a:pt x="463" y="0"/>
                      <a:pt x="597" y="133"/>
                      <a:pt x="597" y="298"/>
                    </a:cubicBezTo>
                    <a:cubicBezTo>
                      <a:pt x="597" y="407"/>
                      <a:pt x="537" y="507"/>
                      <a:pt x="441" y="559"/>
                    </a:cubicBezTo>
                    <a:cubicBezTo>
                      <a:pt x="435" y="563"/>
                      <a:pt x="431" y="569"/>
                      <a:pt x="431" y="576"/>
                    </a:cubicBezTo>
                    <a:cubicBezTo>
                      <a:pt x="432" y="722"/>
                      <a:pt x="432" y="722"/>
                      <a:pt x="432" y="722"/>
                    </a:cubicBezTo>
                    <a:cubicBezTo>
                      <a:pt x="432" y="755"/>
                      <a:pt x="404" y="782"/>
                      <a:pt x="371" y="782"/>
                    </a:cubicBezTo>
                    <a:cubicBezTo>
                      <a:pt x="354" y="782"/>
                      <a:pt x="354" y="782"/>
                      <a:pt x="354" y="7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Freeform 10"/>
              <p:cNvSpPr>
                <a:spLocks noEditPoints="1"/>
              </p:cNvSpPr>
              <p:nvPr/>
            </p:nvSpPr>
            <p:spPr bwMode="auto">
              <a:xfrm>
                <a:off x="3618897" y="2347432"/>
                <a:ext cx="706229" cy="373412"/>
              </a:xfrm>
              <a:custGeom>
                <a:avLst/>
                <a:gdLst>
                  <a:gd name="T0" fmla="*/ 699 w 817"/>
                  <a:gd name="T1" fmla="*/ 406 h 432"/>
                  <a:gd name="T2" fmla="*/ 692 w 817"/>
                  <a:gd name="T3" fmla="*/ 380 h 432"/>
                  <a:gd name="T4" fmla="*/ 718 w 817"/>
                  <a:gd name="T5" fmla="*/ 373 h 432"/>
                  <a:gd name="T6" fmla="*/ 755 w 817"/>
                  <a:gd name="T7" fmla="*/ 394 h 432"/>
                  <a:gd name="T8" fmla="*/ 762 w 817"/>
                  <a:gd name="T9" fmla="*/ 420 h 432"/>
                  <a:gd name="T10" fmla="*/ 736 w 817"/>
                  <a:gd name="T11" fmla="*/ 427 h 432"/>
                  <a:gd name="T12" fmla="*/ 699 w 817"/>
                  <a:gd name="T13" fmla="*/ 406 h 432"/>
                  <a:gd name="T14" fmla="*/ 718 w 817"/>
                  <a:gd name="T15" fmla="*/ 59 h 432"/>
                  <a:gd name="T16" fmla="*/ 692 w 817"/>
                  <a:gd name="T17" fmla="*/ 52 h 432"/>
                  <a:gd name="T18" fmla="*/ 699 w 817"/>
                  <a:gd name="T19" fmla="*/ 26 h 432"/>
                  <a:gd name="T20" fmla="*/ 736 w 817"/>
                  <a:gd name="T21" fmla="*/ 5 h 432"/>
                  <a:gd name="T22" fmla="*/ 762 w 817"/>
                  <a:gd name="T23" fmla="*/ 12 h 432"/>
                  <a:gd name="T24" fmla="*/ 755 w 817"/>
                  <a:gd name="T25" fmla="*/ 38 h 432"/>
                  <a:gd name="T26" fmla="*/ 718 w 817"/>
                  <a:gd name="T27" fmla="*/ 59 h 432"/>
                  <a:gd name="T28" fmla="*/ 755 w 817"/>
                  <a:gd name="T29" fmla="*/ 235 h 432"/>
                  <a:gd name="T30" fmla="*/ 736 w 817"/>
                  <a:gd name="T31" fmla="*/ 216 h 432"/>
                  <a:gd name="T32" fmla="*/ 755 w 817"/>
                  <a:gd name="T33" fmla="*/ 197 h 432"/>
                  <a:gd name="T34" fmla="*/ 798 w 817"/>
                  <a:gd name="T35" fmla="*/ 197 h 432"/>
                  <a:gd name="T36" fmla="*/ 817 w 817"/>
                  <a:gd name="T37" fmla="*/ 216 h 432"/>
                  <a:gd name="T38" fmla="*/ 798 w 817"/>
                  <a:gd name="T39" fmla="*/ 235 h 432"/>
                  <a:gd name="T40" fmla="*/ 755 w 817"/>
                  <a:gd name="T41" fmla="*/ 235 h 432"/>
                  <a:gd name="T42" fmla="*/ 118 w 817"/>
                  <a:gd name="T43" fmla="*/ 26 h 432"/>
                  <a:gd name="T44" fmla="*/ 124 w 817"/>
                  <a:gd name="T45" fmla="*/ 52 h 432"/>
                  <a:gd name="T46" fmla="*/ 98 w 817"/>
                  <a:gd name="T47" fmla="*/ 59 h 432"/>
                  <a:gd name="T48" fmla="*/ 62 w 817"/>
                  <a:gd name="T49" fmla="*/ 38 h 432"/>
                  <a:gd name="T50" fmla="*/ 55 w 817"/>
                  <a:gd name="T51" fmla="*/ 12 h 432"/>
                  <a:gd name="T52" fmla="*/ 81 w 817"/>
                  <a:gd name="T53" fmla="*/ 5 h 432"/>
                  <a:gd name="T54" fmla="*/ 118 w 817"/>
                  <a:gd name="T55" fmla="*/ 26 h 432"/>
                  <a:gd name="T56" fmla="*/ 98 w 817"/>
                  <a:gd name="T57" fmla="*/ 373 h 432"/>
                  <a:gd name="T58" fmla="*/ 124 w 817"/>
                  <a:gd name="T59" fmla="*/ 380 h 432"/>
                  <a:gd name="T60" fmla="*/ 118 w 817"/>
                  <a:gd name="T61" fmla="*/ 406 h 432"/>
                  <a:gd name="T62" fmla="*/ 81 w 817"/>
                  <a:gd name="T63" fmla="*/ 427 h 432"/>
                  <a:gd name="T64" fmla="*/ 55 w 817"/>
                  <a:gd name="T65" fmla="*/ 420 h 432"/>
                  <a:gd name="T66" fmla="*/ 62 w 817"/>
                  <a:gd name="T67" fmla="*/ 394 h 432"/>
                  <a:gd name="T68" fmla="*/ 98 w 817"/>
                  <a:gd name="T69" fmla="*/ 373 h 432"/>
                  <a:gd name="T70" fmla="*/ 62 w 817"/>
                  <a:gd name="T71" fmla="*/ 197 h 432"/>
                  <a:gd name="T72" fmla="*/ 81 w 817"/>
                  <a:gd name="T73" fmla="*/ 216 h 432"/>
                  <a:gd name="T74" fmla="*/ 62 w 817"/>
                  <a:gd name="T75" fmla="*/ 235 h 432"/>
                  <a:gd name="T76" fmla="*/ 19 w 817"/>
                  <a:gd name="T77" fmla="*/ 235 h 432"/>
                  <a:gd name="T78" fmla="*/ 0 w 817"/>
                  <a:gd name="T79" fmla="*/ 216 h 432"/>
                  <a:gd name="T80" fmla="*/ 19 w 817"/>
                  <a:gd name="T81" fmla="*/ 197 h 432"/>
                  <a:gd name="T82" fmla="*/ 62 w 817"/>
                  <a:gd name="T83" fmla="*/ 197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17" h="432">
                    <a:moveTo>
                      <a:pt x="699" y="406"/>
                    </a:moveTo>
                    <a:cubicBezTo>
                      <a:pt x="690" y="401"/>
                      <a:pt x="687" y="389"/>
                      <a:pt x="692" y="380"/>
                    </a:cubicBezTo>
                    <a:cubicBezTo>
                      <a:pt x="698" y="371"/>
                      <a:pt x="709" y="368"/>
                      <a:pt x="718" y="373"/>
                    </a:cubicBezTo>
                    <a:cubicBezTo>
                      <a:pt x="755" y="394"/>
                      <a:pt x="755" y="394"/>
                      <a:pt x="755" y="394"/>
                    </a:cubicBezTo>
                    <a:cubicBezTo>
                      <a:pt x="764" y="399"/>
                      <a:pt x="767" y="411"/>
                      <a:pt x="762" y="420"/>
                    </a:cubicBezTo>
                    <a:cubicBezTo>
                      <a:pt x="757" y="429"/>
                      <a:pt x="745" y="432"/>
                      <a:pt x="736" y="427"/>
                    </a:cubicBezTo>
                    <a:cubicBezTo>
                      <a:pt x="699" y="406"/>
                      <a:pt x="699" y="406"/>
                      <a:pt x="699" y="406"/>
                    </a:cubicBezTo>
                    <a:close/>
                    <a:moveTo>
                      <a:pt x="718" y="59"/>
                    </a:moveTo>
                    <a:cubicBezTo>
                      <a:pt x="709" y="64"/>
                      <a:pt x="698" y="61"/>
                      <a:pt x="692" y="52"/>
                    </a:cubicBezTo>
                    <a:cubicBezTo>
                      <a:pt x="687" y="43"/>
                      <a:pt x="690" y="31"/>
                      <a:pt x="699" y="26"/>
                    </a:cubicBezTo>
                    <a:cubicBezTo>
                      <a:pt x="736" y="5"/>
                      <a:pt x="736" y="5"/>
                      <a:pt x="736" y="5"/>
                    </a:cubicBezTo>
                    <a:cubicBezTo>
                      <a:pt x="745" y="0"/>
                      <a:pt x="757" y="3"/>
                      <a:pt x="762" y="12"/>
                    </a:cubicBezTo>
                    <a:cubicBezTo>
                      <a:pt x="767" y="21"/>
                      <a:pt x="764" y="32"/>
                      <a:pt x="755" y="38"/>
                    </a:cubicBezTo>
                    <a:cubicBezTo>
                      <a:pt x="718" y="59"/>
                      <a:pt x="718" y="59"/>
                      <a:pt x="718" y="59"/>
                    </a:cubicBezTo>
                    <a:close/>
                    <a:moveTo>
                      <a:pt x="755" y="235"/>
                    </a:moveTo>
                    <a:cubicBezTo>
                      <a:pt x="745" y="235"/>
                      <a:pt x="736" y="226"/>
                      <a:pt x="736" y="216"/>
                    </a:cubicBezTo>
                    <a:cubicBezTo>
                      <a:pt x="736" y="205"/>
                      <a:pt x="745" y="197"/>
                      <a:pt x="755" y="197"/>
                    </a:cubicBezTo>
                    <a:cubicBezTo>
                      <a:pt x="798" y="197"/>
                      <a:pt x="798" y="197"/>
                      <a:pt x="798" y="197"/>
                    </a:cubicBezTo>
                    <a:cubicBezTo>
                      <a:pt x="808" y="197"/>
                      <a:pt x="817" y="205"/>
                      <a:pt x="817" y="216"/>
                    </a:cubicBezTo>
                    <a:cubicBezTo>
                      <a:pt x="817" y="226"/>
                      <a:pt x="808" y="235"/>
                      <a:pt x="798" y="235"/>
                    </a:cubicBezTo>
                    <a:cubicBezTo>
                      <a:pt x="755" y="235"/>
                      <a:pt x="755" y="235"/>
                      <a:pt x="755" y="235"/>
                    </a:cubicBezTo>
                    <a:close/>
                    <a:moveTo>
                      <a:pt x="118" y="26"/>
                    </a:moveTo>
                    <a:cubicBezTo>
                      <a:pt x="127" y="31"/>
                      <a:pt x="130" y="43"/>
                      <a:pt x="124" y="52"/>
                    </a:cubicBezTo>
                    <a:cubicBezTo>
                      <a:pt x="119" y="61"/>
                      <a:pt x="108" y="64"/>
                      <a:pt x="98" y="59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53" y="32"/>
                      <a:pt x="49" y="21"/>
                      <a:pt x="55" y="12"/>
                    </a:cubicBezTo>
                    <a:cubicBezTo>
                      <a:pt x="60" y="3"/>
                      <a:pt x="72" y="0"/>
                      <a:pt x="81" y="5"/>
                    </a:cubicBezTo>
                    <a:cubicBezTo>
                      <a:pt x="118" y="26"/>
                      <a:pt x="118" y="26"/>
                      <a:pt x="118" y="26"/>
                    </a:cubicBezTo>
                    <a:close/>
                    <a:moveTo>
                      <a:pt x="98" y="373"/>
                    </a:moveTo>
                    <a:cubicBezTo>
                      <a:pt x="108" y="368"/>
                      <a:pt x="119" y="371"/>
                      <a:pt x="124" y="380"/>
                    </a:cubicBezTo>
                    <a:cubicBezTo>
                      <a:pt x="130" y="389"/>
                      <a:pt x="127" y="401"/>
                      <a:pt x="118" y="406"/>
                    </a:cubicBezTo>
                    <a:cubicBezTo>
                      <a:pt x="81" y="427"/>
                      <a:pt x="81" y="427"/>
                      <a:pt x="81" y="427"/>
                    </a:cubicBezTo>
                    <a:cubicBezTo>
                      <a:pt x="72" y="432"/>
                      <a:pt x="60" y="429"/>
                      <a:pt x="55" y="420"/>
                    </a:cubicBezTo>
                    <a:cubicBezTo>
                      <a:pt x="49" y="411"/>
                      <a:pt x="53" y="399"/>
                      <a:pt x="62" y="394"/>
                    </a:cubicBezTo>
                    <a:cubicBezTo>
                      <a:pt x="98" y="373"/>
                      <a:pt x="98" y="373"/>
                      <a:pt x="98" y="373"/>
                    </a:cubicBezTo>
                    <a:close/>
                    <a:moveTo>
                      <a:pt x="62" y="197"/>
                    </a:moveTo>
                    <a:cubicBezTo>
                      <a:pt x="72" y="197"/>
                      <a:pt x="81" y="205"/>
                      <a:pt x="81" y="216"/>
                    </a:cubicBezTo>
                    <a:cubicBezTo>
                      <a:pt x="81" y="226"/>
                      <a:pt x="72" y="235"/>
                      <a:pt x="62" y="235"/>
                    </a:cubicBezTo>
                    <a:cubicBezTo>
                      <a:pt x="19" y="235"/>
                      <a:pt x="19" y="235"/>
                      <a:pt x="19" y="235"/>
                    </a:cubicBezTo>
                    <a:cubicBezTo>
                      <a:pt x="9" y="235"/>
                      <a:pt x="0" y="226"/>
                      <a:pt x="0" y="216"/>
                    </a:cubicBezTo>
                    <a:cubicBezTo>
                      <a:pt x="0" y="205"/>
                      <a:pt x="9" y="197"/>
                      <a:pt x="19" y="197"/>
                    </a:cubicBezTo>
                    <a:cubicBezTo>
                      <a:pt x="62" y="197"/>
                      <a:pt x="62" y="197"/>
                      <a:pt x="62" y="19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11"/>
              <p:cNvSpPr/>
              <p:nvPr/>
            </p:nvSpPr>
            <p:spPr bwMode="auto">
              <a:xfrm>
                <a:off x="3845651" y="2427528"/>
                <a:ext cx="253087" cy="253452"/>
              </a:xfrm>
              <a:custGeom>
                <a:avLst/>
                <a:gdLst>
                  <a:gd name="T0" fmla="*/ 3 w 293"/>
                  <a:gd name="T1" fmla="*/ 38 h 293"/>
                  <a:gd name="T2" fmla="*/ 16 w 293"/>
                  <a:gd name="T3" fmla="*/ 15 h 293"/>
                  <a:gd name="T4" fmla="*/ 39 w 293"/>
                  <a:gd name="T5" fmla="*/ 28 h 293"/>
                  <a:gd name="T6" fmla="*/ 50 w 293"/>
                  <a:gd name="T7" fmla="*/ 65 h 293"/>
                  <a:gd name="T8" fmla="*/ 91 w 293"/>
                  <a:gd name="T9" fmla="*/ 53 h 293"/>
                  <a:gd name="T10" fmla="*/ 91 w 293"/>
                  <a:gd name="T11" fmla="*/ 53 h 293"/>
                  <a:gd name="T12" fmla="*/ 127 w 293"/>
                  <a:gd name="T13" fmla="*/ 48 h 293"/>
                  <a:gd name="T14" fmla="*/ 127 w 293"/>
                  <a:gd name="T15" fmla="*/ 19 h 293"/>
                  <a:gd name="T16" fmla="*/ 146 w 293"/>
                  <a:gd name="T17" fmla="*/ 0 h 293"/>
                  <a:gd name="T18" fmla="*/ 165 w 293"/>
                  <a:gd name="T19" fmla="*/ 19 h 293"/>
                  <a:gd name="T20" fmla="*/ 165 w 293"/>
                  <a:gd name="T21" fmla="*/ 48 h 293"/>
                  <a:gd name="T22" fmla="*/ 202 w 293"/>
                  <a:gd name="T23" fmla="*/ 53 h 293"/>
                  <a:gd name="T24" fmla="*/ 202 w 293"/>
                  <a:gd name="T25" fmla="*/ 53 h 293"/>
                  <a:gd name="T26" fmla="*/ 202 w 293"/>
                  <a:gd name="T27" fmla="*/ 53 h 293"/>
                  <a:gd name="T28" fmla="*/ 242 w 293"/>
                  <a:gd name="T29" fmla="*/ 65 h 293"/>
                  <a:gd name="T30" fmla="*/ 253 w 293"/>
                  <a:gd name="T31" fmla="*/ 28 h 293"/>
                  <a:gd name="T32" fmla="*/ 277 w 293"/>
                  <a:gd name="T33" fmla="*/ 15 h 293"/>
                  <a:gd name="T34" fmla="*/ 290 w 293"/>
                  <a:gd name="T35" fmla="*/ 38 h 293"/>
                  <a:gd name="T36" fmla="*/ 220 w 293"/>
                  <a:gd name="T37" fmla="*/ 278 h 293"/>
                  <a:gd name="T38" fmla="*/ 196 w 293"/>
                  <a:gd name="T39" fmla="*/ 290 h 293"/>
                  <a:gd name="T40" fmla="*/ 183 w 293"/>
                  <a:gd name="T41" fmla="*/ 267 h 293"/>
                  <a:gd name="T42" fmla="*/ 232 w 293"/>
                  <a:gd name="T43" fmla="*/ 102 h 293"/>
                  <a:gd name="T44" fmla="*/ 194 w 293"/>
                  <a:gd name="T45" fmla="*/ 90 h 293"/>
                  <a:gd name="T46" fmla="*/ 194 w 293"/>
                  <a:gd name="T47" fmla="*/ 90 h 293"/>
                  <a:gd name="T48" fmla="*/ 165 w 293"/>
                  <a:gd name="T49" fmla="*/ 86 h 293"/>
                  <a:gd name="T50" fmla="*/ 165 w 293"/>
                  <a:gd name="T51" fmla="*/ 132 h 293"/>
                  <a:gd name="T52" fmla="*/ 146 w 293"/>
                  <a:gd name="T53" fmla="*/ 151 h 293"/>
                  <a:gd name="T54" fmla="*/ 127 w 293"/>
                  <a:gd name="T55" fmla="*/ 132 h 293"/>
                  <a:gd name="T56" fmla="*/ 127 w 293"/>
                  <a:gd name="T57" fmla="*/ 86 h 293"/>
                  <a:gd name="T58" fmla="*/ 99 w 293"/>
                  <a:gd name="T59" fmla="*/ 90 h 293"/>
                  <a:gd name="T60" fmla="*/ 99 w 293"/>
                  <a:gd name="T61" fmla="*/ 90 h 293"/>
                  <a:gd name="T62" fmla="*/ 61 w 293"/>
                  <a:gd name="T63" fmla="*/ 102 h 293"/>
                  <a:gd name="T64" fmla="*/ 109 w 293"/>
                  <a:gd name="T65" fmla="*/ 267 h 293"/>
                  <a:gd name="T66" fmla="*/ 96 w 293"/>
                  <a:gd name="T67" fmla="*/ 290 h 293"/>
                  <a:gd name="T68" fmla="*/ 73 w 293"/>
                  <a:gd name="T69" fmla="*/ 278 h 293"/>
                  <a:gd name="T70" fmla="*/ 3 w 293"/>
                  <a:gd name="T71" fmla="*/ 38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3" h="293">
                    <a:moveTo>
                      <a:pt x="3" y="38"/>
                    </a:moveTo>
                    <a:cubicBezTo>
                      <a:pt x="0" y="28"/>
                      <a:pt x="6" y="18"/>
                      <a:pt x="16" y="15"/>
                    </a:cubicBezTo>
                    <a:cubicBezTo>
                      <a:pt x="26" y="12"/>
                      <a:pt x="37" y="18"/>
                      <a:pt x="39" y="28"/>
                    </a:cubicBezTo>
                    <a:cubicBezTo>
                      <a:pt x="50" y="65"/>
                      <a:pt x="50" y="65"/>
                      <a:pt x="50" y="65"/>
                    </a:cubicBezTo>
                    <a:cubicBezTo>
                      <a:pt x="63" y="60"/>
                      <a:pt x="77" y="56"/>
                      <a:pt x="91" y="53"/>
                    </a:cubicBezTo>
                    <a:cubicBezTo>
                      <a:pt x="91" y="53"/>
                      <a:pt x="91" y="53"/>
                      <a:pt x="91" y="53"/>
                    </a:cubicBezTo>
                    <a:cubicBezTo>
                      <a:pt x="103" y="50"/>
                      <a:pt x="115" y="49"/>
                      <a:pt x="127" y="48"/>
                    </a:cubicBezTo>
                    <a:cubicBezTo>
                      <a:pt x="127" y="19"/>
                      <a:pt x="127" y="19"/>
                      <a:pt x="127" y="19"/>
                    </a:cubicBezTo>
                    <a:cubicBezTo>
                      <a:pt x="127" y="8"/>
                      <a:pt x="136" y="0"/>
                      <a:pt x="146" y="0"/>
                    </a:cubicBezTo>
                    <a:cubicBezTo>
                      <a:pt x="157" y="0"/>
                      <a:pt x="165" y="8"/>
                      <a:pt x="165" y="19"/>
                    </a:cubicBezTo>
                    <a:cubicBezTo>
                      <a:pt x="165" y="48"/>
                      <a:pt x="165" y="48"/>
                      <a:pt x="165" y="48"/>
                    </a:cubicBezTo>
                    <a:cubicBezTo>
                      <a:pt x="178" y="49"/>
                      <a:pt x="190" y="50"/>
                      <a:pt x="202" y="53"/>
                    </a:cubicBezTo>
                    <a:cubicBezTo>
                      <a:pt x="202" y="53"/>
                      <a:pt x="202" y="53"/>
                      <a:pt x="202" y="53"/>
                    </a:cubicBezTo>
                    <a:cubicBezTo>
                      <a:pt x="202" y="53"/>
                      <a:pt x="202" y="53"/>
                      <a:pt x="202" y="53"/>
                    </a:cubicBezTo>
                    <a:cubicBezTo>
                      <a:pt x="216" y="56"/>
                      <a:pt x="229" y="60"/>
                      <a:pt x="242" y="65"/>
                    </a:cubicBezTo>
                    <a:cubicBezTo>
                      <a:pt x="253" y="28"/>
                      <a:pt x="253" y="28"/>
                      <a:pt x="253" y="28"/>
                    </a:cubicBezTo>
                    <a:cubicBezTo>
                      <a:pt x="256" y="18"/>
                      <a:pt x="267" y="12"/>
                      <a:pt x="277" y="15"/>
                    </a:cubicBezTo>
                    <a:cubicBezTo>
                      <a:pt x="287" y="18"/>
                      <a:pt x="293" y="28"/>
                      <a:pt x="290" y="38"/>
                    </a:cubicBezTo>
                    <a:cubicBezTo>
                      <a:pt x="220" y="278"/>
                      <a:pt x="220" y="278"/>
                      <a:pt x="220" y="278"/>
                    </a:cubicBezTo>
                    <a:cubicBezTo>
                      <a:pt x="217" y="288"/>
                      <a:pt x="206" y="293"/>
                      <a:pt x="196" y="290"/>
                    </a:cubicBezTo>
                    <a:cubicBezTo>
                      <a:pt x="186" y="288"/>
                      <a:pt x="180" y="277"/>
                      <a:pt x="183" y="267"/>
                    </a:cubicBezTo>
                    <a:cubicBezTo>
                      <a:pt x="232" y="102"/>
                      <a:pt x="232" y="102"/>
                      <a:pt x="232" y="102"/>
                    </a:cubicBezTo>
                    <a:cubicBezTo>
                      <a:pt x="220" y="97"/>
                      <a:pt x="207" y="93"/>
                      <a:pt x="194" y="90"/>
                    </a:cubicBezTo>
                    <a:cubicBezTo>
                      <a:pt x="194" y="90"/>
                      <a:pt x="194" y="90"/>
                      <a:pt x="194" y="90"/>
                    </a:cubicBezTo>
                    <a:cubicBezTo>
                      <a:pt x="185" y="88"/>
                      <a:pt x="175" y="87"/>
                      <a:pt x="165" y="86"/>
                    </a:cubicBezTo>
                    <a:cubicBezTo>
                      <a:pt x="165" y="132"/>
                      <a:pt x="165" y="132"/>
                      <a:pt x="165" y="132"/>
                    </a:cubicBezTo>
                    <a:cubicBezTo>
                      <a:pt x="165" y="143"/>
                      <a:pt x="157" y="151"/>
                      <a:pt x="146" y="151"/>
                    </a:cubicBezTo>
                    <a:cubicBezTo>
                      <a:pt x="136" y="151"/>
                      <a:pt x="127" y="143"/>
                      <a:pt x="127" y="132"/>
                    </a:cubicBezTo>
                    <a:cubicBezTo>
                      <a:pt x="127" y="86"/>
                      <a:pt x="127" y="86"/>
                      <a:pt x="127" y="86"/>
                    </a:cubicBezTo>
                    <a:cubicBezTo>
                      <a:pt x="118" y="87"/>
                      <a:pt x="108" y="88"/>
                      <a:pt x="99" y="90"/>
                    </a:cubicBezTo>
                    <a:cubicBezTo>
                      <a:pt x="99" y="90"/>
                      <a:pt x="99" y="90"/>
                      <a:pt x="99" y="90"/>
                    </a:cubicBezTo>
                    <a:cubicBezTo>
                      <a:pt x="85" y="93"/>
                      <a:pt x="73" y="97"/>
                      <a:pt x="61" y="102"/>
                    </a:cubicBezTo>
                    <a:cubicBezTo>
                      <a:pt x="109" y="267"/>
                      <a:pt x="109" y="267"/>
                      <a:pt x="109" y="267"/>
                    </a:cubicBezTo>
                    <a:cubicBezTo>
                      <a:pt x="112" y="277"/>
                      <a:pt x="106" y="288"/>
                      <a:pt x="96" y="290"/>
                    </a:cubicBezTo>
                    <a:cubicBezTo>
                      <a:pt x="86" y="293"/>
                      <a:pt x="76" y="288"/>
                      <a:pt x="73" y="278"/>
                    </a:cubicBezTo>
                    <a:cubicBezTo>
                      <a:pt x="3" y="38"/>
                      <a:pt x="3" y="38"/>
                      <a:pt x="3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6100673" y="3680412"/>
            <a:ext cx="1429434" cy="1395546"/>
            <a:chOff x="6242716" y="3911231"/>
            <a:chExt cx="1429434" cy="1395546"/>
          </a:xfrm>
        </p:grpSpPr>
        <p:sp>
          <p:nvSpPr>
            <p:cNvPr id="15" name="Freeform 8"/>
            <p:cNvSpPr/>
            <p:nvPr/>
          </p:nvSpPr>
          <p:spPr bwMode="auto">
            <a:xfrm>
              <a:off x="6242716" y="3911231"/>
              <a:ext cx="1429434" cy="1395546"/>
            </a:xfrm>
            <a:custGeom>
              <a:avLst/>
              <a:gdLst>
                <a:gd name="T0" fmla="*/ 230 w 246"/>
                <a:gd name="T1" fmla="*/ 0 h 240"/>
                <a:gd name="T2" fmla="*/ 154 w 246"/>
                <a:gd name="T3" fmla="*/ 0 h 240"/>
                <a:gd name="T4" fmla="*/ 167 w 246"/>
                <a:gd name="T5" fmla="*/ 27 h 240"/>
                <a:gd name="T6" fmla="*/ 170 w 246"/>
                <a:gd name="T7" fmla="*/ 88 h 240"/>
                <a:gd name="T8" fmla="*/ 91 w 246"/>
                <a:gd name="T9" fmla="*/ 63 h 240"/>
                <a:gd name="T10" fmla="*/ 68 w 246"/>
                <a:gd name="T11" fmla="*/ 81 h 240"/>
                <a:gd name="T12" fmla="*/ 97 w 246"/>
                <a:gd name="T13" fmla="*/ 173 h 240"/>
                <a:gd name="T14" fmla="*/ 0 w 246"/>
                <a:gd name="T15" fmla="*/ 151 h 240"/>
                <a:gd name="T16" fmla="*/ 0 w 246"/>
                <a:gd name="T17" fmla="*/ 232 h 240"/>
                <a:gd name="T18" fmla="*/ 13 w 246"/>
                <a:gd name="T19" fmla="*/ 232 h 240"/>
                <a:gd name="T20" fmla="*/ 56 w 246"/>
                <a:gd name="T21" fmla="*/ 240 h 240"/>
                <a:gd name="T22" fmla="*/ 66 w 246"/>
                <a:gd name="T23" fmla="*/ 240 h 240"/>
                <a:gd name="T24" fmla="*/ 101 w 246"/>
                <a:gd name="T25" fmla="*/ 237 h 240"/>
                <a:gd name="T26" fmla="*/ 151 w 246"/>
                <a:gd name="T27" fmla="*/ 221 h 240"/>
                <a:gd name="T28" fmla="*/ 225 w 246"/>
                <a:gd name="T29" fmla="*/ 147 h 240"/>
                <a:gd name="T30" fmla="*/ 232 w 246"/>
                <a:gd name="T31" fmla="*/ 24 h 240"/>
                <a:gd name="T32" fmla="*/ 230 w 246"/>
                <a:gd name="T3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6" h="240">
                  <a:moveTo>
                    <a:pt x="230" y="0"/>
                  </a:moveTo>
                  <a:cubicBezTo>
                    <a:pt x="154" y="0"/>
                    <a:pt x="154" y="0"/>
                    <a:pt x="154" y="0"/>
                  </a:cubicBezTo>
                  <a:cubicBezTo>
                    <a:pt x="153" y="9"/>
                    <a:pt x="157" y="18"/>
                    <a:pt x="167" y="27"/>
                  </a:cubicBezTo>
                  <a:cubicBezTo>
                    <a:pt x="180" y="41"/>
                    <a:pt x="180" y="66"/>
                    <a:pt x="170" y="88"/>
                  </a:cubicBezTo>
                  <a:cubicBezTo>
                    <a:pt x="150" y="59"/>
                    <a:pt x="122" y="54"/>
                    <a:pt x="91" y="63"/>
                  </a:cubicBezTo>
                  <a:cubicBezTo>
                    <a:pt x="82" y="66"/>
                    <a:pt x="74" y="74"/>
                    <a:pt x="68" y="81"/>
                  </a:cubicBezTo>
                  <a:cubicBezTo>
                    <a:pt x="46" y="114"/>
                    <a:pt x="57" y="147"/>
                    <a:pt x="97" y="173"/>
                  </a:cubicBezTo>
                  <a:cubicBezTo>
                    <a:pt x="73" y="189"/>
                    <a:pt x="33" y="179"/>
                    <a:pt x="0" y="151"/>
                  </a:cubicBezTo>
                  <a:cubicBezTo>
                    <a:pt x="0" y="232"/>
                    <a:pt x="0" y="232"/>
                    <a:pt x="0" y="232"/>
                  </a:cubicBezTo>
                  <a:cubicBezTo>
                    <a:pt x="4" y="232"/>
                    <a:pt x="9" y="232"/>
                    <a:pt x="13" y="232"/>
                  </a:cubicBezTo>
                  <a:cubicBezTo>
                    <a:pt x="28" y="233"/>
                    <a:pt x="41" y="239"/>
                    <a:pt x="56" y="240"/>
                  </a:cubicBezTo>
                  <a:cubicBezTo>
                    <a:pt x="59" y="240"/>
                    <a:pt x="63" y="240"/>
                    <a:pt x="66" y="240"/>
                  </a:cubicBezTo>
                  <a:cubicBezTo>
                    <a:pt x="78" y="240"/>
                    <a:pt x="90" y="239"/>
                    <a:pt x="101" y="237"/>
                  </a:cubicBezTo>
                  <a:cubicBezTo>
                    <a:pt x="118" y="234"/>
                    <a:pt x="135" y="229"/>
                    <a:pt x="151" y="221"/>
                  </a:cubicBezTo>
                  <a:cubicBezTo>
                    <a:pt x="184" y="205"/>
                    <a:pt x="209" y="179"/>
                    <a:pt x="225" y="147"/>
                  </a:cubicBezTo>
                  <a:cubicBezTo>
                    <a:pt x="244" y="110"/>
                    <a:pt x="246" y="66"/>
                    <a:pt x="232" y="24"/>
                  </a:cubicBezTo>
                  <a:cubicBezTo>
                    <a:pt x="229" y="17"/>
                    <a:pt x="229" y="9"/>
                    <a:pt x="230" y="0"/>
                  </a:cubicBez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grpSp>
          <p:nvGrpSpPr>
            <p:cNvPr id="36" name="组合 35"/>
            <p:cNvGrpSpPr>
              <a:grpSpLocks noChangeAspect="1"/>
            </p:cNvGrpSpPr>
            <p:nvPr/>
          </p:nvGrpSpPr>
          <p:grpSpPr>
            <a:xfrm>
              <a:off x="6734385" y="4458254"/>
              <a:ext cx="317217" cy="269913"/>
              <a:chOff x="7909299" y="3772690"/>
              <a:chExt cx="667095" cy="567616"/>
            </a:xfrm>
            <a:solidFill>
              <a:schemeClr val="bg1"/>
            </a:solidFill>
          </p:grpSpPr>
          <p:sp>
            <p:nvSpPr>
              <p:cNvPr id="37" name="Freeform 16"/>
              <p:cNvSpPr>
                <a:spLocks noEditPoints="1"/>
              </p:cNvSpPr>
              <p:nvPr/>
            </p:nvSpPr>
            <p:spPr bwMode="auto">
              <a:xfrm>
                <a:off x="7909299" y="3772690"/>
                <a:ext cx="623207" cy="567616"/>
              </a:xfrm>
              <a:custGeom>
                <a:avLst/>
                <a:gdLst>
                  <a:gd name="T0" fmla="*/ 499 w 721"/>
                  <a:gd name="T1" fmla="*/ 196 h 657"/>
                  <a:gd name="T2" fmla="*/ 637 w 721"/>
                  <a:gd name="T3" fmla="*/ 322 h 657"/>
                  <a:gd name="T4" fmla="*/ 646 w 721"/>
                  <a:gd name="T5" fmla="*/ 329 h 657"/>
                  <a:gd name="T6" fmla="*/ 672 w 721"/>
                  <a:gd name="T7" fmla="*/ 353 h 657"/>
                  <a:gd name="T8" fmla="*/ 686 w 721"/>
                  <a:gd name="T9" fmla="*/ 367 h 657"/>
                  <a:gd name="T10" fmla="*/ 669 w 721"/>
                  <a:gd name="T11" fmla="*/ 472 h 657"/>
                  <a:gd name="T12" fmla="*/ 611 w 721"/>
                  <a:gd name="T13" fmla="*/ 550 h 657"/>
                  <a:gd name="T14" fmla="*/ 539 w 721"/>
                  <a:gd name="T15" fmla="*/ 598 h 657"/>
                  <a:gd name="T16" fmla="*/ 439 w 721"/>
                  <a:gd name="T17" fmla="*/ 633 h 657"/>
                  <a:gd name="T18" fmla="*/ 433 w 721"/>
                  <a:gd name="T19" fmla="*/ 629 h 657"/>
                  <a:gd name="T20" fmla="*/ 449 w 721"/>
                  <a:gd name="T21" fmla="*/ 594 h 657"/>
                  <a:gd name="T22" fmla="*/ 481 w 721"/>
                  <a:gd name="T23" fmla="*/ 606 h 657"/>
                  <a:gd name="T24" fmla="*/ 501 w 721"/>
                  <a:gd name="T25" fmla="*/ 591 h 657"/>
                  <a:gd name="T26" fmla="*/ 501 w 721"/>
                  <a:gd name="T27" fmla="*/ 577 h 657"/>
                  <a:gd name="T28" fmla="*/ 452 w 721"/>
                  <a:gd name="T29" fmla="*/ 538 h 657"/>
                  <a:gd name="T30" fmla="*/ 449 w 721"/>
                  <a:gd name="T31" fmla="*/ 511 h 657"/>
                  <a:gd name="T32" fmla="*/ 475 w 721"/>
                  <a:gd name="T33" fmla="*/ 508 h 657"/>
                  <a:gd name="T34" fmla="*/ 530 w 721"/>
                  <a:gd name="T35" fmla="*/ 551 h 657"/>
                  <a:gd name="T36" fmla="*/ 567 w 721"/>
                  <a:gd name="T37" fmla="*/ 557 h 657"/>
                  <a:gd name="T38" fmla="*/ 572 w 721"/>
                  <a:gd name="T39" fmla="*/ 549 h 657"/>
                  <a:gd name="T40" fmla="*/ 570 w 721"/>
                  <a:gd name="T41" fmla="*/ 532 h 657"/>
                  <a:gd name="T42" fmla="*/ 506 w 721"/>
                  <a:gd name="T43" fmla="*/ 481 h 657"/>
                  <a:gd name="T44" fmla="*/ 503 w 721"/>
                  <a:gd name="T45" fmla="*/ 455 h 657"/>
                  <a:gd name="T46" fmla="*/ 529 w 721"/>
                  <a:gd name="T47" fmla="*/ 451 h 657"/>
                  <a:gd name="T48" fmla="*/ 596 w 721"/>
                  <a:gd name="T49" fmla="*/ 504 h 657"/>
                  <a:gd name="T50" fmla="*/ 598 w 721"/>
                  <a:gd name="T51" fmla="*/ 505 h 657"/>
                  <a:gd name="T52" fmla="*/ 620 w 721"/>
                  <a:gd name="T53" fmla="*/ 467 h 657"/>
                  <a:gd name="T54" fmla="*/ 549 w 721"/>
                  <a:gd name="T55" fmla="*/ 414 h 657"/>
                  <a:gd name="T56" fmla="*/ 546 w 721"/>
                  <a:gd name="T57" fmla="*/ 388 h 657"/>
                  <a:gd name="T58" fmla="*/ 572 w 721"/>
                  <a:gd name="T59" fmla="*/ 384 h 657"/>
                  <a:gd name="T60" fmla="*/ 642 w 721"/>
                  <a:gd name="T61" fmla="*/ 437 h 657"/>
                  <a:gd name="T62" fmla="*/ 663 w 721"/>
                  <a:gd name="T63" fmla="*/ 429 h 657"/>
                  <a:gd name="T64" fmla="*/ 659 w 721"/>
                  <a:gd name="T65" fmla="*/ 394 h 657"/>
                  <a:gd name="T66" fmla="*/ 645 w 721"/>
                  <a:gd name="T67" fmla="*/ 379 h 657"/>
                  <a:gd name="T68" fmla="*/ 457 w 721"/>
                  <a:gd name="T69" fmla="*/ 209 h 657"/>
                  <a:gd name="T70" fmla="*/ 462 w 721"/>
                  <a:gd name="T71" fmla="*/ 198 h 657"/>
                  <a:gd name="T72" fmla="*/ 496 w 721"/>
                  <a:gd name="T73" fmla="*/ 196 h 657"/>
                  <a:gd name="T74" fmla="*/ 499 w 721"/>
                  <a:gd name="T75" fmla="*/ 196 h 657"/>
                  <a:gd name="T76" fmla="*/ 86 w 721"/>
                  <a:gd name="T77" fmla="*/ 355 h 657"/>
                  <a:gd name="T78" fmla="*/ 59 w 721"/>
                  <a:gd name="T79" fmla="*/ 262 h 657"/>
                  <a:gd name="T80" fmla="*/ 35 w 721"/>
                  <a:gd name="T81" fmla="*/ 239 h 657"/>
                  <a:gd name="T82" fmla="*/ 0 w 721"/>
                  <a:gd name="T83" fmla="*/ 176 h 657"/>
                  <a:gd name="T84" fmla="*/ 16 w 721"/>
                  <a:gd name="T85" fmla="*/ 135 h 657"/>
                  <a:gd name="T86" fmla="*/ 116 w 721"/>
                  <a:gd name="T87" fmla="*/ 27 h 657"/>
                  <a:gd name="T88" fmla="*/ 199 w 721"/>
                  <a:gd name="T89" fmla="*/ 20 h 657"/>
                  <a:gd name="T90" fmla="*/ 242 w 721"/>
                  <a:gd name="T91" fmla="*/ 46 h 657"/>
                  <a:gd name="T92" fmla="*/ 254 w 721"/>
                  <a:gd name="T93" fmla="*/ 50 h 657"/>
                  <a:gd name="T94" fmla="*/ 350 w 721"/>
                  <a:gd name="T95" fmla="*/ 33 h 657"/>
                  <a:gd name="T96" fmla="*/ 284 w 721"/>
                  <a:gd name="T97" fmla="*/ 82 h 657"/>
                  <a:gd name="T98" fmla="*/ 260 w 721"/>
                  <a:gd name="T99" fmla="*/ 87 h 657"/>
                  <a:gd name="T100" fmla="*/ 195 w 721"/>
                  <a:gd name="T101" fmla="*/ 64 h 657"/>
                  <a:gd name="T102" fmla="*/ 176 w 721"/>
                  <a:gd name="T103" fmla="*/ 50 h 657"/>
                  <a:gd name="T104" fmla="*/ 144 w 721"/>
                  <a:gd name="T105" fmla="*/ 53 h 657"/>
                  <a:gd name="T106" fmla="*/ 44 w 721"/>
                  <a:gd name="T107" fmla="*/ 161 h 657"/>
                  <a:gd name="T108" fmla="*/ 44 w 721"/>
                  <a:gd name="T109" fmla="*/ 193 h 657"/>
                  <a:gd name="T110" fmla="*/ 69 w 721"/>
                  <a:gd name="T111" fmla="*/ 220 h 657"/>
                  <a:gd name="T112" fmla="*/ 97 w 721"/>
                  <a:gd name="T113" fmla="*/ 257 h 657"/>
                  <a:gd name="T114" fmla="*/ 115 w 721"/>
                  <a:gd name="T115" fmla="*/ 330 h 657"/>
                  <a:gd name="T116" fmla="*/ 86 w 721"/>
                  <a:gd name="T117" fmla="*/ 355 h 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21" h="657">
                    <a:moveTo>
                      <a:pt x="499" y="196"/>
                    </a:moveTo>
                    <a:cubicBezTo>
                      <a:pt x="545" y="237"/>
                      <a:pt x="592" y="279"/>
                      <a:pt x="637" y="322"/>
                    </a:cubicBezTo>
                    <a:cubicBezTo>
                      <a:pt x="640" y="325"/>
                      <a:pt x="643" y="327"/>
                      <a:pt x="646" y="329"/>
                    </a:cubicBezTo>
                    <a:cubicBezTo>
                      <a:pt x="672" y="353"/>
                      <a:pt x="672" y="353"/>
                      <a:pt x="672" y="353"/>
                    </a:cubicBezTo>
                    <a:cubicBezTo>
                      <a:pt x="686" y="367"/>
                      <a:pt x="686" y="367"/>
                      <a:pt x="686" y="367"/>
                    </a:cubicBezTo>
                    <a:cubicBezTo>
                      <a:pt x="721" y="403"/>
                      <a:pt x="707" y="456"/>
                      <a:pt x="669" y="472"/>
                    </a:cubicBezTo>
                    <a:cubicBezTo>
                      <a:pt x="685" y="513"/>
                      <a:pt x="652" y="552"/>
                      <a:pt x="611" y="550"/>
                    </a:cubicBezTo>
                    <a:cubicBezTo>
                      <a:pt x="606" y="584"/>
                      <a:pt x="574" y="607"/>
                      <a:pt x="539" y="598"/>
                    </a:cubicBezTo>
                    <a:cubicBezTo>
                      <a:pt x="529" y="641"/>
                      <a:pt x="479" y="657"/>
                      <a:pt x="439" y="633"/>
                    </a:cubicBezTo>
                    <a:cubicBezTo>
                      <a:pt x="433" y="629"/>
                      <a:pt x="433" y="629"/>
                      <a:pt x="433" y="629"/>
                    </a:cubicBezTo>
                    <a:cubicBezTo>
                      <a:pt x="441" y="619"/>
                      <a:pt x="446" y="607"/>
                      <a:pt x="449" y="594"/>
                    </a:cubicBezTo>
                    <a:cubicBezTo>
                      <a:pt x="460" y="601"/>
                      <a:pt x="468" y="607"/>
                      <a:pt x="481" y="606"/>
                    </a:cubicBezTo>
                    <a:cubicBezTo>
                      <a:pt x="490" y="605"/>
                      <a:pt x="499" y="600"/>
                      <a:pt x="501" y="591"/>
                    </a:cubicBezTo>
                    <a:cubicBezTo>
                      <a:pt x="502" y="587"/>
                      <a:pt x="502" y="583"/>
                      <a:pt x="501" y="577"/>
                    </a:cubicBezTo>
                    <a:cubicBezTo>
                      <a:pt x="452" y="538"/>
                      <a:pt x="452" y="538"/>
                      <a:pt x="452" y="538"/>
                    </a:cubicBezTo>
                    <a:cubicBezTo>
                      <a:pt x="444" y="531"/>
                      <a:pt x="442" y="519"/>
                      <a:pt x="449" y="511"/>
                    </a:cubicBezTo>
                    <a:cubicBezTo>
                      <a:pt x="455" y="503"/>
                      <a:pt x="467" y="502"/>
                      <a:pt x="475" y="508"/>
                    </a:cubicBezTo>
                    <a:cubicBezTo>
                      <a:pt x="530" y="551"/>
                      <a:pt x="530" y="551"/>
                      <a:pt x="530" y="551"/>
                    </a:cubicBezTo>
                    <a:cubicBezTo>
                      <a:pt x="543" y="562"/>
                      <a:pt x="556" y="566"/>
                      <a:pt x="567" y="557"/>
                    </a:cubicBezTo>
                    <a:cubicBezTo>
                      <a:pt x="569" y="555"/>
                      <a:pt x="571" y="552"/>
                      <a:pt x="572" y="549"/>
                    </a:cubicBezTo>
                    <a:cubicBezTo>
                      <a:pt x="574" y="544"/>
                      <a:pt x="576" y="536"/>
                      <a:pt x="570" y="532"/>
                    </a:cubicBezTo>
                    <a:cubicBezTo>
                      <a:pt x="506" y="481"/>
                      <a:pt x="506" y="481"/>
                      <a:pt x="506" y="481"/>
                    </a:cubicBezTo>
                    <a:cubicBezTo>
                      <a:pt x="498" y="475"/>
                      <a:pt x="496" y="463"/>
                      <a:pt x="503" y="455"/>
                    </a:cubicBezTo>
                    <a:cubicBezTo>
                      <a:pt x="509" y="446"/>
                      <a:pt x="521" y="445"/>
                      <a:pt x="529" y="451"/>
                    </a:cubicBezTo>
                    <a:cubicBezTo>
                      <a:pt x="596" y="504"/>
                      <a:pt x="596" y="504"/>
                      <a:pt x="596" y="504"/>
                    </a:cubicBezTo>
                    <a:cubicBezTo>
                      <a:pt x="597" y="504"/>
                      <a:pt x="597" y="505"/>
                      <a:pt x="598" y="505"/>
                    </a:cubicBezTo>
                    <a:cubicBezTo>
                      <a:pt x="620" y="525"/>
                      <a:pt x="656" y="496"/>
                      <a:pt x="620" y="467"/>
                    </a:cubicBezTo>
                    <a:cubicBezTo>
                      <a:pt x="549" y="414"/>
                      <a:pt x="549" y="414"/>
                      <a:pt x="549" y="414"/>
                    </a:cubicBezTo>
                    <a:cubicBezTo>
                      <a:pt x="541" y="408"/>
                      <a:pt x="539" y="396"/>
                      <a:pt x="546" y="388"/>
                    </a:cubicBezTo>
                    <a:cubicBezTo>
                      <a:pt x="552" y="379"/>
                      <a:pt x="564" y="378"/>
                      <a:pt x="572" y="384"/>
                    </a:cubicBezTo>
                    <a:cubicBezTo>
                      <a:pt x="642" y="437"/>
                      <a:pt x="642" y="437"/>
                      <a:pt x="642" y="437"/>
                    </a:cubicBezTo>
                    <a:cubicBezTo>
                      <a:pt x="649" y="441"/>
                      <a:pt x="659" y="436"/>
                      <a:pt x="663" y="429"/>
                    </a:cubicBezTo>
                    <a:cubicBezTo>
                      <a:pt x="671" y="419"/>
                      <a:pt x="670" y="405"/>
                      <a:pt x="659" y="394"/>
                    </a:cubicBezTo>
                    <a:cubicBezTo>
                      <a:pt x="645" y="379"/>
                      <a:pt x="645" y="379"/>
                      <a:pt x="645" y="379"/>
                    </a:cubicBezTo>
                    <a:cubicBezTo>
                      <a:pt x="457" y="209"/>
                      <a:pt x="457" y="209"/>
                      <a:pt x="457" y="209"/>
                    </a:cubicBezTo>
                    <a:cubicBezTo>
                      <a:pt x="453" y="205"/>
                      <a:pt x="456" y="198"/>
                      <a:pt x="462" y="198"/>
                    </a:cubicBezTo>
                    <a:cubicBezTo>
                      <a:pt x="473" y="198"/>
                      <a:pt x="485" y="198"/>
                      <a:pt x="496" y="196"/>
                    </a:cubicBezTo>
                    <a:cubicBezTo>
                      <a:pt x="497" y="196"/>
                      <a:pt x="498" y="196"/>
                      <a:pt x="499" y="196"/>
                    </a:cubicBezTo>
                    <a:close/>
                    <a:moveTo>
                      <a:pt x="86" y="355"/>
                    </a:moveTo>
                    <a:cubicBezTo>
                      <a:pt x="66" y="330"/>
                      <a:pt x="64" y="295"/>
                      <a:pt x="59" y="262"/>
                    </a:cubicBezTo>
                    <a:cubicBezTo>
                      <a:pt x="35" y="239"/>
                      <a:pt x="35" y="239"/>
                      <a:pt x="35" y="239"/>
                    </a:cubicBezTo>
                    <a:cubicBezTo>
                      <a:pt x="17" y="219"/>
                      <a:pt x="0" y="205"/>
                      <a:pt x="0" y="176"/>
                    </a:cubicBezTo>
                    <a:cubicBezTo>
                      <a:pt x="0" y="161"/>
                      <a:pt x="6" y="147"/>
                      <a:pt x="16" y="135"/>
                    </a:cubicBezTo>
                    <a:cubicBezTo>
                      <a:pt x="116" y="27"/>
                      <a:pt x="116" y="27"/>
                      <a:pt x="116" y="27"/>
                    </a:cubicBezTo>
                    <a:cubicBezTo>
                      <a:pt x="138" y="3"/>
                      <a:pt x="174" y="0"/>
                      <a:pt x="199" y="20"/>
                    </a:cubicBezTo>
                    <a:cubicBezTo>
                      <a:pt x="215" y="31"/>
                      <a:pt x="221" y="38"/>
                      <a:pt x="242" y="46"/>
                    </a:cubicBezTo>
                    <a:cubicBezTo>
                      <a:pt x="248" y="48"/>
                      <a:pt x="253" y="50"/>
                      <a:pt x="254" y="50"/>
                    </a:cubicBezTo>
                    <a:cubicBezTo>
                      <a:pt x="284" y="46"/>
                      <a:pt x="316" y="32"/>
                      <a:pt x="350" y="33"/>
                    </a:cubicBezTo>
                    <a:cubicBezTo>
                      <a:pt x="337" y="42"/>
                      <a:pt x="286" y="82"/>
                      <a:pt x="284" y="82"/>
                    </a:cubicBezTo>
                    <a:cubicBezTo>
                      <a:pt x="276" y="84"/>
                      <a:pt x="268" y="86"/>
                      <a:pt x="260" y="87"/>
                    </a:cubicBezTo>
                    <a:cubicBezTo>
                      <a:pt x="241" y="90"/>
                      <a:pt x="208" y="74"/>
                      <a:pt x="195" y="64"/>
                    </a:cubicBezTo>
                    <a:cubicBezTo>
                      <a:pt x="176" y="50"/>
                      <a:pt x="176" y="50"/>
                      <a:pt x="176" y="50"/>
                    </a:cubicBezTo>
                    <a:cubicBezTo>
                      <a:pt x="166" y="42"/>
                      <a:pt x="152" y="44"/>
                      <a:pt x="144" y="53"/>
                    </a:cubicBezTo>
                    <a:cubicBezTo>
                      <a:pt x="44" y="161"/>
                      <a:pt x="44" y="161"/>
                      <a:pt x="44" y="161"/>
                    </a:cubicBezTo>
                    <a:cubicBezTo>
                      <a:pt x="36" y="170"/>
                      <a:pt x="36" y="184"/>
                      <a:pt x="44" y="193"/>
                    </a:cubicBezTo>
                    <a:cubicBezTo>
                      <a:pt x="53" y="203"/>
                      <a:pt x="59" y="210"/>
                      <a:pt x="69" y="220"/>
                    </a:cubicBezTo>
                    <a:cubicBezTo>
                      <a:pt x="80" y="230"/>
                      <a:pt x="95" y="244"/>
                      <a:pt x="97" y="257"/>
                    </a:cubicBezTo>
                    <a:cubicBezTo>
                      <a:pt x="100" y="280"/>
                      <a:pt x="102" y="313"/>
                      <a:pt x="115" y="330"/>
                    </a:cubicBezTo>
                    <a:cubicBezTo>
                      <a:pt x="102" y="337"/>
                      <a:pt x="95" y="344"/>
                      <a:pt x="86" y="3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Freeform 17"/>
              <p:cNvSpPr>
                <a:spLocks noEditPoints="1"/>
              </p:cNvSpPr>
              <p:nvPr/>
            </p:nvSpPr>
            <p:spPr bwMode="auto">
              <a:xfrm>
                <a:off x="7980982" y="3772690"/>
                <a:ext cx="595412" cy="551158"/>
              </a:xfrm>
              <a:custGeom>
                <a:avLst/>
                <a:gdLst>
                  <a:gd name="T0" fmla="*/ 319 w 689"/>
                  <a:gd name="T1" fmla="*/ 543 h 638"/>
                  <a:gd name="T2" fmla="*/ 262 w 689"/>
                  <a:gd name="T3" fmla="*/ 538 h 638"/>
                  <a:gd name="T4" fmla="*/ 258 w 689"/>
                  <a:gd name="T5" fmla="*/ 538 h 638"/>
                  <a:gd name="T6" fmla="*/ 257 w 689"/>
                  <a:gd name="T7" fmla="*/ 535 h 638"/>
                  <a:gd name="T8" fmla="*/ 241 w 689"/>
                  <a:gd name="T9" fmla="*/ 489 h 638"/>
                  <a:gd name="T10" fmla="*/ 241 w 689"/>
                  <a:gd name="T11" fmla="*/ 489 h 638"/>
                  <a:gd name="T12" fmla="*/ 185 w 689"/>
                  <a:gd name="T13" fmla="*/ 484 h 638"/>
                  <a:gd name="T14" fmla="*/ 181 w 689"/>
                  <a:gd name="T15" fmla="*/ 484 h 638"/>
                  <a:gd name="T16" fmla="*/ 180 w 689"/>
                  <a:gd name="T17" fmla="*/ 481 h 638"/>
                  <a:gd name="T18" fmla="*/ 164 w 689"/>
                  <a:gd name="T19" fmla="*/ 435 h 638"/>
                  <a:gd name="T20" fmla="*/ 164 w 689"/>
                  <a:gd name="T21" fmla="*/ 435 h 638"/>
                  <a:gd name="T22" fmla="*/ 117 w 689"/>
                  <a:gd name="T23" fmla="*/ 425 h 638"/>
                  <a:gd name="T24" fmla="*/ 113 w 689"/>
                  <a:gd name="T25" fmla="*/ 425 h 638"/>
                  <a:gd name="T26" fmla="*/ 113 w 689"/>
                  <a:gd name="T27" fmla="*/ 421 h 638"/>
                  <a:gd name="T28" fmla="*/ 100 w 689"/>
                  <a:gd name="T29" fmla="*/ 365 h 638"/>
                  <a:gd name="T30" fmla="*/ 100 w 689"/>
                  <a:gd name="T31" fmla="*/ 365 h 638"/>
                  <a:gd name="T32" fmla="*/ 32 w 689"/>
                  <a:gd name="T33" fmla="*/ 370 h 638"/>
                  <a:gd name="T34" fmla="*/ 18 w 689"/>
                  <a:gd name="T35" fmla="*/ 386 h 638"/>
                  <a:gd name="T36" fmla="*/ 23 w 689"/>
                  <a:gd name="T37" fmla="*/ 455 h 638"/>
                  <a:gd name="T38" fmla="*/ 23 w 689"/>
                  <a:gd name="T39" fmla="*/ 455 h 638"/>
                  <a:gd name="T40" fmla="*/ 66 w 689"/>
                  <a:gd name="T41" fmla="*/ 465 h 638"/>
                  <a:gd name="T42" fmla="*/ 70 w 689"/>
                  <a:gd name="T43" fmla="*/ 466 h 638"/>
                  <a:gd name="T44" fmla="*/ 69 w 689"/>
                  <a:gd name="T45" fmla="*/ 470 h 638"/>
                  <a:gd name="T46" fmla="*/ 76 w 689"/>
                  <a:gd name="T47" fmla="*/ 536 h 638"/>
                  <a:gd name="T48" fmla="*/ 76 w 689"/>
                  <a:gd name="T49" fmla="*/ 536 h 638"/>
                  <a:gd name="T50" fmla="*/ 142 w 689"/>
                  <a:gd name="T51" fmla="*/ 534 h 638"/>
                  <a:gd name="T52" fmla="*/ 145 w 689"/>
                  <a:gd name="T53" fmla="*/ 534 h 638"/>
                  <a:gd name="T54" fmla="*/ 147 w 689"/>
                  <a:gd name="T55" fmla="*/ 537 h 638"/>
                  <a:gd name="T56" fmla="*/ 164 w 689"/>
                  <a:gd name="T57" fmla="*/ 578 h 638"/>
                  <a:gd name="T58" fmla="*/ 164 w 689"/>
                  <a:gd name="T59" fmla="*/ 578 h 638"/>
                  <a:gd name="T60" fmla="*/ 230 w 689"/>
                  <a:gd name="T61" fmla="*/ 576 h 638"/>
                  <a:gd name="T62" fmla="*/ 233 w 689"/>
                  <a:gd name="T63" fmla="*/ 576 h 638"/>
                  <a:gd name="T64" fmla="*/ 235 w 689"/>
                  <a:gd name="T65" fmla="*/ 579 h 638"/>
                  <a:gd name="T66" fmla="*/ 252 w 689"/>
                  <a:gd name="T67" fmla="*/ 621 h 638"/>
                  <a:gd name="T68" fmla="*/ 320 w 689"/>
                  <a:gd name="T69" fmla="*/ 615 h 638"/>
                  <a:gd name="T70" fmla="*/ 324 w 689"/>
                  <a:gd name="T71" fmla="*/ 611 h 638"/>
                  <a:gd name="T72" fmla="*/ 319 w 689"/>
                  <a:gd name="T73" fmla="*/ 543 h 638"/>
                  <a:gd name="T74" fmla="*/ 449 w 689"/>
                  <a:gd name="T75" fmla="*/ 177 h 638"/>
                  <a:gd name="T76" fmla="*/ 576 w 689"/>
                  <a:gd name="T77" fmla="*/ 299 h 638"/>
                  <a:gd name="T78" fmla="*/ 597 w 689"/>
                  <a:gd name="T79" fmla="*/ 306 h 638"/>
                  <a:gd name="T80" fmla="*/ 616 w 689"/>
                  <a:gd name="T81" fmla="*/ 293 h 638"/>
                  <a:gd name="T82" fmla="*/ 636 w 689"/>
                  <a:gd name="T83" fmla="*/ 234 h 638"/>
                  <a:gd name="T84" fmla="*/ 649 w 689"/>
                  <a:gd name="T85" fmla="*/ 209 h 638"/>
                  <a:gd name="T86" fmla="*/ 671 w 689"/>
                  <a:gd name="T87" fmla="*/ 186 h 638"/>
                  <a:gd name="T88" fmla="*/ 672 w 689"/>
                  <a:gd name="T89" fmla="*/ 121 h 638"/>
                  <a:gd name="T90" fmla="*/ 580 w 689"/>
                  <a:gd name="T91" fmla="*/ 21 h 638"/>
                  <a:gd name="T92" fmla="*/ 515 w 689"/>
                  <a:gd name="T93" fmla="*/ 16 h 638"/>
                  <a:gd name="T94" fmla="*/ 493 w 689"/>
                  <a:gd name="T95" fmla="*/ 34 h 638"/>
                  <a:gd name="T96" fmla="*/ 457 w 689"/>
                  <a:gd name="T97" fmla="*/ 44 h 638"/>
                  <a:gd name="T98" fmla="*/ 390 w 689"/>
                  <a:gd name="T99" fmla="*/ 36 h 638"/>
                  <a:gd name="T100" fmla="*/ 274 w 689"/>
                  <a:gd name="T101" fmla="*/ 67 h 638"/>
                  <a:gd name="T102" fmla="*/ 139 w 689"/>
                  <a:gd name="T103" fmla="*/ 171 h 638"/>
                  <a:gd name="T104" fmla="*/ 203 w 689"/>
                  <a:gd name="T105" fmla="*/ 222 h 638"/>
                  <a:gd name="T106" fmla="*/ 301 w 689"/>
                  <a:gd name="T107" fmla="*/ 161 h 638"/>
                  <a:gd name="T108" fmla="*/ 346 w 689"/>
                  <a:gd name="T109" fmla="*/ 158 h 638"/>
                  <a:gd name="T110" fmla="*/ 408 w 689"/>
                  <a:gd name="T111" fmla="*/ 165 h 638"/>
                  <a:gd name="T112" fmla="*/ 449 w 689"/>
                  <a:gd name="T113" fmla="*/ 177 h 6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689" h="638">
                    <a:moveTo>
                      <a:pt x="319" y="543"/>
                    </a:moveTo>
                    <a:cubicBezTo>
                      <a:pt x="302" y="529"/>
                      <a:pt x="279" y="528"/>
                      <a:pt x="262" y="538"/>
                    </a:cubicBezTo>
                    <a:cubicBezTo>
                      <a:pt x="261" y="539"/>
                      <a:pt x="259" y="539"/>
                      <a:pt x="258" y="538"/>
                    </a:cubicBezTo>
                    <a:cubicBezTo>
                      <a:pt x="257" y="537"/>
                      <a:pt x="257" y="536"/>
                      <a:pt x="257" y="535"/>
                    </a:cubicBezTo>
                    <a:cubicBezTo>
                      <a:pt x="260" y="518"/>
                      <a:pt x="255" y="500"/>
                      <a:pt x="241" y="489"/>
                    </a:cubicBezTo>
                    <a:cubicBezTo>
                      <a:pt x="241" y="489"/>
                      <a:pt x="241" y="489"/>
                      <a:pt x="241" y="489"/>
                    </a:cubicBezTo>
                    <a:cubicBezTo>
                      <a:pt x="225" y="475"/>
                      <a:pt x="202" y="473"/>
                      <a:pt x="185" y="484"/>
                    </a:cubicBezTo>
                    <a:cubicBezTo>
                      <a:pt x="183" y="485"/>
                      <a:pt x="182" y="484"/>
                      <a:pt x="181" y="484"/>
                    </a:cubicBezTo>
                    <a:cubicBezTo>
                      <a:pt x="180" y="483"/>
                      <a:pt x="180" y="482"/>
                      <a:pt x="180" y="481"/>
                    </a:cubicBezTo>
                    <a:cubicBezTo>
                      <a:pt x="183" y="464"/>
                      <a:pt x="177" y="446"/>
                      <a:pt x="164" y="435"/>
                    </a:cubicBezTo>
                    <a:cubicBezTo>
                      <a:pt x="164" y="435"/>
                      <a:pt x="164" y="435"/>
                      <a:pt x="164" y="435"/>
                    </a:cubicBezTo>
                    <a:cubicBezTo>
                      <a:pt x="150" y="423"/>
                      <a:pt x="132" y="420"/>
                      <a:pt x="117" y="425"/>
                    </a:cubicBezTo>
                    <a:cubicBezTo>
                      <a:pt x="115" y="426"/>
                      <a:pt x="114" y="425"/>
                      <a:pt x="113" y="425"/>
                    </a:cubicBezTo>
                    <a:cubicBezTo>
                      <a:pt x="112" y="424"/>
                      <a:pt x="112" y="422"/>
                      <a:pt x="113" y="421"/>
                    </a:cubicBezTo>
                    <a:cubicBezTo>
                      <a:pt x="121" y="402"/>
                      <a:pt x="116" y="379"/>
                      <a:pt x="100" y="365"/>
                    </a:cubicBezTo>
                    <a:cubicBezTo>
                      <a:pt x="100" y="365"/>
                      <a:pt x="100" y="365"/>
                      <a:pt x="100" y="365"/>
                    </a:cubicBezTo>
                    <a:cubicBezTo>
                      <a:pt x="80" y="347"/>
                      <a:pt x="49" y="350"/>
                      <a:pt x="32" y="370"/>
                    </a:cubicBezTo>
                    <a:cubicBezTo>
                      <a:pt x="18" y="386"/>
                      <a:pt x="18" y="386"/>
                      <a:pt x="18" y="386"/>
                    </a:cubicBezTo>
                    <a:cubicBezTo>
                      <a:pt x="0" y="406"/>
                      <a:pt x="2" y="437"/>
                      <a:pt x="23" y="455"/>
                    </a:cubicBezTo>
                    <a:cubicBezTo>
                      <a:pt x="23" y="455"/>
                      <a:pt x="23" y="455"/>
                      <a:pt x="23" y="455"/>
                    </a:cubicBezTo>
                    <a:cubicBezTo>
                      <a:pt x="35" y="465"/>
                      <a:pt x="51" y="469"/>
                      <a:pt x="66" y="465"/>
                    </a:cubicBezTo>
                    <a:cubicBezTo>
                      <a:pt x="68" y="465"/>
                      <a:pt x="69" y="465"/>
                      <a:pt x="70" y="466"/>
                    </a:cubicBezTo>
                    <a:cubicBezTo>
                      <a:pt x="70" y="467"/>
                      <a:pt x="70" y="469"/>
                      <a:pt x="69" y="470"/>
                    </a:cubicBezTo>
                    <a:cubicBezTo>
                      <a:pt x="54" y="490"/>
                      <a:pt x="57" y="519"/>
                      <a:pt x="76" y="536"/>
                    </a:cubicBezTo>
                    <a:cubicBezTo>
                      <a:pt x="76" y="536"/>
                      <a:pt x="76" y="536"/>
                      <a:pt x="76" y="536"/>
                    </a:cubicBezTo>
                    <a:cubicBezTo>
                      <a:pt x="95" y="553"/>
                      <a:pt x="124" y="552"/>
                      <a:pt x="142" y="534"/>
                    </a:cubicBezTo>
                    <a:cubicBezTo>
                      <a:pt x="143" y="533"/>
                      <a:pt x="144" y="533"/>
                      <a:pt x="145" y="534"/>
                    </a:cubicBezTo>
                    <a:cubicBezTo>
                      <a:pt x="147" y="534"/>
                      <a:pt x="147" y="535"/>
                      <a:pt x="147" y="537"/>
                    </a:cubicBezTo>
                    <a:cubicBezTo>
                      <a:pt x="146" y="552"/>
                      <a:pt x="151" y="568"/>
                      <a:pt x="164" y="578"/>
                    </a:cubicBezTo>
                    <a:cubicBezTo>
                      <a:pt x="164" y="578"/>
                      <a:pt x="164" y="578"/>
                      <a:pt x="164" y="578"/>
                    </a:cubicBezTo>
                    <a:cubicBezTo>
                      <a:pt x="183" y="595"/>
                      <a:pt x="212" y="594"/>
                      <a:pt x="230" y="576"/>
                    </a:cubicBezTo>
                    <a:cubicBezTo>
                      <a:pt x="231" y="575"/>
                      <a:pt x="232" y="575"/>
                      <a:pt x="233" y="576"/>
                    </a:cubicBezTo>
                    <a:cubicBezTo>
                      <a:pt x="234" y="576"/>
                      <a:pt x="235" y="577"/>
                      <a:pt x="235" y="579"/>
                    </a:cubicBezTo>
                    <a:cubicBezTo>
                      <a:pt x="233" y="594"/>
                      <a:pt x="239" y="610"/>
                      <a:pt x="252" y="621"/>
                    </a:cubicBezTo>
                    <a:cubicBezTo>
                      <a:pt x="272" y="638"/>
                      <a:pt x="303" y="636"/>
                      <a:pt x="320" y="615"/>
                    </a:cubicBezTo>
                    <a:cubicBezTo>
                      <a:pt x="324" y="611"/>
                      <a:pt x="324" y="611"/>
                      <a:pt x="324" y="611"/>
                    </a:cubicBezTo>
                    <a:cubicBezTo>
                      <a:pt x="341" y="591"/>
                      <a:pt x="339" y="560"/>
                      <a:pt x="319" y="543"/>
                    </a:cubicBezTo>
                    <a:close/>
                    <a:moveTo>
                      <a:pt x="449" y="177"/>
                    </a:moveTo>
                    <a:cubicBezTo>
                      <a:pt x="489" y="216"/>
                      <a:pt x="535" y="260"/>
                      <a:pt x="576" y="299"/>
                    </a:cubicBezTo>
                    <a:cubicBezTo>
                      <a:pt x="582" y="305"/>
                      <a:pt x="589" y="307"/>
                      <a:pt x="597" y="306"/>
                    </a:cubicBezTo>
                    <a:cubicBezTo>
                      <a:pt x="605" y="305"/>
                      <a:pt x="612" y="300"/>
                      <a:pt x="616" y="293"/>
                    </a:cubicBezTo>
                    <a:cubicBezTo>
                      <a:pt x="626" y="275"/>
                      <a:pt x="632" y="256"/>
                      <a:pt x="636" y="234"/>
                    </a:cubicBezTo>
                    <a:cubicBezTo>
                      <a:pt x="638" y="224"/>
                      <a:pt x="642" y="216"/>
                      <a:pt x="649" y="209"/>
                    </a:cubicBezTo>
                    <a:cubicBezTo>
                      <a:pt x="671" y="186"/>
                      <a:pt x="671" y="186"/>
                      <a:pt x="671" y="186"/>
                    </a:cubicBezTo>
                    <a:cubicBezTo>
                      <a:pt x="688" y="168"/>
                      <a:pt x="689" y="139"/>
                      <a:pt x="672" y="121"/>
                    </a:cubicBezTo>
                    <a:cubicBezTo>
                      <a:pt x="580" y="21"/>
                      <a:pt x="580" y="21"/>
                      <a:pt x="580" y="21"/>
                    </a:cubicBezTo>
                    <a:cubicBezTo>
                      <a:pt x="563" y="3"/>
                      <a:pt x="534" y="0"/>
                      <a:pt x="515" y="16"/>
                    </a:cubicBezTo>
                    <a:cubicBezTo>
                      <a:pt x="493" y="34"/>
                      <a:pt x="493" y="34"/>
                      <a:pt x="493" y="34"/>
                    </a:cubicBezTo>
                    <a:cubicBezTo>
                      <a:pt x="483" y="42"/>
                      <a:pt x="471" y="45"/>
                      <a:pt x="457" y="44"/>
                    </a:cubicBezTo>
                    <a:cubicBezTo>
                      <a:pt x="435" y="41"/>
                      <a:pt x="412" y="38"/>
                      <a:pt x="390" y="36"/>
                    </a:cubicBezTo>
                    <a:cubicBezTo>
                      <a:pt x="347" y="30"/>
                      <a:pt x="308" y="41"/>
                      <a:pt x="274" y="67"/>
                    </a:cubicBezTo>
                    <a:cubicBezTo>
                      <a:pt x="229" y="101"/>
                      <a:pt x="184" y="136"/>
                      <a:pt x="139" y="171"/>
                    </a:cubicBezTo>
                    <a:cubicBezTo>
                      <a:pt x="95" y="207"/>
                      <a:pt x="151" y="255"/>
                      <a:pt x="203" y="222"/>
                    </a:cubicBezTo>
                    <a:cubicBezTo>
                      <a:pt x="301" y="161"/>
                      <a:pt x="301" y="161"/>
                      <a:pt x="301" y="161"/>
                    </a:cubicBezTo>
                    <a:cubicBezTo>
                      <a:pt x="315" y="153"/>
                      <a:pt x="331" y="152"/>
                      <a:pt x="346" y="158"/>
                    </a:cubicBezTo>
                    <a:cubicBezTo>
                      <a:pt x="364" y="167"/>
                      <a:pt x="388" y="168"/>
                      <a:pt x="408" y="165"/>
                    </a:cubicBezTo>
                    <a:cubicBezTo>
                      <a:pt x="423" y="162"/>
                      <a:pt x="437" y="166"/>
                      <a:pt x="449" y="17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4507962" y="3680412"/>
            <a:ext cx="1592711" cy="1518773"/>
            <a:chOff x="4650005" y="3911231"/>
            <a:chExt cx="1592711" cy="1518773"/>
          </a:xfrm>
        </p:grpSpPr>
        <p:sp>
          <p:nvSpPr>
            <p:cNvPr id="14" name="Freeform 7"/>
            <p:cNvSpPr/>
            <p:nvPr/>
          </p:nvSpPr>
          <p:spPr bwMode="auto">
            <a:xfrm>
              <a:off x="4650005" y="3911231"/>
              <a:ext cx="1592711" cy="1518773"/>
            </a:xfrm>
            <a:custGeom>
              <a:avLst/>
              <a:gdLst>
                <a:gd name="T0" fmla="*/ 274 w 274"/>
                <a:gd name="T1" fmla="*/ 151 h 261"/>
                <a:gd name="T2" fmla="*/ 176 w 274"/>
                <a:gd name="T3" fmla="*/ 176 h 261"/>
                <a:gd name="T4" fmla="*/ 205 w 274"/>
                <a:gd name="T5" fmla="*/ 78 h 261"/>
                <a:gd name="T6" fmla="*/ 103 w 274"/>
                <a:gd name="T7" fmla="*/ 85 h 261"/>
                <a:gd name="T8" fmla="*/ 111 w 274"/>
                <a:gd name="T9" fmla="*/ 27 h 261"/>
                <a:gd name="T10" fmla="*/ 119 w 274"/>
                <a:gd name="T11" fmla="*/ 0 h 261"/>
                <a:gd name="T12" fmla="*/ 45 w 274"/>
                <a:gd name="T13" fmla="*/ 0 h 261"/>
                <a:gd name="T14" fmla="*/ 42 w 274"/>
                <a:gd name="T15" fmla="*/ 18 h 261"/>
                <a:gd name="T16" fmla="*/ 226 w 274"/>
                <a:gd name="T17" fmla="*/ 240 h 261"/>
                <a:gd name="T18" fmla="*/ 274 w 274"/>
                <a:gd name="T19" fmla="*/ 232 h 261"/>
                <a:gd name="T20" fmla="*/ 274 w 274"/>
                <a:gd name="T21" fmla="*/ 151 h 261"/>
                <a:gd name="T22" fmla="*/ 274 w 274"/>
                <a:gd name="T23" fmla="*/ 151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61">
                  <a:moveTo>
                    <a:pt x="274" y="151"/>
                  </a:moveTo>
                  <a:cubicBezTo>
                    <a:pt x="246" y="173"/>
                    <a:pt x="216" y="186"/>
                    <a:pt x="176" y="176"/>
                  </a:cubicBezTo>
                  <a:cubicBezTo>
                    <a:pt x="219" y="143"/>
                    <a:pt x="228" y="108"/>
                    <a:pt x="205" y="78"/>
                  </a:cubicBezTo>
                  <a:cubicBezTo>
                    <a:pt x="185" y="52"/>
                    <a:pt x="142" y="54"/>
                    <a:pt x="103" y="85"/>
                  </a:cubicBezTo>
                  <a:cubicBezTo>
                    <a:pt x="93" y="63"/>
                    <a:pt x="100" y="43"/>
                    <a:pt x="111" y="27"/>
                  </a:cubicBezTo>
                  <a:cubicBezTo>
                    <a:pt x="117" y="17"/>
                    <a:pt x="120" y="9"/>
                    <a:pt x="119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7"/>
                    <a:pt x="44" y="13"/>
                    <a:pt x="42" y="18"/>
                  </a:cubicBezTo>
                  <a:cubicBezTo>
                    <a:pt x="0" y="139"/>
                    <a:pt x="99" y="261"/>
                    <a:pt x="226" y="240"/>
                  </a:cubicBezTo>
                  <a:cubicBezTo>
                    <a:pt x="242" y="237"/>
                    <a:pt x="258" y="233"/>
                    <a:pt x="274" y="232"/>
                  </a:cubicBezTo>
                  <a:cubicBezTo>
                    <a:pt x="274" y="151"/>
                    <a:pt x="274" y="151"/>
                    <a:pt x="274" y="151"/>
                  </a:cubicBezTo>
                  <a:cubicBezTo>
                    <a:pt x="274" y="151"/>
                    <a:pt x="274" y="151"/>
                    <a:pt x="274" y="151"/>
                  </a:cubicBez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5446360" y="4407488"/>
              <a:ext cx="299716" cy="300008"/>
              <a:chOff x="5240338" y="2657475"/>
              <a:chExt cx="1630363" cy="1631951"/>
            </a:xfrm>
            <a:solidFill>
              <a:schemeClr val="bg1"/>
            </a:solidFill>
          </p:grpSpPr>
          <p:sp>
            <p:nvSpPr>
              <p:cNvPr id="40" name="Freeform 5"/>
              <p:cNvSpPr/>
              <p:nvPr/>
            </p:nvSpPr>
            <p:spPr bwMode="auto">
              <a:xfrm>
                <a:off x="5240338" y="2735263"/>
                <a:ext cx="1552575" cy="1554163"/>
              </a:xfrm>
              <a:custGeom>
                <a:avLst/>
                <a:gdLst>
                  <a:gd name="T0" fmla="*/ 391 w 517"/>
                  <a:gd name="T1" fmla="*/ 73 h 519"/>
                  <a:gd name="T2" fmla="*/ 346 w 517"/>
                  <a:gd name="T3" fmla="*/ 101 h 519"/>
                  <a:gd name="T4" fmla="*/ 325 w 517"/>
                  <a:gd name="T5" fmla="*/ 98 h 519"/>
                  <a:gd name="T6" fmla="*/ 122 w 517"/>
                  <a:gd name="T7" fmla="*/ 151 h 519"/>
                  <a:gd name="T8" fmla="*/ 125 w 517"/>
                  <a:gd name="T9" fmla="*/ 369 h 519"/>
                  <a:gd name="T10" fmla="*/ 332 w 517"/>
                  <a:gd name="T11" fmla="*/ 416 h 519"/>
                  <a:gd name="T12" fmla="*/ 421 w 517"/>
                  <a:gd name="T13" fmla="*/ 197 h 519"/>
                  <a:gd name="T14" fmla="*/ 425 w 517"/>
                  <a:gd name="T15" fmla="*/ 155 h 519"/>
                  <a:gd name="T16" fmla="*/ 443 w 517"/>
                  <a:gd name="T17" fmla="*/ 127 h 519"/>
                  <a:gd name="T18" fmla="*/ 444 w 517"/>
                  <a:gd name="T19" fmla="*/ 398 h 519"/>
                  <a:gd name="T20" fmla="*/ 113 w 517"/>
                  <a:gd name="T21" fmla="*/ 438 h 519"/>
                  <a:gd name="T22" fmla="*/ 88 w 517"/>
                  <a:gd name="T23" fmla="*/ 101 h 519"/>
                  <a:gd name="T24" fmla="*/ 391 w 517"/>
                  <a:gd name="T25" fmla="*/ 73 h 5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17" h="519">
                    <a:moveTo>
                      <a:pt x="391" y="73"/>
                    </a:moveTo>
                    <a:cubicBezTo>
                      <a:pt x="376" y="83"/>
                      <a:pt x="361" y="93"/>
                      <a:pt x="346" y="101"/>
                    </a:cubicBezTo>
                    <a:cubicBezTo>
                      <a:pt x="340" y="103"/>
                      <a:pt x="331" y="100"/>
                      <a:pt x="325" y="98"/>
                    </a:cubicBezTo>
                    <a:cubicBezTo>
                      <a:pt x="252" y="68"/>
                      <a:pt x="166" y="91"/>
                      <a:pt x="122" y="151"/>
                    </a:cubicBezTo>
                    <a:cubicBezTo>
                      <a:pt x="72" y="219"/>
                      <a:pt x="73" y="305"/>
                      <a:pt x="125" y="369"/>
                    </a:cubicBezTo>
                    <a:cubicBezTo>
                      <a:pt x="174" y="429"/>
                      <a:pt x="261" y="449"/>
                      <a:pt x="332" y="416"/>
                    </a:cubicBezTo>
                    <a:cubicBezTo>
                      <a:pt x="413" y="379"/>
                      <a:pt x="454" y="279"/>
                      <a:pt x="421" y="197"/>
                    </a:cubicBezTo>
                    <a:cubicBezTo>
                      <a:pt x="414" y="181"/>
                      <a:pt x="415" y="169"/>
                      <a:pt x="425" y="155"/>
                    </a:cubicBezTo>
                    <a:cubicBezTo>
                      <a:pt x="432" y="146"/>
                      <a:pt x="437" y="136"/>
                      <a:pt x="443" y="127"/>
                    </a:cubicBezTo>
                    <a:cubicBezTo>
                      <a:pt x="491" y="165"/>
                      <a:pt x="517" y="302"/>
                      <a:pt x="444" y="398"/>
                    </a:cubicBezTo>
                    <a:cubicBezTo>
                      <a:pt x="366" y="501"/>
                      <a:pt x="209" y="519"/>
                      <a:pt x="113" y="438"/>
                    </a:cubicBezTo>
                    <a:cubicBezTo>
                      <a:pt x="0" y="343"/>
                      <a:pt x="9" y="187"/>
                      <a:pt x="88" y="101"/>
                    </a:cubicBezTo>
                    <a:cubicBezTo>
                      <a:pt x="181" y="0"/>
                      <a:pt x="336" y="17"/>
                      <a:pt x="391" y="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" name="Freeform 6"/>
              <p:cNvSpPr/>
              <p:nvPr/>
            </p:nvSpPr>
            <p:spPr bwMode="auto">
              <a:xfrm>
                <a:off x="5618163" y="3103563"/>
                <a:ext cx="793750" cy="793750"/>
              </a:xfrm>
              <a:custGeom>
                <a:avLst/>
                <a:gdLst>
                  <a:gd name="T0" fmla="*/ 132 w 264"/>
                  <a:gd name="T1" fmla="*/ 265 h 265"/>
                  <a:gd name="T2" fmla="*/ 3 w 264"/>
                  <a:gd name="T3" fmla="*/ 128 h 265"/>
                  <a:gd name="T4" fmla="*/ 141 w 264"/>
                  <a:gd name="T5" fmla="*/ 5 h 265"/>
                  <a:gd name="T6" fmla="*/ 161 w 264"/>
                  <a:gd name="T7" fmla="*/ 8 h 265"/>
                  <a:gd name="T8" fmla="*/ 168 w 264"/>
                  <a:gd name="T9" fmla="*/ 27 h 265"/>
                  <a:gd name="T10" fmla="*/ 156 w 264"/>
                  <a:gd name="T11" fmla="*/ 50 h 265"/>
                  <a:gd name="T12" fmla="*/ 135 w 264"/>
                  <a:gd name="T13" fmla="*/ 63 h 265"/>
                  <a:gd name="T14" fmla="*/ 60 w 264"/>
                  <a:gd name="T15" fmla="*/ 131 h 265"/>
                  <a:gd name="T16" fmla="*/ 124 w 264"/>
                  <a:gd name="T17" fmla="*/ 207 h 265"/>
                  <a:gd name="T18" fmla="*/ 205 w 264"/>
                  <a:gd name="T19" fmla="*/ 136 h 265"/>
                  <a:gd name="T20" fmla="*/ 224 w 264"/>
                  <a:gd name="T21" fmla="*/ 110 h 265"/>
                  <a:gd name="T22" fmla="*/ 226 w 264"/>
                  <a:gd name="T23" fmla="*/ 109 h 265"/>
                  <a:gd name="T24" fmla="*/ 254 w 264"/>
                  <a:gd name="T25" fmla="*/ 97 h 265"/>
                  <a:gd name="T26" fmla="*/ 263 w 264"/>
                  <a:gd name="T27" fmla="*/ 135 h 265"/>
                  <a:gd name="T28" fmla="*/ 132 w 264"/>
                  <a:gd name="T29" fmla="*/ 265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4" h="265">
                    <a:moveTo>
                      <a:pt x="132" y="265"/>
                    </a:moveTo>
                    <a:cubicBezTo>
                      <a:pt x="57" y="265"/>
                      <a:pt x="0" y="205"/>
                      <a:pt x="3" y="128"/>
                    </a:cubicBezTo>
                    <a:cubicBezTo>
                      <a:pt x="5" y="58"/>
                      <a:pt x="70" y="0"/>
                      <a:pt x="141" y="5"/>
                    </a:cubicBezTo>
                    <a:cubicBezTo>
                      <a:pt x="148" y="6"/>
                      <a:pt x="155" y="7"/>
                      <a:pt x="161" y="8"/>
                    </a:cubicBezTo>
                    <a:cubicBezTo>
                      <a:pt x="173" y="11"/>
                      <a:pt x="175" y="17"/>
                      <a:pt x="168" y="27"/>
                    </a:cubicBezTo>
                    <a:cubicBezTo>
                      <a:pt x="164" y="34"/>
                      <a:pt x="159" y="42"/>
                      <a:pt x="156" y="50"/>
                    </a:cubicBezTo>
                    <a:cubicBezTo>
                      <a:pt x="152" y="60"/>
                      <a:pt x="147" y="63"/>
                      <a:pt x="135" y="63"/>
                    </a:cubicBezTo>
                    <a:cubicBezTo>
                      <a:pt x="94" y="63"/>
                      <a:pt x="63" y="92"/>
                      <a:pt x="60" y="131"/>
                    </a:cubicBezTo>
                    <a:cubicBezTo>
                      <a:pt x="57" y="167"/>
                      <a:pt x="85" y="200"/>
                      <a:pt x="124" y="207"/>
                    </a:cubicBezTo>
                    <a:cubicBezTo>
                      <a:pt x="164" y="214"/>
                      <a:pt x="204" y="180"/>
                      <a:pt x="205" y="136"/>
                    </a:cubicBezTo>
                    <a:cubicBezTo>
                      <a:pt x="205" y="120"/>
                      <a:pt x="209" y="113"/>
                      <a:pt x="224" y="110"/>
                    </a:cubicBezTo>
                    <a:cubicBezTo>
                      <a:pt x="225" y="110"/>
                      <a:pt x="225" y="109"/>
                      <a:pt x="226" y="109"/>
                    </a:cubicBezTo>
                    <a:cubicBezTo>
                      <a:pt x="235" y="105"/>
                      <a:pt x="244" y="101"/>
                      <a:pt x="254" y="97"/>
                    </a:cubicBezTo>
                    <a:cubicBezTo>
                      <a:pt x="257" y="109"/>
                      <a:pt x="263" y="122"/>
                      <a:pt x="263" y="135"/>
                    </a:cubicBezTo>
                    <a:cubicBezTo>
                      <a:pt x="264" y="207"/>
                      <a:pt x="205" y="265"/>
                      <a:pt x="132" y="2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7"/>
              <p:cNvSpPr/>
              <p:nvPr/>
            </p:nvSpPr>
            <p:spPr bwMode="auto">
              <a:xfrm>
                <a:off x="6018213" y="2657475"/>
                <a:ext cx="852488" cy="850900"/>
              </a:xfrm>
              <a:custGeom>
                <a:avLst/>
                <a:gdLst>
                  <a:gd name="T0" fmla="*/ 0 w 284"/>
                  <a:gd name="T1" fmla="*/ 280 h 284"/>
                  <a:gd name="T2" fmla="*/ 10 w 284"/>
                  <a:gd name="T3" fmla="*/ 266 h 284"/>
                  <a:gd name="T4" fmla="*/ 31 w 284"/>
                  <a:gd name="T5" fmla="*/ 214 h 284"/>
                  <a:gd name="T6" fmla="*/ 68 w 284"/>
                  <a:gd name="T7" fmla="*/ 156 h 284"/>
                  <a:gd name="T8" fmla="*/ 165 w 284"/>
                  <a:gd name="T9" fmla="*/ 97 h 284"/>
                  <a:gd name="T10" fmla="*/ 186 w 284"/>
                  <a:gd name="T11" fmla="*/ 62 h 284"/>
                  <a:gd name="T12" fmla="*/ 186 w 284"/>
                  <a:gd name="T13" fmla="*/ 41 h 284"/>
                  <a:gd name="T14" fmla="*/ 216 w 284"/>
                  <a:gd name="T15" fmla="*/ 2 h 284"/>
                  <a:gd name="T16" fmla="*/ 249 w 284"/>
                  <a:gd name="T17" fmla="*/ 34 h 284"/>
                  <a:gd name="T18" fmla="*/ 282 w 284"/>
                  <a:gd name="T19" fmla="*/ 68 h 284"/>
                  <a:gd name="T20" fmla="*/ 243 w 284"/>
                  <a:gd name="T21" fmla="*/ 97 h 284"/>
                  <a:gd name="T22" fmla="*/ 175 w 284"/>
                  <a:gd name="T23" fmla="*/ 142 h 284"/>
                  <a:gd name="T24" fmla="*/ 102 w 284"/>
                  <a:gd name="T25" fmla="*/ 240 h 284"/>
                  <a:gd name="T26" fmla="*/ 69 w 284"/>
                  <a:gd name="T27" fmla="*/ 253 h 284"/>
                  <a:gd name="T28" fmla="*/ 19 w 284"/>
                  <a:gd name="T29" fmla="*/ 273 h 284"/>
                  <a:gd name="T30" fmla="*/ 4 w 284"/>
                  <a:gd name="T31" fmla="*/ 284 h 284"/>
                  <a:gd name="T32" fmla="*/ 0 w 284"/>
                  <a:gd name="T33" fmla="*/ 280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84" h="284">
                    <a:moveTo>
                      <a:pt x="0" y="280"/>
                    </a:moveTo>
                    <a:cubicBezTo>
                      <a:pt x="4" y="275"/>
                      <a:pt x="6" y="270"/>
                      <a:pt x="10" y="266"/>
                    </a:cubicBezTo>
                    <a:cubicBezTo>
                      <a:pt x="23" y="251"/>
                      <a:pt x="31" y="236"/>
                      <a:pt x="31" y="214"/>
                    </a:cubicBezTo>
                    <a:cubicBezTo>
                      <a:pt x="31" y="189"/>
                      <a:pt x="48" y="169"/>
                      <a:pt x="68" y="156"/>
                    </a:cubicBezTo>
                    <a:cubicBezTo>
                      <a:pt x="100" y="134"/>
                      <a:pt x="132" y="115"/>
                      <a:pt x="165" y="97"/>
                    </a:cubicBezTo>
                    <a:cubicBezTo>
                      <a:pt x="180" y="89"/>
                      <a:pt x="188" y="79"/>
                      <a:pt x="186" y="62"/>
                    </a:cubicBezTo>
                    <a:cubicBezTo>
                      <a:pt x="185" y="55"/>
                      <a:pt x="185" y="48"/>
                      <a:pt x="186" y="41"/>
                    </a:cubicBezTo>
                    <a:cubicBezTo>
                      <a:pt x="187" y="17"/>
                      <a:pt x="198" y="4"/>
                      <a:pt x="216" y="2"/>
                    </a:cubicBezTo>
                    <a:cubicBezTo>
                      <a:pt x="234" y="0"/>
                      <a:pt x="243" y="9"/>
                      <a:pt x="249" y="34"/>
                    </a:cubicBezTo>
                    <a:cubicBezTo>
                      <a:pt x="274" y="40"/>
                      <a:pt x="284" y="50"/>
                      <a:pt x="282" y="68"/>
                    </a:cubicBezTo>
                    <a:cubicBezTo>
                      <a:pt x="280" y="86"/>
                      <a:pt x="266" y="100"/>
                      <a:pt x="243" y="97"/>
                    </a:cubicBezTo>
                    <a:cubicBezTo>
                      <a:pt x="205" y="92"/>
                      <a:pt x="189" y="111"/>
                      <a:pt x="175" y="142"/>
                    </a:cubicBezTo>
                    <a:cubicBezTo>
                      <a:pt x="159" y="181"/>
                      <a:pt x="137" y="215"/>
                      <a:pt x="102" y="240"/>
                    </a:cubicBezTo>
                    <a:cubicBezTo>
                      <a:pt x="92" y="246"/>
                      <a:pt x="80" y="253"/>
                      <a:pt x="69" y="253"/>
                    </a:cubicBezTo>
                    <a:cubicBezTo>
                      <a:pt x="49" y="252"/>
                      <a:pt x="33" y="259"/>
                      <a:pt x="19" y="273"/>
                    </a:cubicBezTo>
                    <a:cubicBezTo>
                      <a:pt x="15" y="277"/>
                      <a:pt x="9" y="280"/>
                      <a:pt x="4" y="284"/>
                    </a:cubicBezTo>
                    <a:cubicBezTo>
                      <a:pt x="3" y="283"/>
                      <a:pt x="1" y="281"/>
                      <a:pt x="0" y="2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Freeform 8"/>
              <p:cNvSpPr/>
              <p:nvPr/>
            </p:nvSpPr>
            <p:spPr bwMode="auto">
              <a:xfrm>
                <a:off x="5907088" y="3403600"/>
                <a:ext cx="222250" cy="219075"/>
              </a:xfrm>
              <a:custGeom>
                <a:avLst/>
                <a:gdLst>
                  <a:gd name="T0" fmla="*/ 39 w 74"/>
                  <a:gd name="T1" fmla="*/ 3 h 73"/>
                  <a:gd name="T2" fmla="*/ 30 w 74"/>
                  <a:gd name="T3" fmla="*/ 43 h 73"/>
                  <a:gd name="T4" fmla="*/ 69 w 74"/>
                  <a:gd name="T5" fmla="*/ 35 h 73"/>
                  <a:gd name="T6" fmla="*/ 58 w 74"/>
                  <a:gd name="T7" fmla="*/ 62 h 73"/>
                  <a:gd name="T8" fmla="*/ 15 w 74"/>
                  <a:gd name="T9" fmla="*/ 63 h 73"/>
                  <a:gd name="T10" fmla="*/ 6 w 74"/>
                  <a:gd name="T11" fmla="*/ 21 h 73"/>
                  <a:gd name="T12" fmla="*/ 39 w 74"/>
                  <a:gd name="T13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" h="73">
                    <a:moveTo>
                      <a:pt x="39" y="3"/>
                    </a:moveTo>
                    <a:cubicBezTo>
                      <a:pt x="40" y="19"/>
                      <a:pt x="14" y="29"/>
                      <a:pt x="30" y="43"/>
                    </a:cubicBezTo>
                    <a:cubicBezTo>
                      <a:pt x="37" y="48"/>
                      <a:pt x="54" y="38"/>
                      <a:pt x="69" y="35"/>
                    </a:cubicBezTo>
                    <a:cubicBezTo>
                      <a:pt x="74" y="46"/>
                      <a:pt x="68" y="56"/>
                      <a:pt x="58" y="62"/>
                    </a:cubicBezTo>
                    <a:cubicBezTo>
                      <a:pt x="44" y="72"/>
                      <a:pt x="29" y="73"/>
                      <a:pt x="15" y="63"/>
                    </a:cubicBezTo>
                    <a:cubicBezTo>
                      <a:pt x="1" y="52"/>
                      <a:pt x="0" y="36"/>
                      <a:pt x="6" y="21"/>
                    </a:cubicBezTo>
                    <a:cubicBezTo>
                      <a:pt x="11" y="7"/>
                      <a:pt x="22" y="0"/>
                      <a:pt x="39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44" name="文本框 43"/>
          <p:cNvSpPr txBox="1"/>
          <p:nvPr/>
        </p:nvSpPr>
        <p:spPr>
          <a:xfrm>
            <a:off x="1743321" y="298443"/>
            <a:ext cx="25555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Part 3  </a:t>
            </a:r>
            <a:r>
              <a:rPr lang="zh-CN" altLang="en-US" sz="2000" dirty="0">
                <a:solidFill>
                  <a:schemeClr val="bg1"/>
                </a:solidFill>
              </a:rPr>
              <a:t>在此添加标题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-142364" y="137191"/>
            <a:ext cx="1799211" cy="722613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4298829" y="242286"/>
            <a:ext cx="1414756" cy="568205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5112738" y="495800"/>
            <a:ext cx="906321" cy="3640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682550" y="2224264"/>
            <a:ext cx="2994022" cy="2994022"/>
            <a:chOff x="4682550" y="2463961"/>
            <a:chExt cx="2994022" cy="2994022"/>
          </a:xfrm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5648803" y="3454710"/>
              <a:ext cx="1056072" cy="1039742"/>
            </a:xfrm>
            <a:custGeom>
              <a:avLst/>
              <a:gdLst>
                <a:gd name="T0" fmla="*/ 0 w 206"/>
                <a:gd name="T1" fmla="*/ 200 h 203"/>
                <a:gd name="T2" fmla="*/ 19 w 206"/>
                <a:gd name="T3" fmla="*/ 166 h 203"/>
                <a:gd name="T4" fmla="*/ 65 w 206"/>
                <a:gd name="T5" fmla="*/ 82 h 203"/>
                <a:gd name="T6" fmla="*/ 78 w 206"/>
                <a:gd name="T7" fmla="*/ 66 h 203"/>
                <a:gd name="T8" fmla="*/ 206 w 206"/>
                <a:gd name="T9" fmla="*/ 0 h 203"/>
                <a:gd name="T10" fmla="*/ 186 w 206"/>
                <a:gd name="T11" fmla="*/ 37 h 203"/>
                <a:gd name="T12" fmla="*/ 131 w 206"/>
                <a:gd name="T13" fmla="*/ 131 h 203"/>
                <a:gd name="T14" fmla="*/ 39 w 206"/>
                <a:gd name="T15" fmla="*/ 185 h 203"/>
                <a:gd name="T16" fmla="*/ 4 w 206"/>
                <a:gd name="T17" fmla="*/ 203 h 203"/>
                <a:gd name="T18" fmla="*/ 0 w 206"/>
                <a:gd name="T19" fmla="*/ 200 h 203"/>
                <a:gd name="T20" fmla="*/ 104 w 206"/>
                <a:gd name="T21" fmla="*/ 126 h 203"/>
                <a:gd name="T22" fmla="*/ 128 w 206"/>
                <a:gd name="T23" fmla="*/ 99 h 203"/>
                <a:gd name="T24" fmla="*/ 101 w 206"/>
                <a:gd name="T25" fmla="*/ 76 h 203"/>
                <a:gd name="T26" fmla="*/ 78 w 206"/>
                <a:gd name="T27" fmla="*/ 101 h 203"/>
                <a:gd name="T28" fmla="*/ 104 w 206"/>
                <a:gd name="T29" fmla="*/ 12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6" h="203">
                  <a:moveTo>
                    <a:pt x="0" y="200"/>
                  </a:moveTo>
                  <a:cubicBezTo>
                    <a:pt x="6" y="189"/>
                    <a:pt x="13" y="177"/>
                    <a:pt x="19" y="166"/>
                  </a:cubicBezTo>
                  <a:cubicBezTo>
                    <a:pt x="34" y="138"/>
                    <a:pt x="49" y="110"/>
                    <a:pt x="65" y="82"/>
                  </a:cubicBezTo>
                  <a:cubicBezTo>
                    <a:pt x="68" y="76"/>
                    <a:pt x="73" y="69"/>
                    <a:pt x="78" y="66"/>
                  </a:cubicBezTo>
                  <a:cubicBezTo>
                    <a:pt x="119" y="43"/>
                    <a:pt x="161" y="21"/>
                    <a:pt x="206" y="0"/>
                  </a:cubicBezTo>
                  <a:cubicBezTo>
                    <a:pt x="199" y="13"/>
                    <a:pt x="193" y="25"/>
                    <a:pt x="186" y="37"/>
                  </a:cubicBezTo>
                  <a:cubicBezTo>
                    <a:pt x="168" y="69"/>
                    <a:pt x="156" y="106"/>
                    <a:pt x="131" y="131"/>
                  </a:cubicBezTo>
                  <a:cubicBezTo>
                    <a:pt x="107" y="156"/>
                    <a:pt x="70" y="168"/>
                    <a:pt x="39" y="185"/>
                  </a:cubicBezTo>
                  <a:cubicBezTo>
                    <a:pt x="27" y="191"/>
                    <a:pt x="15" y="197"/>
                    <a:pt x="4" y="203"/>
                  </a:cubicBezTo>
                  <a:cubicBezTo>
                    <a:pt x="2" y="202"/>
                    <a:pt x="1" y="201"/>
                    <a:pt x="0" y="200"/>
                  </a:cubicBezTo>
                  <a:close/>
                  <a:moveTo>
                    <a:pt x="104" y="126"/>
                  </a:moveTo>
                  <a:cubicBezTo>
                    <a:pt x="118" y="125"/>
                    <a:pt x="128" y="114"/>
                    <a:pt x="128" y="99"/>
                  </a:cubicBezTo>
                  <a:cubicBezTo>
                    <a:pt x="127" y="85"/>
                    <a:pt x="115" y="74"/>
                    <a:pt x="101" y="76"/>
                  </a:cubicBezTo>
                  <a:cubicBezTo>
                    <a:pt x="86" y="77"/>
                    <a:pt x="78" y="86"/>
                    <a:pt x="78" y="101"/>
                  </a:cubicBezTo>
                  <a:cubicBezTo>
                    <a:pt x="78" y="115"/>
                    <a:pt x="90" y="126"/>
                    <a:pt x="104" y="126"/>
                  </a:cubicBez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Freeform 7"/>
            <p:cNvSpPr/>
            <p:nvPr/>
          </p:nvSpPr>
          <p:spPr bwMode="auto">
            <a:xfrm>
              <a:off x="6552453" y="4431850"/>
              <a:ext cx="775724" cy="718564"/>
            </a:xfrm>
            <a:custGeom>
              <a:avLst/>
              <a:gdLst>
                <a:gd name="T0" fmla="*/ 0 w 151"/>
                <a:gd name="T1" fmla="*/ 140 h 140"/>
                <a:gd name="T2" fmla="*/ 151 w 151"/>
                <a:gd name="T3" fmla="*/ 0 h 140"/>
                <a:gd name="T4" fmla="*/ 0 w 151"/>
                <a:gd name="T5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140">
                  <a:moveTo>
                    <a:pt x="0" y="140"/>
                  </a:moveTo>
                  <a:cubicBezTo>
                    <a:pt x="73" y="118"/>
                    <a:pt x="126" y="72"/>
                    <a:pt x="151" y="0"/>
                  </a:cubicBezTo>
                  <a:cubicBezTo>
                    <a:pt x="125" y="66"/>
                    <a:pt x="69" y="118"/>
                    <a:pt x="0" y="140"/>
                  </a:cubicBez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5" name="Freeform 8"/>
            <p:cNvSpPr/>
            <p:nvPr/>
          </p:nvSpPr>
          <p:spPr bwMode="auto">
            <a:xfrm>
              <a:off x="5869271" y="5172189"/>
              <a:ext cx="601527" cy="285794"/>
            </a:xfrm>
            <a:custGeom>
              <a:avLst/>
              <a:gdLst>
                <a:gd name="T0" fmla="*/ 0 w 117"/>
                <a:gd name="T1" fmla="*/ 0 h 56"/>
                <a:gd name="T2" fmla="*/ 57 w 117"/>
                <a:gd name="T3" fmla="*/ 54 h 56"/>
                <a:gd name="T4" fmla="*/ 62 w 117"/>
                <a:gd name="T5" fmla="*/ 56 h 56"/>
                <a:gd name="T6" fmla="*/ 76 w 117"/>
                <a:gd name="T7" fmla="*/ 33 h 56"/>
                <a:gd name="T8" fmla="*/ 117 w 117"/>
                <a:gd name="T9" fmla="*/ 1 h 56"/>
                <a:gd name="T10" fmla="*/ 60 w 117"/>
                <a:gd name="T11" fmla="*/ 7 h 56"/>
                <a:gd name="T12" fmla="*/ 0 w 117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56">
                  <a:moveTo>
                    <a:pt x="0" y="0"/>
                  </a:moveTo>
                  <a:cubicBezTo>
                    <a:pt x="26" y="10"/>
                    <a:pt x="46" y="25"/>
                    <a:pt x="57" y="54"/>
                  </a:cubicBezTo>
                  <a:cubicBezTo>
                    <a:pt x="57" y="55"/>
                    <a:pt x="59" y="55"/>
                    <a:pt x="62" y="56"/>
                  </a:cubicBezTo>
                  <a:cubicBezTo>
                    <a:pt x="66" y="49"/>
                    <a:pt x="72" y="42"/>
                    <a:pt x="76" y="33"/>
                  </a:cubicBezTo>
                  <a:cubicBezTo>
                    <a:pt x="83" y="14"/>
                    <a:pt x="97" y="6"/>
                    <a:pt x="117" y="1"/>
                  </a:cubicBezTo>
                  <a:cubicBezTo>
                    <a:pt x="99" y="5"/>
                    <a:pt x="80" y="7"/>
                    <a:pt x="60" y="7"/>
                  </a:cubicBezTo>
                  <a:cubicBezTo>
                    <a:pt x="39" y="7"/>
                    <a:pt x="19" y="5"/>
                    <a:pt x="0" y="0"/>
                  </a:cubicBez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Freeform 9"/>
            <p:cNvSpPr/>
            <p:nvPr/>
          </p:nvSpPr>
          <p:spPr bwMode="auto">
            <a:xfrm>
              <a:off x="4682550" y="3612576"/>
              <a:ext cx="302125" cy="650520"/>
            </a:xfrm>
            <a:custGeom>
              <a:avLst/>
              <a:gdLst>
                <a:gd name="T0" fmla="*/ 59 w 59"/>
                <a:gd name="T1" fmla="*/ 0 h 127"/>
                <a:gd name="T2" fmla="*/ 1 w 59"/>
                <a:gd name="T3" fmla="*/ 68 h 127"/>
                <a:gd name="T4" fmla="*/ 0 w 59"/>
                <a:gd name="T5" fmla="*/ 71 h 127"/>
                <a:gd name="T6" fmla="*/ 18 w 59"/>
                <a:gd name="T7" fmla="*/ 82 h 127"/>
                <a:gd name="T8" fmla="*/ 56 w 59"/>
                <a:gd name="T9" fmla="*/ 127 h 127"/>
                <a:gd name="T10" fmla="*/ 49 w 59"/>
                <a:gd name="T11" fmla="*/ 70 h 127"/>
                <a:gd name="T12" fmla="*/ 59 w 59"/>
                <a:gd name="T13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127">
                  <a:moveTo>
                    <a:pt x="59" y="0"/>
                  </a:moveTo>
                  <a:cubicBezTo>
                    <a:pt x="48" y="30"/>
                    <a:pt x="35" y="56"/>
                    <a:pt x="1" y="68"/>
                  </a:cubicBezTo>
                  <a:cubicBezTo>
                    <a:pt x="1" y="68"/>
                    <a:pt x="1" y="69"/>
                    <a:pt x="0" y="71"/>
                  </a:cubicBezTo>
                  <a:cubicBezTo>
                    <a:pt x="6" y="75"/>
                    <a:pt x="12" y="79"/>
                    <a:pt x="18" y="82"/>
                  </a:cubicBezTo>
                  <a:cubicBezTo>
                    <a:pt x="39" y="91"/>
                    <a:pt x="49" y="105"/>
                    <a:pt x="56" y="127"/>
                  </a:cubicBezTo>
                  <a:cubicBezTo>
                    <a:pt x="52" y="108"/>
                    <a:pt x="49" y="89"/>
                    <a:pt x="49" y="70"/>
                  </a:cubicBezTo>
                  <a:cubicBezTo>
                    <a:pt x="49" y="46"/>
                    <a:pt x="53" y="22"/>
                    <a:pt x="59" y="0"/>
                  </a:cubicBez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Freeform 10"/>
            <p:cNvSpPr/>
            <p:nvPr/>
          </p:nvSpPr>
          <p:spPr bwMode="auto">
            <a:xfrm>
              <a:off x="5022780" y="4418240"/>
              <a:ext cx="666851" cy="691346"/>
            </a:xfrm>
            <a:custGeom>
              <a:avLst/>
              <a:gdLst>
                <a:gd name="T0" fmla="*/ 0 w 130"/>
                <a:gd name="T1" fmla="*/ 0 h 135"/>
                <a:gd name="T2" fmla="*/ 130 w 130"/>
                <a:gd name="T3" fmla="*/ 135 h 135"/>
                <a:gd name="T4" fmla="*/ 0 w 130"/>
                <a:gd name="T5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135">
                  <a:moveTo>
                    <a:pt x="0" y="0"/>
                  </a:moveTo>
                  <a:cubicBezTo>
                    <a:pt x="23" y="64"/>
                    <a:pt x="65" y="112"/>
                    <a:pt x="130" y="135"/>
                  </a:cubicBezTo>
                  <a:cubicBezTo>
                    <a:pt x="71" y="110"/>
                    <a:pt x="23" y="61"/>
                    <a:pt x="0" y="0"/>
                  </a:cubicBez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8" name="Freeform 11"/>
            <p:cNvSpPr/>
            <p:nvPr/>
          </p:nvSpPr>
          <p:spPr bwMode="auto">
            <a:xfrm>
              <a:off x="4971065" y="4263096"/>
              <a:ext cx="51715" cy="155146"/>
            </a:xfrm>
            <a:custGeom>
              <a:avLst/>
              <a:gdLst>
                <a:gd name="T0" fmla="*/ 0 w 10"/>
                <a:gd name="T1" fmla="*/ 0 h 30"/>
                <a:gd name="T2" fmla="*/ 10 w 10"/>
                <a:gd name="T3" fmla="*/ 30 h 30"/>
                <a:gd name="T4" fmla="*/ 1 w 10"/>
                <a:gd name="T5" fmla="*/ 5 h 30"/>
                <a:gd name="T6" fmla="*/ 0 w 10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30">
                  <a:moveTo>
                    <a:pt x="0" y="0"/>
                  </a:moveTo>
                  <a:cubicBezTo>
                    <a:pt x="3" y="10"/>
                    <a:pt x="6" y="20"/>
                    <a:pt x="10" y="30"/>
                  </a:cubicBezTo>
                  <a:cubicBezTo>
                    <a:pt x="7" y="22"/>
                    <a:pt x="4" y="13"/>
                    <a:pt x="1" y="5"/>
                  </a:cubicBez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9" name="Freeform 12"/>
            <p:cNvSpPr/>
            <p:nvPr/>
          </p:nvSpPr>
          <p:spPr bwMode="auto">
            <a:xfrm>
              <a:off x="4984675" y="3457432"/>
              <a:ext cx="62603" cy="155146"/>
            </a:xfrm>
            <a:custGeom>
              <a:avLst/>
              <a:gdLst>
                <a:gd name="T0" fmla="*/ 12 w 12"/>
                <a:gd name="T1" fmla="*/ 0 h 30"/>
                <a:gd name="T2" fmla="*/ 0 w 12"/>
                <a:gd name="T3" fmla="*/ 30 h 30"/>
                <a:gd name="T4" fmla="*/ 7 w 12"/>
                <a:gd name="T5" fmla="*/ 12 h 30"/>
                <a:gd name="T6" fmla="*/ 12 w 12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0">
                  <a:moveTo>
                    <a:pt x="12" y="0"/>
                  </a:moveTo>
                  <a:cubicBezTo>
                    <a:pt x="7" y="10"/>
                    <a:pt x="4" y="20"/>
                    <a:pt x="0" y="30"/>
                  </a:cubicBezTo>
                  <a:cubicBezTo>
                    <a:pt x="3" y="24"/>
                    <a:pt x="5" y="18"/>
                    <a:pt x="7" y="12"/>
                  </a:cubicBezTo>
                  <a:cubicBezTo>
                    <a:pt x="9" y="8"/>
                    <a:pt x="10" y="4"/>
                    <a:pt x="12" y="0"/>
                  </a:cubicBez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0" name="Freeform 13"/>
            <p:cNvSpPr/>
            <p:nvPr/>
          </p:nvSpPr>
          <p:spPr bwMode="auto">
            <a:xfrm>
              <a:off x="7328175" y="4290314"/>
              <a:ext cx="46272" cy="141536"/>
            </a:xfrm>
            <a:custGeom>
              <a:avLst/>
              <a:gdLst>
                <a:gd name="T0" fmla="*/ 0 w 9"/>
                <a:gd name="T1" fmla="*/ 28 h 28"/>
                <a:gd name="T2" fmla="*/ 9 w 9"/>
                <a:gd name="T3" fmla="*/ 0 h 28"/>
                <a:gd name="T4" fmla="*/ 4 w 9"/>
                <a:gd name="T5" fmla="*/ 17 h 28"/>
                <a:gd name="T6" fmla="*/ 0 w 9"/>
                <a:gd name="T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8">
                  <a:moveTo>
                    <a:pt x="0" y="28"/>
                  </a:moveTo>
                  <a:cubicBezTo>
                    <a:pt x="4" y="19"/>
                    <a:pt x="7" y="10"/>
                    <a:pt x="9" y="0"/>
                  </a:cubicBezTo>
                  <a:cubicBezTo>
                    <a:pt x="7" y="6"/>
                    <a:pt x="6" y="11"/>
                    <a:pt x="4" y="17"/>
                  </a:cubicBezTo>
                  <a:cubicBezTo>
                    <a:pt x="3" y="21"/>
                    <a:pt x="1" y="24"/>
                    <a:pt x="0" y="28"/>
                  </a:cubicBez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1" name="Freeform 14"/>
            <p:cNvSpPr/>
            <p:nvPr/>
          </p:nvSpPr>
          <p:spPr bwMode="auto">
            <a:xfrm>
              <a:off x="5689629" y="5109586"/>
              <a:ext cx="179641" cy="62603"/>
            </a:xfrm>
            <a:custGeom>
              <a:avLst/>
              <a:gdLst>
                <a:gd name="T0" fmla="*/ 0 w 35"/>
                <a:gd name="T1" fmla="*/ 0 h 12"/>
                <a:gd name="T2" fmla="*/ 35 w 35"/>
                <a:gd name="T3" fmla="*/ 12 h 12"/>
                <a:gd name="T4" fmla="*/ 14 w 35"/>
                <a:gd name="T5" fmla="*/ 5 h 12"/>
                <a:gd name="T6" fmla="*/ 0 w 35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12">
                  <a:moveTo>
                    <a:pt x="0" y="0"/>
                  </a:moveTo>
                  <a:cubicBezTo>
                    <a:pt x="12" y="5"/>
                    <a:pt x="23" y="9"/>
                    <a:pt x="35" y="12"/>
                  </a:cubicBezTo>
                  <a:cubicBezTo>
                    <a:pt x="29" y="9"/>
                    <a:pt x="21" y="7"/>
                    <a:pt x="14" y="5"/>
                  </a:cubicBezTo>
                  <a:cubicBezTo>
                    <a:pt x="9" y="3"/>
                    <a:pt x="5" y="2"/>
                    <a:pt x="0" y="0"/>
                  </a:cubicBez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2" name="Freeform 15"/>
            <p:cNvSpPr/>
            <p:nvPr/>
          </p:nvSpPr>
          <p:spPr bwMode="auto">
            <a:xfrm>
              <a:off x="6470797" y="5150414"/>
              <a:ext cx="81655" cy="27218"/>
            </a:xfrm>
            <a:custGeom>
              <a:avLst/>
              <a:gdLst>
                <a:gd name="T0" fmla="*/ 0 w 16"/>
                <a:gd name="T1" fmla="*/ 5 h 5"/>
                <a:gd name="T2" fmla="*/ 16 w 16"/>
                <a:gd name="T3" fmla="*/ 0 h 5"/>
                <a:gd name="T4" fmla="*/ 1 w 16"/>
                <a:gd name="T5" fmla="*/ 4 h 5"/>
                <a:gd name="T6" fmla="*/ 0 w 16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5">
                  <a:moveTo>
                    <a:pt x="0" y="5"/>
                  </a:moveTo>
                  <a:cubicBezTo>
                    <a:pt x="6" y="3"/>
                    <a:pt x="11" y="2"/>
                    <a:pt x="16" y="0"/>
                  </a:cubicBezTo>
                  <a:cubicBezTo>
                    <a:pt x="11" y="2"/>
                    <a:pt x="6" y="3"/>
                    <a:pt x="1" y="4"/>
                  </a:cubicBezTo>
                  <a:cubicBezTo>
                    <a:pt x="1" y="4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3" name="Freeform 16"/>
            <p:cNvSpPr/>
            <p:nvPr/>
          </p:nvSpPr>
          <p:spPr bwMode="auto">
            <a:xfrm>
              <a:off x="5817557" y="2463961"/>
              <a:ext cx="729452" cy="323899"/>
            </a:xfrm>
            <a:custGeom>
              <a:avLst/>
              <a:gdLst>
                <a:gd name="T0" fmla="*/ 116 w 142"/>
                <a:gd name="T1" fmla="*/ 55 h 63"/>
                <a:gd name="T2" fmla="*/ 93 w 142"/>
                <a:gd name="T3" fmla="*/ 38 h 63"/>
                <a:gd name="T4" fmla="*/ 70 w 142"/>
                <a:gd name="T5" fmla="*/ 0 h 63"/>
                <a:gd name="T6" fmla="*/ 55 w 142"/>
                <a:gd name="T7" fmla="*/ 26 h 63"/>
                <a:gd name="T8" fmla="*/ 12 w 142"/>
                <a:gd name="T9" fmla="*/ 59 h 63"/>
                <a:gd name="T10" fmla="*/ 0 w 142"/>
                <a:gd name="T11" fmla="*/ 62 h 63"/>
                <a:gd name="T12" fmla="*/ 0 w 142"/>
                <a:gd name="T13" fmla="*/ 62 h 63"/>
                <a:gd name="T14" fmla="*/ 70 w 142"/>
                <a:gd name="T15" fmla="*/ 52 h 63"/>
                <a:gd name="T16" fmla="*/ 141 w 142"/>
                <a:gd name="T17" fmla="*/ 63 h 63"/>
                <a:gd name="T18" fmla="*/ 142 w 142"/>
                <a:gd name="T19" fmla="*/ 62 h 63"/>
                <a:gd name="T20" fmla="*/ 116 w 142"/>
                <a:gd name="T21" fmla="*/ 5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2" h="63">
                  <a:moveTo>
                    <a:pt x="116" y="55"/>
                  </a:moveTo>
                  <a:cubicBezTo>
                    <a:pt x="107" y="53"/>
                    <a:pt x="99" y="45"/>
                    <a:pt x="93" y="38"/>
                  </a:cubicBezTo>
                  <a:cubicBezTo>
                    <a:pt x="85" y="27"/>
                    <a:pt x="78" y="14"/>
                    <a:pt x="70" y="0"/>
                  </a:cubicBezTo>
                  <a:cubicBezTo>
                    <a:pt x="63" y="11"/>
                    <a:pt x="58" y="18"/>
                    <a:pt x="55" y="26"/>
                  </a:cubicBezTo>
                  <a:cubicBezTo>
                    <a:pt x="47" y="46"/>
                    <a:pt x="32" y="54"/>
                    <a:pt x="12" y="59"/>
                  </a:cubicBezTo>
                  <a:cubicBezTo>
                    <a:pt x="8" y="60"/>
                    <a:pt x="4" y="61"/>
                    <a:pt x="0" y="62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22" y="56"/>
                    <a:pt x="46" y="52"/>
                    <a:pt x="70" y="52"/>
                  </a:cubicBezTo>
                  <a:cubicBezTo>
                    <a:pt x="95" y="52"/>
                    <a:pt x="119" y="56"/>
                    <a:pt x="141" y="63"/>
                  </a:cubicBezTo>
                  <a:cubicBezTo>
                    <a:pt x="142" y="62"/>
                    <a:pt x="142" y="62"/>
                    <a:pt x="142" y="62"/>
                  </a:cubicBezTo>
                  <a:cubicBezTo>
                    <a:pt x="133" y="60"/>
                    <a:pt x="125" y="57"/>
                    <a:pt x="116" y="55"/>
                  </a:cubicBez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Freeform 17"/>
            <p:cNvSpPr/>
            <p:nvPr/>
          </p:nvSpPr>
          <p:spPr bwMode="auto">
            <a:xfrm>
              <a:off x="5047276" y="2782416"/>
              <a:ext cx="770281" cy="675016"/>
            </a:xfrm>
            <a:custGeom>
              <a:avLst/>
              <a:gdLst>
                <a:gd name="T0" fmla="*/ 0 w 150"/>
                <a:gd name="T1" fmla="*/ 132 h 132"/>
                <a:gd name="T2" fmla="*/ 150 w 150"/>
                <a:gd name="T3" fmla="*/ 0 h 132"/>
                <a:gd name="T4" fmla="*/ 150 w 150"/>
                <a:gd name="T5" fmla="*/ 0 h 132"/>
                <a:gd name="T6" fmla="*/ 0 w 150"/>
                <a:gd name="T7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0" h="132">
                  <a:moveTo>
                    <a:pt x="0" y="132"/>
                  </a:moveTo>
                  <a:cubicBezTo>
                    <a:pt x="29" y="69"/>
                    <a:pt x="83" y="20"/>
                    <a:pt x="150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80" y="20"/>
                    <a:pt x="28" y="65"/>
                    <a:pt x="0" y="132"/>
                  </a:cubicBez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5" name="Freeform 18"/>
            <p:cNvSpPr/>
            <p:nvPr/>
          </p:nvSpPr>
          <p:spPr bwMode="auto">
            <a:xfrm>
              <a:off x="6541565" y="2782416"/>
              <a:ext cx="846492" cy="900929"/>
            </a:xfrm>
            <a:custGeom>
              <a:avLst/>
              <a:gdLst>
                <a:gd name="T0" fmla="*/ 1 w 165"/>
                <a:gd name="T1" fmla="*/ 0 h 176"/>
                <a:gd name="T2" fmla="*/ 0 w 165"/>
                <a:gd name="T3" fmla="*/ 1 h 176"/>
                <a:gd name="T4" fmla="*/ 164 w 165"/>
                <a:gd name="T5" fmla="*/ 176 h 176"/>
                <a:gd name="T6" fmla="*/ 165 w 165"/>
                <a:gd name="T7" fmla="*/ 175 h 176"/>
                <a:gd name="T8" fmla="*/ 1 w 165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76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81" y="26"/>
                    <a:pt x="144" y="92"/>
                    <a:pt x="164" y="176"/>
                  </a:cubicBezTo>
                  <a:cubicBezTo>
                    <a:pt x="165" y="175"/>
                    <a:pt x="165" y="175"/>
                    <a:pt x="165" y="175"/>
                  </a:cubicBezTo>
                  <a:cubicBezTo>
                    <a:pt x="140" y="86"/>
                    <a:pt x="86" y="28"/>
                    <a:pt x="1" y="0"/>
                  </a:cubicBez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6" name="Freeform 19"/>
            <p:cNvSpPr/>
            <p:nvPr/>
          </p:nvSpPr>
          <p:spPr bwMode="auto">
            <a:xfrm>
              <a:off x="7374447" y="3677900"/>
              <a:ext cx="302125" cy="612414"/>
            </a:xfrm>
            <a:custGeom>
              <a:avLst/>
              <a:gdLst>
                <a:gd name="T0" fmla="*/ 24 w 59"/>
                <a:gd name="T1" fmla="*/ 34 h 119"/>
                <a:gd name="T2" fmla="*/ 5 w 59"/>
                <a:gd name="T3" fmla="*/ 9 h 119"/>
                <a:gd name="T4" fmla="*/ 3 w 59"/>
                <a:gd name="T5" fmla="*/ 0 h 119"/>
                <a:gd name="T6" fmla="*/ 2 w 59"/>
                <a:gd name="T7" fmla="*/ 1 h 119"/>
                <a:gd name="T8" fmla="*/ 9 w 59"/>
                <a:gd name="T9" fmla="*/ 57 h 119"/>
                <a:gd name="T10" fmla="*/ 0 w 59"/>
                <a:gd name="T11" fmla="*/ 119 h 119"/>
                <a:gd name="T12" fmla="*/ 55 w 59"/>
                <a:gd name="T13" fmla="*/ 60 h 119"/>
                <a:gd name="T14" fmla="*/ 59 w 59"/>
                <a:gd name="T15" fmla="*/ 55 h 119"/>
                <a:gd name="T16" fmla="*/ 24 w 59"/>
                <a:gd name="T17" fmla="*/ 3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119">
                  <a:moveTo>
                    <a:pt x="24" y="34"/>
                  </a:moveTo>
                  <a:cubicBezTo>
                    <a:pt x="16" y="28"/>
                    <a:pt x="8" y="18"/>
                    <a:pt x="5" y="9"/>
                  </a:cubicBezTo>
                  <a:cubicBezTo>
                    <a:pt x="5" y="6"/>
                    <a:pt x="4" y="3"/>
                    <a:pt x="3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6" y="19"/>
                    <a:pt x="9" y="37"/>
                    <a:pt x="9" y="57"/>
                  </a:cubicBezTo>
                  <a:cubicBezTo>
                    <a:pt x="9" y="78"/>
                    <a:pt x="6" y="99"/>
                    <a:pt x="0" y="119"/>
                  </a:cubicBezTo>
                  <a:cubicBezTo>
                    <a:pt x="11" y="92"/>
                    <a:pt x="25" y="71"/>
                    <a:pt x="55" y="60"/>
                  </a:cubicBezTo>
                  <a:cubicBezTo>
                    <a:pt x="56" y="60"/>
                    <a:pt x="57" y="58"/>
                    <a:pt x="59" y="55"/>
                  </a:cubicBezTo>
                  <a:cubicBezTo>
                    <a:pt x="47" y="48"/>
                    <a:pt x="34" y="42"/>
                    <a:pt x="24" y="34"/>
                  </a:cubicBez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12044" y="2287347"/>
            <a:ext cx="3123632" cy="1053775"/>
            <a:chOff x="712044" y="2527044"/>
            <a:chExt cx="3123632" cy="1053775"/>
          </a:xfrm>
        </p:grpSpPr>
        <p:grpSp>
          <p:nvGrpSpPr>
            <p:cNvPr id="42" name="组合 41"/>
            <p:cNvGrpSpPr/>
            <p:nvPr/>
          </p:nvGrpSpPr>
          <p:grpSpPr>
            <a:xfrm>
              <a:off x="712044" y="2527044"/>
              <a:ext cx="2370017" cy="1053775"/>
              <a:chOff x="1221767" y="2192338"/>
              <a:chExt cx="2370017" cy="1053775"/>
            </a:xfrm>
          </p:grpSpPr>
          <p:sp>
            <p:nvSpPr>
              <p:cNvPr id="44" name="矩形 43"/>
              <p:cNvSpPr/>
              <p:nvPr/>
            </p:nvSpPr>
            <p:spPr>
              <a:xfrm>
                <a:off x="2252956" y="2192338"/>
                <a:ext cx="133882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zh-CN" altLang="en-US" dirty="0">
                    <a:solidFill>
                      <a:schemeClr val="bg1"/>
                    </a:solidFill>
                    <a:latin typeface="+mn-ea"/>
                  </a:rPr>
                  <a:t>我爱植树节</a:t>
                </a:r>
                <a:endParaRPr lang="zh-CN" altLang="en-US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1221767" y="2523608"/>
                <a:ext cx="2370017" cy="7225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lnSpc>
                    <a:spcPct val="130000"/>
                  </a:lnSpc>
                </a:pPr>
                <a:r>
                  <a:rPr lang="zh-CN" altLang="en-US" sz="1050" dirty="0">
                    <a:solidFill>
                      <a:schemeClr val="bg1"/>
                    </a:solidFill>
                    <a:latin typeface="+mn-ea"/>
                  </a:rPr>
                  <a:t>节约能源已成为全世界的主流，保护环境是每一个地球公民的义务，让我们携起手来共同努力！</a:t>
                </a:r>
                <a:endParaRPr lang="zh-CN" altLang="en-US" sz="105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sp>
          <p:nvSpPr>
            <p:cNvPr id="43" name="文本框 42"/>
            <p:cNvSpPr txBox="1"/>
            <p:nvPr/>
          </p:nvSpPr>
          <p:spPr>
            <a:xfrm>
              <a:off x="3138049" y="2625738"/>
              <a:ext cx="69762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i="1" dirty="0">
                  <a:solidFill>
                    <a:schemeClr val="bg1"/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01</a:t>
              </a:r>
              <a:endParaRPr lang="zh-CN" altLang="en-US" sz="3600" i="1" dirty="0">
                <a:solidFill>
                  <a:schemeClr val="bg1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8219501" y="2287347"/>
            <a:ext cx="3260455" cy="1053775"/>
            <a:chOff x="8219501" y="2527044"/>
            <a:chExt cx="3260455" cy="1053775"/>
          </a:xfrm>
        </p:grpSpPr>
        <p:grpSp>
          <p:nvGrpSpPr>
            <p:cNvPr id="47" name="组合 46"/>
            <p:cNvGrpSpPr/>
            <p:nvPr/>
          </p:nvGrpSpPr>
          <p:grpSpPr>
            <a:xfrm>
              <a:off x="9109939" y="2527044"/>
              <a:ext cx="2370017" cy="1053775"/>
              <a:chOff x="3106598" y="5073134"/>
              <a:chExt cx="2370017" cy="1053775"/>
            </a:xfrm>
          </p:grpSpPr>
          <p:sp>
            <p:nvSpPr>
              <p:cNvPr id="49" name="矩形 48"/>
              <p:cNvSpPr/>
              <p:nvPr/>
            </p:nvSpPr>
            <p:spPr>
              <a:xfrm>
                <a:off x="3106598" y="5073134"/>
                <a:ext cx="133882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+mn-ea"/>
                  </a:rPr>
                  <a:t>我爱植树节</a:t>
                </a:r>
                <a:endParaRPr lang="zh-CN" altLang="en-US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50" name="矩形 49"/>
              <p:cNvSpPr/>
              <p:nvPr/>
            </p:nvSpPr>
            <p:spPr>
              <a:xfrm>
                <a:off x="3106598" y="5404404"/>
                <a:ext cx="2370017" cy="7225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050" dirty="0">
                    <a:solidFill>
                      <a:schemeClr val="bg1"/>
                    </a:solidFill>
                    <a:latin typeface="+mn-ea"/>
                  </a:rPr>
                  <a:t>节约能源已成为全世界的主流，保护环境是每一个地球公民的义务，让我们携起手来共同努力！</a:t>
                </a:r>
                <a:endParaRPr lang="zh-CN" altLang="en-US" sz="105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sp>
          <p:nvSpPr>
            <p:cNvPr id="48" name="文本框 47"/>
            <p:cNvSpPr txBox="1"/>
            <p:nvPr/>
          </p:nvSpPr>
          <p:spPr>
            <a:xfrm>
              <a:off x="8219501" y="2624704"/>
              <a:ext cx="68480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i="1" dirty="0">
                  <a:solidFill>
                    <a:schemeClr val="bg1"/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02</a:t>
              </a:r>
              <a:endParaRPr lang="zh-CN" altLang="en-US" sz="3600" i="1" dirty="0">
                <a:solidFill>
                  <a:schemeClr val="bg1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712044" y="4390541"/>
            <a:ext cx="3089969" cy="1053775"/>
            <a:chOff x="712044" y="4630238"/>
            <a:chExt cx="3089969" cy="1053775"/>
          </a:xfrm>
        </p:grpSpPr>
        <p:grpSp>
          <p:nvGrpSpPr>
            <p:cNvPr id="52" name="组合 51"/>
            <p:cNvGrpSpPr/>
            <p:nvPr/>
          </p:nvGrpSpPr>
          <p:grpSpPr>
            <a:xfrm>
              <a:off x="712044" y="4630238"/>
              <a:ext cx="2370017" cy="1053775"/>
              <a:chOff x="1221767" y="2192338"/>
              <a:chExt cx="2370017" cy="1053775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2252956" y="2192338"/>
                <a:ext cx="133882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zh-CN" altLang="en-US" dirty="0">
                    <a:solidFill>
                      <a:schemeClr val="bg1"/>
                    </a:solidFill>
                    <a:latin typeface="+mn-ea"/>
                  </a:rPr>
                  <a:t>我爱植树节</a:t>
                </a:r>
                <a:endParaRPr lang="zh-CN" altLang="en-US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221767" y="2523608"/>
                <a:ext cx="2370017" cy="7225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lnSpc>
                    <a:spcPct val="130000"/>
                  </a:lnSpc>
                </a:pPr>
                <a:r>
                  <a:rPr lang="zh-CN" altLang="en-US" sz="1050" dirty="0">
                    <a:solidFill>
                      <a:schemeClr val="bg1"/>
                    </a:solidFill>
                    <a:latin typeface="+mn-ea"/>
                  </a:rPr>
                  <a:t>节约能源已成为全世界的主流，保护环境是每一个地球公民的义务，让我们携起手来共同努力！</a:t>
                </a:r>
                <a:endParaRPr lang="zh-CN" altLang="en-US" sz="105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sp>
          <p:nvSpPr>
            <p:cNvPr id="53" name="文本框 52"/>
            <p:cNvSpPr txBox="1"/>
            <p:nvPr/>
          </p:nvSpPr>
          <p:spPr>
            <a:xfrm>
              <a:off x="3138049" y="4728932"/>
              <a:ext cx="66396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i="1" dirty="0">
                  <a:solidFill>
                    <a:schemeClr val="bg1"/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03</a:t>
              </a:r>
              <a:endParaRPr lang="zh-CN" altLang="en-US" sz="3600" i="1" dirty="0">
                <a:solidFill>
                  <a:schemeClr val="bg1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8219501" y="4390541"/>
            <a:ext cx="3260455" cy="1053775"/>
            <a:chOff x="8219501" y="4630238"/>
            <a:chExt cx="3260455" cy="1053775"/>
          </a:xfrm>
        </p:grpSpPr>
        <p:grpSp>
          <p:nvGrpSpPr>
            <p:cNvPr id="57" name="组合 56"/>
            <p:cNvGrpSpPr/>
            <p:nvPr/>
          </p:nvGrpSpPr>
          <p:grpSpPr>
            <a:xfrm>
              <a:off x="9109939" y="4630238"/>
              <a:ext cx="2370017" cy="1053775"/>
              <a:chOff x="3106598" y="5073134"/>
              <a:chExt cx="2370017" cy="1053775"/>
            </a:xfrm>
          </p:grpSpPr>
          <p:sp>
            <p:nvSpPr>
              <p:cNvPr id="59" name="矩形 58"/>
              <p:cNvSpPr/>
              <p:nvPr/>
            </p:nvSpPr>
            <p:spPr>
              <a:xfrm>
                <a:off x="3106598" y="5073134"/>
                <a:ext cx="133882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+mn-ea"/>
                  </a:rPr>
                  <a:t>我爱植树节</a:t>
                </a:r>
                <a:endParaRPr lang="zh-CN" altLang="en-US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106598" y="5404404"/>
                <a:ext cx="2370017" cy="7225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050" dirty="0">
                    <a:solidFill>
                      <a:schemeClr val="bg1"/>
                    </a:solidFill>
                    <a:latin typeface="+mn-ea"/>
                  </a:rPr>
                  <a:t>节约能源已成为全世界的主流，保护环境是每一个地球公民的义务，让我们携起手来共同努力！</a:t>
                </a:r>
                <a:endParaRPr lang="zh-CN" altLang="en-US" sz="105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sp>
          <p:nvSpPr>
            <p:cNvPr id="58" name="文本框 57"/>
            <p:cNvSpPr txBox="1"/>
            <p:nvPr/>
          </p:nvSpPr>
          <p:spPr>
            <a:xfrm>
              <a:off x="8219501" y="4728932"/>
              <a:ext cx="67999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i="1" dirty="0">
                  <a:solidFill>
                    <a:schemeClr val="bg1"/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04</a:t>
              </a:r>
              <a:endParaRPr lang="zh-CN" altLang="en-US" sz="3600" i="1" dirty="0">
                <a:solidFill>
                  <a:schemeClr val="bg1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1743321" y="298443"/>
            <a:ext cx="25555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Part 3  </a:t>
            </a:r>
            <a:r>
              <a:rPr lang="zh-CN" altLang="en-US" sz="2000" dirty="0">
                <a:solidFill>
                  <a:schemeClr val="bg1"/>
                </a:solidFill>
              </a:rPr>
              <a:t>在此添加标题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-142364" y="137191"/>
            <a:ext cx="1799211" cy="722613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4298829" y="242286"/>
            <a:ext cx="1414756" cy="568205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5112738" y="495800"/>
            <a:ext cx="906321" cy="3640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椭圆 128"/>
          <p:cNvSpPr/>
          <p:nvPr/>
        </p:nvSpPr>
        <p:spPr>
          <a:xfrm>
            <a:off x="-270028" y="6408559"/>
            <a:ext cx="12789525" cy="107003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8" name="组合 127"/>
          <p:cNvGrpSpPr/>
          <p:nvPr/>
        </p:nvGrpSpPr>
        <p:grpSpPr>
          <a:xfrm>
            <a:off x="4041457" y="4347543"/>
            <a:ext cx="4109085" cy="2510457"/>
            <a:chOff x="828675" y="76200"/>
            <a:chExt cx="10580688" cy="6464300"/>
          </a:xfrm>
        </p:grpSpPr>
        <p:sp>
          <p:nvSpPr>
            <p:cNvPr id="5" name="Freeform 5"/>
            <p:cNvSpPr/>
            <p:nvPr/>
          </p:nvSpPr>
          <p:spPr bwMode="auto">
            <a:xfrm>
              <a:off x="3967163" y="3321050"/>
              <a:ext cx="1152525" cy="738188"/>
            </a:xfrm>
            <a:custGeom>
              <a:avLst/>
              <a:gdLst>
                <a:gd name="T0" fmla="*/ 32 w 272"/>
                <a:gd name="T1" fmla="*/ 174 h 174"/>
                <a:gd name="T2" fmla="*/ 61 w 272"/>
                <a:gd name="T3" fmla="*/ 16 h 174"/>
                <a:gd name="T4" fmla="*/ 229 w 272"/>
                <a:gd name="T5" fmla="*/ 0 h 174"/>
                <a:gd name="T6" fmla="*/ 272 w 272"/>
                <a:gd name="T7" fmla="*/ 174 h 174"/>
                <a:gd name="T8" fmla="*/ 32 w 272"/>
                <a:gd name="T9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174">
                  <a:moveTo>
                    <a:pt x="32" y="174"/>
                  </a:moveTo>
                  <a:cubicBezTo>
                    <a:pt x="32" y="174"/>
                    <a:pt x="0" y="26"/>
                    <a:pt x="61" y="16"/>
                  </a:cubicBezTo>
                  <a:cubicBezTo>
                    <a:pt x="125" y="6"/>
                    <a:pt x="229" y="0"/>
                    <a:pt x="229" y="0"/>
                  </a:cubicBezTo>
                  <a:cubicBezTo>
                    <a:pt x="272" y="174"/>
                    <a:pt x="272" y="174"/>
                    <a:pt x="272" y="174"/>
                  </a:cubicBezTo>
                  <a:lnTo>
                    <a:pt x="32" y="174"/>
                  </a:lnTo>
                  <a:close/>
                </a:path>
              </a:pathLst>
            </a:custGeom>
            <a:solidFill>
              <a:srgbClr val="329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4225925" y="3313113"/>
              <a:ext cx="1139825" cy="563563"/>
            </a:xfrm>
            <a:custGeom>
              <a:avLst/>
              <a:gdLst>
                <a:gd name="T0" fmla="*/ 213 w 269"/>
                <a:gd name="T1" fmla="*/ 0 h 133"/>
                <a:gd name="T2" fmla="*/ 0 w 269"/>
                <a:gd name="T3" fmla="*/ 18 h 133"/>
                <a:gd name="T4" fmla="*/ 139 w 269"/>
                <a:gd name="T5" fmla="*/ 128 h 133"/>
                <a:gd name="T6" fmla="*/ 213 w 269"/>
                <a:gd name="T7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9" h="133">
                  <a:moveTo>
                    <a:pt x="213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8" y="133"/>
                    <a:pt x="139" y="128"/>
                  </a:cubicBezTo>
                  <a:cubicBezTo>
                    <a:pt x="269" y="122"/>
                    <a:pt x="213" y="0"/>
                    <a:pt x="213" y="0"/>
                  </a:cubicBezTo>
                  <a:close/>
                </a:path>
              </a:pathLst>
            </a:custGeom>
            <a:solidFill>
              <a:srgbClr val="27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4205288" y="3197225"/>
              <a:ext cx="1389063" cy="530225"/>
            </a:xfrm>
            <a:custGeom>
              <a:avLst/>
              <a:gdLst>
                <a:gd name="T0" fmla="*/ 175 w 328"/>
                <a:gd name="T1" fmla="*/ 2 h 125"/>
                <a:gd name="T2" fmla="*/ 0 w 328"/>
                <a:gd name="T3" fmla="*/ 125 h 125"/>
                <a:gd name="T4" fmla="*/ 328 w 328"/>
                <a:gd name="T5" fmla="*/ 122 h 125"/>
                <a:gd name="T6" fmla="*/ 175 w 328"/>
                <a:gd name="T7" fmla="*/ 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8" h="125">
                  <a:moveTo>
                    <a:pt x="175" y="2"/>
                  </a:moveTo>
                  <a:cubicBezTo>
                    <a:pt x="44" y="0"/>
                    <a:pt x="0" y="125"/>
                    <a:pt x="0" y="125"/>
                  </a:cubicBezTo>
                  <a:cubicBezTo>
                    <a:pt x="328" y="122"/>
                    <a:pt x="328" y="122"/>
                    <a:pt x="328" y="122"/>
                  </a:cubicBezTo>
                  <a:cubicBezTo>
                    <a:pt x="328" y="122"/>
                    <a:pt x="307" y="5"/>
                    <a:pt x="175" y="2"/>
                  </a:cubicBezTo>
                  <a:close/>
                </a:path>
              </a:pathLst>
            </a:custGeom>
            <a:solidFill>
              <a:srgbClr val="329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9210675" y="2976563"/>
              <a:ext cx="568325" cy="415925"/>
            </a:xfrm>
            <a:custGeom>
              <a:avLst/>
              <a:gdLst>
                <a:gd name="T0" fmla="*/ 12 w 134"/>
                <a:gd name="T1" fmla="*/ 0 h 98"/>
                <a:gd name="T2" fmla="*/ 125 w 134"/>
                <a:gd name="T3" fmla="*/ 63 h 98"/>
                <a:gd name="T4" fmla="*/ 0 w 134"/>
                <a:gd name="T5" fmla="*/ 44 h 98"/>
                <a:gd name="T6" fmla="*/ 12 w 134"/>
                <a:gd name="T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4" h="98">
                  <a:moveTo>
                    <a:pt x="12" y="0"/>
                  </a:moveTo>
                  <a:cubicBezTo>
                    <a:pt x="12" y="0"/>
                    <a:pt x="134" y="29"/>
                    <a:pt x="125" y="63"/>
                  </a:cubicBezTo>
                  <a:cubicBezTo>
                    <a:pt x="116" y="98"/>
                    <a:pt x="0" y="44"/>
                    <a:pt x="0" y="44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rgbClr val="E8A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9024938" y="2905125"/>
              <a:ext cx="276225" cy="288925"/>
            </a:xfrm>
            <a:custGeom>
              <a:avLst/>
              <a:gdLst>
                <a:gd name="T0" fmla="*/ 112 w 174"/>
                <a:gd name="T1" fmla="*/ 182 h 182"/>
                <a:gd name="T2" fmla="*/ 174 w 174"/>
                <a:gd name="T3" fmla="*/ 35 h 182"/>
                <a:gd name="T4" fmla="*/ 0 w 174"/>
                <a:gd name="T5" fmla="*/ 0 h 182"/>
                <a:gd name="T6" fmla="*/ 112 w 174"/>
                <a:gd name="T7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4" h="182">
                  <a:moveTo>
                    <a:pt x="112" y="182"/>
                  </a:moveTo>
                  <a:lnTo>
                    <a:pt x="174" y="35"/>
                  </a:lnTo>
                  <a:lnTo>
                    <a:pt x="0" y="0"/>
                  </a:lnTo>
                  <a:lnTo>
                    <a:pt x="112" y="182"/>
                  </a:lnTo>
                  <a:close/>
                </a:path>
              </a:pathLst>
            </a:custGeom>
            <a:solidFill>
              <a:srgbClr val="56D0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8224838" y="2820988"/>
              <a:ext cx="1203325" cy="915988"/>
            </a:xfrm>
            <a:custGeom>
              <a:avLst/>
              <a:gdLst>
                <a:gd name="T0" fmla="*/ 0 w 284"/>
                <a:gd name="T1" fmla="*/ 211 h 216"/>
                <a:gd name="T2" fmla="*/ 130 w 284"/>
                <a:gd name="T3" fmla="*/ 8 h 216"/>
                <a:gd name="T4" fmla="*/ 284 w 284"/>
                <a:gd name="T5" fmla="*/ 216 h 216"/>
                <a:gd name="T6" fmla="*/ 0 w 284"/>
                <a:gd name="T7" fmla="*/ 21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4" h="216">
                  <a:moveTo>
                    <a:pt x="0" y="211"/>
                  </a:moveTo>
                  <a:cubicBezTo>
                    <a:pt x="0" y="211"/>
                    <a:pt x="4" y="0"/>
                    <a:pt x="130" y="8"/>
                  </a:cubicBezTo>
                  <a:cubicBezTo>
                    <a:pt x="256" y="16"/>
                    <a:pt x="284" y="216"/>
                    <a:pt x="284" y="216"/>
                  </a:cubicBezTo>
                  <a:lnTo>
                    <a:pt x="0" y="211"/>
                  </a:lnTo>
                  <a:close/>
                </a:path>
              </a:pathLst>
            </a:custGeom>
            <a:solidFill>
              <a:srgbClr val="43AF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9093200" y="2874963"/>
              <a:ext cx="808038" cy="938213"/>
            </a:xfrm>
            <a:custGeom>
              <a:avLst/>
              <a:gdLst>
                <a:gd name="T0" fmla="*/ 191 w 191"/>
                <a:gd name="T1" fmla="*/ 151 h 221"/>
                <a:gd name="T2" fmla="*/ 137 w 191"/>
                <a:gd name="T3" fmla="*/ 119 h 221"/>
                <a:gd name="T4" fmla="*/ 165 w 191"/>
                <a:gd name="T5" fmla="*/ 80 h 221"/>
                <a:gd name="T6" fmla="*/ 162 w 191"/>
                <a:gd name="T7" fmla="*/ 17 h 221"/>
                <a:gd name="T8" fmla="*/ 107 w 191"/>
                <a:gd name="T9" fmla="*/ 50 h 221"/>
                <a:gd name="T10" fmla="*/ 36 w 191"/>
                <a:gd name="T11" fmla="*/ 154 h 221"/>
                <a:gd name="T12" fmla="*/ 38 w 191"/>
                <a:gd name="T13" fmla="*/ 203 h 221"/>
                <a:gd name="T14" fmla="*/ 95 w 191"/>
                <a:gd name="T15" fmla="*/ 176 h 221"/>
                <a:gd name="T16" fmla="*/ 114 w 191"/>
                <a:gd name="T17" fmla="*/ 150 h 221"/>
                <a:gd name="T18" fmla="*/ 165 w 191"/>
                <a:gd name="T19" fmla="*/ 179 h 221"/>
                <a:gd name="T20" fmla="*/ 191 w 191"/>
                <a:gd name="T21" fmla="*/ 15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1" h="221">
                  <a:moveTo>
                    <a:pt x="191" y="151"/>
                  </a:moveTo>
                  <a:cubicBezTo>
                    <a:pt x="137" y="119"/>
                    <a:pt x="137" y="119"/>
                    <a:pt x="137" y="119"/>
                  </a:cubicBezTo>
                  <a:cubicBezTo>
                    <a:pt x="165" y="80"/>
                    <a:pt x="165" y="80"/>
                    <a:pt x="165" y="80"/>
                  </a:cubicBezTo>
                  <a:cubicBezTo>
                    <a:pt x="165" y="80"/>
                    <a:pt x="188" y="34"/>
                    <a:pt x="162" y="17"/>
                  </a:cubicBezTo>
                  <a:cubicBezTo>
                    <a:pt x="135" y="0"/>
                    <a:pt x="107" y="50"/>
                    <a:pt x="107" y="50"/>
                  </a:cubicBezTo>
                  <a:cubicBezTo>
                    <a:pt x="36" y="154"/>
                    <a:pt x="36" y="154"/>
                    <a:pt x="36" y="154"/>
                  </a:cubicBezTo>
                  <a:cubicBezTo>
                    <a:pt x="36" y="154"/>
                    <a:pt x="0" y="184"/>
                    <a:pt x="38" y="203"/>
                  </a:cubicBezTo>
                  <a:cubicBezTo>
                    <a:pt x="75" y="221"/>
                    <a:pt x="95" y="176"/>
                    <a:pt x="95" y="176"/>
                  </a:cubicBezTo>
                  <a:cubicBezTo>
                    <a:pt x="114" y="150"/>
                    <a:pt x="114" y="150"/>
                    <a:pt x="114" y="150"/>
                  </a:cubicBezTo>
                  <a:cubicBezTo>
                    <a:pt x="165" y="179"/>
                    <a:pt x="165" y="179"/>
                    <a:pt x="165" y="179"/>
                  </a:cubicBezTo>
                  <a:lnTo>
                    <a:pt x="191" y="151"/>
                  </a:lnTo>
                  <a:close/>
                </a:path>
              </a:pathLst>
            </a:custGeom>
            <a:solidFill>
              <a:srgbClr val="633D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2"/>
            <p:cNvSpPr>
              <a:spLocks noEditPoints="1"/>
            </p:cNvSpPr>
            <p:nvPr/>
          </p:nvSpPr>
          <p:spPr bwMode="auto">
            <a:xfrm>
              <a:off x="1481138" y="76200"/>
              <a:ext cx="9928225" cy="5730875"/>
            </a:xfrm>
            <a:custGeom>
              <a:avLst/>
              <a:gdLst>
                <a:gd name="T0" fmla="*/ 2332 w 2344"/>
                <a:gd name="T1" fmla="*/ 902 h 1351"/>
                <a:gd name="T2" fmla="*/ 2089 w 2344"/>
                <a:gd name="T3" fmla="*/ 797 h 1351"/>
                <a:gd name="T4" fmla="*/ 1904 w 2344"/>
                <a:gd name="T5" fmla="*/ 220 h 1351"/>
                <a:gd name="T6" fmla="*/ 285 w 2344"/>
                <a:gd name="T7" fmla="*/ 194 h 1351"/>
                <a:gd name="T8" fmla="*/ 1 w 2344"/>
                <a:gd name="T9" fmla="*/ 1263 h 1351"/>
                <a:gd name="T10" fmla="*/ 63 w 2344"/>
                <a:gd name="T11" fmla="*/ 1351 h 1351"/>
                <a:gd name="T12" fmla="*/ 2115 w 2344"/>
                <a:gd name="T13" fmla="*/ 1351 h 1351"/>
                <a:gd name="T14" fmla="*/ 2109 w 2344"/>
                <a:gd name="T15" fmla="*/ 1231 h 1351"/>
                <a:gd name="T16" fmla="*/ 2272 w 2344"/>
                <a:gd name="T17" fmla="*/ 1246 h 1351"/>
                <a:gd name="T18" fmla="*/ 2332 w 2344"/>
                <a:gd name="T19" fmla="*/ 902 h 1351"/>
                <a:gd name="T20" fmla="*/ 472 w 2344"/>
                <a:gd name="T21" fmla="*/ 840 h 1351"/>
                <a:gd name="T22" fmla="*/ 154 w 2344"/>
                <a:gd name="T23" fmla="*/ 842 h 1351"/>
                <a:gd name="T24" fmla="*/ 94 w 2344"/>
                <a:gd name="T25" fmla="*/ 769 h 1351"/>
                <a:gd name="T26" fmla="*/ 436 w 2344"/>
                <a:gd name="T27" fmla="*/ 247 h 1351"/>
                <a:gd name="T28" fmla="*/ 552 w 2344"/>
                <a:gd name="T29" fmla="*/ 330 h 1351"/>
                <a:gd name="T30" fmla="*/ 553 w 2344"/>
                <a:gd name="T31" fmla="*/ 666 h 1351"/>
                <a:gd name="T32" fmla="*/ 472 w 2344"/>
                <a:gd name="T33" fmla="*/ 840 h 1351"/>
                <a:gd name="T34" fmla="*/ 976 w 2344"/>
                <a:gd name="T35" fmla="*/ 742 h 1351"/>
                <a:gd name="T36" fmla="*/ 914 w 2344"/>
                <a:gd name="T37" fmla="*/ 844 h 1351"/>
                <a:gd name="T38" fmla="*/ 644 w 2344"/>
                <a:gd name="T39" fmla="*/ 837 h 1351"/>
                <a:gd name="T40" fmla="*/ 601 w 2344"/>
                <a:gd name="T41" fmla="*/ 747 h 1351"/>
                <a:gd name="T42" fmla="*/ 601 w 2344"/>
                <a:gd name="T43" fmla="*/ 310 h 1351"/>
                <a:gd name="T44" fmla="*/ 852 w 2344"/>
                <a:gd name="T45" fmla="*/ 192 h 1351"/>
                <a:gd name="T46" fmla="*/ 976 w 2344"/>
                <a:gd name="T47" fmla="*/ 329 h 1351"/>
                <a:gd name="T48" fmla="*/ 976 w 2344"/>
                <a:gd name="T49" fmla="*/ 742 h 1351"/>
                <a:gd name="T50" fmla="*/ 1364 w 2344"/>
                <a:gd name="T51" fmla="*/ 842 h 1351"/>
                <a:gd name="T52" fmla="*/ 1094 w 2344"/>
                <a:gd name="T53" fmla="*/ 842 h 1351"/>
                <a:gd name="T54" fmla="*/ 1016 w 2344"/>
                <a:gd name="T55" fmla="*/ 799 h 1351"/>
                <a:gd name="T56" fmla="*/ 1016 w 2344"/>
                <a:gd name="T57" fmla="*/ 628 h 1351"/>
                <a:gd name="T58" fmla="*/ 1017 w 2344"/>
                <a:gd name="T59" fmla="*/ 365 h 1351"/>
                <a:gd name="T60" fmla="*/ 1102 w 2344"/>
                <a:gd name="T61" fmla="*/ 176 h 1351"/>
                <a:gd name="T62" fmla="*/ 1329 w 2344"/>
                <a:gd name="T63" fmla="*/ 176 h 1351"/>
                <a:gd name="T64" fmla="*/ 1422 w 2344"/>
                <a:gd name="T65" fmla="*/ 320 h 1351"/>
                <a:gd name="T66" fmla="*/ 1431 w 2344"/>
                <a:gd name="T67" fmla="*/ 745 h 1351"/>
                <a:gd name="T68" fmla="*/ 1364 w 2344"/>
                <a:gd name="T69" fmla="*/ 842 h 1351"/>
                <a:gd name="T70" fmla="*/ 1920 w 2344"/>
                <a:gd name="T71" fmla="*/ 843 h 1351"/>
                <a:gd name="T72" fmla="*/ 1607 w 2344"/>
                <a:gd name="T73" fmla="*/ 843 h 1351"/>
                <a:gd name="T74" fmla="*/ 1480 w 2344"/>
                <a:gd name="T75" fmla="*/ 734 h 1351"/>
                <a:gd name="T76" fmla="*/ 1480 w 2344"/>
                <a:gd name="T77" fmla="*/ 260 h 1351"/>
                <a:gd name="T78" fmla="*/ 1562 w 2344"/>
                <a:gd name="T79" fmla="*/ 161 h 1351"/>
                <a:gd name="T80" fmla="*/ 2004 w 2344"/>
                <a:gd name="T81" fmla="*/ 697 h 1351"/>
                <a:gd name="T82" fmla="*/ 1920 w 2344"/>
                <a:gd name="T83" fmla="*/ 843 h 1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44" h="1351">
                  <a:moveTo>
                    <a:pt x="2332" y="902"/>
                  </a:moveTo>
                  <a:cubicBezTo>
                    <a:pt x="2321" y="752"/>
                    <a:pt x="2122" y="790"/>
                    <a:pt x="2089" y="797"/>
                  </a:cubicBezTo>
                  <a:cubicBezTo>
                    <a:pt x="2078" y="605"/>
                    <a:pt x="2046" y="384"/>
                    <a:pt x="1904" y="220"/>
                  </a:cubicBezTo>
                  <a:cubicBezTo>
                    <a:pt x="1729" y="17"/>
                    <a:pt x="694" y="0"/>
                    <a:pt x="285" y="194"/>
                  </a:cubicBezTo>
                  <a:cubicBezTo>
                    <a:pt x="24" y="318"/>
                    <a:pt x="0" y="1254"/>
                    <a:pt x="1" y="1263"/>
                  </a:cubicBezTo>
                  <a:cubicBezTo>
                    <a:pt x="63" y="1351"/>
                    <a:pt x="63" y="1351"/>
                    <a:pt x="63" y="1351"/>
                  </a:cubicBezTo>
                  <a:cubicBezTo>
                    <a:pt x="2115" y="1351"/>
                    <a:pt x="2115" y="1351"/>
                    <a:pt x="2115" y="1351"/>
                  </a:cubicBezTo>
                  <a:cubicBezTo>
                    <a:pt x="2109" y="1231"/>
                    <a:pt x="2109" y="1231"/>
                    <a:pt x="2109" y="1231"/>
                  </a:cubicBezTo>
                  <a:cubicBezTo>
                    <a:pt x="2272" y="1246"/>
                    <a:pt x="2272" y="1246"/>
                    <a:pt x="2272" y="1246"/>
                  </a:cubicBezTo>
                  <a:cubicBezTo>
                    <a:pt x="2272" y="1246"/>
                    <a:pt x="2344" y="1066"/>
                    <a:pt x="2332" y="902"/>
                  </a:cubicBezTo>
                  <a:moveTo>
                    <a:pt x="472" y="840"/>
                  </a:moveTo>
                  <a:cubicBezTo>
                    <a:pt x="363" y="844"/>
                    <a:pt x="154" y="842"/>
                    <a:pt x="154" y="842"/>
                  </a:cubicBezTo>
                  <a:cubicBezTo>
                    <a:pt x="154" y="842"/>
                    <a:pt x="68" y="863"/>
                    <a:pt x="94" y="769"/>
                  </a:cubicBezTo>
                  <a:cubicBezTo>
                    <a:pt x="121" y="674"/>
                    <a:pt x="168" y="297"/>
                    <a:pt x="436" y="247"/>
                  </a:cubicBezTo>
                  <a:cubicBezTo>
                    <a:pt x="436" y="247"/>
                    <a:pt x="545" y="223"/>
                    <a:pt x="552" y="330"/>
                  </a:cubicBezTo>
                  <a:cubicBezTo>
                    <a:pt x="552" y="442"/>
                    <a:pt x="554" y="554"/>
                    <a:pt x="553" y="666"/>
                  </a:cubicBezTo>
                  <a:cubicBezTo>
                    <a:pt x="552" y="744"/>
                    <a:pt x="573" y="835"/>
                    <a:pt x="472" y="840"/>
                  </a:cubicBezTo>
                  <a:moveTo>
                    <a:pt x="976" y="742"/>
                  </a:moveTo>
                  <a:cubicBezTo>
                    <a:pt x="980" y="837"/>
                    <a:pt x="914" y="844"/>
                    <a:pt x="914" y="844"/>
                  </a:cubicBezTo>
                  <a:cubicBezTo>
                    <a:pt x="864" y="849"/>
                    <a:pt x="679" y="853"/>
                    <a:pt x="644" y="837"/>
                  </a:cubicBezTo>
                  <a:cubicBezTo>
                    <a:pt x="611" y="821"/>
                    <a:pt x="601" y="783"/>
                    <a:pt x="601" y="747"/>
                  </a:cubicBezTo>
                  <a:cubicBezTo>
                    <a:pt x="601" y="310"/>
                    <a:pt x="601" y="310"/>
                    <a:pt x="601" y="310"/>
                  </a:cubicBezTo>
                  <a:cubicBezTo>
                    <a:pt x="590" y="178"/>
                    <a:pt x="773" y="199"/>
                    <a:pt x="852" y="192"/>
                  </a:cubicBezTo>
                  <a:cubicBezTo>
                    <a:pt x="992" y="181"/>
                    <a:pt x="976" y="329"/>
                    <a:pt x="976" y="329"/>
                  </a:cubicBezTo>
                  <a:cubicBezTo>
                    <a:pt x="976" y="329"/>
                    <a:pt x="971" y="648"/>
                    <a:pt x="976" y="742"/>
                  </a:cubicBezTo>
                  <a:moveTo>
                    <a:pt x="1364" y="842"/>
                  </a:moveTo>
                  <a:cubicBezTo>
                    <a:pt x="1293" y="847"/>
                    <a:pt x="1094" y="842"/>
                    <a:pt x="1094" y="842"/>
                  </a:cubicBezTo>
                  <a:cubicBezTo>
                    <a:pt x="1057" y="847"/>
                    <a:pt x="1020" y="844"/>
                    <a:pt x="1016" y="799"/>
                  </a:cubicBezTo>
                  <a:cubicBezTo>
                    <a:pt x="1011" y="743"/>
                    <a:pt x="1015" y="684"/>
                    <a:pt x="1016" y="628"/>
                  </a:cubicBezTo>
                  <a:cubicBezTo>
                    <a:pt x="1016" y="540"/>
                    <a:pt x="1015" y="452"/>
                    <a:pt x="1017" y="365"/>
                  </a:cubicBezTo>
                  <a:cubicBezTo>
                    <a:pt x="1018" y="287"/>
                    <a:pt x="998" y="181"/>
                    <a:pt x="1102" y="176"/>
                  </a:cubicBezTo>
                  <a:cubicBezTo>
                    <a:pt x="1211" y="171"/>
                    <a:pt x="1329" y="176"/>
                    <a:pt x="1329" y="176"/>
                  </a:cubicBezTo>
                  <a:cubicBezTo>
                    <a:pt x="1329" y="176"/>
                    <a:pt x="1427" y="157"/>
                    <a:pt x="1422" y="320"/>
                  </a:cubicBezTo>
                  <a:cubicBezTo>
                    <a:pt x="1418" y="483"/>
                    <a:pt x="1431" y="745"/>
                    <a:pt x="1431" y="745"/>
                  </a:cubicBezTo>
                  <a:cubicBezTo>
                    <a:pt x="1431" y="745"/>
                    <a:pt x="1436" y="837"/>
                    <a:pt x="1364" y="842"/>
                  </a:cubicBezTo>
                  <a:moveTo>
                    <a:pt x="1920" y="843"/>
                  </a:moveTo>
                  <a:cubicBezTo>
                    <a:pt x="1817" y="845"/>
                    <a:pt x="1607" y="843"/>
                    <a:pt x="1607" y="843"/>
                  </a:cubicBezTo>
                  <a:cubicBezTo>
                    <a:pt x="1607" y="843"/>
                    <a:pt x="1475" y="855"/>
                    <a:pt x="1480" y="734"/>
                  </a:cubicBezTo>
                  <a:cubicBezTo>
                    <a:pt x="1480" y="727"/>
                    <a:pt x="1480" y="260"/>
                    <a:pt x="1480" y="260"/>
                  </a:cubicBezTo>
                  <a:cubicBezTo>
                    <a:pt x="1480" y="260"/>
                    <a:pt x="1469" y="158"/>
                    <a:pt x="1562" y="161"/>
                  </a:cubicBezTo>
                  <a:cubicBezTo>
                    <a:pt x="1667" y="163"/>
                    <a:pt x="1957" y="158"/>
                    <a:pt x="2004" y="697"/>
                  </a:cubicBezTo>
                  <a:cubicBezTo>
                    <a:pt x="2004" y="697"/>
                    <a:pt x="2022" y="841"/>
                    <a:pt x="1920" y="843"/>
                  </a:cubicBezTo>
                </a:path>
              </a:pathLst>
            </a:custGeom>
            <a:solidFill>
              <a:srgbClr val="FFD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Oval 13"/>
            <p:cNvSpPr>
              <a:spLocks noChangeArrowheads="1"/>
            </p:cNvSpPr>
            <p:nvPr/>
          </p:nvSpPr>
          <p:spPr bwMode="auto">
            <a:xfrm>
              <a:off x="9982200" y="4406900"/>
              <a:ext cx="584200" cy="619125"/>
            </a:xfrm>
            <a:prstGeom prst="ellipse">
              <a:avLst/>
            </a:prstGeom>
            <a:solidFill>
              <a:srgbClr val="C9C1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Oval 14"/>
            <p:cNvSpPr>
              <a:spLocks noChangeArrowheads="1"/>
            </p:cNvSpPr>
            <p:nvPr/>
          </p:nvSpPr>
          <p:spPr bwMode="auto">
            <a:xfrm>
              <a:off x="10058400" y="4483100"/>
              <a:ext cx="431800" cy="471488"/>
            </a:xfrm>
            <a:prstGeom prst="ellipse">
              <a:avLst/>
            </a:prstGeom>
            <a:solidFill>
              <a:srgbClr val="FC84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10779125" y="4011613"/>
              <a:ext cx="584200" cy="1371600"/>
            </a:xfrm>
            <a:custGeom>
              <a:avLst/>
              <a:gdLst>
                <a:gd name="T0" fmla="*/ 97 w 138"/>
                <a:gd name="T1" fmla="*/ 323 h 323"/>
                <a:gd name="T2" fmla="*/ 138 w 138"/>
                <a:gd name="T3" fmla="*/ 24 h 323"/>
                <a:gd name="T4" fmla="*/ 56 w 138"/>
                <a:gd name="T5" fmla="*/ 13 h 323"/>
                <a:gd name="T6" fmla="*/ 0 w 138"/>
                <a:gd name="T7" fmla="*/ 305 h 323"/>
                <a:gd name="T8" fmla="*/ 97 w 138"/>
                <a:gd name="T9" fmla="*/ 323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323">
                  <a:moveTo>
                    <a:pt x="97" y="323"/>
                  </a:moveTo>
                  <a:cubicBezTo>
                    <a:pt x="138" y="24"/>
                    <a:pt x="138" y="24"/>
                    <a:pt x="138" y="24"/>
                  </a:cubicBezTo>
                  <a:cubicBezTo>
                    <a:pt x="138" y="24"/>
                    <a:pt x="88" y="0"/>
                    <a:pt x="56" y="13"/>
                  </a:cubicBezTo>
                  <a:cubicBezTo>
                    <a:pt x="19" y="29"/>
                    <a:pt x="2" y="262"/>
                    <a:pt x="0" y="305"/>
                  </a:cubicBezTo>
                  <a:lnTo>
                    <a:pt x="97" y="323"/>
                  </a:lnTo>
                  <a:close/>
                </a:path>
              </a:pathLst>
            </a:custGeom>
            <a:solidFill>
              <a:srgbClr val="C9C1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6"/>
            <p:cNvSpPr/>
            <p:nvPr/>
          </p:nvSpPr>
          <p:spPr bwMode="auto">
            <a:xfrm>
              <a:off x="10964863" y="4478338"/>
              <a:ext cx="317500" cy="463550"/>
            </a:xfrm>
            <a:custGeom>
              <a:avLst/>
              <a:gdLst>
                <a:gd name="T0" fmla="*/ 75 w 75"/>
                <a:gd name="T1" fmla="*/ 41 h 109"/>
                <a:gd name="T2" fmla="*/ 5 w 75"/>
                <a:gd name="T3" fmla="*/ 54 h 109"/>
                <a:gd name="T4" fmla="*/ 69 w 75"/>
                <a:gd name="T5" fmla="*/ 88 h 109"/>
                <a:gd name="T6" fmla="*/ 75 w 75"/>
                <a:gd name="T7" fmla="*/ 41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109">
                  <a:moveTo>
                    <a:pt x="75" y="41"/>
                  </a:moveTo>
                  <a:cubicBezTo>
                    <a:pt x="75" y="41"/>
                    <a:pt x="11" y="0"/>
                    <a:pt x="5" y="54"/>
                  </a:cubicBezTo>
                  <a:cubicBezTo>
                    <a:pt x="0" y="109"/>
                    <a:pt x="69" y="88"/>
                    <a:pt x="69" y="88"/>
                  </a:cubicBezTo>
                  <a:lnTo>
                    <a:pt x="75" y="41"/>
                  </a:lnTo>
                  <a:close/>
                </a:path>
              </a:pathLst>
            </a:custGeom>
            <a:solidFill>
              <a:srgbClr val="ED51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10934700" y="4835525"/>
              <a:ext cx="322263" cy="461963"/>
            </a:xfrm>
            <a:custGeom>
              <a:avLst/>
              <a:gdLst>
                <a:gd name="T0" fmla="*/ 76 w 76"/>
                <a:gd name="T1" fmla="*/ 41 h 109"/>
                <a:gd name="T2" fmla="*/ 6 w 76"/>
                <a:gd name="T3" fmla="*/ 55 h 109"/>
                <a:gd name="T4" fmla="*/ 70 w 76"/>
                <a:gd name="T5" fmla="*/ 88 h 109"/>
                <a:gd name="T6" fmla="*/ 76 w 76"/>
                <a:gd name="T7" fmla="*/ 41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109">
                  <a:moveTo>
                    <a:pt x="76" y="41"/>
                  </a:moveTo>
                  <a:cubicBezTo>
                    <a:pt x="76" y="41"/>
                    <a:pt x="11" y="0"/>
                    <a:pt x="6" y="55"/>
                  </a:cubicBezTo>
                  <a:cubicBezTo>
                    <a:pt x="0" y="109"/>
                    <a:pt x="70" y="88"/>
                    <a:pt x="70" y="88"/>
                  </a:cubicBezTo>
                  <a:lnTo>
                    <a:pt x="76" y="41"/>
                  </a:lnTo>
                  <a:close/>
                </a:path>
              </a:pathLst>
            </a:custGeom>
            <a:solidFill>
              <a:srgbClr val="ED51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11033125" y="4092575"/>
              <a:ext cx="322263" cy="458788"/>
            </a:xfrm>
            <a:custGeom>
              <a:avLst/>
              <a:gdLst>
                <a:gd name="T0" fmla="*/ 76 w 76"/>
                <a:gd name="T1" fmla="*/ 40 h 108"/>
                <a:gd name="T2" fmla="*/ 6 w 76"/>
                <a:gd name="T3" fmla="*/ 54 h 108"/>
                <a:gd name="T4" fmla="*/ 70 w 76"/>
                <a:gd name="T5" fmla="*/ 87 h 108"/>
                <a:gd name="T6" fmla="*/ 76 w 76"/>
                <a:gd name="T7" fmla="*/ 4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108">
                  <a:moveTo>
                    <a:pt x="76" y="40"/>
                  </a:moveTo>
                  <a:cubicBezTo>
                    <a:pt x="76" y="40"/>
                    <a:pt x="11" y="0"/>
                    <a:pt x="6" y="54"/>
                  </a:cubicBezTo>
                  <a:cubicBezTo>
                    <a:pt x="0" y="108"/>
                    <a:pt x="70" y="87"/>
                    <a:pt x="70" y="87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ED51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9"/>
            <p:cNvSpPr/>
            <p:nvPr/>
          </p:nvSpPr>
          <p:spPr bwMode="auto">
            <a:xfrm>
              <a:off x="1446213" y="3940175"/>
              <a:ext cx="547688" cy="742950"/>
            </a:xfrm>
            <a:custGeom>
              <a:avLst/>
              <a:gdLst>
                <a:gd name="T0" fmla="*/ 2 w 129"/>
                <a:gd name="T1" fmla="*/ 159 h 175"/>
                <a:gd name="T2" fmla="*/ 127 w 129"/>
                <a:gd name="T3" fmla="*/ 88 h 175"/>
                <a:gd name="T4" fmla="*/ 0 w 129"/>
                <a:gd name="T5" fmla="*/ 41 h 175"/>
                <a:gd name="T6" fmla="*/ 2 w 129"/>
                <a:gd name="T7" fmla="*/ 159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" h="175">
                  <a:moveTo>
                    <a:pt x="2" y="159"/>
                  </a:moveTo>
                  <a:cubicBezTo>
                    <a:pt x="2" y="159"/>
                    <a:pt x="124" y="175"/>
                    <a:pt x="127" y="88"/>
                  </a:cubicBezTo>
                  <a:cubicBezTo>
                    <a:pt x="129" y="0"/>
                    <a:pt x="0" y="41"/>
                    <a:pt x="0" y="41"/>
                  </a:cubicBezTo>
                  <a:lnTo>
                    <a:pt x="2" y="159"/>
                  </a:lnTo>
                  <a:close/>
                </a:path>
              </a:pathLst>
            </a:custGeom>
            <a:solidFill>
              <a:srgbClr val="FC84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Rectangle 20"/>
            <p:cNvSpPr>
              <a:spLocks noChangeArrowheads="1"/>
            </p:cNvSpPr>
            <p:nvPr/>
          </p:nvSpPr>
          <p:spPr bwMode="auto">
            <a:xfrm>
              <a:off x="1166813" y="5726113"/>
              <a:ext cx="1457325" cy="279400"/>
            </a:xfrm>
            <a:prstGeom prst="rect">
              <a:avLst/>
            </a:prstGeom>
            <a:solidFill>
              <a:srgbClr val="633D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1"/>
            <p:cNvSpPr/>
            <p:nvPr/>
          </p:nvSpPr>
          <p:spPr bwMode="auto">
            <a:xfrm>
              <a:off x="1417638" y="4772025"/>
              <a:ext cx="388938" cy="469900"/>
            </a:xfrm>
            <a:custGeom>
              <a:avLst/>
              <a:gdLst>
                <a:gd name="T0" fmla="*/ 0 w 92"/>
                <a:gd name="T1" fmla="*/ 24 h 111"/>
                <a:gd name="T2" fmla="*/ 0 w 92"/>
                <a:gd name="T3" fmla="*/ 102 h 111"/>
                <a:gd name="T4" fmla="*/ 87 w 92"/>
                <a:gd name="T5" fmla="*/ 57 h 111"/>
                <a:gd name="T6" fmla="*/ 0 w 92"/>
                <a:gd name="T7" fmla="*/ 24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11">
                  <a:moveTo>
                    <a:pt x="0" y="24"/>
                  </a:moveTo>
                  <a:cubicBezTo>
                    <a:pt x="0" y="102"/>
                    <a:pt x="0" y="102"/>
                    <a:pt x="0" y="102"/>
                  </a:cubicBezTo>
                  <a:cubicBezTo>
                    <a:pt x="0" y="102"/>
                    <a:pt x="92" y="111"/>
                    <a:pt x="87" y="57"/>
                  </a:cubicBezTo>
                  <a:cubicBezTo>
                    <a:pt x="82" y="0"/>
                    <a:pt x="0" y="24"/>
                    <a:pt x="0" y="24"/>
                  </a:cubicBezTo>
                  <a:close/>
                </a:path>
              </a:pathLst>
            </a:custGeom>
            <a:solidFill>
              <a:srgbClr val="ED51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2"/>
            <p:cNvSpPr/>
            <p:nvPr/>
          </p:nvSpPr>
          <p:spPr bwMode="auto">
            <a:xfrm>
              <a:off x="1417638" y="5203825"/>
              <a:ext cx="1262063" cy="593725"/>
            </a:xfrm>
            <a:custGeom>
              <a:avLst/>
              <a:gdLst>
                <a:gd name="T0" fmla="*/ 298 w 298"/>
                <a:gd name="T1" fmla="*/ 5 h 140"/>
                <a:gd name="T2" fmla="*/ 76 w 298"/>
                <a:gd name="T3" fmla="*/ 7 h 140"/>
                <a:gd name="T4" fmla="*/ 3 w 298"/>
                <a:gd name="T5" fmla="*/ 83 h 140"/>
                <a:gd name="T6" fmla="*/ 49 w 298"/>
                <a:gd name="T7" fmla="*/ 137 h 140"/>
                <a:gd name="T8" fmla="*/ 287 w 298"/>
                <a:gd name="T9" fmla="*/ 130 h 140"/>
                <a:gd name="T10" fmla="*/ 298 w 298"/>
                <a:gd name="T11" fmla="*/ 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8" h="140">
                  <a:moveTo>
                    <a:pt x="298" y="5"/>
                  </a:moveTo>
                  <a:cubicBezTo>
                    <a:pt x="76" y="7"/>
                    <a:pt x="76" y="7"/>
                    <a:pt x="76" y="7"/>
                  </a:cubicBezTo>
                  <a:cubicBezTo>
                    <a:pt x="76" y="7"/>
                    <a:pt x="0" y="0"/>
                    <a:pt x="3" y="83"/>
                  </a:cubicBezTo>
                  <a:cubicBezTo>
                    <a:pt x="4" y="140"/>
                    <a:pt x="49" y="137"/>
                    <a:pt x="49" y="137"/>
                  </a:cubicBezTo>
                  <a:cubicBezTo>
                    <a:pt x="287" y="130"/>
                    <a:pt x="287" y="130"/>
                    <a:pt x="287" y="130"/>
                  </a:cubicBezTo>
                  <a:lnTo>
                    <a:pt x="298" y="5"/>
                  </a:lnTo>
                  <a:close/>
                </a:path>
              </a:pathLst>
            </a:custGeom>
            <a:solidFill>
              <a:srgbClr val="9681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3"/>
            <p:cNvSpPr/>
            <p:nvPr/>
          </p:nvSpPr>
          <p:spPr bwMode="auto">
            <a:xfrm>
              <a:off x="9029700" y="5272088"/>
              <a:ext cx="2287588" cy="615950"/>
            </a:xfrm>
            <a:custGeom>
              <a:avLst/>
              <a:gdLst>
                <a:gd name="T0" fmla="*/ 0 w 540"/>
                <a:gd name="T1" fmla="*/ 0 h 145"/>
                <a:gd name="T2" fmla="*/ 446 w 540"/>
                <a:gd name="T3" fmla="*/ 8 h 145"/>
                <a:gd name="T4" fmla="*/ 529 w 540"/>
                <a:gd name="T5" fmla="*/ 60 h 145"/>
                <a:gd name="T6" fmla="*/ 442 w 540"/>
                <a:gd name="T7" fmla="*/ 145 h 145"/>
                <a:gd name="T8" fmla="*/ 22 w 540"/>
                <a:gd name="T9" fmla="*/ 133 h 145"/>
                <a:gd name="T10" fmla="*/ 0 w 540"/>
                <a:gd name="T11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0" h="145">
                  <a:moveTo>
                    <a:pt x="0" y="0"/>
                  </a:moveTo>
                  <a:cubicBezTo>
                    <a:pt x="446" y="8"/>
                    <a:pt x="446" y="8"/>
                    <a:pt x="446" y="8"/>
                  </a:cubicBezTo>
                  <a:cubicBezTo>
                    <a:pt x="446" y="8"/>
                    <a:pt x="521" y="14"/>
                    <a:pt x="529" y="60"/>
                  </a:cubicBezTo>
                  <a:cubicBezTo>
                    <a:pt x="540" y="129"/>
                    <a:pt x="522" y="145"/>
                    <a:pt x="442" y="145"/>
                  </a:cubicBezTo>
                  <a:cubicBezTo>
                    <a:pt x="362" y="145"/>
                    <a:pt x="22" y="133"/>
                    <a:pt x="22" y="13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681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4"/>
            <p:cNvSpPr/>
            <p:nvPr/>
          </p:nvSpPr>
          <p:spPr bwMode="auto">
            <a:xfrm>
              <a:off x="1443038" y="5213350"/>
              <a:ext cx="1236663" cy="292100"/>
            </a:xfrm>
            <a:custGeom>
              <a:avLst/>
              <a:gdLst>
                <a:gd name="T0" fmla="*/ 99 w 292"/>
                <a:gd name="T1" fmla="*/ 58 h 69"/>
                <a:gd name="T2" fmla="*/ 286 w 292"/>
                <a:gd name="T3" fmla="*/ 69 h 69"/>
                <a:gd name="T4" fmla="*/ 292 w 292"/>
                <a:gd name="T5" fmla="*/ 3 h 69"/>
                <a:gd name="T6" fmla="*/ 70 w 292"/>
                <a:gd name="T7" fmla="*/ 5 h 69"/>
                <a:gd name="T8" fmla="*/ 0 w 292"/>
                <a:gd name="T9" fmla="*/ 51 h 69"/>
                <a:gd name="T10" fmla="*/ 99 w 292"/>
                <a:gd name="T11" fmla="*/ 5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2" h="69">
                  <a:moveTo>
                    <a:pt x="99" y="58"/>
                  </a:moveTo>
                  <a:cubicBezTo>
                    <a:pt x="161" y="62"/>
                    <a:pt x="224" y="65"/>
                    <a:pt x="286" y="69"/>
                  </a:cubicBezTo>
                  <a:cubicBezTo>
                    <a:pt x="292" y="3"/>
                    <a:pt x="292" y="3"/>
                    <a:pt x="292" y="3"/>
                  </a:cubicBezTo>
                  <a:cubicBezTo>
                    <a:pt x="70" y="5"/>
                    <a:pt x="70" y="5"/>
                    <a:pt x="70" y="5"/>
                  </a:cubicBezTo>
                  <a:cubicBezTo>
                    <a:pt x="70" y="5"/>
                    <a:pt x="14" y="0"/>
                    <a:pt x="0" y="51"/>
                  </a:cubicBezTo>
                  <a:cubicBezTo>
                    <a:pt x="33" y="54"/>
                    <a:pt x="66" y="56"/>
                    <a:pt x="99" y="58"/>
                  </a:cubicBezTo>
                  <a:close/>
                </a:path>
              </a:pathLst>
            </a:custGeom>
            <a:solidFill>
              <a:srgbClr val="CEC4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5"/>
            <p:cNvSpPr/>
            <p:nvPr/>
          </p:nvSpPr>
          <p:spPr bwMode="auto">
            <a:xfrm>
              <a:off x="9029700" y="5272088"/>
              <a:ext cx="2244725" cy="309563"/>
            </a:xfrm>
            <a:custGeom>
              <a:avLst/>
              <a:gdLst>
                <a:gd name="T0" fmla="*/ 530 w 530"/>
                <a:gd name="T1" fmla="*/ 73 h 73"/>
                <a:gd name="T2" fmla="*/ 529 w 530"/>
                <a:gd name="T3" fmla="*/ 60 h 73"/>
                <a:gd name="T4" fmla="*/ 446 w 530"/>
                <a:gd name="T5" fmla="*/ 8 h 73"/>
                <a:gd name="T6" fmla="*/ 0 w 530"/>
                <a:gd name="T7" fmla="*/ 0 h 73"/>
                <a:gd name="T8" fmla="*/ 10 w 530"/>
                <a:gd name="T9" fmla="*/ 58 h 73"/>
                <a:gd name="T10" fmla="*/ 530 w 530"/>
                <a:gd name="T11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0" h="73">
                  <a:moveTo>
                    <a:pt x="530" y="73"/>
                  </a:moveTo>
                  <a:cubicBezTo>
                    <a:pt x="530" y="69"/>
                    <a:pt x="529" y="65"/>
                    <a:pt x="529" y="60"/>
                  </a:cubicBezTo>
                  <a:cubicBezTo>
                    <a:pt x="521" y="14"/>
                    <a:pt x="446" y="8"/>
                    <a:pt x="446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83" y="65"/>
                    <a:pt x="357" y="70"/>
                    <a:pt x="530" y="73"/>
                  </a:cubicBezTo>
                  <a:close/>
                </a:path>
              </a:pathLst>
            </a:custGeom>
            <a:solidFill>
              <a:srgbClr val="CEC4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Oval 26"/>
            <p:cNvSpPr>
              <a:spLocks noChangeArrowheads="1"/>
            </p:cNvSpPr>
            <p:nvPr/>
          </p:nvSpPr>
          <p:spPr bwMode="auto">
            <a:xfrm>
              <a:off x="2493963" y="4916488"/>
              <a:ext cx="1455738" cy="1552575"/>
            </a:xfrm>
            <a:prstGeom prst="ellipse">
              <a:avLst/>
            </a:prstGeom>
            <a:solidFill>
              <a:srgbClr val="441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Oval 27"/>
            <p:cNvSpPr>
              <a:spLocks noChangeArrowheads="1"/>
            </p:cNvSpPr>
            <p:nvPr/>
          </p:nvSpPr>
          <p:spPr bwMode="auto">
            <a:xfrm>
              <a:off x="2811463" y="5254625"/>
              <a:ext cx="820738" cy="874713"/>
            </a:xfrm>
            <a:prstGeom prst="ellipse">
              <a:avLst/>
            </a:prstGeom>
            <a:solidFill>
              <a:srgbClr val="AFA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8"/>
            <p:cNvSpPr>
              <a:spLocks noEditPoints="1"/>
            </p:cNvSpPr>
            <p:nvPr/>
          </p:nvSpPr>
          <p:spPr bwMode="auto">
            <a:xfrm>
              <a:off x="2913063" y="5360988"/>
              <a:ext cx="617538" cy="661988"/>
            </a:xfrm>
            <a:custGeom>
              <a:avLst/>
              <a:gdLst>
                <a:gd name="T0" fmla="*/ 73 w 146"/>
                <a:gd name="T1" fmla="*/ 156 h 156"/>
                <a:gd name="T2" fmla="*/ 0 w 146"/>
                <a:gd name="T3" fmla="*/ 78 h 156"/>
                <a:gd name="T4" fmla="*/ 73 w 146"/>
                <a:gd name="T5" fmla="*/ 0 h 156"/>
                <a:gd name="T6" fmla="*/ 146 w 146"/>
                <a:gd name="T7" fmla="*/ 78 h 156"/>
                <a:gd name="T8" fmla="*/ 73 w 146"/>
                <a:gd name="T9" fmla="*/ 156 h 156"/>
                <a:gd name="T10" fmla="*/ 73 w 146"/>
                <a:gd name="T11" fmla="*/ 9 h 156"/>
                <a:gd name="T12" fmla="*/ 8 w 146"/>
                <a:gd name="T13" fmla="*/ 78 h 156"/>
                <a:gd name="T14" fmla="*/ 73 w 146"/>
                <a:gd name="T15" fmla="*/ 147 h 156"/>
                <a:gd name="T16" fmla="*/ 138 w 146"/>
                <a:gd name="T17" fmla="*/ 78 h 156"/>
                <a:gd name="T18" fmla="*/ 73 w 146"/>
                <a:gd name="T19" fmla="*/ 9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6" h="156">
                  <a:moveTo>
                    <a:pt x="73" y="156"/>
                  </a:moveTo>
                  <a:cubicBezTo>
                    <a:pt x="33" y="156"/>
                    <a:pt x="0" y="121"/>
                    <a:pt x="0" y="78"/>
                  </a:cubicBezTo>
                  <a:cubicBezTo>
                    <a:pt x="0" y="35"/>
                    <a:pt x="33" y="0"/>
                    <a:pt x="73" y="0"/>
                  </a:cubicBezTo>
                  <a:cubicBezTo>
                    <a:pt x="113" y="0"/>
                    <a:pt x="146" y="35"/>
                    <a:pt x="146" y="78"/>
                  </a:cubicBezTo>
                  <a:cubicBezTo>
                    <a:pt x="146" y="121"/>
                    <a:pt x="113" y="156"/>
                    <a:pt x="73" y="156"/>
                  </a:cubicBezTo>
                  <a:close/>
                  <a:moveTo>
                    <a:pt x="73" y="9"/>
                  </a:moveTo>
                  <a:cubicBezTo>
                    <a:pt x="37" y="9"/>
                    <a:pt x="8" y="40"/>
                    <a:pt x="8" y="78"/>
                  </a:cubicBezTo>
                  <a:cubicBezTo>
                    <a:pt x="8" y="116"/>
                    <a:pt x="37" y="147"/>
                    <a:pt x="73" y="147"/>
                  </a:cubicBezTo>
                  <a:cubicBezTo>
                    <a:pt x="109" y="147"/>
                    <a:pt x="138" y="116"/>
                    <a:pt x="138" y="78"/>
                  </a:cubicBezTo>
                  <a:cubicBezTo>
                    <a:pt x="138" y="40"/>
                    <a:pt x="109" y="9"/>
                    <a:pt x="73" y="9"/>
                  </a:cubicBezTo>
                  <a:close/>
                </a:path>
              </a:pathLst>
            </a:custGeom>
            <a:solidFill>
              <a:srgbClr val="633D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Oval 29"/>
            <p:cNvSpPr>
              <a:spLocks noChangeArrowheads="1"/>
            </p:cNvSpPr>
            <p:nvPr/>
          </p:nvSpPr>
          <p:spPr bwMode="auto">
            <a:xfrm>
              <a:off x="7783513" y="4987925"/>
              <a:ext cx="1462088" cy="1552575"/>
            </a:xfrm>
            <a:prstGeom prst="ellipse">
              <a:avLst/>
            </a:prstGeom>
            <a:solidFill>
              <a:srgbClr val="441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Oval 30"/>
            <p:cNvSpPr>
              <a:spLocks noChangeArrowheads="1"/>
            </p:cNvSpPr>
            <p:nvPr/>
          </p:nvSpPr>
          <p:spPr bwMode="auto">
            <a:xfrm>
              <a:off x="8105775" y="5327650"/>
              <a:ext cx="817563" cy="873125"/>
            </a:xfrm>
            <a:prstGeom prst="ellipse">
              <a:avLst/>
            </a:prstGeom>
            <a:solidFill>
              <a:srgbClr val="AFA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31"/>
            <p:cNvSpPr>
              <a:spLocks noEditPoints="1"/>
            </p:cNvSpPr>
            <p:nvPr/>
          </p:nvSpPr>
          <p:spPr bwMode="auto">
            <a:xfrm>
              <a:off x="8202613" y="5434013"/>
              <a:ext cx="623888" cy="657225"/>
            </a:xfrm>
            <a:custGeom>
              <a:avLst/>
              <a:gdLst>
                <a:gd name="T0" fmla="*/ 74 w 147"/>
                <a:gd name="T1" fmla="*/ 155 h 155"/>
                <a:gd name="T2" fmla="*/ 0 w 147"/>
                <a:gd name="T3" fmla="*/ 78 h 155"/>
                <a:gd name="T4" fmla="*/ 74 w 147"/>
                <a:gd name="T5" fmla="*/ 0 h 155"/>
                <a:gd name="T6" fmla="*/ 147 w 147"/>
                <a:gd name="T7" fmla="*/ 78 h 155"/>
                <a:gd name="T8" fmla="*/ 74 w 147"/>
                <a:gd name="T9" fmla="*/ 155 h 155"/>
                <a:gd name="T10" fmla="*/ 74 w 147"/>
                <a:gd name="T11" fmla="*/ 9 h 155"/>
                <a:gd name="T12" fmla="*/ 9 w 147"/>
                <a:gd name="T13" fmla="*/ 78 h 155"/>
                <a:gd name="T14" fmla="*/ 74 w 147"/>
                <a:gd name="T15" fmla="*/ 147 h 155"/>
                <a:gd name="T16" fmla="*/ 138 w 147"/>
                <a:gd name="T17" fmla="*/ 78 h 155"/>
                <a:gd name="T18" fmla="*/ 74 w 147"/>
                <a:gd name="T19" fmla="*/ 9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7" h="155">
                  <a:moveTo>
                    <a:pt x="74" y="155"/>
                  </a:moveTo>
                  <a:cubicBezTo>
                    <a:pt x="33" y="155"/>
                    <a:pt x="0" y="121"/>
                    <a:pt x="0" y="78"/>
                  </a:cubicBezTo>
                  <a:cubicBezTo>
                    <a:pt x="0" y="35"/>
                    <a:pt x="33" y="0"/>
                    <a:pt x="74" y="0"/>
                  </a:cubicBezTo>
                  <a:cubicBezTo>
                    <a:pt x="114" y="0"/>
                    <a:pt x="147" y="35"/>
                    <a:pt x="147" y="78"/>
                  </a:cubicBezTo>
                  <a:cubicBezTo>
                    <a:pt x="147" y="121"/>
                    <a:pt x="114" y="155"/>
                    <a:pt x="74" y="155"/>
                  </a:cubicBezTo>
                  <a:close/>
                  <a:moveTo>
                    <a:pt x="74" y="9"/>
                  </a:moveTo>
                  <a:cubicBezTo>
                    <a:pt x="38" y="9"/>
                    <a:pt x="9" y="40"/>
                    <a:pt x="9" y="78"/>
                  </a:cubicBezTo>
                  <a:cubicBezTo>
                    <a:pt x="9" y="116"/>
                    <a:pt x="38" y="147"/>
                    <a:pt x="74" y="147"/>
                  </a:cubicBezTo>
                  <a:cubicBezTo>
                    <a:pt x="109" y="147"/>
                    <a:pt x="138" y="116"/>
                    <a:pt x="138" y="78"/>
                  </a:cubicBezTo>
                  <a:cubicBezTo>
                    <a:pt x="138" y="40"/>
                    <a:pt x="109" y="9"/>
                    <a:pt x="74" y="9"/>
                  </a:cubicBezTo>
                  <a:close/>
                </a:path>
              </a:pathLst>
            </a:custGeom>
            <a:solidFill>
              <a:srgbClr val="633D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2"/>
            <p:cNvSpPr/>
            <p:nvPr/>
          </p:nvSpPr>
          <p:spPr bwMode="auto">
            <a:xfrm>
              <a:off x="5064125" y="3443288"/>
              <a:ext cx="428625" cy="395288"/>
            </a:xfrm>
            <a:custGeom>
              <a:avLst/>
              <a:gdLst>
                <a:gd name="T0" fmla="*/ 86 w 101"/>
                <a:gd name="T1" fmla="*/ 20 h 93"/>
                <a:gd name="T2" fmla="*/ 32 w 101"/>
                <a:gd name="T3" fmla="*/ 10 h 93"/>
                <a:gd name="T4" fmla="*/ 11 w 101"/>
                <a:gd name="T5" fmla="*/ 52 h 93"/>
                <a:gd name="T6" fmla="*/ 30 w 101"/>
                <a:gd name="T7" fmla="*/ 51 h 93"/>
                <a:gd name="T8" fmla="*/ 51 w 101"/>
                <a:gd name="T9" fmla="*/ 60 h 93"/>
                <a:gd name="T10" fmla="*/ 56 w 101"/>
                <a:gd name="T11" fmla="*/ 84 h 93"/>
                <a:gd name="T12" fmla="*/ 87 w 101"/>
                <a:gd name="T13" fmla="*/ 69 h 93"/>
                <a:gd name="T14" fmla="*/ 86 w 101"/>
                <a:gd name="T15" fmla="*/ 2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93">
                  <a:moveTo>
                    <a:pt x="86" y="20"/>
                  </a:moveTo>
                  <a:cubicBezTo>
                    <a:pt x="72" y="5"/>
                    <a:pt x="50" y="0"/>
                    <a:pt x="32" y="10"/>
                  </a:cubicBezTo>
                  <a:cubicBezTo>
                    <a:pt x="22" y="15"/>
                    <a:pt x="0" y="40"/>
                    <a:pt x="11" y="52"/>
                  </a:cubicBezTo>
                  <a:cubicBezTo>
                    <a:pt x="17" y="58"/>
                    <a:pt x="24" y="54"/>
                    <a:pt x="30" y="51"/>
                  </a:cubicBezTo>
                  <a:cubicBezTo>
                    <a:pt x="15" y="59"/>
                    <a:pt x="37" y="93"/>
                    <a:pt x="51" y="60"/>
                  </a:cubicBezTo>
                  <a:cubicBezTo>
                    <a:pt x="47" y="68"/>
                    <a:pt x="47" y="79"/>
                    <a:pt x="56" y="84"/>
                  </a:cubicBezTo>
                  <a:cubicBezTo>
                    <a:pt x="68" y="90"/>
                    <a:pt x="80" y="76"/>
                    <a:pt x="87" y="69"/>
                  </a:cubicBezTo>
                  <a:cubicBezTo>
                    <a:pt x="101" y="53"/>
                    <a:pt x="100" y="34"/>
                    <a:pt x="86" y="20"/>
                  </a:cubicBezTo>
                  <a:close/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3"/>
            <p:cNvSpPr/>
            <p:nvPr/>
          </p:nvSpPr>
          <p:spPr bwMode="auto">
            <a:xfrm>
              <a:off x="4475163" y="3262313"/>
              <a:ext cx="893763" cy="363538"/>
            </a:xfrm>
            <a:custGeom>
              <a:avLst/>
              <a:gdLst>
                <a:gd name="T0" fmla="*/ 187 w 211"/>
                <a:gd name="T1" fmla="*/ 0 h 86"/>
                <a:gd name="T2" fmla="*/ 35 w 211"/>
                <a:gd name="T3" fmla="*/ 0 h 86"/>
                <a:gd name="T4" fmla="*/ 0 w 211"/>
                <a:gd name="T5" fmla="*/ 19 h 86"/>
                <a:gd name="T6" fmla="*/ 108 w 211"/>
                <a:gd name="T7" fmla="*/ 27 h 86"/>
                <a:gd name="T8" fmla="*/ 211 w 211"/>
                <a:gd name="T9" fmla="*/ 19 h 86"/>
                <a:gd name="T10" fmla="*/ 187 w 211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1" h="86">
                  <a:moveTo>
                    <a:pt x="187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60" y="80"/>
                    <a:pt x="108" y="27"/>
                  </a:cubicBezTo>
                  <a:cubicBezTo>
                    <a:pt x="108" y="27"/>
                    <a:pt x="144" y="86"/>
                    <a:pt x="211" y="19"/>
                  </a:cubicBezTo>
                  <a:lnTo>
                    <a:pt x="1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4"/>
            <p:cNvSpPr/>
            <p:nvPr/>
          </p:nvSpPr>
          <p:spPr bwMode="auto">
            <a:xfrm>
              <a:off x="8347075" y="2846388"/>
              <a:ext cx="758825" cy="627063"/>
            </a:xfrm>
            <a:custGeom>
              <a:avLst/>
              <a:gdLst>
                <a:gd name="T0" fmla="*/ 179 w 179"/>
                <a:gd name="T1" fmla="*/ 73 h 148"/>
                <a:gd name="T2" fmla="*/ 154 w 179"/>
                <a:gd name="T3" fmla="*/ 148 h 148"/>
                <a:gd name="T4" fmla="*/ 31 w 179"/>
                <a:gd name="T5" fmla="*/ 61 h 148"/>
                <a:gd name="T6" fmla="*/ 179 w 179"/>
                <a:gd name="T7" fmla="*/ 73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9" h="148">
                  <a:moveTo>
                    <a:pt x="179" y="73"/>
                  </a:moveTo>
                  <a:cubicBezTo>
                    <a:pt x="154" y="148"/>
                    <a:pt x="154" y="148"/>
                    <a:pt x="154" y="148"/>
                  </a:cubicBezTo>
                  <a:cubicBezTo>
                    <a:pt x="154" y="148"/>
                    <a:pt x="0" y="123"/>
                    <a:pt x="31" y="61"/>
                  </a:cubicBezTo>
                  <a:cubicBezTo>
                    <a:pt x="62" y="0"/>
                    <a:pt x="179" y="73"/>
                    <a:pt x="179" y="73"/>
                  </a:cubicBezTo>
                  <a:close/>
                </a:path>
              </a:pathLst>
            </a:custGeom>
            <a:solidFill>
              <a:srgbClr val="56D0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5"/>
            <p:cNvSpPr/>
            <p:nvPr/>
          </p:nvSpPr>
          <p:spPr bwMode="auto">
            <a:xfrm>
              <a:off x="3154363" y="3057525"/>
              <a:ext cx="360363" cy="611188"/>
            </a:xfrm>
            <a:custGeom>
              <a:avLst/>
              <a:gdLst>
                <a:gd name="T0" fmla="*/ 13 w 85"/>
                <a:gd name="T1" fmla="*/ 0 h 144"/>
                <a:gd name="T2" fmla="*/ 85 w 85"/>
                <a:gd name="T3" fmla="*/ 136 h 144"/>
                <a:gd name="T4" fmla="*/ 11 w 85"/>
                <a:gd name="T5" fmla="*/ 144 h 144"/>
                <a:gd name="T6" fmla="*/ 0 w 85"/>
                <a:gd name="T7" fmla="*/ 14 h 144"/>
                <a:gd name="T8" fmla="*/ 13 w 85"/>
                <a:gd name="T9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44">
                  <a:moveTo>
                    <a:pt x="13" y="0"/>
                  </a:moveTo>
                  <a:cubicBezTo>
                    <a:pt x="13" y="0"/>
                    <a:pt x="75" y="91"/>
                    <a:pt x="85" y="136"/>
                  </a:cubicBezTo>
                  <a:cubicBezTo>
                    <a:pt x="11" y="144"/>
                    <a:pt x="11" y="144"/>
                    <a:pt x="11" y="144"/>
                  </a:cubicBezTo>
                  <a:cubicBezTo>
                    <a:pt x="0" y="14"/>
                    <a:pt x="0" y="14"/>
                    <a:pt x="0" y="14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E8AA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6"/>
            <p:cNvSpPr/>
            <p:nvPr/>
          </p:nvSpPr>
          <p:spPr bwMode="auto">
            <a:xfrm>
              <a:off x="3065463" y="3016250"/>
              <a:ext cx="393700" cy="495300"/>
            </a:xfrm>
            <a:custGeom>
              <a:avLst/>
              <a:gdLst>
                <a:gd name="T0" fmla="*/ 0 w 93"/>
                <a:gd name="T1" fmla="*/ 0 h 117"/>
                <a:gd name="T2" fmla="*/ 5 w 93"/>
                <a:gd name="T3" fmla="*/ 117 h 117"/>
                <a:gd name="T4" fmla="*/ 93 w 93"/>
                <a:gd name="T5" fmla="*/ 98 h 117"/>
                <a:gd name="T6" fmla="*/ 0 w 93"/>
                <a:gd name="T7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17">
                  <a:moveTo>
                    <a:pt x="0" y="0"/>
                  </a:moveTo>
                  <a:cubicBezTo>
                    <a:pt x="5" y="117"/>
                    <a:pt x="5" y="117"/>
                    <a:pt x="5" y="117"/>
                  </a:cubicBezTo>
                  <a:cubicBezTo>
                    <a:pt x="93" y="98"/>
                    <a:pt x="93" y="98"/>
                    <a:pt x="93" y="98"/>
                  </a:cubicBezTo>
                  <a:cubicBezTo>
                    <a:pt x="82" y="2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9B6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7"/>
            <p:cNvSpPr/>
            <p:nvPr/>
          </p:nvSpPr>
          <p:spPr bwMode="auto">
            <a:xfrm>
              <a:off x="1311275" y="2252663"/>
              <a:ext cx="588963" cy="517525"/>
            </a:xfrm>
            <a:custGeom>
              <a:avLst/>
              <a:gdLst>
                <a:gd name="T0" fmla="*/ 44 w 139"/>
                <a:gd name="T1" fmla="*/ 75 h 122"/>
                <a:gd name="T2" fmla="*/ 3 w 139"/>
                <a:gd name="T3" fmla="*/ 48 h 122"/>
                <a:gd name="T4" fmla="*/ 55 w 139"/>
                <a:gd name="T5" fmla="*/ 59 h 122"/>
                <a:gd name="T6" fmla="*/ 17 w 139"/>
                <a:gd name="T7" fmla="*/ 20 h 122"/>
                <a:gd name="T8" fmla="*/ 66 w 139"/>
                <a:gd name="T9" fmla="*/ 46 h 122"/>
                <a:gd name="T10" fmla="*/ 51 w 139"/>
                <a:gd name="T11" fmla="*/ 1 h 122"/>
                <a:gd name="T12" fmla="*/ 98 w 139"/>
                <a:gd name="T13" fmla="*/ 46 h 122"/>
                <a:gd name="T14" fmla="*/ 102 w 139"/>
                <a:gd name="T15" fmla="*/ 4 h 122"/>
                <a:gd name="T16" fmla="*/ 124 w 139"/>
                <a:gd name="T17" fmla="*/ 43 h 122"/>
                <a:gd name="T18" fmla="*/ 121 w 139"/>
                <a:gd name="T19" fmla="*/ 102 h 122"/>
                <a:gd name="T20" fmla="*/ 54 w 139"/>
                <a:gd name="T21" fmla="*/ 107 h 122"/>
                <a:gd name="T22" fmla="*/ 10 w 139"/>
                <a:gd name="T23" fmla="*/ 80 h 122"/>
                <a:gd name="T24" fmla="*/ 44 w 139"/>
                <a:gd name="T25" fmla="*/ 7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9" h="122">
                  <a:moveTo>
                    <a:pt x="44" y="75"/>
                  </a:moveTo>
                  <a:cubicBezTo>
                    <a:pt x="31" y="69"/>
                    <a:pt x="0" y="65"/>
                    <a:pt x="3" y="48"/>
                  </a:cubicBezTo>
                  <a:cubicBezTo>
                    <a:pt x="8" y="31"/>
                    <a:pt x="44" y="51"/>
                    <a:pt x="55" y="59"/>
                  </a:cubicBezTo>
                  <a:cubicBezTo>
                    <a:pt x="45" y="51"/>
                    <a:pt x="9" y="28"/>
                    <a:pt x="17" y="20"/>
                  </a:cubicBezTo>
                  <a:cubicBezTo>
                    <a:pt x="28" y="3"/>
                    <a:pt x="61" y="38"/>
                    <a:pt x="66" y="46"/>
                  </a:cubicBezTo>
                  <a:cubicBezTo>
                    <a:pt x="62" y="40"/>
                    <a:pt x="28" y="0"/>
                    <a:pt x="51" y="1"/>
                  </a:cubicBezTo>
                  <a:cubicBezTo>
                    <a:pt x="70" y="2"/>
                    <a:pt x="84" y="36"/>
                    <a:pt x="98" y="46"/>
                  </a:cubicBezTo>
                  <a:cubicBezTo>
                    <a:pt x="96" y="38"/>
                    <a:pt x="88" y="4"/>
                    <a:pt x="102" y="4"/>
                  </a:cubicBezTo>
                  <a:cubicBezTo>
                    <a:pt x="116" y="3"/>
                    <a:pt x="122" y="34"/>
                    <a:pt x="124" y="43"/>
                  </a:cubicBezTo>
                  <a:cubicBezTo>
                    <a:pt x="130" y="65"/>
                    <a:pt x="139" y="77"/>
                    <a:pt x="121" y="102"/>
                  </a:cubicBezTo>
                  <a:cubicBezTo>
                    <a:pt x="98" y="122"/>
                    <a:pt x="76" y="112"/>
                    <a:pt x="54" y="107"/>
                  </a:cubicBezTo>
                  <a:cubicBezTo>
                    <a:pt x="42" y="103"/>
                    <a:pt x="11" y="90"/>
                    <a:pt x="10" y="80"/>
                  </a:cubicBezTo>
                  <a:cubicBezTo>
                    <a:pt x="8" y="63"/>
                    <a:pt x="34" y="74"/>
                    <a:pt x="44" y="75"/>
                  </a:cubicBezTo>
                  <a:close/>
                </a:path>
              </a:pathLst>
            </a:custGeom>
            <a:solidFill>
              <a:srgbClr val="E8AA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8"/>
            <p:cNvSpPr/>
            <p:nvPr/>
          </p:nvSpPr>
          <p:spPr bwMode="auto">
            <a:xfrm>
              <a:off x="1600200" y="2417763"/>
              <a:ext cx="1201738" cy="1025525"/>
            </a:xfrm>
            <a:custGeom>
              <a:avLst/>
              <a:gdLst>
                <a:gd name="T0" fmla="*/ 182 w 284"/>
                <a:gd name="T1" fmla="*/ 115 h 242"/>
                <a:gd name="T2" fmla="*/ 42 w 284"/>
                <a:gd name="T3" fmla="*/ 0 h 242"/>
                <a:gd name="T4" fmla="*/ 7 w 284"/>
                <a:gd name="T5" fmla="*/ 54 h 242"/>
                <a:gd name="T6" fmla="*/ 247 w 284"/>
                <a:gd name="T7" fmla="*/ 242 h 242"/>
                <a:gd name="T8" fmla="*/ 284 w 284"/>
                <a:gd name="T9" fmla="*/ 120 h 242"/>
                <a:gd name="T10" fmla="*/ 182 w 284"/>
                <a:gd name="T11" fmla="*/ 115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4" h="242">
                  <a:moveTo>
                    <a:pt x="182" y="115"/>
                  </a:moveTo>
                  <a:cubicBezTo>
                    <a:pt x="119" y="89"/>
                    <a:pt x="93" y="35"/>
                    <a:pt x="42" y="0"/>
                  </a:cubicBezTo>
                  <a:cubicBezTo>
                    <a:pt x="17" y="24"/>
                    <a:pt x="0" y="21"/>
                    <a:pt x="7" y="54"/>
                  </a:cubicBezTo>
                  <a:cubicBezTo>
                    <a:pt x="12" y="81"/>
                    <a:pt x="116" y="200"/>
                    <a:pt x="247" y="242"/>
                  </a:cubicBezTo>
                  <a:cubicBezTo>
                    <a:pt x="284" y="120"/>
                    <a:pt x="284" y="120"/>
                    <a:pt x="284" y="120"/>
                  </a:cubicBezTo>
                  <a:cubicBezTo>
                    <a:pt x="266" y="149"/>
                    <a:pt x="205" y="124"/>
                    <a:pt x="182" y="115"/>
                  </a:cubicBezTo>
                  <a:close/>
                </a:path>
              </a:pathLst>
            </a:custGeom>
            <a:solidFill>
              <a:srgbClr val="E8AA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39"/>
            <p:cNvSpPr/>
            <p:nvPr/>
          </p:nvSpPr>
          <p:spPr bwMode="auto">
            <a:xfrm>
              <a:off x="1595438" y="1373188"/>
              <a:ext cx="2270125" cy="1476375"/>
            </a:xfrm>
            <a:custGeom>
              <a:avLst/>
              <a:gdLst>
                <a:gd name="T0" fmla="*/ 465 w 536"/>
                <a:gd name="T1" fmla="*/ 138 h 348"/>
                <a:gd name="T2" fmla="*/ 316 w 536"/>
                <a:gd name="T3" fmla="*/ 61 h 348"/>
                <a:gd name="T4" fmla="*/ 250 w 536"/>
                <a:gd name="T5" fmla="*/ 14 h 348"/>
                <a:gd name="T6" fmla="*/ 157 w 536"/>
                <a:gd name="T7" fmla="*/ 93 h 348"/>
                <a:gd name="T8" fmla="*/ 58 w 536"/>
                <a:gd name="T9" fmla="*/ 126 h 348"/>
                <a:gd name="T10" fmla="*/ 77 w 536"/>
                <a:gd name="T11" fmla="*/ 127 h 348"/>
                <a:gd name="T12" fmla="*/ 34 w 536"/>
                <a:gd name="T13" fmla="*/ 160 h 348"/>
                <a:gd name="T14" fmla="*/ 84 w 536"/>
                <a:gd name="T15" fmla="*/ 184 h 348"/>
                <a:gd name="T16" fmla="*/ 127 w 536"/>
                <a:gd name="T17" fmla="*/ 336 h 348"/>
                <a:gd name="T18" fmla="*/ 453 w 536"/>
                <a:gd name="T19" fmla="*/ 348 h 348"/>
                <a:gd name="T20" fmla="*/ 534 w 536"/>
                <a:gd name="T21" fmla="*/ 250 h 348"/>
                <a:gd name="T22" fmla="*/ 465 w 536"/>
                <a:gd name="T23" fmla="*/ 13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36" h="348">
                  <a:moveTo>
                    <a:pt x="465" y="138"/>
                  </a:moveTo>
                  <a:cubicBezTo>
                    <a:pt x="519" y="39"/>
                    <a:pt x="366" y="51"/>
                    <a:pt x="316" y="61"/>
                  </a:cubicBezTo>
                  <a:cubicBezTo>
                    <a:pt x="315" y="16"/>
                    <a:pt x="298" y="0"/>
                    <a:pt x="250" y="14"/>
                  </a:cubicBezTo>
                  <a:cubicBezTo>
                    <a:pt x="218" y="23"/>
                    <a:pt x="163" y="59"/>
                    <a:pt x="157" y="93"/>
                  </a:cubicBezTo>
                  <a:cubicBezTo>
                    <a:pt x="125" y="67"/>
                    <a:pt x="33" y="63"/>
                    <a:pt x="58" y="126"/>
                  </a:cubicBezTo>
                  <a:cubicBezTo>
                    <a:pt x="64" y="126"/>
                    <a:pt x="71" y="128"/>
                    <a:pt x="77" y="127"/>
                  </a:cubicBezTo>
                  <a:cubicBezTo>
                    <a:pt x="61" y="130"/>
                    <a:pt x="36" y="142"/>
                    <a:pt x="34" y="160"/>
                  </a:cubicBezTo>
                  <a:cubicBezTo>
                    <a:pt x="31" y="190"/>
                    <a:pt x="63" y="184"/>
                    <a:pt x="84" y="184"/>
                  </a:cubicBezTo>
                  <a:cubicBezTo>
                    <a:pt x="0" y="224"/>
                    <a:pt x="32" y="346"/>
                    <a:pt x="127" y="336"/>
                  </a:cubicBezTo>
                  <a:cubicBezTo>
                    <a:pt x="453" y="348"/>
                    <a:pt x="453" y="348"/>
                    <a:pt x="453" y="348"/>
                  </a:cubicBezTo>
                  <a:cubicBezTo>
                    <a:pt x="497" y="330"/>
                    <a:pt x="531" y="302"/>
                    <a:pt x="534" y="250"/>
                  </a:cubicBezTo>
                  <a:cubicBezTo>
                    <a:pt x="536" y="209"/>
                    <a:pt x="508" y="147"/>
                    <a:pt x="465" y="138"/>
                  </a:cubicBezTo>
                </a:path>
              </a:pathLst>
            </a:custGeom>
            <a:solidFill>
              <a:srgbClr val="844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40"/>
            <p:cNvSpPr/>
            <p:nvPr/>
          </p:nvSpPr>
          <p:spPr bwMode="auto">
            <a:xfrm>
              <a:off x="2022475" y="2900363"/>
              <a:ext cx="1233488" cy="768350"/>
            </a:xfrm>
            <a:custGeom>
              <a:avLst/>
              <a:gdLst>
                <a:gd name="T0" fmla="*/ 262 w 291"/>
                <a:gd name="T1" fmla="*/ 37 h 181"/>
                <a:gd name="T2" fmla="*/ 38 w 291"/>
                <a:gd name="T3" fmla="*/ 0 h 181"/>
                <a:gd name="T4" fmla="*/ 0 w 291"/>
                <a:gd name="T5" fmla="*/ 56 h 181"/>
                <a:gd name="T6" fmla="*/ 74 w 291"/>
                <a:gd name="T7" fmla="*/ 115 h 181"/>
                <a:gd name="T8" fmla="*/ 71 w 291"/>
                <a:gd name="T9" fmla="*/ 181 h 181"/>
                <a:gd name="T10" fmla="*/ 278 w 291"/>
                <a:gd name="T11" fmla="*/ 181 h 181"/>
                <a:gd name="T12" fmla="*/ 262 w 291"/>
                <a:gd name="T13" fmla="*/ 37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1" h="181">
                  <a:moveTo>
                    <a:pt x="262" y="37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42" y="101"/>
                    <a:pt x="74" y="115"/>
                  </a:cubicBezTo>
                  <a:cubicBezTo>
                    <a:pt x="71" y="181"/>
                    <a:pt x="71" y="181"/>
                    <a:pt x="71" y="181"/>
                  </a:cubicBezTo>
                  <a:cubicBezTo>
                    <a:pt x="278" y="181"/>
                    <a:pt x="278" y="181"/>
                    <a:pt x="278" y="181"/>
                  </a:cubicBezTo>
                  <a:cubicBezTo>
                    <a:pt x="278" y="181"/>
                    <a:pt x="291" y="83"/>
                    <a:pt x="262" y="37"/>
                  </a:cubicBezTo>
                  <a:close/>
                </a:path>
              </a:pathLst>
            </a:custGeom>
            <a:solidFill>
              <a:srgbClr val="E5D8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41"/>
            <p:cNvSpPr/>
            <p:nvPr/>
          </p:nvSpPr>
          <p:spPr bwMode="auto">
            <a:xfrm>
              <a:off x="1938338" y="2811463"/>
              <a:ext cx="398463" cy="450850"/>
            </a:xfrm>
            <a:custGeom>
              <a:avLst/>
              <a:gdLst>
                <a:gd name="T0" fmla="*/ 251 w 251"/>
                <a:gd name="T1" fmla="*/ 70 h 284"/>
                <a:gd name="T2" fmla="*/ 99 w 251"/>
                <a:gd name="T3" fmla="*/ 284 h 284"/>
                <a:gd name="T4" fmla="*/ 0 w 251"/>
                <a:gd name="T5" fmla="*/ 214 h 284"/>
                <a:gd name="T6" fmla="*/ 152 w 251"/>
                <a:gd name="T7" fmla="*/ 0 h 284"/>
                <a:gd name="T8" fmla="*/ 251 w 251"/>
                <a:gd name="T9" fmla="*/ 7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1" h="284">
                  <a:moveTo>
                    <a:pt x="251" y="70"/>
                  </a:moveTo>
                  <a:lnTo>
                    <a:pt x="99" y="284"/>
                  </a:lnTo>
                  <a:lnTo>
                    <a:pt x="0" y="214"/>
                  </a:lnTo>
                  <a:lnTo>
                    <a:pt x="152" y="0"/>
                  </a:lnTo>
                  <a:lnTo>
                    <a:pt x="251" y="70"/>
                  </a:lnTo>
                  <a:close/>
                </a:path>
              </a:pathLst>
            </a:custGeom>
            <a:solidFill>
              <a:srgbClr val="F9F0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42"/>
            <p:cNvSpPr/>
            <p:nvPr/>
          </p:nvSpPr>
          <p:spPr bwMode="auto">
            <a:xfrm>
              <a:off x="3111500" y="3328988"/>
              <a:ext cx="393700" cy="255588"/>
            </a:xfrm>
            <a:custGeom>
              <a:avLst/>
              <a:gdLst>
                <a:gd name="T0" fmla="*/ 248 w 248"/>
                <a:gd name="T1" fmla="*/ 118 h 161"/>
                <a:gd name="T2" fmla="*/ 21 w 248"/>
                <a:gd name="T3" fmla="*/ 161 h 161"/>
                <a:gd name="T4" fmla="*/ 0 w 248"/>
                <a:gd name="T5" fmla="*/ 40 h 161"/>
                <a:gd name="T6" fmla="*/ 240 w 248"/>
                <a:gd name="T7" fmla="*/ 0 h 161"/>
                <a:gd name="T8" fmla="*/ 248 w 248"/>
                <a:gd name="T9" fmla="*/ 118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61">
                  <a:moveTo>
                    <a:pt x="248" y="118"/>
                  </a:moveTo>
                  <a:lnTo>
                    <a:pt x="21" y="161"/>
                  </a:lnTo>
                  <a:lnTo>
                    <a:pt x="0" y="40"/>
                  </a:lnTo>
                  <a:lnTo>
                    <a:pt x="240" y="0"/>
                  </a:lnTo>
                  <a:lnTo>
                    <a:pt x="248" y="118"/>
                  </a:lnTo>
                  <a:close/>
                </a:path>
              </a:pathLst>
            </a:custGeom>
            <a:solidFill>
              <a:srgbClr val="E5D8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43"/>
            <p:cNvSpPr/>
            <p:nvPr/>
          </p:nvSpPr>
          <p:spPr bwMode="auto">
            <a:xfrm>
              <a:off x="1755775" y="2311400"/>
              <a:ext cx="368300" cy="322263"/>
            </a:xfrm>
            <a:custGeom>
              <a:avLst/>
              <a:gdLst>
                <a:gd name="T0" fmla="*/ 87 w 87"/>
                <a:gd name="T1" fmla="*/ 26 h 76"/>
                <a:gd name="T2" fmla="*/ 19 w 87"/>
                <a:gd name="T3" fmla="*/ 9 h 76"/>
                <a:gd name="T4" fmla="*/ 15 w 87"/>
                <a:gd name="T5" fmla="*/ 54 h 76"/>
                <a:gd name="T6" fmla="*/ 79 w 87"/>
                <a:gd name="T7" fmla="*/ 76 h 76"/>
                <a:gd name="T8" fmla="*/ 87 w 87"/>
                <a:gd name="T9" fmla="*/ 2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76">
                  <a:moveTo>
                    <a:pt x="87" y="26"/>
                  </a:moveTo>
                  <a:cubicBezTo>
                    <a:pt x="73" y="12"/>
                    <a:pt x="37" y="0"/>
                    <a:pt x="19" y="9"/>
                  </a:cubicBezTo>
                  <a:cubicBezTo>
                    <a:pt x="0" y="18"/>
                    <a:pt x="2" y="41"/>
                    <a:pt x="15" y="54"/>
                  </a:cubicBezTo>
                  <a:cubicBezTo>
                    <a:pt x="31" y="71"/>
                    <a:pt x="58" y="71"/>
                    <a:pt x="79" y="76"/>
                  </a:cubicBezTo>
                  <a:lnTo>
                    <a:pt x="87" y="26"/>
                  </a:lnTo>
                  <a:close/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44"/>
            <p:cNvSpPr/>
            <p:nvPr/>
          </p:nvSpPr>
          <p:spPr bwMode="auto">
            <a:xfrm>
              <a:off x="3378200" y="2549525"/>
              <a:ext cx="411163" cy="411163"/>
            </a:xfrm>
            <a:custGeom>
              <a:avLst/>
              <a:gdLst>
                <a:gd name="T0" fmla="*/ 6 w 97"/>
                <a:gd name="T1" fmla="*/ 22 h 97"/>
                <a:gd name="T2" fmla="*/ 90 w 97"/>
                <a:gd name="T3" fmla="*/ 48 h 97"/>
                <a:gd name="T4" fmla="*/ 0 w 97"/>
                <a:gd name="T5" fmla="*/ 59 h 97"/>
                <a:gd name="T6" fmla="*/ 6 w 97"/>
                <a:gd name="T7" fmla="*/ 2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97">
                  <a:moveTo>
                    <a:pt x="6" y="22"/>
                  </a:moveTo>
                  <a:cubicBezTo>
                    <a:pt x="14" y="0"/>
                    <a:pt x="97" y="11"/>
                    <a:pt x="90" y="48"/>
                  </a:cubicBezTo>
                  <a:cubicBezTo>
                    <a:pt x="81" y="97"/>
                    <a:pt x="3" y="51"/>
                    <a:pt x="0" y="59"/>
                  </a:cubicBezTo>
                  <a:lnTo>
                    <a:pt x="6" y="22"/>
                  </a:lnTo>
                  <a:close/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45"/>
            <p:cNvSpPr/>
            <p:nvPr/>
          </p:nvSpPr>
          <p:spPr bwMode="auto">
            <a:xfrm>
              <a:off x="1895475" y="1831975"/>
              <a:ext cx="1741488" cy="1425575"/>
            </a:xfrm>
            <a:custGeom>
              <a:avLst/>
              <a:gdLst>
                <a:gd name="T0" fmla="*/ 87 w 411"/>
                <a:gd name="T1" fmla="*/ 40 h 336"/>
                <a:gd name="T2" fmla="*/ 235 w 411"/>
                <a:gd name="T3" fmla="*/ 10 h 336"/>
                <a:gd name="T4" fmla="*/ 386 w 411"/>
                <a:gd name="T5" fmla="*/ 118 h 336"/>
                <a:gd name="T6" fmla="*/ 335 w 411"/>
                <a:gd name="T7" fmla="*/ 281 h 336"/>
                <a:gd name="T8" fmla="*/ 35 w 411"/>
                <a:gd name="T9" fmla="*/ 211 h 336"/>
                <a:gd name="T10" fmla="*/ 87 w 411"/>
                <a:gd name="T11" fmla="*/ 4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1" h="336">
                  <a:moveTo>
                    <a:pt x="87" y="40"/>
                  </a:moveTo>
                  <a:cubicBezTo>
                    <a:pt x="127" y="13"/>
                    <a:pt x="180" y="0"/>
                    <a:pt x="235" y="10"/>
                  </a:cubicBezTo>
                  <a:cubicBezTo>
                    <a:pt x="301" y="22"/>
                    <a:pt x="361" y="63"/>
                    <a:pt x="386" y="118"/>
                  </a:cubicBezTo>
                  <a:cubicBezTo>
                    <a:pt x="411" y="174"/>
                    <a:pt x="393" y="247"/>
                    <a:pt x="335" y="281"/>
                  </a:cubicBezTo>
                  <a:cubicBezTo>
                    <a:pt x="241" y="336"/>
                    <a:pt x="83" y="298"/>
                    <a:pt x="35" y="211"/>
                  </a:cubicBezTo>
                  <a:cubicBezTo>
                    <a:pt x="0" y="146"/>
                    <a:pt x="31" y="79"/>
                    <a:pt x="87" y="40"/>
                  </a:cubicBezTo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46"/>
            <p:cNvSpPr/>
            <p:nvPr/>
          </p:nvSpPr>
          <p:spPr bwMode="auto">
            <a:xfrm>
              <a:off x="2281238" y="2268538"/>
              <a:ext cx="393700" cy="339725"/>
            </a:xfrm>
            <a:custGeom>
              <a:avLst/>
              <a:gdLst>
                <a:gd name="T0" fmla="*/ 60 w 93"/>
                <a:gd name="T1" fmla="*/ 15 h 80"/>
                <a:gd name="T2" fmla="*/ 67 w 93"/>
                <a:gd name="T3" fmla="*/ 19 h 80"/>
                <a:gd name="T4" fmla="*/ 34 w 93"/>
                <a:gd name="T5" fmla="*/ 64 h 80"/>
                <a:gd name="T6" fmla="*/ 60 w 93"/>
                <a:gd name="T7" fmla="*/ 1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80">
                  <a:moveTo>
                    <a:pt x="60" y="15"/>
                  </a:moveTo>
                  <a:cubicBezTo>
                    <a:pt x="62" y="16"/>
                    <a:pt x="65" y="17"/>
                    <a:pt x="67" y="19"/>
                  </a:cubicBezTo>
                  <a:cubicBezTo>
                    <a:pt x="93" y="43"/>
                    <a:pt x="64" y="80"/>
                    <a:pt x="34" y="64"/>
                  </a:cubicBezTo>
                  <a:cubicBezTo>
                    <a:pt x="0" y="46"/>
                    <a:pt x="31" y="0"/>
                    <a:pt x="60" y="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47"/>
            <p:cNvSpPr/>
            <p:nvPr/>
          </p:nvSpPr>
          <p:spPr bwMode="auto">
            <a:xfrm>
              <a:off x="2862263" y="2392363"/>
              <a:ext cx="388938" cy="338138"/>
            </a:xfrm>
            <a:custGeom>
              <a:avLst/>
              <a:gdLst>
                <a:gd name="T0" fmla="*/ 60 w 92"/>
                <a:gd name="T1" fmla="*/ 14 h 80"/>
                <a:gd name="T2" fmla="*/ 66 w 92"/>
                <a:gd name="T3" fmla="*/ 19 h 80"/>
                <a:gd name="T4" fmla="*/ 34 w 92"/>
                <a:gd name="T5" fmla="*/ 64 h 80"/>
                <a:gd name="T6" fmla="*/ 60 w 92"/>
                <a:gd name="T7" fmla="*/ 1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80">
                  <a:moveTo>
                    <a:pt x="60" y="14"/>
                  </a:moveTo>
                  <a:cubicBezTo>
                    <a:pt x="62" y="15"/>
                    <a:pt x="64" y="17"/>
                    <a:pt x="66" y="19"/>
                  </a:cubicBezTo>
                  <a:cubicBezTo>
                    <a:pt x="92" y="42"/>
                    <a:pt x="64" y="80"/>
                    <a:pt x="34" y="64"/>
                  </a:cubicBezTo>
                  <a:cubicBezTo>
                    <a:pt x="0" y="46"/>
                    <a:pt x="30" y="0"/>
                    <a:pt x="60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48"/>
            <p:cNvSpPr/>
            <p:nvPr/>
          </p:nvSpPr>
          <p:spPr bwMode="auto">
            <a:xfrm>
              <a:off x="2408238" y="2379663"/>
              <a:ext cx="152400" cy="144463"/>
            </a:xfrm>
            <a:custGeom>
              <a:avLst/>
              <a:gdLst>
                <a:gd name="T0" fmla="*/ 24 w 36"/>
                <a:gd name="T1" fmla="*/ 7 h 34"/>
                <a:gd name="T2" fmla="*/ 12 w 36"/>
                <a:gd name="T3" fmla="*/ 26 h 34"/>
                <a:gd name="T4" fmla="*/ 24 w 36"/>
                <a:gd name="T5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34">
                  <a:moveTo>
                    <a:pt x="24" y="7"/>
                  </a:moveTo>
                  <a:cubicBezTo>
                    <a:pt x="12" y="0"/>
                    <a:pt x="0" y="18"/>
                    <a:pt x="12" y="26"/>
                  </a:cubicBezTo>
                  <a:cubicBezTo>
                    <a:pt x="24" y="34"/>
                    <a:pt x="36" y="15"/>
                    <a:pt x="24" y="7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49"/>
            <p:cNvSpPr/>
            <p:nvPr/>
          </p:nvSpPr>
          <p:spPr bwMode="auto">
            <a:xfrm>
              <a:off x="3001963" y="2489200"/>
              <a:ext cx="147638" cy="144463"/>
            </a:xfrm>
            <a:custGeom>
              <a:avLst/>
              <a:gdLst>
                <a:gd name="T0" fmla="*/ 23 w 35"/>
                <a:gd name="T1" fmla="*/ 8 h 34"/>
                <a:gd name="T2" fmla="*/ 12 w 35"/>
                <a:gd name="T3" fmla="*/ 27 h 34"/>
                <a:gd name="T4" fmla="*/ 23 w 35"/>
                <a:gd name="T5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34">
                  <a:moveTo>
                    <a:pt x="23" y="8"/>
                  </a:moveTo>
                  <a:cubicBezTo>
                    <a:pt x="12" y="0"/>
                    <a:pt x="0" y="19"/>
                    <a:pt x="12" y="27"/>
                  </a:cubicBezTo>
                  <a:cubicBezTo>
                    <a:pt x="24" y="34"/>
                    <a:pt x="35" y="16"/>
                    <a:pt x="23" y="8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50"/>
            <p:cNvSpPr/>
            <p:nvPr/>
          </p:nvSpPr>
          <p:spPr bwMode="auto">
            <a:xfrm>
              <a:off x="2200275" y="2552700"/>
              <a:ext cx="339725" cy="217488"/>
            </a:xfrm>
            <a:custGeom>
              <a:avLst/>
              <a:gdLst>
                <a:gd name="T0" fmla="*/ 44 w 80"/>
                <a:gd name="T1" fmla="*/ 0 h 51"/>
                <a:gd name="T2" fmla="*/ 20 w 80"/>
                <a:gd name="T3" fmla="*/ 44 h 51"/>
                <a:gd name="T4" fmla="*/ 41 w 80"/>
                <a:gd name="T5" fmla="*/ 51 h 51"/>
                <a:gd name="T6" fmla="*/ 67 w 80"/>
                <a:gd name="T7" fmla="*/ 12 h 51"/>
                <a:gd name="T8" fmla="*/ 44 w 80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51">
                  <a:moveTo>
                    <a:pt x="44" y="0"/>
                  </a:moveTo>
                  <a:cubicBezTo>
                    <a:pt x="22" y="0"/>
                    <a:pt x="0" y="24"/>
                    <a:pt x="20" y="44"/>
                  </a:cubicBezTo>
                  <a:cubicBezTo>
                    <a:pt x="26" y="49"/>
                    <a:pt x="33" y="51"/>
                    <a:pt x="41" y="51"/>
                  </a:cubicBezTo>
                  <a:cubicBezTo>
                    <a:pt x="61" y="51"/>
                    <a:pt x="80" y="34"/>
                    <a:pt x="67" y="12"/>
                  </a:cubicBezTo>
                  <a:cubicBezTo>
                    <a:pt x="61" y="3"/>
                    <a:pt x="52" y="0"/>
                    <a:pt x="44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51"/>
            <p:cNvSpPr/>
            <p:nvPr/>
          </p:nvSpPr>
          <p:spPr bwMode="auto">
            <a:xfrm>
              <a:off x="2951163" y="2714625"/>
              <a:ext cx="363538" cy="211138"/>
            </a:xfrm>
            <a:custGeom>
              <a:avLst/>
              <a:gdLst>
                <a:gd name="T0" fmla="*/ 42 w 86"/>
                <a:gd name="T1" fmla="*/ 0 h 50"/>
                <a:gd name="T2" fmla="*/ 30 w 86"/>
                <a:gd name="T3" fmla="*/ 45 h 50"/>
                <a:gd name="T4" fmla="*/ 46 w 86"/>
                <a:gd name="T5" fmla="*/ 50 h 50"/>
                <a:gd name="T6" fmla="*/ 62 w 86"/>
                <a:gd name="T7" fmla="*/ 8 h 50"/>
                <a:gd name="T8" fmla="*/ 42 w 86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50">
                  <a:moveTo>
                    <a:pt x="42" y="0"/>
                  </a:moveTo>
                  <a:cubicBezTo>
                    <a:pt x="18" y="0"/>
                    <a:pt x="0" y="28"/>
                    <a:pt x="30" y="45"/>
                  </a:cubicBezTo>
                  <a:cubicBezTo>
                    <a:pt x="35" y="48"/>
                    <a:pt x="41" y="50"/>
                    <a:pt x="46" y="50"/>
                  </a:cubicBezTo>
                  <a:cubicBezTo>
                    <a:pt x="68" y="50"/>
                    <a:pt x="86" y="26"/>
                    <a:pt x="62" y="8"/>
                  </a:cubicBezTo>
                  <a:cubicBezTo>
                    <a:pt x="56" y="2"/>
                    <a:pt x="49" y="0"/>
                    <a:pt x="42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52"/>
            <p:cNvSpPr/>
            <p:nvPr/>
          </p:nvSpPr>
          <p:spPr bwMode="auto">
            <a:xfrm>
              <a:off x="2633663" y="2430463"/>
              <a:ext cx="211138" cy="190500"/>
            </a:xfrm>
            <a:custGeom>
              <a:avLst/>
              <a:gdLst>
                <a:gd name="T0" fmla="*/ 40 w 50"/>
                <a:gd name="T1" fmla="*/ 5 h 45"/>
                <a:gd name="T2" fmla="*/ 36 w 50"/>
                <a:gd name="T3" fmla="*/ 3 h 45"/>
                <a:gd name="T4" fmla="*/ 28 w 50"/>
                <a:gd name="T5" fmla="*/ 41 h 45"/>
                <a:gd name="T6" fmla="*/ 40 w 50"/>
                <a:gd name="T7" fmla="*/ 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5">
                  <a:moveTo>
                    <a:pt x="40" y="5"/>
                  </a:moveTo>
                  <a:cubicBezTo>
                    <a:pt x="39" y="4"/>
                    <a:pt x="37" y="3"/>
                    <a:pt x="36" y="3"/>
                  </a:cubicBezTo>
                  <a:cubicBezTo>
                    <a:pt x="24" y="0"/>
                    <a:pt x="0" y="36"/>
                    <a:pt x="28" y="41"/>
                  </a:cubicBezTo>
                  <a:cubicBezTo>
                    <a:pt x="50" y="45"/>
                    <a:pt x="49" y="15"/>
                    <a:pt x="40" y="5"/>
                  </a:cubicBezTo>
                  <a:close/>
                </a:path>
              </a:pathLst>
            </a:custGeom>
            <a:solidFill>
              <a:srgbClr val="F28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53"/>
            <p:cNvSpPr/>
            <p:nvPr/>
          </p:nvSpPr>
          <p:spPr bwMode="auto">
            <a:xfrm>
              <a:off x="2408238" y="2171700"/>
              <a:ext cx="136525" cy="109538"/>
            </a:xfrm>
            <a:custGeom>
              <a:avLst/>
              <a:gdLst>
                <a:gd name="T0" fmla="*/ 30 w 32"/>
                <a:gd name="T1" fmla="*/ 14 h 26"/>
                <a:gd name="T2" fmla="*/ 22 w 32"/>
                <a:gd name="T3" fmla="*/ 1 h 26"/>
                <a:gd name="T4" fmla="*/ 13 w 32"/>
                <a:gd name="T5" fmla="*/ 1 h 26"/>
                <a:gd name="T6" fmla="*/ 6 w 32"/>
                <a:gd name="T7" fmla="*/ 5 h 26"/>
                <a:gd name="T8" fmla="*/ 3 w 32"/>
                <a:gd name="T9" fmla="*/ 20 h 26"/>
                <a:gd name="T10" fmla="*/ 18 w 32"/>
                <a:gd name="T11" fmla="*/ 23 h 26"/>
                <a:gd name="T12" fmla="*/ 20 w 32"/>
                <a:gd name="T13" fmla="*/ 22 h 26"/>
                <a:gd name="T14" fmla="*/ 20 w 32"/>
                <a:gd name="T15" fmla="*/ 22 h 26"/>
                <a:gd name="T16" fmla="*/ 30 w 32"/>
                <a:gd name="T17" fmla="*/ 1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26">
                  <a:moveTo>
                    <a:pt x="30" y="14"/>
                  </a:moveTo>
                  <a:cubicBezTo>
                    <a:pt x="32" y="8"/>
                    <a:pt x="28" y="2"/>
                    <a:pt x="22" y="1"/>
                  </a:cubicBezTo>
                  <a:cubicBezTo>
                    <a:pt x="19" y="0"/>
                    <a:pt x="16" y="0"/>
                    <a:pt x="13" y="1"/>
                  </a:cubicBezTo>
                  <a:cubicBezTo>
                    <a:pt x="11" y="2"/>
                    <a:pt x="9" y="3"/>
                    <a:pt x="6" y="5"/>
                  </a:cubicBezTo>
                  <a:cubicBezTo>
                    <a:pt x="1" y="8"/>
                    <a:pt x="0" y="14"/>
                    <a:pt x="3" y="20"/>
                  </a:cubicBezTo>
                  <a:cubicBezTo>
                    <a:pt x="6" y="25"/>
                    <a:pt x="13" y="26"/>
                    <a:pt x="18" y="23"/>
                  </a:cubicBezTo>
                  <a:cubicBezTo>
                    <a:pt x="18" y="23"/>
                    <a:pt x="19" y="22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5" y="22"/>
                    <a:pt x="29" y="19"/>
                    <a:pt x="30" y="14"/>
                  </a:cubicBezTo>
                  <a:close/>
                </a:path>
              </a:pathLst>
            </a:cu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54"/>
            <p:cNvSpPr/>
            <p:nvPr/>
          </p:nvSpPr>
          <p:spPr bwMode="auto">
            <a:xfrm>
              <a:off x="3081338" y="2268538"/>
              <a:ext cx="179388" cy="174625"/>
            </a:xfrm>
            <a:custGeom>
              <a:avLst/>
              <a:gdLst>
                <a:gd name="T0" fmla="*/ 29 w 42"/>
                <a:gd name="T1" fmla="*/ 14 h 41"/>
                <a:gd name="T2" fmla="*/ 24 w 42"/>
                <a:gd name="T3" fmla="*/ 9 h 41"/>
                <a:gd name="T4" fmla="*/ 14 w 42"/>
                <a:gd name="T5" fmla="*/ 4 h 41"/>
                <a:gd name="T6" fmla="*/ 6 w 42"/>
                <a:gd name="T7" fmla="*/ 24 h 41"/>
                <a:gd name="T8" fmla="*/ 29 w 42"/>
                <a:gd name="T9" fmla="*/ 1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1">
                  <a:moveTo>
                    <a:pt x="29" y="14"/>
                  </a:moveTo>
                  <a:cubicBezTo>
                    <a:pt x="27" y="12"/>
                    <a:pt x="26" y="11"/>
                    <a:pt x="24" y="9"/>
                  </a:cubicBezTo>
                  <a:cubicBezTo>
                    <a:pt x="21" y="7"/>
                    <a:pt x="18" y="5"/>
                    <a:pt x="14" y="4"/>
                  </a:cubicBezTo>
                  <a:cubicBezTo>
                    <a:pt x="0" y="0"/>
                    <a:pt x="0" y="16"/>
                    <a:pt x="6" y="24"/>
                  </a:cubicBezTo>
                  <a:cubicBezTo>
                    <a:pt x="18" y="41"/>
                    <a:pt x="42" y="25"/>
                    <a:pt x="29" y="14"/>
                  </a:cubicBezTo>
                  <a:close/>
                </a:path>
              </a:pathLst>
            </a:cu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55"/>
            <p:cNvSpPr/>
            <p:nvPr/>
          </p:nvSpPr>
          <p:spPr bwMode="auto">
            <a:xfrm>
              <a:off x="2476500" y="2709863"/>
              <a:ext cx="439738" cy="288925"/>
            </a:xfrm>
            <a:custGeom>
              <a:avLst/>
              <a:gdLst>
                <a:gd name="T0" fmla="*/ 9 w 104"/>
                <a:gd name="T1" fmla="*/ 43 h 68"/>
                <a:gd name="T2" fmla="*/ 14 w 104"/>
                <a:gd name="T3" fmla="*/ 51 h 68"/>
                <a:gd name="T4" fmla="*/ 44 w 104"/>
                <a:gd name="T5" fmla="*/ 66 h 68"/>
                <a:gd name="T6" fmla="*/ 86 w 104"/>
                <a:gd name="T7" fmla="*/ 58 h 68"/>
                <a:gd name="T8" fmla="*/ 101 w 104"/>
                <a:gd name="T9" fmla="*/ 24 h 68"/>
                <a:gd name="T10" fmla="*/ 87 w 104"/>
                <a:gd name="T11" fmla="*/ 12 h 68"/>
                <a:gd name="T12" fmla="*/ 72 w 104"/>
                <a:gd name="T13" fmla="*/ 13 h 68"/>
                <a:gd name="T14" fmla="*/ 55 w 104"/>
                <a:gd name="T15" fmla="*/ 15 h 68"/>
                <a:gd name="T16" fmla="*/ 42 w 104"/>
                <a:gd name="T17" fmla="*/ 8 h 68"/>
                <a:gd name="T18" fmla="*/ 29 w 104"/>
                <a:gd name="T19" fmla="*/ 2 h 68"/>
                <a:gd name="T20" fmla="*/ 28 w 104"/>
                <a:gd name="T21" fmla="*/ 2 h 68"/>
                <a:gd name="T22" fmla="*/ 7 w 104"/>
                <a:gd name="T23" fmla="*/ 8 h 68"/>
                <a:gd name="T24" fmla="*/ 9 w 104"/>
                <a:gd name="T25" fmla="*/ 4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68">
                  <a:moveTo>
                    <a:pt x="9" y="43"/>
                  </a:moveTo>
                  <a:cubicBezTo>
                    <a:pt x="10" y="46"/>
                    <a:pt x="12" y="49"/>
                    <a:pt x="14" y="51"/>
                  </a:cubicBezTo>
                  <a:cubicBezTo>
                    <a:pt x="21" y="58"/>
                    <a:pt x="32" y="64"/>
                    <a:pt x="44" y="66"/>
                  </a:cubicBezTo>
                  <a:cubicBezTo>
                    <a:pt x="59" y="68"/>
                    <a:pt x="75" y="65"/>
                    <a:pt x="86" y="58"/>
                  </a:cubicBezTo>
                  <a:cubicBezTo>
                    <a:pt x="96" y="51"/>
                    <a:pt x="104" y="35"/>
                    <a:pt x="101" y="24"/>
                  </a:cubicBezTo>
                  <a:cubicBezTo>
                    <a:pt x="100" y="17"/>
                    <a:pt x="95" y="13"/>
                    <a:pt x="87" y="12"/>
                  </a:cubicBezTo>
                  <a:cubicBezTo>
                    <a:pt x="81" y="11"/>
                    <a:pt x="77" y="12"/>
                    <a:pt x="72" y="13"/>
                  </a:cubicBezTo>
                  <a:cubicBezTo>
                    <a:pt x="67" y="15"/>
                    <a:pt x="61" y="16"/>
                    <a:pt x="55" y="15"/>
                  </a:cubicBezTo>
                  <a:cubicBezTo>
                    <a:pt x="50" y="13"/>
                    <a:pt x="46" y="11"/>
                    <a:pt x="42" y="8"/>
                  </a:cubicBezTo>
                  <a:cubicBezTo>
                    <a:pt x="37" y="6"/>
                    <a:pt x="33" y="3"/>
                    <a:pt x="29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18" y="0"/>
                    <a:pt x="11" y="3"/>
                    <a:pt x="7" y="8"/>
                  </a:cubicBezTo>
                  <a:cubicBezTo>
                    <a:pt x="0" y="18"/>
                    <a:pt x="3" y="33"/>
                    <a:pt x="9" y="43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56"/>
            <p:cNvSpPr/>
            <p:nvPr/>
          </p:nvSpPr>
          <p:spPr bwMode="auto">
            <a:xfrm>
              <a:off x="2557463" y="2859088"/>
              <a:ext cx="266700" cy="152400"/>
            </a:xfrm>
            <a:custGeom>
              <a:avLst/>
              <a:gdLst>
                <a:gd name="T0" fmla="*/ 63 w 63"/>
                <a:gd name="T1" fmla="*/ 26 h 36"/>
                <a:gd name="T2" fmla="*/ 26 w 63"/>
                <a:gd name="T3" fmla="*/ 2 h 36"/>
                <a:gd name="T4" fmla="*/ 0 w 63"/>
                <a:gd name="T5" fmla="*/ 21 h 36"/>
                <a:gd name="T6" fmla="*/ 63 w 63"/>
                <a:gd name="T7" fmla="*/ 2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36">
                  <a:moveTo>
                    <a:pt x="63" y="26"/>
                  </a:moveTo>
                  <a:cubicBezTo>
                    <a:pt x="54" y="13"/>
                    <a:pt x="46" y="0"/>
                    <a:pt x="26" y="2"/>
                  </a:cubicBezTo>
                  <a:cubicBezTo>
                    <a:pt x="13" y="4"/>
                    <a:pt x="5" y="11"/>
                    <a:pt x="0" y="21"/>
                  </a:cubicBezTo>
                  <a:cubicBezTo>
                    <a:pt x="17" y="34"/>
                    <a:pt x="44" y="36"/>
                    <a:pt x="63" y="26"/>
                  </a:cubicBezTo>
                  <a:close/>
                </a:path>
              </a:pathLst>
            </a:custGeom>
            <a:solidFill>
              <a:srgbClr val="EF4D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57"/>
            <p:cNvSpPr/>
            <p:nvPr/>
          </p:nvSpPr>
          <p:spPr bwMode="auto">
            <a:xfrm>
              <a:off x="2501900" y="2701925"/>
              <a:ext cx="406400" cy="139700"/>
            </a:xfrm>
            <a:custGeom>
              <a:avLst/>
              <a:gdLst>
                <a:gd name="T0" fmla="*/ 96 w 96"/>
                <a:gd name="T1" fmla="*/ 24 h 33"/>
                <a:gd name="T2" fmla="*/ 95 w 96"/>
                <a:gd name="T3" fmla="*/ 23 h 33"/>
                <a:gd name="T4" fmla="*/ 81 w 96"/>
                <a:gd name="T5" fmla="*/ 11 h 33"/>
                <a:gd name="T6" fmla="*/ 66 w 96"/>
                <a:gd name="T7" fmla="*/ 13 h 33"/>
                <a:gd name="T8" fmla="*/ 49 w 96"/>
                <a:gd name="T9" fmla="*/ 14 h 33"/>
                <a:gd name="T10" fmla="*/ 36 w 96"/>
                <a:gd name="T11" fmla="*/ 7 h 33"/>
                <a:gd name="T12" fmla="*/ 23 w 96"/>
                <a:gd name="T13" fmla="*/ 1 h 33"/>
                <a:gd name="T14" fmla="*/ 22 w 96"/>
                <a:gd name="T15" fmla="*/ 1 h 33"/>
                <a:gd name="T16" fmla="*/ 1 w 96"/>
                <a:gd name="T17" fmla="*/ 8 h 33"/>
                <a:gd name="T18" fmla="*/ 0 w 96"/>
                <a:gd name="T19" fmla="*/ 10 h 33"/>
                <a:gd name="T20" fmla="*/ 11 w 96"/>
                <a:gd name="T21" fmla="*/ 19 h 33"/>
                <a:gd name="T22" fmla="*/ 96 w 96"/>
                <a:gd name="T23" fmla="*/ 2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6" h="33">
                  <a:moveTo>
                    <a:pt x="96" y="24"/>
                  </a:moveTo>
                  <a:cubicBezTo>
                    <a:pt x="95" y="23"/>
                    <a:pt x="95" y="23"/>
                    <a:pt x="95" y="23"/>
                  </a:cubicBezTo>
                  <a:cubicBezTo>
                    <a:pt x="94" y="16"/>
                    <a:pt x="89" y="12"/>
                    <a:pt x="81" y="11"/>
                  </a:cubicBezTo>
                  <a:cubicBezTo>
                    <a:pt x="76" y="10"/>
                    <a:pt x="71" y="11"/>
                    <a:pt x="66" y="13"/>
                  </a:cubicBezTo>
                  <a:cubicBezTo>
                    <a:pt x="61" y="14"/>
                    <a:pt x="55" y="16"/>
                    <a:pt x="49" y="14"/>
                  </a:cubicBezTo>
                  <a:cubicBezTo>
                    <a:pt x="44" y="13"/>
                    <a:pt x="40" y="10"/>
                    <a:pt x="36" y="7"/>
                  </a:cubicBezTo>
                  <a:cubicBezTo>
                    <a:pt x="32" y="5"/>
                    <a:pt x="28" y="2"/>
                    <a:pt x="23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12" y="0"/>
                    <a:pt x="5" y="2"/>
                    <a:pt x="1" y="8"/>
                  </a:cubicBezTo>
                  <a:cubicBezTo>
                    <a:pt x="1" y="8"/>
                    <a:pt x="0" y="9"/>
                    <a:pt x="0" y="10"/>
                  </a:cubicBezTo>
                  <a:cubicBezTo>
                    <a:pt x="3" y="13"/>
                    <a:pt x="7" y="16"/>
                    <a:pt x="11" y="19"/>
                  </a:cubicBezTo>
                  <a:cubicBezTo>
                    <a:pt x="34" y="33"/>
                    <a:pt x="68" y="33"/>
                    <a:pt x="96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58"/>
            <p:cNvSpPr/>
            <p:nvPr/>
          </p:nvSpPr>
          <p:spPr bwMode="auto">
            <a:xfrm>
              <a:off x="1917700" y="1717675"/>
              <a:ext cx="1922463" cy="847725"/>
            </a:xfrm>
            <a:custGeom>
              <a:avLst/>
              <a:gdLst>
                <a:gd name="T0" fmla="*/ 302 w 454"/>
                <a:gd name="T1" fmla="*/ 25 h 200"/>
                <a:gd name="T2" fmla="*/ 139 w 454"/>
                <a:gd name="T3" fmla="*/ 2 h 200"/>
                <a:gd name="T4" fmla="*/ 64 w 454"/>
                <a:gd name="T5" fmla="*/ 20 h 200"/>
                <a:gd name="T6" fmla="*/ 4 w 454"/>
                <a:gd name="T7" fmla="*/ 79 h 200"/>
                <a:gd name="T8" fmla="*/ 2 w 454"/>
                <a:gd name="T9" fmla="*/ 82 h 200"/>
                <a:gd name="T10" fmla="*/ 9 w 454"/>
                <a:gd name="T11" fmla="*/ 79 h 200"/>
                <a:gd name="T12" fmla="*/ 15 w 454"/>
                <a:gd name="T13" fmla="*/ 133 h 200"/>
                <a:gd name="T14" fmla="*/ 46 w 454"/>
                <a:gd name="T15" fmla="*/ 167 h 200"/>
                <a:gd name="T16" fmla="*/ 75 w 454"/>
                <a:gd name="T17" fmla="*/ 98 h 200"/>
                <a:gd name="T18" fmla="*/ 92 w 454"/>
                <a:gd name="T19" fmla="*/ 113 h 200"/>
                <a:gd name="T20" fmla="*/ 107 w 454"/>
                <a:gd name="T21" fmla="*/ 68 h 200"/>
                <a:gd name="T22" fmla="*/ 142 w 454"/>
                <a:gd name="T23" fmla="*/ 96 h 200"/>
                <a:gd name="T24" fmla="*/ 209 w 454"/>
                <a:gd name="T25" fmla="*/ 124 h 200"/>
                <a:gd name="T26" fmla="*/ 259 w 454"/>
                <a:gd name="T27" fmla="*/ 128 h 200"/>
                <a:gd name="T28" fmla="*/ 263 w 454"/>
                <a:gd name="T29" fmla="*/ 97 h 200"/>
                <a:gd name="T30" fmla="*/ 393 w 454"/>
                <a:gd name="T31" fmla="*/ 125 h 200"/>
                <a:gd name="T32" fmla="*/ 302 w 454"/>
                <a:gd name="T33" fmla="*/ 2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4" h="200">
                  <a:moveTo>
                    <a:pt x="302" y="25"/>
                  </a:moveTo>
                  <a:cubicBezTo>
                    <a:pt x="249" y="7"/>
                    <a:pt x="195" y="0"/>
                    <a:pt x="139" y="2"/>
                  </a:cubicBezTo>
                  <a:cubicBezTo>
                    <a:pt x="112" y="3"/>
                    <a:pt x="88" y="7"/>
                    <a:pt x="64" y="20"/>
                  </a:cubicBezTo>
                  <a:cubicBezTo>
                    <a:pt x="51" y="27"/>
                    <a:pt x="0" y="61"/>
                    <a:pt x="4" y="79"/>
                  </a:cubicBezTo>
                  <a:cubicBezTo>
                    <a:pt x="4" y="80"/>
                    <a:pt x="3" y="81"/>
                    <a:pt x="2" y="82"/>
                  </a:cubicBezTo>
                  <a:cubicBezTo>
                    <a:pt x="6" y="82"/>
                    <a:pt x="6" y="80"/>
                    <a:pt x="9" y="79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4" y="160"/>
                    <a:pt x="19" y="200"/>
                    <a:pt x="46" y="167"/>
                  </a:cubicBezTo>
                  <a:cubicBezTo>
                    <a:pt x="61" y="149"/>
                    <a:pt x="72" y="115"/>
                    <a:pt x="75" y="98"/>
                  </a:cubicBezTo>
                  <a:cubicBezTo>
                    <a:pt x="79" y="109"/>
                    <a:pt x="83" y="108"/>
                    <a:pt x="92" y="113"/>
                  </a:cubicBezTo>
                  <a:cubicBezTo>
                    <a:pt x="101" y="100"/>
                    <a:pt x="106" y="83"/>
                    <a:pt x="107" y="68"/>
                  </a:cubicBezTo>
                  <a:cubicBezTo>
                    <a:pt x="121" y="73"/>
                    <a:pt x="130" y="87"/>
                    <a:pt x="142" y="96"/>
                  </a:cubicBezTo>
                  <a:cubicBezTo>
                    <a:pt x="163" y="111"/>
                    <a:pt x="185" y="119"/>
                    <a:pt x="209" y="124"/>
                  </a:cubicBezTo>
                  <a:cubicBezTo>
                    <a:pt x="222" y="127"/>
                    <a:pt x="247" y="136"/>
                    <a:pt x="259" y="128"/>
                  </a:cubicBezTo>
                  <a:cubicBezTo>
                    <a:pt x="269" y="120"/>
                    <a:pt x="268" y="107"/>
                    <a:pt x="263" y="97"/>
                  </a:cubicBezTo>
                  <a:cubicBezTo>
                    <a:pt x="289" y="127"/>
                    <a:pt x="362" y="147"/>
                    <a:pt x="393" y="125"/>
                  </a:cubicBezTo>
                  <a:cubicBezTo>
                    <a:pt x="454" y="83"/>
                    <a:pt x="333" y="36"/>
                    <a:pt x="302" y="25"/>
                  </a:cubicBezTo>
                  <a:close/>
                </a:path>
              </a:pathLst>
            </a:custGeom>
            <a:solidFill>
              <a:srgbClr val="844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59"/>
            <p:cNvSpPr/>
            <p:nvPr/>
          </p:nvSpPr>
          <p:spPr bwMode="auto">
            <a:xfrm>
              <a:off x="2509838" y="3036888"/>
              <a:ext cx="428625" cy="292100"/>
            </a:xfrm>
            <a:custGeom>
              <a:avLst/>
              <a:gdLst>
                <a:gd name="T0" fmla="*/ 142 w 270"/>
                <a:gd name="T1" fmla="*/ 61 h 184"/>
                <a:gd name="T2" fmla="*/ 14 w 270"/>
                <a:gd name="T3" fmla="*/ 0 h 184"/>
                <a:gd name="T4" fmla="*/ 0 w 270"/>
                <a:gd name="T5" fmla="*/ 158 h 184"/>
                <a:gd name="T6" fmla="*/ 131 w 270"/>
                <a:gd name="T7" fmla="*/ 125 h 184"/>
                <a:gd name="T8" fmla="*/ 248 w 270"/>
                <a:gd name="T9" fmla="*/ 184 h 184"/>
                <a:gd name="T10" fmla="*/ 270 w 270"/>
                <a:gd name="T11" fmla="*/ 40 h 184"/>
                <a:gd name="T12" fmla="*/ 142 w 270"/>
                <a:gd name="T13" fmla="*/ 61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0" h="184">
                  <a:moveTo>
                    <a:pt x="142" y="61"/>
                  </a:moveTo>
                  <a:lnTo>
                    <a:pt x="14" y="0"/>
                  </a:lnTo>
                  <a:lnTo>
                    <a:pt x="0" y="158"/>
                  </a:lnTo>
                  <a:lnTo>
                    <a:pt x="131" y="125"/>
                  </a:lnTo>
                  <a:lnTo>
                    <a:pt x="248" y="184"/>
                  </a:lnTo>
                  <a:lnTo>
                    <a:pt x="270" y="40"/>
                  </a:lnTo>
                  <a:lnTo>
                    <a:pt x="142" y="61"/>
                  </a:lnTo>
                  <a:close/>
                </a:path>
              </a:pathLst>
            </a:custGeom>
            <a:solidFill>
              <a:srgbClr val="43AF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60"/>
            <p:cNvSpPr/>
            <p:nvPr/>
          </p:nvSpPr>
          <p:spPr bwMode="auto">
            <a:xfrm>
              <a:off x="2641600" y="3092450"/>
              <a:ext cx="152400" cy="182563"/>
            </a:xfrm>
            <a:custGeom>
              <a:avLst/>
              <a:gdLst>
                <a:gd name="T0" fmla="*/ 83 w 96"/>
                <a:gd name="T1" fmla="*/ 115 h 115"/>
                <a:gd name="T2" fmla="*/ 0 w 96"/>
                <a:gd name="T3" fmla="*/ 107 h 115"/>
                <a:gd name="T4" fmla="*/ 11 w 96"/>
                <a:gd name="T5" fmla="*/ 0 h 115"/>
                <a:gd name="T6" fmla="*/ 96 w 96"/>
                <a:gd name="T7" fmla="*/ 10 h 115"/>
                <a:gd name="T8" fmla="*/ 83 w 96"/>
                <a:gd name="T9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15">
                  <a:moveTo>
                    <a:pt x="83" y="115"/>
                  </a:moveTo>
                  <a:lnTo>
                    <a:pt x="0" y="107"/>
                  </a:lnTo>
                  <a:lnTo>
                    <a:pt x="11" y="0"/>
                  </a:lnTo>
                  <a:lnTo>
                    <a:pt x="96" y="10"/>
                  </a:lnTo>
                  <a:lnTo>
                    <a:pt x="83" y="115"/>
                  </a:lnTo>
                  <a:close/>
                </a:path>
              </a:pathLst>
            </a:custGeom>
            <a:solidFill>
              <a:srgbClr val="56D0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61"/>
            <p:cNvSpPr/>
            <p:nvPr/>
          </p:nvSpPr>
          <p:spPr bwMode="auto">
            <a:xfrm>
              <a:off x="2149475" y="3024188"/>
              <a:ext cx="327025" cy="644525"/>
            </a:xfrm>
            <a:custGeom>
              <a:avLst/>
              <a:gdLst>
                <a:gd name="T0" fmla="*/ 77 w 77"/>
                <a:gd name="T1" fmla="*/ 14 h 152"/>
                <a:gd name="T2" fmla="*/ 41 w 77"/>
                <a:gd name="T3" fmla="*/ 152 h 152"/>
                <a:gd name="T4" fmla="*/ 0 w 77"/>
                <a:gd name="T5" fmla="*/ 150 h 152"/>
                <a:gd name="T6" fmla="*/ 61 w 77"/>
                <a:gd name="T7" fmla="*/ 0 h 152"/>
                <a:gd name="T8" fmla="*/ 77 w 77"/>
                <a:gd name="T9" fmla="*/ 14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52">
                  <a:moveTo>
                    <a:pt x="77" y="14"/>
                  </a:moveTo>
                  <a:cubicBezTo>
                    <a:pt x="77" y="14"/>
                    <a:pt x="50" y="99"/>
                    <a:pt x="41" y="152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10" y="59"/>
                    <a:pt x="61" y="0"/>
                  </a:cubicBezTo>
                  <a:lnTo>
                    <a:pt x="77" y="14"/>
                  </a:lnTo>
                  <a:close/>
                </a:path>
              </a:pathLst>
            </a:custGeom>
            <a:solidFill>
              <a:srgbClr val="329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62"/>
            <p:cNvSpPr/>
            <p:nvPr/>
          </p:nvSpPr>
          <p:spPr bwMode="auto">
            <a:xfrm>
              <a:off x="3065463" y="3100388"/>
              <a:ext cx="211138" cy="568325"/>
            </a:xfrm>
            <a:custGeom>
              <a:avLst/>
              <a:gdLst>
                <a:gd name="T0" fmla="*/ 21 w 50"/>
                <a:gd name="T1" fmla="*/ 0 h 134"/>
                <a:gd name="T2" fmla="*/ 32 w 50"/>
                <a:gd name="T3" fmla="*/ 134 h 134"/>
                <a:gd name="T4" fmla="*/ 0 w 50"/>
                <a:gd name="T5" fmla="*/ 132 h 134"/>
                <a:gd name="T6" fmla="*/ 0 w 50"/>
                <a:gd name="T7" fmla="*/ 4 h 134"/>
                <a:gd name="T8" fmla="*/ 21 w 50"/>
                <a:gd name="T9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134">
                  <a:moveTo>
                    <a:pt x="21" y="0"/>
                  </a:moveTo>
                  <a:cubicBezTo>
                    <a:pt x="21" y="0"/>
                    <a:pt x="50" y="52"/>
                    <a:pt x="32" y="134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0" y="132"/>
                    <a:pt x="16" y="57"/>
                    <a:pt x="0" y="4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rgbClr val="329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Oval 63"/>
            <p:cNvSpPr>
              <a:spLocks noChangeArrowheads="1"/>
            </p:cNvSpPr>
            <p:nvPr/>
          </p:nvSpPr>
          <p:spPr bwMode="auto">
            <a:xfrm>
              <a:off x="2641600" y="3313113"/>
              <a:ext cx="101600" cy="101600"/>
            </a:xfrm>
            <a:prstGeom prst="ellipse">
              <a:avLst/>
            </a:pr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Oval 64"/>
            <p:cNvSpPr>
              <a:spLocks noChangeArrowheads="1"/>
            </p:cNvSpPr>
            <p:nvPr/>
          </p:nvSpPr>
          <p:spPr bwMode="auto">
            <a:xfrm>
              <a:off x="2646363" y="3516313"/>
              <a:ext cx="101600" cy="101600"/>
            </a:xfrm>
            <a:prstGeom prst="ellipse">
              <a:avLst/>
            </a:pr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65"/>
            <p:cNvSpPr/>
            <p:nvPr/>
          </p:nvSpPr>
          <p:spPr bwMode="auto">
            <a:xfrm>
              <a:off x="3806825" y="1187450"/>
              <a:ext cx="1676400" cy="1428750"/>
            </a:xfrm>
            <a:custGeom>
              <a:avLst/>
              <a:gdLst>
                <a:gd name="T0" fmla="*/ 384 w 396"/>
                <a:gd name="T1" fmla="*/ 188 h 337"/>
                <a:gd name="T2" fmla="*/ 375 w 396"/>
                <a:gd name="T3" fmla="*/ 192 h 337"/>
                <a:gd name="T4" fmla="*/ 363 w 396"/>
                <a:gd name="T5" fmla="*/ 132 h 337"/>
                <a:gd name="T6" fmla="*/ 378 w 396"/>
                <a:gd name="T7" fmla="*/ 88 h 337"/>
                <a:gd name="T8" fmla="*/ 339 w 396"/>
                <a:gd name="T9" fmla="*/ 81 h 337"/>
                <a:gd name="T10" fmla="*/ 335 w 396"/>
                <a:gd name="T11" fmla="*/ 45 h 337"/>
                <a:gd name="T12" fmla="*/ 299 w 396"/>
                <a:gd name="T13" fmla="*/ 48 h 337"/>
                <a:gd name="T14" fmla="*/ 283 w 396"/>
                <a:gd name="T15" fmla="*/ 17 h 337"/>
                <a:gd name="T16" fmla="*/ 233 w 396"/>
                <a:gd name="T17" fmla="*/ 28 h 337"/>
                <a:gd name="T18" fmla="*/ 190 w 396"/>
                <a:gd name="T19" fmla="*/ 11 h 337"/>
                <a:gd name="T20" fmla="*/ 125 w 396"/>
                <a:gd name="T21" fmla="*/ 53 h 337"/>
                <a:gd name="T22" fmla="*/ 95 w 396"/>
                <a:gd name="T23" fmla="*/ 46 h 337"/>
                <a:gd name="T24" fmla="*/ 49 w 396"/>
                <a:gd name="T25" fmla="*/ 125 h 337"/>
                <a:gd name="T26" fmla="*/ 26 w 396"/>
                <a:gd name="T27" fmla="*/ 175 h 337"/>
                <a:gd name="T28" fmla="*/ 1 w 396"/>
                <a:gd name="T29" fmla="*/ 187 h 337"/>
                <a:gd name="T30" fmla="*/ 27 w 396"/>
                <a:gd name="T31" fmla="*/ 250 h 337"/>
                <a:gd name="T32" fmla="*/ 14 w 396"/>
                <a:gd name="T33" fmla="*/ 284 h 337"/>
                <a:gd name="T34" fmla="*/ 79 w 396"/>
                <a:gd name="T35" fmla="*/ 337 h 337"/>
                <a:gd name="T36" fmla="*/ 345 w 396"/>
                <a:gd name="T37" fmla="*/ 283 h 337"/>
                <a:gd name="T38" fmla="*/ 384 w 396"/>
                <a:gd name="T39" fmla="*/ 188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96" h="337">
                  <a:moveTo>
                    <a:pt x="384" y="188"/>
                  </a:moveTo>
                  <a:cubicBezTo>
                    <a:pt x="381" y="190"/>
                    <a:pt x="378" y="189"/>
                    <a:pt x="375" y="192"/>
                  </a:cubicBezTo>
                  <a:cubicBezTo>
                    <a:pt x="379" y="180"/>
                    <a:pt x="390" y="121"/>
                    <a:pt x="363" y="132"/>
                  </a:cubicBezTo>
                  <a:cubicBezTo>
                    <a:pt x="369" y="121"/>
                    <a:pt x="386" y="102"/>
                    <a:pt x="378" y="88"/>
                  </a:cubicBezTo>
                  <a:cubicBezTo>
                    <a:pt x="372" y="76"/>
                    <a:pt x="350" y="77"/>
                    <a:pt x="339" y="81"/>
                  </a:cubicBezTo>
                  <a:cubicBezTo>
                    <a:pt x="347" y="69"/>
                    <a:pt x="348" y="53"/>
                    <a:pt x="335" y="45"/>
                  </a:cubicBezTo>
                  <a:cubicBezTo>
                    <a:pt x="323" y="37"/>
                    <a:pt x="311" y="45"/>
                    <a:pt x="299" y="48"/>
                  </a:cubicBezTo>
                  <a:cubicBezTo>
                    <a:pt x="311" y="29"/>
                    <a:pt x="305" y="20"/>
                    <a:pt x="283" y="17"/>
                  </a:cubicBezTo>
                  <a:cubicBezTo>
                    <a:pt x="261" y="13"/>
                    <a:pt x="253" y="23"/>
                    <a:pt x="233" y="28"/>
                  </a:cubicBezTo>
                  <a:cubicBezTo>
                    <a:pt x="245" y="0"/>
                    <a:pt x="206" y="7"/>
                    <a:pt x="190" y="11"/>
                  </a:cubicBezTo>
                  <a:cubicBezTo>
                    <a:pt x="171" y="16"/>
                    <a:pt x="128" y="29"/>
                    <a:pt x="125" y="53"/>
                  </a:cubicBezTo>
                  <a:cubicBezTo>
                    <a:pt x="128" y="27"/>
                    <a:pt x="109" y="36"/>
                    <a:pt x="95" y="46"/>
                  </a:cubicBezTo>
                  <a:cubicBezTo>
                    <a:pt x="67" y="68"/>
                    <a:pt x="63" y="96"/>
                    <a:pt x="49" y="125"/>
                  </a:cubicBezTo>
                  <a:cubicBezTo>
                    <a:pt x="33" y="102"/>
                    <a:pt x="26" y="166"/>
                    <a:pt x="26" y="175"/>
                  </a:cubicBezTo>
                  <a:cubicBezTo>
                    <a:pt x="16" y="160"/>
                    <a:pt x="2" y="175"/>
                    <a:pt x="1" y="187"/>
                  </a:cubicBezTo>
                  <a:cubicBezTo>
                    <a:pt x="0" y="211"/>
                    <a:pt x="13" y="233"/>
                    <a:pt x="27" y="250"/>
                  </a:cubicBezTo>
                  <a:cubicBezTo>
                    <a:pt x="3" y="245"/>
                    <a:pt x="7" y="268"/>
                    <a:pt x="14" y="284"/>
                  </a:cubicBezTo>
                  <a:cubicBezTo>
                    <a:pt x="28" y="310"/>
                    <a:pt x="58" y="321"/>
                    <a:pt x="79" y="337"/>
                  </a:cubicBezTo>
                  <a:cubicBezTo>
                    <a:pt x="345" y="283"/>
                    <a:pt x="345" y="283"/>
                    <a:pt x="345" y="283"/>
                  </a:cubicBezTo>
                  <a:cubicBezTo>
                    <a:pt x="372" y="266"/>
                    <a:pt x="396" y="220"/>
                    <a:pt x="384" y="188"/>
                  </a:cubicBezTo>
                  <a:close/>
                </a:path>
              </a:pathLst>
            </a:custGeom>
            <a:solidFill>
              <a:srgbClr val="B252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66"/>
            <p:cNvSpPr/>
            <p:nvPr/>
          </p:nvSpPr>
          <p:spPr bwMode="auto">
            <a:xfrm>
              <a:off x="4017963" y="1514475"/>
              <a:ext cx="1693863" cy="1042988"/>
            </a:xfrm>
            <a:custGeom>
              <a:avLst/>
              <a:gdLst>
                <a:gd name="T0" fmla="*/ 139 w 400"/>
                <a:gd name="T1" fmla="*/ 41 h 246"/>
                <a:gd name="T2" fmla="*/ 26 w 400"/>
                <a:gd name="T3" fmla="*/ 246 h 246"/>
                <a:gd name="T4" fmla="*/ 377 w 400"/>
                <a:gd name="T5" fmla="*/ 182 h 246"/>
                <a:gd name="T6" fmla="*/ 139 w 400"/>
                <a:gd name="T7" fmla="*/ 41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0" h="246">
                  <a:moveTo>
                    <a:pt x="139" y="41"/>
                  </a:moveTo>
                  <a:cubicBezTo>
                    <a:pt x="17" y="65"/>
                    <a:pt x="0" y="210"/>
                    <a:pt x="26" y="246"/>
                  </a:cubicBezTo>
                  <a:cubicBezTo>
                    <a:pt x="377" y="182"/>
                    <a:pt x="377" y="182"/>
                    <a:pt x="377" y="182"/>
                  </a:cubicBezTo>
                  <a:cubicBezTo>
                    <a:pt x="400" y="155"/>
                    <a:pt x="347" y="0"/>
                    <a:pt x="139" y="41"/>
                  </a:cubicBezTo>
                  <a:close/>
                </a:path>
              </a:pathLst>
            </a:custGeom>
            <a:solidFill>
              <a:srgbClr val="329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67"/>
            <p:cNvSpPr/>
            <p:nvPr/>
          </p:nvSpPr>
          <p:spPr bwMode="auto">
            <a:xfrm>
              <a:off x="5521325" y="2654300"/>
              <a:ext cx="390525" cy="301625"/>
            </a:xfrm>
            <a:custGeom>
              <a:avLst/>
              <a:gdLst>
                <a:gd name="T0" fmla="*/ 5 w 92"/>
                <a:gd name="T1" fmla="*/ 14 h 71"/>
                <a:gd name="T2" fmla="*/ 76 w 92"/>
                <a:gd name="T3" fmla="*/ 13 h 71"/>
                <a:gd name="T4" fmla="*/ 69 w 92"/>
                <a:gd name="T5" fmla="*/ 58 h 71"/>
                <a:gd name="T6" fmla="*/ 0 w 92"/>
                <a:gd name="T7" fmla="*/ 64 h 71"/>
                <a:gd name="T8" fmla="*/ 5 w 92"/>
                <a:gd name="T9" fmla="*/ 1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71">
                  <a:moveTo>
                    <a:pt x="5" y="14"/>
                  </a:moveTo>
                  <a:cubicBezTo>
                    <a:pt x="21" y="3"/>
                    <a:pt x="60" y="0"/>
                    <a:pt x="76" y="13"/>
                  </a:cubicBezTo>
                  <a:cubicBezTo>
                    <a:pt x="92" y="27"/>
                    <a:pt x="85" y="48"/>
                    <a:pt x="69" y="58"/>
                  </a:cubicBezTo>
                  <a:cubicBezTo>
                    <a:pt x="49" y="71"/>
                    <a:pt x="22" y="64"/>
                    <a:pt x="0" y="64"/>
                  </a:cubicBezTo>
                  <a:lnTo>
                    <a:pt x="5" y="14"/>
                  </a:lnTo>
                  <a:close/>
                </a:path>
              </a:pathLst>
            </a:custGeom>
            <a:solidFill>
              <a:srgbClr val="E8A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68"/>
            <p:cNvSpPr/>
            <p:nvPr/>
          </p:nvSpPr>
          <p:spPr bwMode="auto">
            <a:xfrm>
              <a:off x="3908425" y="2501900"/>
              <a:ext cx="385763" cy="373063"/>
            </a:xfrm>
            <a:custGeom>
              <a:avLst/>
              <a:gdLst>
                <a:gd name="T0" fmla="*/ 91 w 91"/>
                <a:gd name="T1" fmla="*/ 34 h 88"/>
                <a:gd name="T2" fmla="*/ 3 w 91"/>
                <a:gd name="T3" fmla="*/ 38 h 88"/>
                <a:gd name="T4" fmla="*/ 88 w 91"/>
                <a:gd name="T5" fmla="*/ 71 h 88"/>
                <a:gd name="T6" fmla="*/ 91 w 91"/>
                <a:gd name="T7" fmla="*/ 3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88">
                  <a:moveTo>
                    <a:pt x="91" y="34"/>
                  </a:moveTo>
                  <a:cubicBezTo>
                    <a:pt x="89" y="10"/>
                    <a:pt x="5" y="0"/>
                    <a:pt x="3" y="38"/>
                  </a:cubicBezTo>
                  <a:cubicBezTo>
                    <a:pt x="0" y="88"/>
                    <a:pt x="87" y="62"/>
                    <a:pt x="88" y="71"/>
                  </a:cubicBezTo>
                  <a:lnTo>
                    <a:pt x="91" y="34"/>
                  </a:lnTo>
                  <a:close/>
                </a:path>
              </a:pathLst>
            </a:custGeom>
            <a:solidFill>
              <a:srgbClr val="E8A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69"/>
            <p:cNvSpPr/>
            <p:nvPr/>
          </p:nvSpPr>
          <p:spPr bwMode="auto">
            <a:xfrm>
              <a:off x="4073525" y="2019300"/>
              <a:ext cx="1739900" cy="1373188"/>
            </a:xfrm>
            <a:custGeom>
              <a:avLst/>
              <a:gdLst>
                <a:gd name="T0" fmla="*/ 351 w 411"/>
                <a:gd name="T1" fmla="*/ 71 h 324"/>
                <a:gd name="T2" fmla="*/ 213 w 411"/>
                <a:gd name="T3" fmla="*/ 5 h 324"/>
                <a:gd name="T4" fmla="*/ 39 w 411"/>
                <a:gd name="T5" fmla="*/ 74 h 324"/>
                <a:gd name="T6" fmla="*/ 49 w 411"/>
                <a:gd name="T7" fmla="*/ 246 h 324"/>
                <a:gd name="T8" fmla="*/ 360 w 411"/>
                <a:gd name="T9" fmla="*/ 251 h 324"/>
                <a:gd name="T10" fmla="*/ 351 w 411"/>
                <a:gd name="T11" fmla="*/ 71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1" h="324">
                  <a:moveTo>
                    <a:pt x="351" y="71"/>
                  </a:moveTo>
                  <a:cubicBezTo>
                    <a:pt x="319" y="34"/>
                    <a:pt x="270" y="8"/>
                    <a:pt x="213" y="5"/>
                  </a:cubicBezTo>
                  <a:cubicBezTo>
                    <a:pt x="146" y="0"/>
                    <a:pt x="77" y="26"/>
                    <a:pt x="39" y="74"/>
                  </a:cubicBezTo>
                  <a:cubicBezTo>
                    <a:pt x="1" y="123"/>
                    <a:pt x="0" y="198"/>
                    <a:pt x="49" y="246"/>
                  </a:cubicBezTo>
                  <a:cubicBezTo>
                    <a:pt x="128" y="323"/>
                    <a:pt x="292" y="324"/>
                    <a:pt x="360" y="251"/>
                  </a:cubicBezTo>
                  <a:cubicBezTo>
                    <a:pt x="411" y="196"/>
                    <a:pt x="397" y="122"/>
                    <a:pt x="351" y="71"/>
                  </a:cubicBezTo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70"/>
            <p:cNvSpPr/>
            <p:nvPr/>
          </p:nvSpPr>
          <p:spPr bwMode="auto">
            <a:xfrm>
              <a:off x="5178425" y="2874963"/>
              <a:ext cx="284163" cy="246063"/>
            </a:xfrm>
            <a:custGeom>
              <a:avLst/>
              <a:gdLst>
                <a:gd name="T0" fmla="*/ 30 w 67"/>
                <a:gd name="T1" fmla="*/ 0 h 58"/>
                <a:gd name="T2" fmla="*/ 8 w 67"/>
                <a:gd name="T3" fmla="*/ 16 h 58"/>
                <a:gd name="T4" fmla="*/ 33 w 67"/>
                <a:gd name="T5" fmla="*/ 58 h 58"/>
                <a:gd name="T6" fmla="*/ 53 w 67"/>
                <a:gd name="T7" fmla="*/ 44 h 58"/>
                <a:gd name="T8" fmla="*/ 30 w 67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58">
                  <a:moveTo>
                    <a:pt x="30" y="0"/>
                  </a:moveTo>
                  <a:cubicBezTo>
                    <a:pt x="22" y="0"/>
                    <a:pt x="13" y="5"/>
                    <a:pt x="8" y="16"/>
                  </a:cubicBezTo>
                  <a:cubicBezTo>
                    <a:pt x="0" y="36"/>
                    <a:pt x="16" y="58"/>
                    <a:pt x="33" y="58"/>
                  </a:cubicBezTo>
                  <a:cubicBezTo>
                    <a:pt x="40" y="58"/>
                    <a:pt x="48" y="54"/>
                    <a:pt x="53" y="44"/>
                  </a:cubicBezTo>
                  <a:cubicBezTo>
                    <a:pt x="67" y="21"/>
                    <a:pt x="48" y="0"/>
                    <a:pt x="30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71"/>
            <p:cNvSpPr/>
            <p:nvPr/>
          </p:nvSpPr>
          <p:spPr bwMode="auto">
            <a:xfrm>
              <a:off x="4398963" y="2854325"/>
              <a:ext cx="360363" cy="296863"/>
            </a:xfrm>
            <a:custGeom>
              <a:avLst/>
              <a:gdLst>
                <a:gd name="T0" fmla="*/ 41 w 85"/>
                <a:gd name="T1" fmla="*/ 0 h 70"/>
                <a:gd name="T2" fmla="*/ 17 w 85"/>
                <a:gd name="T3" fmla="*/ 13 h 70"/>
                <a:gd name="T4" fmla="*/ 39 w 85"/>
                <a:gd name="T5" fmla="*/ 70 h 70"/>
                <a:gd name="T6" fmla="*/ 59 w 85"/>
                <a:gd name="T7" fmla="*/ 60 h 70"/>
                <a:gd name="T8" fmla="*/ 41 w 85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70">
                  <a:moveTo>
                    <a:pt x="41" y="0"/>
                  </a:moveTo>
                  <a:cubicBezTo>
                    <a:pt x="33" y="0"/>
                    <a:pt x="24" y="4"/>
                    <a:pt x="17" y="13"/>
                  </a:cubicBezTo>
                  <a:cubicBezTo>
                    <a:pt x="0" y="35"/>
                    <a:pt x="16" y="70"/>
                    <a:pt x="39" y="70"/>
                  </a:cubicBezTo>
                  <a:cubicBezTo>
                    <a:pt x="45" y="70"/>
                    <a:pt x="52" y="67"/>
                    <a:pt x="59" y="60"/>
                  </a:cubicBezTo>
                  <a:cubicBezTo>
                    <a:pt x="85" y="35"/>
                    <a:pt x="65" y="0"/>
                    <a:pt x="41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72"/>
            <p:cNvSpPr/>
            <p:nvPr/>
          </p:nvSpPr>
          <p:spPr bwMode="auto">
            <a:xfrm>
              <a:off x="4754563" y="2947988"/>
              <a:ext cx="373063" cy="203200"/>
            </a:xfrm>
            <a:custGeom>
              <a:avLst/>
              <a:gdLst>
                <a:gd name="T0" fmla="*/ 17 w 88"/>
                <a:gd name="T1" fmla="*/ 13 h 48"/>
                <a:gd name="T2" fmla="*/ 44 w 88"/>
                <a:gd name="T3" fmla="*/ 31 h 48"/>
                <a:gd name="T4" fmla="*/ 71 w 88"/>
                <a:gd name="T5" fmla="*/ 8 h 48"/>
                <a:gd name="T6" fmla="*/ 83 w 88"/>
                <a:gd name="T7" fmla="*/ 15 h 48"/>
                <a:gd name="T8" fmla="*/ 45 w 88"/>
                <a:gd name="T9" fmla="*/ 45 h 48"/>
                <a:gd name="T10" fmla="*/ 4 w 88"/>
                <a:gd name="T11" fmla="*/ 20 h 48"/>
                <a:gd name="T12" fmla="*/ 17 w 88"/>
                <a:gd name="T13" fmla="*/ 1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48">
                  <a:moveTo>
                    <a:pt x="17" y="13"/>
                  </a:moveTo>
                  <a:cubicBezTo>
                    <a:pt x="23" y="23"/>
                    <a:pt x="31" y="33"/>
                    <a:pt x="44" y="31"/>
                  </a:cubicBezTo>
                  <a:cubicBezTo>
                    <a:pt x="57" y="30"/>
                    <a:pt x="65" y="18"/>
                    <a:pt x="71" y="8"/>
                  </a:cubicBezTo>
                  <a:cubicBezTo>
                    <a:pt x="76" y="0"/>
                    <a:pt x="88" y="7"/>
                    <a:pt x="83" y="15"/>
                  </a:cubicBezTo>
                  <a:cubicBezTo>
                    <a:pt x="75" y="29"/>
                    <a:pt x="63" y="43"/>
                    <a:pt x="45" y="45"/>
                  </a:cubicBezTo>
                  <a:cubicBezTo>
                    <a:pt x="27" y="48"/>
                    <a:pt x="13" y="34"/>
                    <a:pt x="4" y="20"/>
                  </a:cubicBezTo>
                  <a:cubicBezTo>
                    <a:pt x="0" y="12"/>
                    <a:pt x="12" y="5"/>
                    <a:pt x="17" y="13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73"/>
            <p:cNvSpPr/>
            <p:nvPr/>
          </p:nvSpPr>
          <p:spPr bwMode="auto">
            <a:xfrm>
              <a:off x="5051425" y="2600325"/>
              <a:ext cx="177800" cy="169863"/>
            </a:xfrm>
            <a:custGeom>
              <a:avLst/>
              <a:gdLst>
                <a:gd name="T0" fmla="*/ 3 w 42"/>
                <a:gd name="T1" fmla="*/ 15 h 40"/>
                <a:gd name="T2" fmla="*/ 25 w 42"/>
                <a:gd name="T3" fmla="*/ 3 h 40"/>
                <a:gd name="T4" fmla="*/ 28 w 42"/>
                <a:gd name="T5" fmla="*/ 4 h 40"/>
                <a:gd name="T6" fmla="*/ 40 w 42"/>
                <a:gd name="T7" fmla="*/ 25 h 40"/>
                <a:gd name="T8" fmla="*/ 18 w 42"/>
                <a:gd name="T9" fmla="*/ 37 h 40"/>
                <a:gd name="T10" fmla="*/ 15 w 42"/>
                <a:gd name="T11" fmla="*/ 36 h 40"/>
                <a:gd name="T12" fmla="*/ 3 w 42"/>
                <a:gd name="T13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40">
                  <a:moveTo>
                    <a:pt x="3" y="15"/>
                  </a:moveTo>
                  <a:cubicBezTo>
                    <a:pt x="6" y="6"/>
                    <a:pt x="15" y="0"/>
                    <a:pt x="25" y="3"/>
                  </a:cubicBezTo>
                  <a:cubicBezTo>
                    <a:pt x="26" y="3"/>
                    <a:pt x="27" y="3"/>
                    <a:pt x="28" y="4"/>
                  </a:cubicBezTo>
                  <a:cubicBezTo>
                    <a:pt x="37" y="6"/>
                    <a:pt x="42" y="16"/>
                    <a:pt x="40" y="25"/>
                  </a:cubicBezTo>
                  <a:cubicBezTo>
                    <a:pt x="37" y="34"/>
                    <a:pt x="27" y="40"/>
                    <a:pt x="18" y="37"/>
                  </a:cubicBezTo>
                  <a:cubicBezTo>
                    <a:pt x="17" y="37"/>
                    <a:pt x="16" y="37"/>
                    <a:pt x="15" y="36"/>
                  </a:cubicBezTo>
                  <a:cubicBezTo>
                    <a:pt x="6" y="34"/>
                    <a:pt x="0" y="24"/>
                    <a:pt x="3" y="15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74"/>
            <p:cNvSpPr/>
            <p:nvPr/>
          </p:nvSpPr>
          <p:spPr bwMode="auto">
            <a:xfrm>
              <a:off x="4598988" y="2552700"/>
              <a:ext cx="241300" cy="225425"/>
            </a:xfrm>
            <a:custGeom>
              <a:avLst/>
              <a:gdLst>
                <a:gd name="T0" fmla="*/ 20 w 57"/>
                <a:gd name="T1" fmla="*/ 11 h 53"/>
                <a:gd name="T2" fmla="*/ 37 w 57"/>
                <a:gd name="T3" fmla="*/ 42 h 53"/>
                <a:gd name="T4" fmla="*/ 20 w 57"/>
                <a:gd name="T5" fmla="*/ 1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53">
                  <a:moveTo>
                    <a:pt x="20" y="11"/>
                  </a:moveTo>
                  <a:cubicBezTo>
                    <a:pt x="40" y="0"/>
                    <a:pt x="57" y="31"/>
                    <a:pt x="37" y="42"/>
                  </a:cubicBezTo>
                  <a:cubicBezTo>
                    <a:pt x="17" y="53"/>
                    <a:pt x="0" y="22"/>
                    <a:pt x="20" y="11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75"/>
            <p:cNvSpPr/>
            <p:nvPr/>
          </p:nvSpPr>
          <p:spPr bwMode="auto">
            <a:xfrm>
              <a:off x="4814888" y="2671763"/>
              <a:ext cx="211138" cy="228600"/>
            </a:xfrm>
            <a:custGeom>
              <a:avLst/>
              <a:gdLst>
                <a:gd name="T0" fmla="*/ 24 w 50"/>
                <a:gd name="T1" fmla="*/ 1 h 54"/>
                <a:gd name="T2" fmla="*/ 29 w 50"/>
                <a:gd name="T3" fmla="*/ 0 h 54"/>
                <a:gd name="T4" fmla="*/ 22 w 50"/>
                <a:gd name="T5" fmla="*/ 47 h 54"/>
                <a:gd name="T6" fmla="*/ 24 w 50"/>
                <a:gd name="T7" fmla="*/ 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54">
                  <a:moveTo>
                    <a:pt x="24" y="1"/>
                  </a:moveTo>
                  <a:cubicBezTo>
                    <a:pt x="26" y="0"/>
                    <a:pt x="28" y="0"/>
                    <a:pt x="29" y="0"/>
                  </a:cubicBezTo>
                  <a:cubicBezTo>
                    <a:pt x="41" y="3"/>
                    <a:pt x="50" y="54"/>
                    <a:pt x="22" y="47"/>
                  </a:cubicBezTo>
                  <a:cubicBezTo>
                    <a:pt x="0" y="41"/>
                    <a:pt x="12" y="8"/>
                    <a:pt x="24" y="1"/>
                  </a:cubicBezTo>
                  <a:close/>
                </a:path>
              </a:pathLst>
            </a:custGeom>
            <a:solidFill>
              <a:srgbClr val="F28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76"/>
            <p:cNvSpPr/>
            <p:nvPr/>
          </p:nvSpPr>
          <p:spPr bwMode="auto">
            <a:xfrm>
              <a:off x="4081463" y="1773238"/>
              <a:ext cx="1830388" cy="923925"/>
            </a:xfrm>
            <a:custGeom>
              <a:avLst/>
              <a:gdLst>
                <a:gd name="T0" fmla="*/ 13 w 432"/>
                <a:gd name="T1" fmla="*/ 185 h 218"/>
                <a:gd name="T2" fmla="*/ 205 w 432"/>
                <a:gd name="T3" fmla="*/ 83 h 218"/>
                <a:gd name="T4" fmla="*/ 391 w 432"/>
                <a:gd name="T5" fmla="*/ 218 h 218"/>
                <a:gd name="T6" fmla="*/ 216 w 432"/>
                <a:gd name="T7" fmla="*/ 11 h 218"/>
                <a:gd name="T8" fmla="*/ 13 w 432"/>
                <a:gd name="T9" fmla="*/ 185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2" h="218">
                  <a:moveTo>
                    <a:pt x="13" y="185"/>
                  </a:moveTo>
                  <a:cubicBezTo>
                    <a:pt x="13" y="185"/>
                    <a:pt x="150" y="153"/>
                    <a:pt x="205" y="83"/>
                  </a:cubicBezTo>
                  <a:cubicBezTo>
                    <a:pt x="205" y="83"/>
                    <a:pt x="300" y="199"/>
                    <a:pt x="391" y="218"/>
                  </a:cubicBezTo>
                  <a:cubicBezTo>
                    <a:pt x="391" y="218"/>
                    <a:pt x="432" y="22"/>
                    <a:pt x="216" y="11"/>
                  </a:cubicBezTo>
                  <a:cubicBezTo>
                    <a:pt x="0" y="0"/>
                    <a:pt x="13" y="185"/>
                    <a:pt x="13" y="185"/>
                  </a:cubicBezTo>
                  <a:close/>
                </a:path>
              </a:pathLst>
            </a:custGeom>
            <a:solidFill>
              <a:srgbClr val="D8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77"/>
            <p:cNvSpPr>
              <a:spLocks noEditPoints="1"/>
            </p:cNvSpPr>
            <p:nvPr/>
          </p:nvSpPr>
          <p:spPr bwMode="auto">
            <a:xfrm>
              <a:off x="4276725" y="2332038"/>
              <a:ext cx="1295400" cy="577850"/>
            </a:xfrm>
            <a:custGeom>
              <a:avLst/>
              <a:gdLst>
                <a:gd name="T0" fmla="*/ 80 w 306"/>
                <a:gd name="T1" fmla="*/ 134 h 136"/>
                <a:gd name="T2" fmla="*/ 126 w 306"/>
                <a:gd name="T3" fmla="*/ 116 h 136"/>
                <a:gd name="T4" fmla="*/ 141 w 306"/>
                <a:gd name="T5" fmla="*/ 94 h 136"/>
                <a:gd name="T6" fmla="*/ 142 w 306"/>
                <a:gd name="T7" fmla="*/ 79 h 136"/>
                <a:gd name="T8" fmla="*/ 147 w 306"/>
                <a:gd name="T9" fmla="*/ 80 h 136"/>
                <a:gd name="T10" fmla="*/ 162 w 306"/>
                <a:gd name="T11" fmla="*/ 82 h 136"/>
                <a:gd name="T12" fmla="*/ 177 w 306"/>
                <a:gd name="T13" fmla="*/ 112 h 136"/>
                <a:gd name="T14" fmla="*/ 218 w 306"/>
                <a:gd name="T15" fmla="*/ 134 h 136"/>
                <a:gd name="T16" fmla="*/ 262 w 306"/>
                <a:gd name="T17" fmla="*/ 127 h 136"/>
                <a:gd name="T18" fmla="*/ 263 w 306"/>
                <a:gd name="T19" fmla="*/ 126 h 136"/>
                <a:gd name="T20" fmla="*/ 264 w 306"/>
                <a:gd name="T21" fmla="*/ 126 h 136"/>
                <a:gd name="T22" fmla="*/ 264 w 306"/>
                <a:gd name="T23" fmla="*/ 126 h 136"/>
                <a:gd name="T24" fmla="*/ 264 w 306"/>
                <a:gd name="T25" fmla="*/ 126 h 136"/>
                <a:gd name="T26" fmla="*/ 277 w 306"/>
                <a:gd name="T27" fmla="*/ 118 h 136"/>
                <a:gd name="T28" fmla="*/ 281 w 306"/>
                <a:gd name="T29" fmla="*/ 30 h 136"/>
                <a:gd name="T30" fmla="*/ 178 w 306"/>
                <a:gd name="T31" fmla="*/ 27 h 136"/>
                <a:gd name="T32" fmla="*/ 161 w 306"/>
                <a:gd name="T33" fmla="*/ 68 h 136"/>
                <a:gd name="T34" fmla="*/ 147 w 306"/>
                <a:gd name="T35" fmla="*/ 66 h 136"/>
                <a:gd name="T36" fmla="*/ 144 w 306"/>
                <a:gd name="T37" fmla="*/ 67 h 136"/>
                <a:gd name="T38" fmla="*/ 144 w 306"/>
                <a:gd name="T39" fmla="*/ 56 h 136"/>
                <a:gd name="T40" fmla="*/ 68 w 306"/>
                <a:gd name="T41" fmla="*/ 6 h 136"/>
                <a:gd name="T42" fmla="*/ 6 w 306"/>
                <a:gd name="T43" fmla="*/ 82 h 136"/>
                <a:gd name="T44" fmla="*/ 80 w 306"/>
                <a:gd name="T45" fmla="*/ 134 h 136"/>
                <a:gd name="T46" fmla="*/ 188 w 306"/>
                <a:gd name="T47" fmla="*/ 37 h 136"/>
                <a:gd name="T48" fmla="*/ 273 w 306"/>
                <a:gd name="T49" fmla="*/ 42 h 136"/>
                <a:gd name="T50" fmla="*/ 258 w 306"/>
                <a:gd name="T51" fmla="*/ 113 h 136"/>
                <a:gd name="T52" fmla="*/ 190 w 306"/>
                <a:gd name="T53" fmla="*/ 105 h 136"/>
                <a:gd name="T54" fmla="*/ 188 w 306"/>
                <a:gd name="T55" fmla="*/ 37 h 136"/>
                <a:gd name="T56" fmla="*/ 20 w 306"/>
                <a:gd name="T57" fmla="*/ 73 h 136"/>
                <a:gd name="T58" fmla="*/ 81 w 306"/>
                <a:gd name="T59" fmla="*/ 20 h 136"/>
                <a:gd name="T60" fmla="*/ 129 w 306"/>
                <a:gd name="T61" fmla="*/ 72 h 136"/>
                <a:gd name="T62" fmla="*/ 128 w 306"/>
                <a:gd name="T63" fmla="*/ 75 h 136"/>
                <a:gd name="T64" fmla="*/ 128 w 306"/>
                <a:gd name="T65" fmla="*/ 78 h 136"/>
                <a:gd name="T66" fmla="*/ 114 w 306"/>
                <a:gd name="T67" fmla="*/ 108 h 136"/>
                <a:gd name="T68" fmla="*/ 76 w 306"/>
                <a:gd name="T69" fmla="*/ 120 h 136"/>
                <a:gd name="T70" fmla="*/ 20 w 306"/>
                <a:gd name="T71" fmla="*/ 73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6" h="136">
                  <a:moveTo>
                    <a:pt x="80" y="134"/>
                  </a:moveTo>
                  <a:cubicBezTo>
                    <a:pt x="97" y="133"/>
                    <a:pt x="114" y="128"/>
                    <a:pt x="126" y="116"/>
                  </a:cubicBezTo>
                  <a:cubicBezTo>
                    <a:pt x="132" y="110"/>
                    <a:pt x="138" y="103"/>
                    <a:pt x="141" y="94"/>
                  </a:cubicBezTo>
                  <a:cubicBezTo>
                    <a:pt x="143" y="89"/>
                    <a:pt x="142" y="84"/>
                    <a:pt x="142" y="79"/>
                  </a:cubicBezTo>
                  <a:cubicBezTo>
                    <a:pt x="143" y="80"/>
                    <a:pt x="145" y="80"/>
                    <a:pt x="147" y="80"/>
                  </a:cubicBezTo>
                  <a:cubicBezTo>
                    <a:pt x="152" y="80"/>
                    <a:pt x="157" y="82"/>
                    <a:pt x="162" y="82"/>
                  </a:cubicBezTo>
                  <a:cubicBezTo>
                    <a:pt x="164" y="93"/>
                    <a:pt x="170" y="103"/>
                    <a:pt x="177" y="112"/>
                  </a:cubicBezTo>
                  <a:cubicBezTo>
                    <a:pt x="188" y="124"/>
                    <a:pt x="202" y="133"/>
                    <a:pt x="218" y="134"/>
                  </a:cubicBezTo>
                  <a:cubicBezTo>
                    <a:pt x="234" y="136"/>
                    <a:pt x="248" y="130"/>
                    <a:pt x="262" y="127"/>
                  </a:cubicBezTo>
                  <a:cubicBezTo>
                    <a:pt x="263" y="126"/>
                    <a:pt x="263" y="126"/>
                    <a:pt x="263" y="126"/>
                  </a:cubicBezTo>
                  <a:cubicBezTo>
                    <a:pt x="264" y="126"/>
                    <a:pt x="264" y="126"/>
                    <a:pt x="264" y="126"/>
                  </a:cubicBezTo>
                  <a:cubicBezTo>
                    <a:pt x="264" y="126"/>
                    <a:pt x="264" y="126"/>
                    <a:pt x="264" y="126"/>
                  </a:cubicBezTo>
                  <a:cubicBezTo>
                    <a:pt x="264" y="126"/>
                    <a:pt x="264" y="126"/>
                    <a:pt x="264" y="126"/>
                  </a:cubicBezTo>
                  <a:cubicBezTo>
                    <a:pt x="269" y="123"/>
                    <a:pt x="273" y="121"/>
                    <a:pt x="277" y="118"/>
                  </a:cubicBezTo>
                  <a:cubicBezTo>
                    <a:pt x="305" y="95"/>
                    <a:pt x="306" y="55"/>
                    <a:pt x="281" y="30"/>
                  </a:cubicBezTo>
                  <a:cubicBezTo>
                    <a:pt x="254" y="3"/>
                    <a:pt x="206" y="0"/>
                    <a:pt x="178" y="27"/>
                  </a:cubicBezTo>
                  <a:cubicBezTo>
                    <a:pt x="166" y="38"/>
                    <a:pt x="161" y="53"/>
                    <a:pt x="161" y="68"/>
                  </a:cubicBezTo>
                  <a:cubicBezTo>
                    <a:pt x="156" y="67"/>
                    <a:pt x="152" y="66"/>
                    <a:pt x="147" y="66"/>
                  </a:cubicBezTo>
                  <a:cubicBezTo>
                    <a:pt x="146" y="66"/>
                    <a:pt x="145" y="67"/>
                    <a:pt x="144" y="67"/>
                  </a:cubicBezTo>
                  <a:cubicBezTo>
                    <a:pt x="144" y="64"/>
                    <a:pt x="144" y="60"/>
                    <a:pt x="144" y="56"/>
                  </a:cubicBezTo>
                  <a:cubicBezTo>
                    <a:pt x="140" y="20"/>
                    <a:pt x="101" y="3"/>
                    <a:pt x="68" y="6"/>
                  </a:cubicBezTo>
                  <a:cubicBezTo>
                    <a:pt x="31" y="10"/>
                    <a:pt x="0" y="42"/>
                    <a:pt x="6" y="82"/>
                  </a:cubicBezTo>
                  <a:cubicBezTo>
                    <a:pt x="12" y="117"/>
                    <a:pt x="47" y="136"/>
                    <a:pt x="80" y="134"/>
                  </a:cubicBezTo>
                  <a:close/>
                  <a:moveTo>
                    <a:pt x="188" y="37"/>
                  </a:moveTo>
                  <a:cubicBezTo>
                    <a:pt x="212" y="15"/>
                    <a:pt x="252" y="18"/>
                    <a:pt x="273" y="42"/>
                  </a:cubicBezTo>
                  <a:cubicBezTo>
                    <a:pt x="295" y="67"/>
                    <a:pt x="286" y="98"/>
                    <a:pt x="258" y="113"/>
                  </a:cubicBezTo>
                  <a:cubicBezTo>
                    <a:pt x="234" y="120"/>
                    <a:pt x="209" y="127"/>
                    <a:pt x="190" y="105"/>
                  </a:cubicBezTo>
                  <a:cubicBezTo>
                    <a:pt x="173" y="87"/>
                    <a:pt x="167" y="55"/>
                    <a:pt x="188" y="37"/>
                  </a:cubicBezTo>
                  <a:close/>
                  <a:moveTo>
                    <a:pt x="20" y="73"/>
                  </a:moveTo>
                  <a:cubicBezTo>
                    <a:pt x="21" y="39"/>
                    <a:pt x="48" y="17"/>
                    <a:pt x="81" y="20"/>
                  </a:cubicBezTo>
                  <a:cubicBezTo>
                    <a:pt x="111" y="22"/>
                    <a:pt x="135" y="41"/>
                    <a:pt x="129" y="72"/>
                  </a:cubicBezTo>
                  <a:cubicBezTo>
                    <a:pt x="129" y="73"/>
                    <a:pt x="128" y="74"/>
                    <a:pt x="128" y="75"/>
                  </a:cubicBezTo>
                  <a:cubicBezTo>
                    <a:pt x="128" y="76"/>
                    <a:pt x="128" y="77"/>
                    <a:pt x="128" y="78"/>
                  </a:cubicBezTo>
                  <a:cubicBezTo>
                    <a:pt x="128" y="90"/>
                    <a:pt x="125" y="99"/>
                    <a:pt x="114" y="108"/>
                  </a:cubicBezTo>
                  <a:cubicBezTo>
                    <a:pt x="104" y="116"/>
                    <a:pt x="90" y="121"/>
                    <a:pt x="76" y="120"/>
                  </a:cubicBezTo>
                  <a:cubicBezTo>
                    <a:pt x="50" y="119"/>
                    <a:pt x="18" y="104"/>
                    <a:pt x="20" y="7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78"/>
            <p:cNvSpPr/>
            <p:nvPr/>
          </p:nvSpPr>
          <p:spPr bwMode="auto">
            <a:xfrm>
              <a:off x="4543425" y="1331913"/>
              <a:ext cx="1096963" cy="703263"/>
            </a:xfrm>
            <a:custGeom>
              <a:avLst/>
              <a:gdLst>
                <a:gd name="T0" fmla="*/ 216 w 259"/>
                <a:gd name="T1" fmla="*/ 40 h 166"/>
                <a:gd name="T2" fmla="*/ 145 w 259"/>
                <a:gd name="T3" fmla="*/ 77 h 166"/>
                <a:gd name="T4" fmla="*/ 56 w 259"/>
                <a:gd name="T5" fmla="*/ 32 h 166"/>
                <a:gd name="T6" fmla="*/ 145 w 259"/>
                <a:gd name="T7" fmla="*/ 100 h 166"/>
                <a:gd name="T8" fmla="*/ 154 w 259"/>
                <a:gd name="T9" fmla="*/ 102 h 166"/>
                <a:gd name="T10" fmla="*/ 251 w 259"/>
                <a:gd name="T11" fmla="*/ 106 h 166"/>
                <a:gd name="T12" fmla="*/ 216 w 259"/>
                <a:gd name="T13" fmla="*/ 4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9" h="166">
                  <a:moveTo>
                    <a:pt x="216" y="40"/>
                  </a:moveTo>
                  <a:cubicBezTo>
                    <a:pt x="185" y="41"/>
                    <a:pt x="166" y="60"/>
                    <a:pt x="145" y="77"/>
                  </a:cubicBezTo>
                  <a:cubicBezTo>
                    <a:pt x="142" y="35"/>
                    <a:pt x="93" y="0"/>
                    <a:pt x="56" y="32"/>
                  </a:cubicBezTo>
                  <a:cubicBezTo>
                    <a:pt x="0" y="81"/>
                    <a:pt x="58" y="157"/>
                    <a:pt x="145" y="100"/>
                  </a:cubicBezTo>
                  <a:cubicBezTo>
                    <a:pt x="154" y="102"/>
                    <a:pt x="154" y="102"/>
                    <a:pt x="154" y="102"/>
                  </a:cubicBezTo>
                  <a:cubicBezTo>
                    <a:pt x="166" y="157"/>
                    <a:pt x="236" y="166"/>
                    <a:pt x="251" y="106"/>
                  </a:cubicBezTo>
                  <a:cubicBezTo>
                    <a:pt x="259" y="76"/>
                    <a:pt x="248" y="40"/>
                    <a:pt x="216" y="40"/>
                  </a:cubicBezTo>
                  <a:close/>
                </a:path>
              </a:pathLst>
            </a:custGeom>
            <a:solidFill>
              <a:srgbClr val="56D0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79"/>
            <p:cNvSpPr/>
            <p:nvPr/>
          </p:nvSpPr>
          <p:spPr bwMode="auto">
            <a:xfrm>
              <a:off x="5060950" y="1585913"/>
              <a:ext cx="193675" cy="233363"/>
            </a:xfrm>
            <a:custGeom>
              <a:avLst/>
              <a:gdLst>
                <a:gd name="T0" fmla="*/ 40 w 46"/>
                <a:gd name="T1" fmla="*/ 38 h 55"/>
                <a:gd name="T2" fmla="*/ 17 w 46"/>
                <a:gd name="T3" fmla="*/ 52 h 55"/>
                <a:gd name="T4" fmla="*/ 3 w 46"/>
                <a:gd name="T5" fmla="*/ 29 h 55"/>
                <a:gd name="T6" fmla="*/ 6 w 46"/>
                <a:gd name="T7" fmla="*/ 16 h 55"/>
                <a:gd name="T8" fmla="*/ 29 w 46"/>
                <a:gd name="T9" fmla="*/ 3 h 55"/>
                <a:gd name="T10" fmla="*/ 43 w 46"/>
                <a:gd name="T11" fmla="*/ 26 h 55"/>
                <a:gd name="T12" fmla="*/ 40 w 46"/>
                <a:gd name="T13" fmla="*/ 3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55">
                  <a:moveTo>
                    <a:pt x="40" y="38"/>
                  </a:moveTo>
                  <a:cubicBezTo>
                    <a:pt x="37" y="49"/>
                    <a:pt x="27" y="55"/>
                    <a:pt x="17" y="52"/>
                  </a:cubicBezTo>
                  <a:cubicBezTo>
                    <a:pt x="7" y="49"/>
                    <a:pt x="0" y="39"/>
                    <a:pt x="3" y="29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9" y="6"/>
                    <a:pt x="19" y="0"/>
                    <a:pt x="29" y="3"/>
                  </a:cubicBezTo>
                  <a:cubicBezTo>
                    <a:pt x="40" y="5"/>
                    <a:pt x="46" y="16"/>
                    <a:pt x="43" y="26"/>
                  </a:cubicBezTo>
                  <a:lnTo>
                    <a:pt x="40" y="38"/>
                  </a:lnTo>
                  <a:close/>
                </a:path>
              </a:pathLst>
            </a:custGeom>
            <a:solidFill>
              <a:srgbClr val="329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Oval 80"/>
            <p:cNvSpPr>
              <a:spLocks noChangeArrowheads="1"/>
            </p:cNvSpPr>
            <p:nvPr/>
          </p:nvSpPr>
          <p:spPr bwMode="auto">
            <a:xfrm>
              <a:off x="6750050" y="3405188"/>
              <a:ext cx="101600" cy="103188"/>
            </a:xfrm>
            <a:prstGeom prst="ellipse">
              <a:avLst/>
            </a:pr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81"/>
            <p:cNvSpPr/>
            <p:nvPr/>
          </p:nvSpPr>
          <p:spPr bwMode="auto">
            <a:xfrm>
              <a:off x="5729288" y="1395413"/>
              <a:ext cx="2089150" cy="1595438"/>
            </a:xfrm>
            <a:custGeom>
              <a:avLst/>
              <a:gdLst>
                <a:gd name="T0" fmla="*/ 486 w 493"/>
                <a:gd name="T1" fmla="*/ 252 h 376"/>
                <a:gd name="T2" fmla="*/ 436 w 493"/>
                <a:gd name="T3" fmla="*/ 30 h 376"/>
                <a:gd name="T4" fmla="*/ 406 w 493"/>
                <a:gd name="T5" fmla="*/ 45 h 376"/>
                <a:gd name="T6" fmla="*/ 401 w 493"/>
                <a:gd name="T7" fmla="*/ 0 h 376"/>
                <a:gd name="T8" fmla="*/ 281 w 493"/>
                <a:gd name="T9" fmla="*/ 27 h 376"/>
                <a:gd name="T10" fmla="*/ 63 w 493"/>
                <a:gd name="T11" fmla="*/ 101 h 376"/>
                <a:gd name="T12" fmla="*/ 62 w 493"/>
                <a:gd name="T13" fmla="*/ 320 h 376"/>
                <a:gd name="T14" fmla="*/ 281 w 493"/>
                <a:gd name="T15" fmla="*/ 374 h 376"/>
                <a:gd name="T16" fmla="*/ 486 w 493"/>
                <a:gd name="T17" fmla="*/ 252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3" h="376">
                  <a:moveTo>
                    <a:pt x="486" y="252"/>
                  </a:moveTo>
                  <a:cubicBezTo>
                    <a:pt x="483" y="177"/>
                    <a:pt x="434" y="107"/>
                    <a:pt x="436" y="30"/>
                  </a:cubicBezTo>
                  <a:cubicBezTo>
                    <a:pt x="429" y="38"/>
                    <a:pt x="416" y="45"/>
                    <a:pt x="406" y="45"/>
                  </a:cubicBezTo>
                  <a:cubicBezTo>
                    <a:pt x="405" y="31"/>
                    <a:pt x="409" y="12"/>
                    <a:pt x="401" y="0"/>
                  </a:cubicBezTo>
                  <a:cubicBezTo>
                    <a:pt x="367" y="20"/>
                    <a:pt x="320" y="24"/>
                    <a:pt x="281" y="27"/>
                  </a:cubicBezTo>
                  <a:cubicBezTo>
                    <a:pt x="203" y="34"/>
                    <a:pt x="117" y="39"/>
                    <a:pt x="63" y="101"/>
                  </a:cubicBezTo>
                  <a:cubicBezTo>
                    <a:pt x="15" y="157"/>
                    <a:pt x="0" y="248"/>
                    <a:pt x="62" y="320"/>
                  </a:cubicBezTo>
                  <a:cubicBezTo>
                    <a:pt x="110" y="375"/>
                    <a:pt x="200" y="372"/>
                    <a:pt x="281" y="374"/>
                  </a:cubicBezTo>
                  <a:cubicBezTo>
                    <a:pt x="371" y="376"/>
                    <a:pt x="493" y="374"/>
                    <a:pt x="486" y="252"/>
                  </a:cubicBezTo>
                </a:path>
              </a:pathLst>
            </a:custGeom>
            <a:solidFill>
              <a:srgbClr val="A36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82"/>
            <p:cNvSpPr/>
            <p:nvPr/>
          </p:nvSpPr>
          <p:spPr bwMode="auto">
            <a:xfrm>
              <a:off x="6351588" y="2981325"/>
              <a:ext cx="928688" cy="666750"/>
            </a:xfrm>
            <a:custGeom>
              <a:avLst/>
              <a:gdLst>
                <a:gd name="T0" fmla="*/ 219 w 219"/>
                <a:gd name="T1" fmla="*/ 157 h 157"/>
                <a:gd name="T2" fmla="*/ 90 w 219"/>
                <a:gd name="T3" fmla="*/ 13 h 157"/>
                <a:gd name="T4" fmla="*/ 0 w 219"/>
                <a:gd name="T5" fmla="*/ 157 h 157"/>
                <a:gd name="T6" fmla="*/ 219 w 219"/>
                <a:gd name="T7" fmla="*/ 15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9" h="157">
                  <a:moveTo>
                    <a:pt x="219" y="157"/>
                  </a:moveTo>
                  <a:cubicBezTo>
                    <a:pt x="204" y="80"/>
                    <a:pt x="172" y="0"/>
                    <a:pt x="90" y="13"/>
                  </a:cubicBezTo>
                  <a:cubicBezTo>
                    <a:pt x="21" y="24"/>
                    <a:pt x="6" y="97"/>
                    <a:pt x="0" y="157"/>
                  </a:cubicBezTo>
                  <a:lnTo>
                    <a:pt x="219" y="157"/>
                  </a:lnTo>
                  <a:close/>
                </a:path>
              </a:pathLst>
            </a:custGeom>
            <a:solidFill>
              <a:srgbClr val="E5D8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83"/>
            <p:cNvSpPr/>
            <p:nvPr/>
          </p:nvSpPr>
          <p:spPr bwMode="auto">
            <a:xfrm>
              <a:off x="5856288" y="2303463"/>
              <a:ext cx="347663" cy="342900"/>
            </a:xfrm>
            <a:custGeom>
              <a:avLst/>
              <a:gdLst>
                <a:gd name="T0" fmla="*/ 82 w 82"/>
                <a:gd name="T1" fmla="*/ 38 h 81"/>
                <a:gd name="T2" fmla="*/ 25 w 82"/>
                <a:gd name="T3" fmla="*/ 2 h 81"/>
                <a:gd name="T4" fmla="*/ 8 w 82"/>
                <a:gd name="T5" fmla="*/ 43 h 81"/>
                <a:gd name="T6" fmla="*/ 60 w 82"/>
                <a:gd name="T7" fmla="*/ 81 h 81"/>
                <a:gd name="T8" fmla="*/ 82 w 82"/>
                <a:gd name="T9" fmla="*/ 3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81">
                  <a:moveTo>
                    <a:pt x="82" y="38"/>
                  </a:moveTo>
                  <a:cubicBezTo>
                    <a:pt x="74" y="21"/>
                    <a:pt x="44" y="0"/>
                    <a:pt x="25" y="2"/>
                  </a:cubicBezTo>
                  <a:cubicBezTo>
                    <a:pt x="4" y="5"/>
                    <a:pt x="0" y="26"/>
                    <a:pt x="8" y="43"/>
                  </a:cubicBezTo>
                  <a:cubicBezTo>
                    <a:pt x="17" y="62"/>
                    <a:pt x="42" y="71"/>
                    <a:pt x="60" y="81"/>
                  </a:cubicBezTo>
                  <a:lnTo>
                    <a:pt x="82" y="38"/>
                  </a:lnTo>
                  <a:close/>
                </a:path>
              </a:pathLst>
            </a:custGeom>
            <a:solidFill>
              <a:srgbClr val="E8A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84"/>
            <p:cNvSpPr/>
            <p:nvPr/>
          </p:nvSpPr>
          <p:spPr bwMode="auto">
            <a:xfrm>
              <a:off x="7377113" y="2230438"/>
              <a:ext cx="474663" cy="423863"/>
            </a:xfrm>
            <a:custGeom>
              <a:avLst/>
              <a:gdLst>
                <a:gd name="T0" fmla="*/ 11 w 112"/>
                <a:gd name="T1" fmla="*/ 72 h 100"/>
                <a:gd name="T2" fmla="*/ 83 w 112"/>
                <a:gd name="T3" fmla="*/ 28 h 100"/>
                <a:gd name="T4" fmla="*/ 34 w 112"/>
                <a:gd name="T5" fmla="*/ 100 h 100"/>
                <a:gd name="T6" fmla="*/ 11 w 112"/>
                <a:gd name="T7" fmla="*/ 7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" h="100">
                  <a:moveTo>
                    <a:pt x="11" y="72"/>
                  </a:moveTo>
                  <a:cubicBezTo>
                    <a:pt x="0" y="52"/>
                    <a:pt x="61" y="0"/>
                    <a:pt x="83" y="28"/>
                  </a:cubicBezTo>
                  <a:cubicBezTo>
                    <a:pt x="112" y="66"/>
                    <a:pt x="30" y="92"/>
                    <a:pt x="34" y="100"/>
                  </a:cubicBezTo>
                  <a:lnTo>
                    <a:pt x="11" y="72"/>
                  </a:lnTo>
                  <a:close/>
                </a:path>
              </a:pathLst>
            </a:custGeom>
            <a:solidFill>
              <a:srgbClr val="E8A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85"/>
            <p:cNvSpPr/>
            <p:nvPr/>
          </p:nvSpPr>
          <p:spPr bwMode="auto">
            <a:xfrm>
              <a:off x="5983288" y="1857375"/>
              <a:ext cx="1665288" cy="1311275"/>
            </a:xfrm>
            <a:custGeom>
              <a:avLst/>
              <a:gdLst>
                <a:gd name="T0" fmla="*/ 67 w 393"/>
                <a:gd name="T1" fmla="*/ 52 h 309"/>
                <a:gd name="T2" fmla="*/ 202 w 393"/>
                <a:gd name="T3" fmla="*/ 1 h 309"/>
                <a:gd name="T4" fmla="*/ 361 w 393"/>
                <a:gd name="T5" fmla="*/ 81 h 309"/>
                <a:gd name="T6" fmla="*/ 337 w 393"/>
                <a:gd name="T7" fmla="*/ 243 h 309"/>
                <a:gd name="T8" fmla="*/ 43 w 393"/>
                <a:gd name="T9" fmla="*/ 221 h 309"/>
                <a:gd name="T10" fmla="*/ 67 w 393"/>
                <a:gd name="T11" fmla="*/ 52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3" h="309">
                  <a:moveTo>
                    <a:pt x="67" y="52"/>
                  </a:moveTo>
                  <a:cubicBezTo>
                    <a:pt x="100" y="20"/>
                    <a:pt x="149" y="0"/>
                    <a:pt x="202" y="1"/>
                  </a:cubicBezTo>
                  <a:cubicBezTo>
                    <a:pt x="266" y="3"/>
                    <a:pt x="329" y="33"/>
                    <a:pt x="361" y="81"/>
                  </a:cubicBezTo>
                  <a:cubicBezTo>
                    <a:pt x="393" y="130"/>
                    <a:pt x="387" y="202"/>
                    <a:pt x="337" y="243"/>
                  </a:cubicBezTo>
                  <a:cubicBezTo>
                    <a:pt x="256" y="309"/>
                    <a:pt x="101" y="296"/>
                    <a:pt x="43" y="221"/>
                  </a:cubicBezTo>
                  <a:cubicBezTo>
                    <a:pt x="0" y="165"/>
                    <a:pt x="19" y="96"/>
                    <a:pt x="67" y="52"/>
                  </a:cubicBezTo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86"/>
            <p:cNvSpPr/>
            <p:nvPr/>
          </p:nvSpPr>
          <p:spPr bwMode="auto">
            <a:xfrm>
              <a:off x="6351588" y="2281238"/>
              <a:ext cx="369888" cy="301625"/>
            </a:xfrm>
            <a:custGeom>
              <a:avLst/>
              <a:gdLst>
                <a:gd name="T0" fmla="*/ 52 w 87"/>
                <a:gd name="T1" fmla="*/ 10 h 71"/>
                <a:gd name="T2" fmla="*/ 59 w 87"/>
                <a:gd name="T3" fmla="*/ 13 h 71"/>
                <a:gd name="T4" fmla="*/ 34 w 87"/>
                <a:gd name="T5" fmla="*/ 60 h 71"/>
                <a:gd name="T6" fmla="*/ 52 w 87"/>
                <a:gd name="T7" fmla="*/ 1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" h="71">
                  <a:moveTo>
                    <a:pt x="52" y="10"/>
                  </a:moveTo>
                  <a:cubicBezTo>
                    <a:pt x="54" y="10"/>
                    <a:pt x="56" y="11"/>
                    <a:pt x="59" y="13"/>
                  </a:cubicBezTo>
                  <a:cubicBezTo>
                    <a:pt x="87" y="31"/>
                    <a:pt x="65" y="71"/>
                    <a:pt x="34" y="60"/>
                  </a:cubicBezTo>
                  <a:cubicBezTo>
                    <a:pt x="0" y="48"/>
                    <a:pt x="22" y="0"/>
                    <a:pt x="52" y="1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87"/>
            <p:cNvSpPr/>
            <p:nvPr/>
          </p:nvSpPr>
          <p:spPr bwMode="auto">
            <a:xfrm>
              <a:off x="6915150" y="2286000"/>
              <a:ext cx="368300" cy="301625"/>
            </a:xfrm>
            <a:custGeom>
              <a:avLst/>
              <a:gdLst>
                <a:gd name="T0" fmla="*/ 52 w 87"/>
                <a:gd name="T1" fmla="*/ 10 h 71"/>
                <a:gd name="T2" fmla="*/ 59 w 87"/>
                <a:gd name="T3" fmla="*/ 13 h 71"/>
                <a:gd name="T4" fmla="*/ 35 w 87"/>
                <a:gd name="T5" fmla="*/ 60 h 71"/>
                <a:gd name="T6" fmla="*/ 52 w 87"/>
                <a:gd name="T7" fmla="*/ 1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" h="71">
                  <a:moveTo>
                    <a:pt x="52" y="10"/>
                  </a:moveTo>
                  <a:cubicBezTo>
                    <a:pt x="54" y="10"/>
                    <a:pt x="57" y="11"/>
                    <a:pt x="59" y="13"/>
                  </a:cubicBezTo>
                  <a:cubicBezTo>
                    <a:pt x="87" y="31"/>
                    <a:pt x="65" y="71"/>
                    <a:pt x="35" y="60"/>
                  </a:cubicBezTo>
                  <a:cubicBezTo>
                    <a:pt x="0" y="48"/>
                    <a:pt x="22" y="0"/>
                    <a:pt x="52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88"/>
            <p:cNvSpPr/>
            <p:nvPr/>
          </p:nvSpPr>
          <p:spPr bwMode="auto">
            <a:xfrm>
              <a:off x="6661150" y="2701925"/>
              <a:ext cx="330200" cy="173038"/>
            </a:xfrm>
            <a:custGeom>
              <a:avLst/>
              <a:gdLst>
                <a:gd name="T0" fmla="*/ 63 w 78"/>
                <a:gd name="T1" fmla="*/ 7 h 41"/>
                <a:gd name="T2" fmla="*/ 15 w 78"/>
                <a:gd name="T3" fmla="*/ 8 h 41"/>
                <a:gd name="T4" fmla="*/ 5 w 78"/>
                <a:gd name="T5" fmla="*/ 15 h 41"/>
                <a:gd name="T6" fmla="*/ 74 w 78"/>
                <a:gd name="T7" fmla="*/ 12 h 41"/>
                <a:gd name="T8" fmla="*/ 63 w 78"/>
                <a:gd name="T9" fmla="*/ 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41">
                  <a:moveTo>
                    <a:pt x="63" y="7"/>
                  </a:moveTo>
                  <a:cubicBezTo>
                    <a:pt x="52" y="27"/>
                    <a:pt x="29" y="22"/>
                    <a:pt x="15" y="8"/>
                  </a:cubicBezTo>
                  <a:cubicBezTo>
                    <a:pt x="10" y="2"/>
                    <a:pt x="0" y="10"/>
                    <a:pt x="5" y="15"/>
                  </a:cubicBezTo>
                  <a:cubicBezTo>
                    <a:pt x="26" y="37"/>
                    <a:pt x="59" y="41"/>
                    <a:pt x="74" y="12"/>
                  </a:cubicBezTo>
                  <a:cubicBezTo>
                    <a:pt x="78" y="5"/>
                    <a:pt x="66" y="0"/>
                    <a:pt x="63" y="7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89"/>
            <p:cNvSpPr/>
            <p:nvPr/>
          </p:nvSpPr>
          <p:spPr bwMode="auto">
            <a:xfrm>
              <a:off x="6470650" y="2366963"/>
              <a:ext cx="139700" cy="127000"/>
            </a:xfrm>
            <a:custGeom>
              <a:avLst/>
              <a:gdLst>
                <a:gd name="T0" fmla="*/ 21 w 33"/>
                <a:gd name="T1" fmla="*/ 5 h 30"/>
                <a:gd name="T2" fmla="*/ 12 w 33"/>
                <a:gd name="T3" fmla="*/ 24 h 30"/>
                <a:gd name="T4" fmla="*/ 21 w 33"/>
                <a:gd name="T5" fmla="*/ 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30">
                  <a:moveTo>
                    <a:pt x="21" y="5"/>
                  </a:moveTo>
                  <a:cubicBezTo>
                    <a:pt x="8" y="0"/>
                    <a:pt x="0" y="19"/>
                    <a:pt x="12" y="24"/>
                  </a:cubicBezTo>
                  <a:cubicBezTo>
                    <a:pt x="24" y="30"/>
                    <a:pt x="33" y="11"/>
                    <a:pt x="21" y="5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90"/>
            <p:cNvSpPr/>
            <p:nvPr/>
          </p:nvSpPr>
          <p:spPr bwMode="auto">
            <a:xfrm>
              <a:off x="7016750" y="2357438"/>
              <a:ext cx="144463" cy="131763"/>
            </a:xfrm>
            <a:custGeom>
              <a:avLst/>
              <a:gdLst>
                <a:gd name="T0" fmla="*/ 21 w 34"/>
                <a:gd name="T1" fmla="*/ 6 h 31"/>
                <a:gd name="T2" fmla="*/ 13 w 34"/>
                <a:gd name="T3" fmla="*/ 25 h 31"/>
                <a:gd name="T4" fmla="*/ 21 w 34"/>
                <a:gd name="T5" fmla="*/ 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31">
                  <a:moveTo>
                    <a:pt x="21" y="6"/>
                  </a:moveTo>
                  <a:cubicBezTo>
                    <a:pt x="9" y="0"/>
                    <a:pt x="0" y="20"/>
                    <a:pt x="13" y="25"/>
                  </a:cubicBezTo>
                  <a:cubicBezTo>
                    <a:pt x="25" y="31"/>
                    <a:pt x="34" y="11"/>
                    <a:pt x="21" y="6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Rectangle 91"/>
            <p:cNvSpPr>
              <a:spLocks noChangeArrowheads="1"/>
            </p:cNvSpPr>
            <p:nvPr/>
          </p:nvSpPr>
          <p:spPr bwMode="auto">
            <a:xfrm>
              <a:off x="6267450" y="2540000"/>
              <a:ext cx="342900" cy="212725"/>
            </a:xfrm>
            <a:prstGeom prst="rect">
              <a:avLst/>
            </a:pr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92"/>
            <p:cNvSpPr/>
            <p:nvPr/>
          </p:nvSpPr>
          <p:spPr bwMode="auto">
            <a:xfrm>
              <a:off x="7026275" y="2613025"/>
              <a:ext cx="358775" cy="198438"/>
            </a:xfrm>
            <a:custGeom>
              <a:avLst/>
              <a:gdLst>
                <a:gd name="T0" fmla="*/ 42 w 85"/>
                <a:gd name="T1" fmla="*/ 0 h 47"/>
                <a:gd name="T2" fmla="*/ 33 w 85"/>
                <a:gd name="T3" fmla="*/ 44 h 47"/>
                <a:gd name="T4" fmla="*/ 45 w 85"/>
                <a:gd name="T5" fmla="*/ 47 h 47"/>
                <a:gd name="T6" fmla="*/ 58 w 85"/>
                <a:gd name="T7" fmla="*/ 4 h 47"/>
                <a:gd name="T8" fmla="*/ 42 w 85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47">
                  <a:moveTo>
                    <a:pt x="42" y="0"/>
                  </a:moveTo>
                  <a:cubicBezTo>
                    <a:pt x="17" y="0"/>
                    <a:pt x="0" y="32"/>
                    <a:pt x="33" y="44"/>
                  </a:cubicBezTo>
                  <a:cubicBezTo>
                    <a:pt x="37" y="46"/>
                    <a:pt x="41" y="47"/>
                    <a:pt x="45" y="47"/>
                  </a:cubicBezTo>
                  <a:cubicBezTo>
                    <a:pt x="68" y="47"/>
                    <a:pt x="85" y="19"/>
                    <a:pt x="58" y="4"/>
                  </a:cubicBezTo>
                  <a:cubicBezTo>
                    <a:pt x="53" y="1"/>
                    <a:pt x="48" y="0"/>
                    <a:pt x="42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93"/>
            <p:cNvSpPr/>
            <p:nvPr/>
          </p:nvSpPr>
          <p:spPr bwMode="auto">
            <a:xfrm>
              <a:off x="6711950" y="2413000"/>
              <a:ext cx="207963" cy="271463"/>
            </a:xfrm>
            <a:custGeom>
              <a:avLst/>
              <a:gdLst>
                <a:gd name="T0" fmla="*/ 30 w 49"/>
                <a:gd name="T1" fmla="*/ 2 h 64"/>
                <a:gd name="T2" fmla="*/ 25 w 49"/>
                <a:gd name="T3" fmla="*/ 1 h 64"/>
                <a:gd name="T4" fmla="*/ 28 w 49"/>
                <a:gd name="T5" fmla="*/ 57 h 64"/>
                <a:gd name="T6" fmla="*/ 30 w 49"/>
                <a:gd name="T7" fmla="*/ 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64">
                  <a:moveTo>
                    <a:pt x="30" y="2"/>
                  </a:moveTo>
                  <a:cubicBezTo>
                    <a:pt x="28" y="1"/>
                    <a:pt x="27" y="0"/>
                    <a:pt x="25" y="1"/>
                  </a:cubicBezTo>
                  <a:cubicBezTo>
                    <a:pt x="14" y="3"/>
                    <a:pt x="0" y="64"/>
                    <a:pt x="28" y="57"/>
                  </a:cubicBezTo>
                  <a:cubicBezTo>
                    <a:pt x="49" y="52"/>
                    <a:pt x="41" y="11"/>
                    <a:pt x="30" y="2"/>
                  </a:cubicBezTo>
                  <a:close/>
                </a:path>
              </a:pathLst>
            </a:custGeom>
            <a:solidFill>
              <a:srgbClr val="F28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94"/>
            <p:cNvSpPr/>
            <p:nvPr/>
          </p:nvSpPr>
          <p:spPr bwMode="auto">
            <a:xfrm>
              <a:off x="6432550" y="2166938"/>
              <a:ext cx="127000" cy="106363"/>
            </a:xfrm>
            <a:custGeom>
              <a:avLst/>
              <a:gdLst>
                <a:gd name="T0" fmla="*/ 29 w 30"/>
                <a:gd name="T1" fmla="*/ 11 h 25"/>
                <a:gd name="T2" fmla="*/ 20 w 30"/>
                <a:gd name="T3" fmla="*/ 0 h 25"/>
                <a:gd name="T4" fmla="*/ 11 w 30"/>
                <a:gd name="T5" fmla="*/ 2 h 25"/>
                <a:gd name="T6" fmla="*/ 5 w 30"/>
                <a:gd name="T7" fmla="*/ 6 h 25"/>
                <a:gd name="T8" fmla="*/ 4 w 30"/>
                <a:gd name="T9" fmla="*/ 20 h 25"/>
                <a:gd name="T10" fmla="*/ 19 w 30"/>
                <a:gd name="T11" fmla="*/ 22 h 25"/>
                <a:gd name="T12" fmla="*/ 21 w 30"/>
                <a:gd name="T13" fmla="*/ 20 h 25"/>
                <a:gd name="T14" fmla="*/ 21 w 30"/>
                <a:gd name="T15" fmla="*/ 20 h 25"/>
                <a:gd name="T16" fmla="*/ 29 w 30"/>
                <a:gd name="T17" fmla="*/ 1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25">
                  <a:moveTo>
                    <a:pt x="29" y="11"/>
                  </a:moveTo>
                  <a:cubicBezTo>
                    <a:pt x="30" y="6"/>
                    <a:pt x="25" y="0"/>
                    <a:pt x="20" y="0"/>
                  </a:cubicBezTo>
                  <a:cubicBezTo>
                    <a:pt x="17" y="0"/>
                    <a:pt x="14" y="0"/>
                    <a:pt x="11" y="2"/>
                  </a:cubicBezTo>
                  <a:cubicBezTo>
                    <a:pt x="9" y="3"/>
                    <a:pt x="7" y="4"/>
                    <a:pt x="5" y="6"/>
                  </a:cubicBezTo>
                  <a:cubicBezTo>
                    <a:pt x="1" y="9"/>
                    <a:pt x="0" y="16"/>
                    <a:pt x="4" y="20"/>
                  </a:cubicBezTo>
                  <a:cubicBezTo>
                    <a:pt x="8" y="25"/>
                    <a:pt x="14" y="25"/>
                    <a:pt x="19" y="22"/>
                  </a:cubicBezTo>
                  <a:cubicBezTo>
                    <a:pt x="19" y="21"/>
                    <a:pt x="20" y="21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5" y="19"/>
                    <a:pt x="29" y="16"/>
                    <a:pt x="29" y="11"/>
                  </a:cubicBezTo>
                  <a:close/>
                </a:path>
              </a:pathLst>
            </a:cu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95"/>
            <p:cNvSpPr/>
            <p:nvPr/>
          </p:nvSpPr>
          <p:spPr bwMode="auto">
            <a:xfrm>
              <a:off x="7077075" y="2159000"/>
              <a:ext cx="185738" cy="152400"/>
            </a:xfrm>
            <a:custGeom>
              <a:avLst/>
              <a:gdLst>
                <a:gd name="T0" fmla="*/ 30 w 44"/>
                <a:gd name="T1" fmla="*/ 8 h 36"/>
                <a:gd name="T2" fmla="*/ 24 w 44"/>
                <a:gd name="T3" fmla="*/ 5 h 36"/>
                <a:gd name="T4" fmla="*/ 14 w 44"/>
                <a:gd name="T5" fmla="*/ 1 h 36"/>
                <a:gd name="T6" fmla="*/ 10 w 44"/>
                <a:gd name="T7" fmla="*/ 22 h 36"/>
                <a:gd name="T8" fmla="*/ 30 w 44"/>
                <a:gd name="T9" fmla="*/ 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36">
                  <a:moveTo>
                    <a:pt x="30" y="8"/>
                  </a:moveTo>
                  <a:cubicBezTo>
                    <a:pt x="28" y="7"/>
                    <a:pt x="26" y="6"/>
                    <a:pt x="24" y="5"/>
                  </a:cubicBezTo>
                  <a:cubicBezTo>
                    <a:pt x="21" y="3"/>
                    <a:pt x="18" y="2"/>
                    <a:pt x="14" y="1"/>
                  </a:cubicBezTo>
                  <a:cubicBezTo>
                    <a:pt x="0" y="0"/>
                    <a:pt x="3" y="14"/>
                    <a:pt x="10" y="22"/>
                  </a:cubicBezTo>
                  <a:cubicBezTo>
                    <a:pt x="23" y="36"/>
                    <a:pt x="44" y="18"/>
                    <a:pt x="30" y="8"/>
                  </a:cubicBezTo>
                  <a:close/>
                </a:path>
              </a:pathLst>
            </a:cu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96"/>
            <p:cNvSpPr/>
            <p:nvPr/>
          </p:nvSpPr>
          <p:spPr bwMode="auto">
            <a:xfrm>
              <a:off x="6097588" y="1670050"/>
              <a:ext cx="1304925" cy="522288"/>
            </a:xfrm>
            <a:custGeom>
              <a:avLst/>
              <a:gdLst>
                <a:gd name="T0" fmla="*/ 299 w 308"/>
                <a:gd name="T1" fmla="*/ 26 h 123"/>
                <a:gd name="T2" fmla="*/ 181 w 308"/>
                <a:gd name="T3" fmla="*/ 4 h 123"/>
                <a:gd name="T4" fmla="*/ 19 w 308"/>
                <a:gd name="T5" fmla="*/ 56 h 123"/>
                <a:gd name="T6" fmla="*/ 14 w 308"/>
                <a:gd name="T7" fmla="*/ 53 h 123"/>
                <a:gd name="T8" fmla="*/ 0 w 308"/>
                <a:gd name="T9" fmla="*/ 123 h 123"/>
                <a:gd name="T10" fmla="*/ 127 w 308"/>
                <a:gd name="T11" fmla="*/ 110 h 123"/>
                <a:gd name="T12" fmla="*/ 238 w 308"/>
                <a:gd name="T13" fmla="*/ 99 h 123"/>
                <a:gd name="T14" fmla="*/ 299 w 308"/>
                <a:gd name="T15" fmla="*/ 26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8" h="123">
                  <a:moveTo>
                    <a:pt x="299" y="26"/>
                  </a:moveTo>
                  <a:cubicBezTo>
                    <a:pt x="291" y="0"/>
                    <a:pt x="203" y="5"/>
                    <a:pt x="181" y="4"/>
                  </a:cubicBezTo>
                  <a:cubicBezTo>
                    <a:pt x="132" y="2"/>
                    <a:pt x="55" y="20"/>
                    <a:pt x="19" y="56"/>
                  </a:cubicBezTo>
                  <a:cubicBezTo>
                    <a:pt x="18" y="54"/>
                    <a:pt x="16" y="53"/>
                    <a:pt x="14" y="5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22" y="77"/>
                    <a:pt x="91" y="105"/>
                    <a:pt x="127" y="110"/>
                  </a:cubicBezTo>
                  <a:cubicBezTo>
                    <a:pt x="164" y="115"/>
                    <a:pt x="203" y="115"/>
                    <a:pt x="238" y="99"/>
                  </a:cubicBezTo>
                  <a:cubicBezTo>
                    <a:pt x="258" y="90"/>
                    <a:pt x="308" y="55"/>
                    <a:pt x="299" y="26"/>
                  </a:cubicBezTo>
                  <a:close/>
                </a:path>
              </a:pathLst>
            </a:custGeom>
            <a:solidFill>
              <a:srgbClr val="A36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97"/>
            <p:cNvSpPr/>
            <p:nvPr/>
          </p:nvSpPr>
          <p:spPr bwMode="auto">
            <a:xfrm>
              <a:off x="6115050" y="3036888"/>
              <a:ext cx="449263" cy="611188"/>
            </a:xfrm>
            <a:custGeom>
              <a:avLst/>
              <a:gdLst>
                <a:gd name="T0" fmla="*/ 106 w 106"/>
                <a:gd name="T1" fmla="*/ 0 h 144"/>
                <a:gd name="T2" fmla="*/ 57 w 106"/>
                <a:gd name="T3" fmla="*/ 144 h 144"/>
                <a:gd name="T4" fmla="*/ 0 w 106"/>
                <a:gd name="T5" fmla="*/ 144 h 144"/>
                <a:gd name="T6" fmla="*/ 106 w 106"/>
                <a:gd name="T7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" h="144">
                  <a:moveTo>
                    <a:pt x="106" y="0"/>
                  </a:moveTo>
                  <a:cubicBezTo>
                    <a:pt x="106" y="0"/>
                    <a:pt x="68" y="67"/>
                    <a:pt x="57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144"/>
                    <a:pt x="18" y="32"/>
                    <a:pt x="106" y="0"/>
                  </a:cubicBezTo>
                  <a:close/>
                </a:path>
              </a:pathLst>
            </a:custGeom>
            <a:solidFill>
              <a:srgbClr val="C9B6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98"/>
            <p:cNvSpPr/>
            <p:nvPr/>
          </p:nvSpPr>
          <p:spPr bwMode="auto">
            <a:xfrm>
              <a:off x="6996113" y="3057525"/>
              <a:ext cx="461963" cy="590550"/>
            </a:xfrm>
            <a:custGeom>
              <a:avLst/>
              <a:gdLst>
                <a:gd name="T0" fmla="*/ 0 w 109"/>
                <a:gd name="T1" fmla="*/ 0 h 139"/>
                <a:gd name="T2" fmla="*/ 67 w 109"/>
                <a:gd name="T3" fmla="*/ 139 h 139"/>
                <a:gd name="T4" fmla="*/ 109 w 109"/>
                <a:gd name="T5" fmla="*/ 111 h 139"/>
                <a:gd name="T6" fmla="*/ 0 w 109"/>
                <a:gd name="T7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39">
                  <a:moveTo>
                    <a:pt x="0" y="0"/>
                  </a:moveTo>
                  <a:cubicBezTo>
                    <a:pt x="0" y="0"/>
                    <a:pt x="59" y="51"/>
                    <a:pt x="67" y="139"/>
                  </a:cubicBezTo>
                  <a:cubicBezTo>
                    <a:pt x="67" y="139"/>
                    <a:pt x="93" y="135"/>
                    <a:pt x="109" y="111"/>
                  </a:cubicBezTo>
                  <a:cubicBezTo>
                    <a:pt x="109" y="111"/>
                    <a:pt x="98" y="22"/>
                    <a:pt x="0" y="0"/>
                  </a:cubicBezTo>
                  <a:close/>
                </a:path>
              </a:pathLst>
            </a:custGeom>
            <a:solidFill>
              <a:srgbClr val="C9B6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99"/>
            <p:cNvSpPr/>
            <p:nvPr/>
          </p:nvSpPr>
          <p:spPr bwMode="auto">
            <a:xfrm>
              <a:off x="6351588" y="3024188"/>
              <a:ext cx="923925" cy="296863"/>
            </a:xfrm>
            <a:custGeom>
              <a:avLst/>
              <a:gdLst>
                <a:gd name="T0" fmla="*/ 454 w 582"/>
                <a:gd name="T1" fmla="*/ 16 h 187"/>
                <a:gd name="T2" fmla="*/ 99 w 582"/>
                <a:gd name="T3" fmla="*/ 0 h 187"/>
                <a:gd name="T4" fmla="*/ 0 w 582"/>
                <a:gd name="T5" fmla="*/ 80 h 187"/>
                <a:gd name="T6" fmla="*/ 198 w 582"/>
                <a:gd name="T7" fmla="*/ 182 h 187"/>
                <a:gd name="T8" fmla="*/ 281 w 582"/>
                <a:gd name="T9" fmla="*/ 19 h 187"/>
                <a:gd name="T10" fmla="*/ 374 w 582"/>
                <a:gd name="T11" fmla="*/ 187 h 187"/>
                <a:gd name="T12" fmla="*/ 582 w 582"/>
                <a:gd name="T13" fmla="*/ 93 h 187"/>
                <a:gd name="T14" fmla="*/ 454 w 582"/>
                <a:gd name="T15" fmla="*/ 1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2" h="187">
                  <a:moveTo>
                    <a:pt x="454" y="16"/>
                  </a:moveTo>
                  <a:lnTo>
                    <a:pt x="99" y="0"/>
                  </a:lnTo>
                  <a:lnTo>
                    <a:pt x="0" y="80"/>
                  </a:lnTo>
                  <a:lnTo>
                    <a:pt x="198" y="182"/>
                  </a:lnTo>
                  <a:lnTo>
                    <a:pt x="281" y="19"/>
                  </a:lnTo>
                  <a:lnTo>
                    <a:pt x="374" y="187"/>
                  </a:lnTo>
                  <a:lnTo>
                    <a:pt x="582" y="93"/>
                  </a:lnTo>
                  <a:lnTo>
                    <a:pt x="454" y="16"/>
                  </a:lnTo>
                  <a:close/>
                </a:path>
              </a:pathLst>
            </a:custGeom>
            <a:solidFill>
              <a:srgbClr val="F9F0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Oval 100"/>
            <p:cNvSpPr>
              <a:spLocks noChangeArrowheads="1"/>
            </p:cNvSpPr>
            <p:nvPr/>
          </p:nvSpPr>
          <p:spPr bwMode="auto">
            <a:xfrm>
              <a:off x="6750050" y="3189288"/>
              <a:ext cx="101600" cy="101600"/>
            </a:xfrm>
            <a:prstGeom prst="ellipse">
              <a:avLst/>
            </a:pr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Oval 101"/>
            <p:cNvSpPr>
              <a:spLocks noChangeArrowheads="1"/>
            </p:cNvSpPr>
            <p:nvPr/>
          </p:nvSpPr>
          <p:spPr bwMode="auto">
            <a:xfrm>
              <a:off x="6750050" y="3392488"/>
              <a:ext cx="101600" cy="101600"/>
            </a:xfrm>
            <a:prstGeom prst="ellipse">
              <a:avLst/>
            </a:pr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102"/>
            <p:cNvSpPr/>
            <p:nvPr/>
          </p:nvSpPr>
          <p:spPr bwMode="auto">
            <a:xfrm>
              <a:off x="6605588" y="2986088"/>
              <a:ext cx="411163" cy="258763"/>
            </a:xfrm>
            <a:custGeom>
              <a:avLst/>
              <a:gdLst>
                <a:gd name="T0" fmla="*/ 134 w 259"/>
                <a:gd name="T1" fmla="*/ 51 h 163"/>
                <a:gd name="T2" fmla="*/ 0 w 259"/>
                <a:gd name="T3" fmla="*/ 0 h 163"/>
                <a:gd name="T4" fmla="*/ 0 w 259"/>
                <a:gd name="T5" fmla="*/ 157 h 163"/>
                <a:gd name="T6" fmla="*/ 129 w 259"/>
                <a:gd name="T7" fmla="*/ 115 h 163"/>
                <a:gd name="T8" fmla="*/ 251 w 259"/>
                <a:gd name="T9" fmla="*/ 163 h 163"/>
                <a:gd name="T10" fmla="*/ 259 w 259"/>
                <a:gd name="T11" fmla="*/ 16 h 163"/>
                <a:gd name="T12" fmla="*/ 134 w 259"/>
                <a:gd name="T13" fmla="*/ 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9" h="163">
                  <a:moveTo>
                    <a:pt x="134" y="51"/>
                  </a:moveTo>
                  <a:lnTo>
                    <a:pt x="0" y="0"/>
                  </a:lnTo>
                  <a:lnTo>
                    <a:pt x="0" y="157"/>
                  </a:lnTo>
                  <a:lnTo>
                    <a:pt x="129" y="115"/>
                  </a:lnTo>
                  <a:lnTo>
                    <a:pt x="251" y="163"/>
                  </a:lnTo>
                  <a:lnTo>
                    <a:pt x="259" y="16"/>
                  </a:lnTo>
                  <a:lnTo>
                    <a:pt x="134" y="51"/>
                  </a:lnTo>
                  <a:close/>
                </a:path>
              </a:pathLst>
            </a:custGeom>
            <a:solidFill>
              <a:srgbClr val="43AF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103"/>
            <p:cNvSpPr/>
            <p:nvPr/>
          </p:nvSpPr>
          <p:spPr bwMode="auto">
            <a:xfrm>
              <a:off x="6734175" y="3032125"/>
              <a:ext cx="139700" cy="169863"/>
            </a:xfrm>
            <a:custGeom>
              <a:avLst/>
              <a:gdLst>
                <a:gd name="T0" fmla="*/ 85 w 88"/>
                <a:gd name="T1" fmla="*/ 107 h 107"/>
                <a:gd name="T2" fmla="*/ 0 w 88"/>
                <a:gd name="T3" fmla="*/ 107 h 107"/>
                <a:gd name="T4" fmla="*/ 2 w 88"/>
                <a:gd name="T5" fmla="*/ 0 h 107"/>
                <a:gd name="T6" fmla="*/ 88 w 88"/>
                <a:gd name="T7" fmla="*/ 0 h 107"/>
                <a:gd name="T8" fmla="*/ 85 w 88"/>
                <a:gd name="T9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07">
                  <a:moveTo>
                    <a:pt x="85" y="107"/>
                  </a:moveTo>
                  <a:lnTo>
                    <a:pt x="0" y="107"/>
                  </a:lnTo>
                  <a:lnTo>
                    <a:pt x="2" y="0"/>
                  </a:lnTo>
                  <a:lnTo>
                    <a:pt x="88" y="0"/>
                  </a:lnTo>
                  <a:lnTo>
                    <a:pt x="85" y="107"/>
                  </a:lnTo>
                  <a:close/>
                </a:path>
              </a:pathLst>
            </a:custGeom>
            <a:solidFill>
              <a:srgbClr val="56D0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104"/>
            <p:cNvSpPr/>
            <p:nvPr/>
          </p:nvSpPr>
          <p:spPr bwMode="auto">
            <a:xfrm>
              <a:off x="9618663" y="2154238"/>
              <a:ext cx="292100" cy="339725"/>
            </a:xfrm>
            <a:custGeom>
              <a:avLst/>
              <a:gdLst>
                <a:gd name="T0" fmla="*/ 27 w 69"/>
                <a:gd name="T1" fmla="*/ 0 h 80"/>
                <a:gd name="T2" fmla="*/ 0 w 69"/>
                <a:gd name="T3" fmla="*/ 80 h 80"/>
                <a:gd name="T4" fmla="*/ 27 w 69"/>
                <a:gd name="T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80">
                  <a:moveTo>
                    <a:pt x="27" y="0"/>
                  </a:moveTo>
                  <a:cubicBezTo>
                    <a:pt x="69" y="6"/>
                    <a:pt x="33" y="79"/>
                    <a:pt x="0" y="80"/>
                  </a:cubicBezTo>
                  <a:lnTo>
                    <a:pt x="27" y="0"/>
                  </a:lnTo>
                  <a:close/>
                </a:path>
              </a:pathLst>
            </a:custGeom>
            <a:solidFill>
              <a:srgbClr val="E8A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105"/>
            <p:cNvSpPr/>
            <p:nvPr/>
          </p:nvSpPr>
          <p:spPr bwMode="auto">
            <a:xfrm>
              <a:off x="9334500" y="1593850"/>
              <a:ext cx="584200" cy="781050"/>
            </a:xfrm>
            <a:custGeom>
              <a:avLst/>
              <a:gdLst>
                <a:gd name="T0" fmla="*/ 42 w 138"/>
                <a:gd name="T1" fmla="*/ 18 h 184"/>
                <a:gd name="T2" fmla="*/ 66 w 138"/>
                <a:gd name="T3" fmla="*/ 90 h 184"/>
                <a:gd name="T4" fmla="*/ 97 w 138"/>
                <a:gd name="T5" fmla="*/ 89 h 184"/>
                <a:gd name="T6" fmla="*/ 61 w 138"/>
                <a:gd name="T7" fmla="*/ 184 h 184"/>
                <a:gd name="T8" fmla="*/ 0 w 138"/>
                <a:gd name="T9" fmla="*/ 41 h 184"/>
                <a:gd name="T10" fmla="*/ 42 w 138"/>
                <a:gd name="T11" fmla="*/ 1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8" h="184">
                  <a:moveTo>
                    <a:pt x="42" y="18"/>
                  </a:moveTo>
                  <a:cubicBezTo>
                    <a:pt x="65" y="31"/>
                    <a:pt x="76" y="66"/>
                    <a:pt x="66" y="90"/>
                  </a:cubicBezTo>
                  <a:cubicBezTo>
                    <a:pt x="75" y="84"/>
                    <a:pt x="87" y="83"/>
                    <a:pt x="97" y="89"/>
                  </a:cubicBezTo>
                  <a:cubicBezTo>
                    <a:pt x="138" y="115"/>
                    <a:pt x="76" y="167"/>
                    <a:pt x="61" y="184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1" y="22"/>
                    <a:pt x="12" y="0"/>
                    <a:pt x="42" y="18"/>
                  </a:cubicBezTo>
                  <a:close/>
                </a:path>
              </a:pathLst>
            </a:custGeom>
            <a:solidFill>
              <a:srgbClr val="B252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106"/>
            <p:cNvSpPr/>
            <p:nvPr/>
          </p:nvSpPr>
          <p:spPr bwMode="auto">
            <a:xfrm>
              <a:off x="8016875" y="1692275"/>
              <a:ext cx="1754188" cy="1400175"/>
            </a:xfrm>
            <a:custGeom>
              <a:avLst/>
              <a:gdLst>
                <a:gd name="T0" fmla="*/ 327 w 414"/>
                <a:gd name="T1" fmla="*/ 42 h 330"/>
                <a:gd name="T2" fmla="*/ 179 w 414"/>
                <a:gd name="T3" fmla="*/ 9 h 330"/>
                <a:gd name="T4" fmla="*/ 26 w 414"/>
                <a:gd name="T5" fmla="*/ 116 h 330"/>
                <a:gd name="T6" fmla="*/ 64 w 414"/>
                <a:gd name="T7" fmla="*/ 273 h 330"/>
                <a:gd name="T8" fmla="*/ 377 w 414"/>
                <a:gd name="T9" fmla="*/ 215 h 330"/>
                <a:gd name="T10" fmla="*/ 327 w 414"/>
                <a:gd name="T11" fmla="*/ 42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4" h="330">
                  <a:moveTo>
                    <a:pt x="327" y="42"/>
                  </a:moveTo>
                  <a:cubicBezTo>
                    <a:pt x="288" y="14"/>
                    <a:pt x="235" y="0"/>
                    <a:pt x="179" y="9"/>
                  </a:cubicBezTo>
                  <a:cubicBezTo>
                    <a:pt x="112" y="21"/>
                    <a:pt x="52" y="61"/>
                    <a:pt x="26" y="116"/>
                  </a:cubicBezTo>
                  <a:cubicBezTo>
                    <a:pt x="0" y="172"/>
                    <a:pt x="6" y="238"/>
                    <a:pt x="64" y="273"/>
                  </a:cubicBezTo>
                  <a:cubicBezTo>
                    <a:pt x="158" y="330"/>
                    <a:pt x="321" y="315"/>
                    <a:pt x="377" y="215"/>
                  </a:cubicBezTo>
                  <a:cubicBezTo>
                    <a:pt x="414" y="150"/>
                    <a:pt x="383" y="81"/>
                    <a:pt x="327" y="42"/>
                  </a:cubicBezTo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107"/>
            <p:cNvSpPr/>
            <p:nvPr/>
          </p:nvSpPr>
          <p:spPr bwMode="auto">
            <a:xfrm>
              <a:off x="8796338" y="2506663"/>
              <a:ext cx="487363" cy="309563"/>
            </a:xfrm>
            <a:custGeom>
              <a:avLst/>
              <a:gdLst>
                <a:gd name="T0" fmla="*/ 104 w 115"/>
                <a:gd name="T1" fmla="*/ 49 h 73"/>
                <a:gd name="T2" fmla="*/ 97 w 115"/>
                <a:gd name="T3" fmla="*/ 56 h 73"/>
                <a:gd name="T4" fmla="*/ 64 w 115"/>
                <a:gd name="T5" fmla="*/ 71 h 73"/>
                <a:gd name="T6" fmla="*/ 18 w 115"/>
                <a:gd name="T7" fmla="*/ 60 h 73"/>
                <a:gd name="T8" fmla="*/ 3 w 115"/>
                <a:gd name="T9" fmla="*/ 21 h 73"/>
                <a:gd name="T10" fmla="*/ 20 w 115"/>
                <a:gd name="T11" fmla="*/ 8 h 73"/>
                <a:gd name="T12" fmla="*/ 36 w 115"/>
                <a:gd name="T13" fmla="*/ 11 h 73"/>
                <a:gd name="T14" fmla="*/ 55 w 115"/>
                <a:gd name="T15" fmla="*/ 14 h 73"/>
                <a:gd name="T16" fmla="*/ 70 w 115"/>
                <a:gd name="T17" fmla="*/ 8 h 73"/>
                <a:gd name="T18" fmla="*/ 84 w 115"/>
                <a:gd name="T19" fmla="*/ 2 h 73"/>
                <a:gd name="T20" fmla="*/ 86 w 115"/>
                <a:gd name="T21" fmla="*/ 2 h 73"/>
                <a:gd name="T22" fmla="*/ 108 w 115"/>
                <a:gd name="T23" fmla="*/ 10 h 73"/>
                <a:gd name="T24" fmla="*/ 104 w 115"/>
                <a:gd name="T25" fmla="*/ 4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5" h="73">
                  <a:moveTo>
                    <a:pt x="104" y="49"/>
                  </a:moveTo>
                  <a:cubicBezTo>
                    <a:pt x="102" y="52"/>
                    <a:pt x="100" y="54"/>
                    <a:pt x="97" y="56"/>
                  </a:cubicBezTo>
                  <a:cubicBezTo>
                    <a:pt x="89" y="64"/>
                    <a:pt x="77" y="69"/>
                    <a:pt x="64" y="71"/>
                  </a:cubicBezTo>
                  <a:cubicBezTo>
                    <a:pt x="47" y="73"/>
                    <a:pt x="30" y="68"/>
                    <a:pt x="18" y="60"/>
                  </a:cubicBezTo>
                  <a:cubicBezTo>
                    <a:pt x="7" y="51"/>
                    <a:pt x="0" y="34"/>
                    <a:pt x="3" y="21"/>
                  </a:cubicBezTo>
                  <a:cubicBezTo>
                    <a:pt x="5" y="14"/>
                    <a:pt x="11" y="9"/>
                    <a:pt x="20" y="8"/>
                  </a:cubicBezTo>
                  <a:cubicBezTo>
                    <a:pt x="26" y="8"/>
                    <a:pt x="31" y="10"/>
                    <a:pt x="36" y="11"/>
                  </a:cubicBezTo>
                  <a:cubicBezTo>
                    <a:pt x="42" y="13"/>
                    <a:pt x="48" y="15"/>
                    <a:pt x="55" y="14"/>
                  </a:cubicBezTo>
                  <a:cubicBezTo>
                    <a:pt x="60" y="13"/>
                    <a:pt x="65" y="10"/>
                    <a:pt x="70" y="8"/>
                  </a:cubicBezTo>
                  <a:cubicBezTo>
                    <a:pt x="75" y="5"/>
                    <a:pt x="79" y="2"/>
                    <a:pt x="84" y="2"/>
                  </a:cubicBezTo>
                  <a:cubicBezTo>
                    <a:pt x="85" y="2"/>
                    <a:pt x="85" y="2"/>
                    <a:pt x="86" y="2"/>
                  </a:cubicBezTo>
                  <a:cubicBezTo>
                    <a:pt x="96" y="0"/>
                    <a:pt x="104" y="3"/>
                    <a:pt x="108" y="10"/>
                  </a:cubicBezTo>
                  <a:cubicBezTo>
                    <a:pt x="115" y="21"/>
                    <a:pt x="111" y="37"/>
                    <a:pt x="104" y="49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108"/>
            <p:cNvSpPr/>
            <p:nvPr/>
          </p:nvSpPr>
          <p:spPr bwMode="auto">
            <a:xfrm>
              <a:off x="8890000" y="2659063"/>
              <a:ext cx="295275" cy="165100"/>
            </a:xfrm>
            <a:custGeom>
              <a:avLst/>
              <a:gdLst>
                <a:gd name="T0" fmla="*/ 0 w 70"/>
                <a:gd name="T1" fmla="*/ 27 h 39"/>
                <a:gd name="T2" fmla="*/ 42 w 70"/>
                <a:gd name="T3" fmla="*/ 3 h 39"/>
                <a:gd name="T4" fmla="*/ 70 w 70"/>
                <a:gd name="T5" fmla="*/ 26 h 39"/>
                <a:gd name="T6" fmla="*/ 0 w 70"/>
                <a:gd name="T7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39">
                  <a:moveTo>
                    <a:pt x="0" y="27"/>
                  </a:moveTo>
                  <a:cubicBezTo>
                    <a:pt x="10" y="13"/>
                    <a:pt x="20" y="0"/>
                    <a:pt x="42" y="3"/>
                  </a:cubicBezTo>
                  <a:cubicBezTo>
                    <a:pt x="57" y="6"/>
                    <a:pt x="65" y="15"/>
                    <a:pt x="70" y="26"/>
                  </a:cubicBezTo>
                  <a:cubicBezTo>
                    <a:pt x="50" y="39"/>
                    <a:pt x="20" y="39"/>
                    <a:pt x="0" y="27"/>
                  </a:cubicBezTo>
                  <a:close/>
                </a:path>
              </a:pathLst>
            </a:custGeom>
            <a:solidFill>
              <a:srgbClr val="EF4D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109"/>
            <p:cNvSpPr/>
            <p:nvPr/>
          </p:nvSpPr>
          <p:spPr bwMode="auto">
            <a:xfrm>
              <a:off x="8809038" y="2493963"/>
              <a:ext cx="449263" cy="152400"/>
            </a:xfrm>
            <a:custGeom>
              <a:avLst/>
              <a:gdLst>
                <a:gd name="T0" fmla="*/ 0 w 106"/>
                <a:gd name="T1" fmla="*/ 22 h 36"/>
                <a:gd name="T2" fmla="*/ 0 w 106"/>
                <a:gd name="T3" fmla="*/ 21 h 36"/>
                <a:gd name="T4" fmla="*/ 17 w 106"/>
                <a:gd name="T5" fmla="*/ 8 h 36"/>
                <a:gd name="T6" fmla="*/ 33 w 106"/>
                <a:gd name="T7" fmla="*/ 11 h 36"/>
                <a:gd name="T8" fmla="*/ 52 w 106"/>
                <a:gd name="T9" fmla="*/ 14 h 36"/>
                <a:gd name="T10" fmla="*/ 67 w 106"/>
                <a:gd name="T11" fmla="*/ 7 h 36"/>
                <a:gd name="T12" fmla="*/ 81 w 106"/>
                <a:gd name="T13" fmla="*/ 2 h 36"/>
                <a:gd name="T14" fmla="*/ 83 w 106"/>
                <a:gd name="T15" fmla="*/ 1 h 36"/>
                <a:gd name="T16" fmla="*/ 105 w 106"/>
                <a:gd name="T17" fmla="*/ 10 h 36"/>
                <a:gd name="T18" fmla="*/ 106 w 106"/>
                <a:gd name="T19" fmla="*/ 12 h 36"/>
                <a:gd name="T20" fmla="*/ 94 w 106"/>
                <a:gd name="T21" fmla="*/ 21 h 36"/>
                <a:gd name="T22" fmla="*/ 0 w 106"/>
                <a:gd name="T23" fmla="*/ 2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6" h="36">
                  <a:moveTo>
                    <a:pt x="0" y="22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2" y="13"/>
                    <a:pt x="8" y="9"/>
                    <a:pt x="17" y="8"/>
                  </a:cubicBezTo>
                  <a:cubicBezTo>
                    <a:pt x="23" y="8"/>
                    <a:pt x="28" y="9"/>
                    <a:pt x="33" y="11"/>
                  </a:cubicBezTo>
                  <a:cubicBezTo>
                    <a:pt x="39" y="13"/>
                    <a:pt x="45" y="15"/>
                    <a:pt x="52" y="14"/>
                  </a:cubicBezTo>
                  <a:cubicBezTo>
                    <a:pt x="57" y="13"/>
                    <a:pt x="62" y="10"/>
                    <a:pt x="67" y="7"/>
                  </a:cubicBezTo>
                  <a:cubicBezTo>
                    <a:pt x="72" y="5"/>
                    <a:pt x="76" y="2"/>
                    <a:pt x="81" y="2"/>
                  </a:cubicBezTo>
                  <a:cubicBezTo>
                    <a:pt x="82" y="2"/>
                    <a:pt x="82" y="1"/>
                    <a:pt x="83" y="1"/>
                  </a:cubicBezTo>
                  <a:cubicBezTo>
                    <a:pt x="93" y="0"/>
                    <a:pt x="101" y="3"/>
                    <a:pt x="105" y="10"/>
                  </a:cubicBezTo>
                  <a:cubicBezTo>
                    <a:pt x="106" y="11"/>
                    <a:pt x="106" y="11"/>
                    <a:pt x="106" y="12"/>
                  </a:cubicBezTo>
                  <a:cubicBezTo>
                    <a:pt x="103" y="16"/>
                    <a:pt x="98" y="19"/>
                    <a:pt x="94" y="21"/>
                  </a:cubicBezTo>
                  <a:cubicBezTo>
                    <a:pt x="67" y="36"/>
                    <a:pt x="30" y="34"/>
                    <a:pt x="0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110"/>
            <p:cNvSpPr/>
            <p:nvPr/>
          </p:nvSpPr>
          <p:spPr bwMode="auto">
            <a:xfrm>
              <a:off x="9050338" y="1997075"/>
              <a:ext cx="411163" cy="446088"/>
            </a:xfrm>
            <a:custGeom>
              <a:avLst/>
              <a:gdLst>
                <a:gd name="T0" fmla="*/ 33 w 97"/>
                <a:gd name="T1" fmla="*/ 24 h 105"/>
                <a:gd name="T2" fmla="*/ 68 w 97"/>
                <a:gd name="T3" fmla="*/ 78 h 105"/>
                <a:gd name="T4" fmla="*/ 33 w 97"/>
                <a:gd name="T5" fmla="*/ 24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7" h="105">
                  <a:moveTo>
                    <a:pt x="33" y="24"/>
                  </a:moveTo>
                  <a:cubicBezTo>
                    <a:pt x="0" y="47"/>
                    <a:pt x="31" y="105"/>
                    <a:pt x="68" y="78"/>
                  </a:cubicBezTo>
                  <a:cubicBezTo>
                    <a:pt x="97" y="55"/>
                    <a:pt x="68" y="0"/>
                    <a:pt x="33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111"/>
            <p:cNvSpPr/>
            <p:nvPr/>
          </p:nvSpPr>
          <p:spPr bwMode="auto">
            <a:xfrm>
              <a:off x="9232900" y="2108200"/>
              <a:ext cx="144463" cy="165100"/>
            </a:xfrm>
            <a:custGeom>
              <a:avLst/>
              <a:gdLst>
                <a:gd name="T0" fmla="*/ 11 w 34"/>
                <a:gd name="T1" fmla="*/ 8 h 39"/>
                <a:gd name="T2" fmla="*/ 23 w 34"/>
                <a:gd name="T3" fmla="*/ 29 h 39"/>
                <a:gd name="T4" fmla="*/ 11 w 34"/>
                <a:gd name="T5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39">
                  <a:moveTo>
                    <a:pt x="11" y="8"/>
                  </a:moveTo>
                  <a:cubicBezTo>
                    <a:pt x="0" y="14"/>
                    <a:pt x="10" y="39"/>
                    <a:pt x="23" y="29"/>
                  </a:cubicBezTo>
                  <a:cubicBezTo>
                    <a:pt x="34" y="21"/>
                    <a:pt x="24" y="0"/>
                    <a:pt x="11" y="8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112"/>
            <p:cNvSpPr/>
            <p:nvPr/>
          </p:nvSpPr>
          <p:spPr bwMode="auto">
            <a:xfrm>
              <a:off x="8601075" y="2052638"/>
              <a:ext cx="411163" cy="406400"/>
            </a:xfrm>
            <a:custGeom>
              <a:avLst/>
              <a:gdLst>
                <a:gd name="T0" fmla="*/ 32 w 97"/>
                <a:gd name="T1" fmla="*/ 20 h 96"/>
                <a:gd name="T2" fmla="*/ 59 w 97"/>
                <a:gd name="T3" fmla="*/ 78 h 96"/>
                <a:gd name="T4" fmla="*/ 32 w 97"/>
                <a:gd name="T5" fmla="*/ 2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7" h="96">
                  <a:moveTo>
                    <a:pt x="32" y="20"/>
                  </a:moveTo>
                  <a:cubicBezTo>
                    <a:pt x="0" y="37"/>
                    <a:pt x="23" y="96"/>
                    <a:pt x="59" y="78"/>
                  </a:cubicBezTo>
                  <a:cubicBezTo>
                    <a:pt x="97" y="59"/>
                    <a:pt x="69" y="0"/>
                    <a:pt x="32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113"/>
            <p:cNvSpPr/>
            <p:nvPr/>
          </p:nvSpPr>
          <p:spPr bwMode="auto">
            <a:xfrm>
              <a:off x="8775700" y="2174875"/>
              <a:ext cx="155575" cy="119063"/>
            </a:xfrm>
            <a:custGeom>
              <a:avLst/>
              <a:gdLst>
                <a:gd name="T0" fmla="*/ 15 w 37"/>
                <a:gd name="T1" fmla="*/ 0 h 28"/>
                <a:gd name="T2" fmla="*/ 19 w 37"/>
                <a:gd name="T3" fmla="*/ 28 h 28"/>
                <a:gd name="T4" fmla="*/ 15 w 3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8">
                  <a:moveTo>
                    <a:pt x="15" y="0"/>
                  </a:moveTo>
                  <a:cubicBezTo>
                    <a:pt x="0" y="0"/>
                    <a:pt x="3" y="28"/>
                    <a:pt x="19" y="28"/>
                  </a:cubicBezTo>
                  <a:cubicBezTo>
                    <a:pt x="37" y="28"/>
                    <a:pt x="30" y="1"/>
                    <a:pt x="15" y="0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114"/>
            <p:cNvSpPr/>
            <p:nvPr/>
          </p:nvSpPr>
          <p:spPr bwMode="auto">
            <a:xfrm>
              <a:off x="9032875" y="2166938"/>
              <a:ext cx="284163" cy="309563"/>
            </a:xfrm>
            <a:custGeom>
              <a:avLst/>
              <a:gdLst>
                <a:gd name="T0" fmla="*/ 4 w 67"/>
                <a:gd name="T1" fmla="*/ 30 h 73"/>
                <a:gd name="T2" fmla="*/ 37 w 67"/>
                <a:gd name="T3" fmla="*/ 29 h 73"/>
                <a:gd name="T4" fmla="*/ 4 w 67"/>
                <a:gd name="T5" fmla="*/ 3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7" h="73">
                  <a:moveTo>
                    <a:pt x="4" y="30"/>
                  </a:moveTo>
                  <a:cubicBezTo>
                    <a:pt x="8" y="0"/>
                    <a:pt x="15" y="6"/>
                    <a:pt x="37" y="29"/>
                  </a:cubicBezTo>
                  <a:cubicBezTo>
                    <a:pt x="67" y="59"/>
                    <a:pt x="0" y="73"/>
                    <a:pt x="4" y="30"/>
                  </a:cubicBezTo>
                  <a:close/>
                </a:path>
              </a:pathLst>
            </a:custGeom>
            <a:solidFill>
              <a:srgbClr val="F28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115"/>
            <p:cNvSpPr/>
            <p:nvPr/>
          </p:nvSpPr>
          <p:spPr bwMode="auto">
            <a:xfrm>
              <a:off x="9261475" y="2362200"/>
              <a:ext cx="238125" cy="212725"/>
            </a:xfrm>
            <a:custGeom>
              <a:avLst/>
              <a:gdLst>
                <a:gd name="T0" fmla="*/ 32 w 56"/>
                <a:gd name="T1" fmla="*/ 0 h 50"/>
                <a:gd name="T2" fmla="*/ 22 w 56"/>
                <a:gd name="T3" fmla="*/ 3 h 50"/>
                <a:gd name="T4" fmla="*/ 36 w 56"/>
                <a:gd name="T5" fmla="*/ 50 h 50"/>
                <a:gd name="T6" fmla="*/ 38 w 56"/>
                <a:gd name="T7" fmla="*/ 50 h 50"/>
                <a:gd name="T8" fmla="*/ 54 w 56"/>
                <a:gd name="T9" fmla="*/ 25 h 50"/>
                <a:gd name="T10" fmla="*/ 32 w 56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50">
                  <a:moveTo>
                    <a:pt x="32" y="0"/>
                  </a:moveTo>
                  <a:cubicBezTo>
                    <a:pt x="29" y="0"/>
                    <a:pt x="26" y="1"/>
                    <a:pt x="22" y="3"/>
                  </a:cubicBezTo>
                  <a:cubicBezTo>
                    <a:pt x="0" y="16"/>
                    <a:pt x="17" y="48"/>
                    <a:pt x="36" y="50"/>
                  </a:cubicBezTo>
                  <a:cubicBezTo>
                    <a:pt x="37" y="50"/>
                    <a:pt x="38" y="50"/>
                    <a:pt x="38" y="50"/>
                  </a:cubicBezTo>
                  <a:cubicBezTo>
                    <a:pt x="52" y="50"/>
                    <a:pt x="56" y="38"/>
                    <a:pt x="54" y="25"/>
                  </a:cubicBezTo>
                  <a:cubicBezTo>
                    <a:pt x="52" y="13"/>
                    <a:pt x="44" y="0"/>
                    <a:pt x="32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116"/>
            <p:cNvSpPr/>
            <p:nvPr/>
          </p:nvSpPr>
          <p:spPr bwMode="auto">
            <a:xfrm>
              <a:off x="8534400" y="2481263"/>
              <a:ext cx="254000" cy="215900"/>
            </a:xfrm>
            <a:custGeom>
              <a:avLst/>
              <a:gdLst>
                <a:gd name="T0" fmla="*/ 27 w 60"/>
                <a:gd name="T1" fmla="*/ 0 h 51"/>
                <a:gd name="T2" fmla="*/ 13 w 60"/>
                <a:gd name="T3" fmla="*/ 46 h 51"/>
                <a:gd name="T4" fmla="*/ 25 w 60"/>
                <a:gd name="T5" fmla="*/ 51 h 51"/>
                <a:gd name="T6" fmla="*/ 30 w 60"/>
                <a:gd name="T7" fmla="*/ 0 h 51"/>
                <a:gd name="T8" fmla="*/ 27 w 60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51">
                  <a:moveTo>
                    <a:pt x="27" y="0"/>
                  </a:moveTo>
                  <a:cubicBezTo>
                    <a:pt x="5" y="0"/>
                    <a:pt x="0" y="33"/>
                    <a:pt x="13" y="46"/>
                  </a:cubicBezTo>
                  <a:cubicBezTo>
                    <a:pt x="17" y="50"/>
                    <a:pt x="21" y="51"/>
                    <a:pt x="25" y="51"/>
                  </a:cubicBezTo>
                  <a:cubicBezTo>
                    <a:pt x="45" y="51"/>
                    <a:pt x="60" y="4"/>
                    <a:pt x="30" y="0"/>
                  </a:cubicBezTo>
                  <a:cubicBezTo>
                    <a:pt x="29" y="0"/>
                    <a:pt x="28" y="0"/>
                    <a:pt x="27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117"/>
            <p:cNvSpPr/>
            <p:nvPr/>
          </p:nvSpPr>
          <p:spPr bwMode="auto">
            <a:xfrm>
              <a:off x="8113713" y="2633663"/>
              <a:ext cx="0" cy="4763"/>
            </a:xfrm>
            <a:custGeom>
              <a:avLst/>
              <a:gdLst>
                <a:gd name="T0" fmla="*/ 3 h 3"/>
                <a:gd name="T1" fmla="*/ 0 h 3"/>
                <a:gd name="T2" fmla="*/ 3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D8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118"/>
            <p:cNvSpPr/>
            <p:nvPr/>
          </p:nvSpPr>
          <p:spPr bwMode="auto">
            <a:xfrm>
              <a:off x="7356475" y="1281113"/>
              <a:ext cx="2270125" cy="1352550"/>
            </a:xfrm>
            <a:custGeom>
              <a:avLst/>
              <a:gdLst>
                <a:gd name="T0" fmla="*/ 382 w 536"/>
                <a:gd name="T1" fmla="*/ 31 h 319"/>
                <a:gd name="T2" fmla="*/ 380 w 536"/>
                <a:gd name="T3" fmla="*/ 36 h 319"/>
                <a:gd name="T4" fmla="*/ 379 w 536"/>
                <a:gd name="T5" fmla="*/ 36 h 319"/>
                <a:gd name="T6" fmla="*/ 328 w 536"/>
                <a:gd name="T7" fmla="*/ 42 h 319"/>
                <a:gd name="T8" fmla="*/ 152 w 536"/>
                <a:gd name="T9" fmla="*/ 44 h 319"/>
                <a:gd name="T10" fmla="*/ 179 w 536"/>
                <a:gd name="T11" fmla="*/ 319 h 319"/>
                <a:gd name="T12" fmla="*/ 283 w 536"/>
                <a:gd name="T13" fmla="*/ 185 h 319"/>
                <a:gd name="T14" fmla="*/ 483 w 536"/>
                <a:gd name="T15" fmla="*/ 153 h 319"/>
                <a:gd name="T16" fmla="*/ 519 w 536"/>
                <a:gd name="T17" fmla="*/ 118 h 319"/>
                <a:gd name="T18" fmla="*/ 382 w 536"/>
                <a:gd name="T19" fmla="*/ 31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6" h="319">
                  <a:moveTo>
                    <a:pt x="382" y="31"/>
                  </a:moveTo>
                  <a:cubicBezTo>
                    <a:pt x="381" y="33"/>
                    <a:pt x="381" y="35"/>
                    <a:pt x="380" y="36"/>
                  </a:cubicBezTo>
                  <a:cubicBezTo>
                    <a:pt x="379" y="36"/>
                    <a:pt x="379" y="36"/>
                    <a:pt x="379" y="36"/>
                  </a:cubicBezTo>
                  <a:cubicBezTo>
                    <a:pt x="353" y="7"/>
                    <a:pt x="334" y="19"/>
                    <a:pt x="328" y="42"/>
                  </a:cubicBezTo>
                  <a:cubicBezTo>
                    <a:pt x="257" y="54"/>
                    <a:pt x="198" y="0"/>
                    <a:pt x="152" y="44"/>
                  </a:cubicBezTo>
                  <a:cubicBezTo>
                    <a:pt x="0" y="192"/>
                    <a:pt x="178" y="312"/>
                    <a:pt x="179" y="319"/>
                  </a:cubicBezTo>
                  <a:cubicBezTo>
                    <a:pt x="188" y="240"/>
                    <a:pt x="255" y="187"/>
                    <a:pt x="283" y="185"/>
                  </a:cubicBezTo>
                  <a:cubicBezTo>
                    <a:pt x="345" y="180"/>
                    <a:pt x="430" y="187"/>
                    <a:pt x="483" y="153"/>
                  </a:cubicBezTo>
                  <a:cubicBezTo>
                    <a:pt x="495" y="146"/>
                    <a:pt x="507" y="133"/>
                    <a:pt x="519" y="118"/>
                  </a:cubicBezTo>
                  <a:cubicBezTo>
                    <a:pt x="536" y="40"/>
                    <a:pt x="436" y="8"/>
                    <a:pt x="382" y="31"/>
                  </a:cubicBezTo>
                  <a:close/>
                </a:path>
              </a:pathLst>
            </a:custGeom>
            <a:solidFill>
              <a:srgbClr val="D8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119"/>
            <p:cNvSpPr/>
            <p:nvPr/>
          </p:nvSpPr>
          <p:spPr bwMode="auto">
            <a:xfrm>
              <a:off x="7945438" y="2209800"/>
              <a:ext cx="368300" cy="415925"/>
            </a:xfrm>
            <a:custGeom>
              <a:avLst/>
              <a:gdLst>
                <a:gd name="T0" fmla="*/ 20 w 87"/>
                <a:gd name="T1" fmla="*/ 8 h 98"/>
                <a:gd name="T2" fmla="*/ 87 w 87"/>
                <a:gd name="T3" fmla="*/ 29 h 98"/>
                <a:gd name="T4" fmla="*/ 79 w 87"/>
                <a:gd name="T5" fmla="*/ 84 h 98"/>
                <a:gd name="T6" fmla="*/ 13 w 87"/>
                <a:gd name="T7" fmla="*/ 48 h 98"/>
                <a:gd name="T8" fmla="*/ 20 w 87"/>
                <a:gd name="T9" fmla="*/ 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98">
                  <a:moveTo>
                    <a:pt x="20" y="8"/>
                  </a:moveTo>
                  <a:cubicBezTo>
                    <a:pt x="39" y="0"/>
                    <a:pt x="74" y="15"/>
                    <a:pt x="87" y="29"/>
                  </a:cubicBezTo>
                  <a:cubicBezTo>
                    <a:pt x="79" y="84"/>
                    <a:pt x="79" y="84"/>
                    <a:pt x="79" y="84"/>
                  </a:cubicBezTo>
                  <a:cubicBezTo>
                    <a:pt x="77" y="98"/>
                    <a:pt x="17" y="54"/>
                    <a:pt x="13" y="48"/>
                  </a:cubicBezTo>
                  <a:cubicBezTo>
                    <a:pt x="0" y="30"/>
                    <a:pt x="8" y="12"/>
                    <a:pt x="20" y="8"/>
                  </a:cubicBezTo>
                  <a:close/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120"/>
            <p:cNvSpPr/>
            <p:nvPr/>
          </p:nvSpPr>
          <p:spPr bwMode="auto">
            <a:xfrm>
              <a:off x="9172575" y="1984375"/>
              <a:ext cx="204788" cy="68263"/>
            </a:xfrm>
            <a:custGeom>
              <a:avLst/>
              <a:gdLst>
                <a:gd name="T0" fmla="*/ 10 w 48"/>
                <a:gd name="T1" fmla="*/ 0 h 16"/>
                <a:gd name="T2" fmla="*/ 38 w 48"/>
                <a:gd name="T3" fmla="*/ 0 h 16"/>
                <a:gd name="T4" fmla="*/ 38 w 48"/>
                <a:gd name="T5" fmla="*/ 16 h 16"/>
                <a:gd name="T6" fmla="*/ 10 w 48"/>
                <a:gd name="T7" fmla="*/ 16 h 16"/>
                <a:gd name="T8" fmla="*/ 10 w 48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6">
                  <a:moveTo>
                    <a:pt x="10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48" y="0"/>
                    <a:pt x="48" y="16"/>
                    <a:pt x="38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0" y="16"/>
                    <a:pt x="0" y="0"/>
                    <a:pt x="10" y="0"/>
                  </a:cubicBezTo>
                  <a:close/>
                </a:path>
              </a:pathLst>
            </a:custGeom>
            <a:solidFill>
              <a:srgbClr val="B252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121"/>
            <p:cNvSpPr/>
            <p:nvPr/>
          </p:nvSpPr>
          <p:spPr bwMode="auto">
            <a:xfrm>
              <a:off x="8674100" y="2022475"/>
              <a:ext cx="219075" cy="63500"/>
            </a:xfrm>
            <a:custGeom>
              <a:avLst/>
              <a:gdLst>
                <a:gd name="T0" fmla="*/ 10 w 52"/>
                <a:gd name="T1" fmla="*/ 0 h 15"/>
                <a:gd name="T2" fmla="*/ 42 w 52"/>
                <a:gd name="T3" fmla="*/ 0 h 15"/>
                <a:gd name="T4" fmla="*/ 42 w 52"/>
                <a:gd name="T5" fmla="*/ 15 h 15"/>
                <a:gd name="T6" fmla="*/ 10 w 52"/>
                <a:gd name="T7" fmla="*/ 15 h 15"/>
                <a:gd name="T8" fmla="*/ 10 w 52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15">
                  <a:moveTo>
                    <a:pt x="10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52" y="0"/>
                    <a:pt x="52" y="15"/>
                    <a:pt x="42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0" y="15"/>
                    <a:pt x="0" y="0"/>
                    <a:pt x="10" y="0"/>
                  </a:cubicBezTo>
                  <a:close/>
                </a:path>
              </a:pathLst>
            </a:custGeom>
            <a:solidFill>
              <a:srgbClr val="B252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122"/>
            <p:cNvSpPr/>
            <p:nvPr/>
          </p:nvSpPr>
          <p:spPr bwMode="auto">
            <a:xfrm>
              <a:off x="7750175" y="792163"/>
              <a:ext cx="1508125" cy="900113"/>
            </a:xfrm>
            <a:custGeom>
              <a:avLst/>
              <a:gdLst>
                <a:gd name="T0" fmla="*/ 103 w 356"/>
                <a:gd name="T1" fmla="*/ 186 h 212"/>
                <a:gd name="T2" fmla="*/ 36 w 356"/>
                <a:gd name="T3" fmla="*/ 91 h 212"/>
                <a:gd name="T4" fmla="*/ 332 w 356"/>
                <a:gd name="T5" fmla="*/ 23 h 212"/>
                <a:gd name="T6" fmla="*/ 319 w 356"/>
                <a:gd name="T7" fmla="*/ 166 h 212"/>
                <a:gd name="T8" fmla="*/ 103 w 356"/>
                <a:gd name="T9" fmla="*/ 186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6" h="212">
                  <a:moveTo>
                    <a:pt x="103" y="186"/>
                  </a:moveTo>
                  <a:cubicBezTo>
                    <a:pt x="103" y="186"/>
                    <a:pt x="0" y="124"/>
                    <a:pt x="36" y="91"/>
                  </a:cubicBezTo>
                  <a:cubicBezTo>
                    <a:pt x="73" y="58"/>
                    <a:pt x="308" y="0"/>
                    <a:pt x="332" y="23"/>
                  </a:cubicBezTo>
                  <a:cubicBezTo>
                    <a:pt x="356" y="46"/>
                    <a:pt x="333" y="144"/>
                    <a:pt x="319" y="166"/>
                  </a:cubicBezTo>
                  <a:cubicBezTo>
                    <a:pt x="319" y="166"/>
                    <a:pt x="175" y="212"/>
                    <a:pt x="103" y="186"/>
                  </a:cubicBezTo>
                  <a:close/>
                </a:path>
              </a:pathLst>
            </a:custGeom>
            <a:solidFill>
              <a:srgbClr val="43AF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123"/>
            <p:cNvSpPr/>
            <p:nvPr/>
          </p:nvSpPr>
          <p:spPr bwMode="auto">
            <a:xfrm>
              <a:off x="8156575" y="1322388"/>
              <a:ext cx="1630363" cy="615950"/>
            </a:xfrm>
            <a:custGeom>
              <a:avLst/>
              <a:gdLst>
                <a:gd name="T0" fmla="*/ 7 w 385"/>
                <a:gd name="T1" fmla="*/ 59 h 145"/>
                <a:gd name="T2" fmla="*/ 309 w 385"/>
                <a:gd name="T3" fmla="*/ 91 h 145"/>
                <a:gd name="T4" fmla="*/ 239 w 385"/>
                <a:gd name="T5" fmla="*/ 2 h 145"/>
                <a:gd name="T6" fmla="*/ 7 w 385"/>
                <a:gd name="T7" fmla="*/ 59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5" h="145">
                  <a:moveTo>
                    <a:pt x="7" y="59"/>
                  </a:moveTo>
                  <a:cubicBezTo>
                    <a:pt x="0" y="59"/>
                    <a:pt x="128" y="145"/>
                    <a:pt x="309" y="91"/>
                  </a:cubicBezTo>
                  <a:cubicBezTo>
                    <a:pt x="385" y="68"/>
                    <a:pt x="270" y="0"/>
                    <a:pt x="239" y="2"/>
                  </a:cubicBezTo>
                  <a:cubicBezTo>
                    <a:pt x="239" y="2"/>
                    <a:pt x="159" y="45"/>
                    <a:pt x="7" y="59"/>
                  </a:cubicBezTo>
                  <a:close/>
                </a:path>
              </a:pathLst>
            </a:custGeom>
            <a:solidFill>
              <a:srgbClr val="7668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124"/>
            <p:cNvSpPr/>
            <p:nvPr/>
          </p:nvSpPr>
          <p:spPr bwMode="auto">
            <a:xfrm>
              <a:off x="8877300" y="987425"/>
              <a:ext cx="219075" cy="466725"/>
            </a:xfrm>
            <a:custGeom>
              <a:avLst/>
              <a:gdLst>
                <a:gd name="T0" fmla="*/ 51 w 52"/>
                <a:gd name="T1" fmla="*/ 54 h 110"/>
                <a:gd name="T2" fmla="*/ 29 w 52"/>
                <a:gd name="T3" fmla="*/ 109 h 110"/>
                <a:gd name="T4" fmla="*/ 1 w 52"/>
                <a:gd name="T5" fmla="*/ 56 h 110"/>
                <a:gd name="T6" fmla="*/ 23 w 52"/>
                <a:gd name="T7" fmla="*/ 1 h 110"/>
                <a:gd name="T8" fmla="*/ 51 w 52"/>
                <a:gd name="T9" fmla="*/ 5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110">
                  <a:moveTo>
                    <a:pt x="51" y="54"/>
                  </a:moveTo>
                  <a:cubicBezTo>
                    <a:pt x="52" y="84"/>
                    <a:pt x="42" y="108"/>
                    <a:pt x="29" y="109"/>
                  </a:cubicBezTo>
                  <a:cubicBezTo>
                    <a:pt x="15" y="110"/>
                    <a:pt x="3" y="86"/>
                    <a:pt x="1" y="56"/>
                  </a:cubicBezTo>
                  <a:cubicBezTo>
                    <a:pt x="0" y="27"/>
                    <a:pt x="10" y="2"/>
                    <a:pt x="23" y="1"/>
                  </a:cubicBezTo>
                  <a:cubicBezTo>
                    <a:pt x="37" y="0"/>
                    <a:pt x="49" y="24"/>
                    <a:pt x="51" y="54"/>
                  </a:cubicBezTo>
                  <a:close/>
                </a:path>
              </a:pathLst>
            </a:custGeom>
            <a:solidFill>
              <a:srgbClr val="F4D4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125"/>
            <p:cNvSpPr/>
            <p:nvPr/>
          </p:nvSpPr>
          <p:spPr bwMode="auto">
            <a:xfrm>
              <a:off x="9004300" y="3197225"/>
              <a:ext cx="808038" cy="454025"/>
            </a:xfrm>
            <a:custGeom>
              <a:avLst/>
              <a:gdLst>
                <a:gd name="T0" fmla="*/ 166 w 191"/>
                <a:gd name="T1" fmla="*/ 21 h 107"/>
                <a:gd name="T2" fmla="*/ 151 w 191"/>
                <a:gd name="T3" fmla="*/ 29 h 107"/>
                <a:gd name="T4" fmla="*/ 93 w 191"/>
                <a:gd name="T5" fmla="*/ 25 h 107"/>
                <a:gd name="T6" fmla="*/ 20 w 191"/>
                <a:gd name="T7" fmla="*/ 0 h 107"/>
                <a:gd name="T8" fmla="*/ 0 w 191"/>
                <a:gd name="T9" fmla="*/ 58 h 107"/>
                <a:gd name="T10" fmla="*/ 49 w 191"/>
                <a:gd name="T11" fmla="*/ 70 h 107"/>
                <a:gd name="T12" fmla="*/ 48 w 191"/>
                <a:gd name="T13" fmla="*/ 71 h 107"/>
                <a:gd name="T14" fmla="*/ 110 w 191"/>
                <a:gd name="T15" fmla="*/ 95 h 107"/>
                <a:gd name="T16" fmla="*/ 110 w 191"/>
                <a:gd name="T17" fmla="*/ 98 h 107"/>
                <a:gd name="T18" fmla="*/ 150 w 191"/>
                <a:gd name="T19" fmla="*/ 80 h 107"/>
                <a:gd name="T20" fmla="*/ 158 w 191"/>
                <a:gd name="T21" fmla="*/ 51 h 107"/>
                <a:gd name="T22" fmla="*/ 172 w 191"/>
                <a:gd name="T23" fmla="*/ 23 h 107"/>
                <a:gd name="T24" fmla="*/ 166 w 191"/>
                <a:gd name="T25" fmla="*/ 2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1" h="107">
                  <a:moveTo>
                    <a:pt x="166" y="21"/>
                  </a:moveTo>
                  <a:cubicBezTo>
                    <a:pt x="161" y="22"/>
                    <a:pt x="157" y="29"/>
                    <a:pt x="151" y="29"/>
                  </a:cubicBezTo>
                  <a:cubicBezTo>
                    <a:pt x="130" y="27"/>
                    <a:pt x="115" y="20"/>
                    <a:pt x="93" y="25"/>
                  </a:cubicBezTo>
                  <a:cubicBezTo>
                    <a:pt x="55" y="3"/>
                    <a:pt x="20" y="0"/>
                    <a:pt x="20" y="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10" y="62"/>
                    <a:pt x="49" y="70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71" y="69"/>
                    <a:pt x="92" y="91"/>
                    <a:pt x="110" y="95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22" y="97"/>
                    <a:pt x="155" y="107"/>
                    <a:pt x="150" y="80"/>
                  </a:cubicBezTo>
                  <a:cubicBezTo>
                    <a:pt x="174" y="85"/>
                    <a:pt x="170" y="62"/>
                    <a:pt x="158" y="51"/>
                  </a:cubicBezTo>
                  <a:cubicBezTo>
                    <a:pt x="164" y="56"/>
                    <a:pt x="191" y="33"/>
                    <a:pt x="172" y="23"/>
                  </a:cubicBezTo>
                  <a:cubicBezTo>
                    <a:pt x="170" y="21"/>
                    <a:pt x="168" y="21"/>
                    <a:pt x="166" y="21"/>
                  </a:cubicBezTo>
                  <a:close/>
                </a:path>
              </a:pathLst>
            </a:custGeom>
            <a:solidFill>
              <a:srgbClr val="E8AA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126"/>
            <p:cNvSpPr/>
            <p:nvPr/>
          </p:nvSpPr>
          <p:spPr bwMode="auto">
            <a:xfrm>
              <a:off x="828675" y="4500563"/>
              <a:ext cx="6530975" cy="127000"/>
            </a:xfrm>
            <a:custGeom>
              <a:avLst/>
              <a:gdLst>
                <a:gd name="T0" fmla="*/ 1542 w 1542"/>
                <a:gd name="T1" fmla="*/ 15 h 30"/>
                <a:gd name="T2" fmla="*/ 1527 w 1542"/>
                <a:gd name="T3" fmla="*/ 30 h 30"/>
                <a:gd name="T4" fmla="*/ 15 w 1542"/>
                <a:gd name="T5" fmla="*/ 30 h 30"/>
                <a:gd name="T6" fmla="*/ 0 w 1542"/>
                <a:gd name="T7" fmla="*/ 15 h 30"/>
                <a:gd name="T8" fmla="*/ 15 w 1542"/>
                <a:gd name="T9" fmla="*/ 0 h 30"/>
                <a:gd name="T10" fmla="*/ 1527 w 1542"/>
                <a:gd name="T11" fmla="*/ 0 h 30"/>
                <a:gd name="T12" fmla="*/ 1542 w 1542"/>
                <a:gd name="T13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42" h="30">
                  <a:moveTo>
                    <a:pt x="1542" y="15"/>
                  </a:moveTo>
                  <a:cubicBezTo>
                    <a:pt x="1542" y="23"/>
                    <a:pt x="1535" y="30"/>
                    <a:pt x="1527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6" y="30"/>
                    <a:pt x="0" y="23"/>
                    <a:pt x="0" y="15"/>
                  </a:cubicBezTo>
                  <a:cubicBezTo>
                    <a:pt x="0" y="7"/>
                    <a:pt x="6" y="0"/>
                    <a:pt x="15" y="0"/>
                  </a:cubicBezTo>
                  <a:cubicBezTo>
                    <a:pt x="1527" y="0"/>
                    <a:pt x="1527" y="0"/>
                    <a:pt x="1527" y="0"/>
                  </a:cubicBezTo>
                  <a:cubicBezTo>
                    <a:pt x="1535" y="0"/>
                    <a:pt x="1542" y="7"/>
                    <a:pt x="1542" y="15"/>
                  </a:cubicBezTo>
                  <a:close/>
                </a:path>
              </a:pathLst>
            </a:custGeom>
            <a:solidFill>
              <a:srgbClr val="E5C0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127"/>
            <p:cNvSpPr/>
            <p:nvPr/>
          </p:nvSpPr>
          <p:spPr bwMode="auto">
            <a:xfrm>
              <a:off x="828675" y="4414838"/>
              <a:ext cx="6530975" cy="128588"/>
            </a:xfrm>
            <a:custGeom>
              <a:avLst/>
              <a:gdLst>
                <a:gd name="T0" fmla="*/ 1542 w 1542"/>
                <a:gd name="T1" fmla="*/ 15 h 30"/>
                <a:gd name="T2" fmla="*/ 1527 w 1542"/>
                <a:gd name="T3" fmla="*/ 30 h 30"/>
                <a:gd name="T4" fmla="*/ 15 w 1542"/>
                <a:gd name="T5" fmla="*/ 30 h 30"/>
                <a:gd name="T6" fmla="*/ 0 w 1542"/>
                <a:gd name="T7" fmla="*/ 15 h 30"/>
                <a:gd name="T8" fmla="*/ 15 w 1542"/>
                <a:gd name="T9" fmla="*/ 0 h 30"/>
                <a:gd name="T10" fmla="*/ 1527 w 1542"/>
                <a:gd name="T11" fmla="*/ 0 h 30"/>
                <a:gd name="T12" fmla="*/ 1542 w 1542"/>
                <a:gd name="T13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42" h="30">
                  <a:moveTo>
                    <a:pt x="1542" y="15"/>
                  </a:moveTo>
                  <a:cubicBezTo>
                    <a:pt x="1542" y="23"/>
                    <a:pt x="1535" y="30"/>
                    <a:pt x="1527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6" y="30"/>
                    <a:pt x="0" y="23"/>
                    <a:pt x="0" y="15"/>
                  </a:cubicBezTo>
                  <a:cubicBezTo>
                    <a:pt x="0" y="7"/>
                    <a:pt x="6" y="0"/>
                    <a:pt x="15" y="0"/>
                  </a:cubicBezTo>
                  <a:cubicBezTo>
                    <a:pt x="1527" y="0"/>
                    <a:pt x="1527" y="0"/>
                    <a:pt x="1527" y="0"/>
                  </a:cubicBezTo>
                  <a:cubicBezTo>
                    <a:pt x="1535" y="0"/>
                    <a:pt x="1542" y="7"/>
                    <a:pt x="1542" y="15"/>
                  </a:cubicBezTo>
                  <a:close/>
                </a:path>
              </a:pathLst>
            </a:custGeom>
            <a:solidFill>
              <a:srgbClr val="9681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31" name="文本框 130"/>
          <p:cNvSpPr txBox="1"/>
          <p:nvPr/>
        </p:nvSpPr>
        <p:spPr>
          <a:xfrm>
            <a:off x="3911628" y="2831821"/>
            <a:ext cx="44262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n w="19050">
                  <a:solidFill>
                    <a:schemeClr val="bg1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Part 4  </a:t>
            </a:r>
            <a:r>
              <a:rPr lang="zh-CN" altLang="en-US" sz="3600" b="1" dirty="0">
                <a:ln w="19050">
                  <a:solidFill>
                    <a:schemeClr val="bg1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在此添加标题</a:t>
            </a:r>
            <a:endParaRPr lang="zh-CN" altLang="en-US" sz="3600" b="1" dirty="0">
              <a:ln w="19050">
                <a:solidFill>
                  <a:schemeClr val="bg1"/>
                </a:solidFill>
                <a:prstDash val="solid"/>
              </a:ln>
              <a:solidFill>
                <a:srgbClr val="92D05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grpSp>
        <p:nvGrpSpPr>
          <p:cNvPr id="132" name="组合 131"/>
          <p:cNvGrpSpPr/>
          <p:nvPr/>
        </p:nvGrpSpPr>
        <p:grpSpPr>
          <a:xfrm>
            <a:off x="2118669" y="6270452"/>
            <a:ext cx="931863" cy="911225"/>
            <a:chOff x="5824538" y="2973388"/>
            <a:chExt cx="931863" cy="911225"/>
          </a:xfrm>
        </p:grpSpPr>
        <p:sp>
          <p:nvSpPr>
            <p:cNvPr id="133" name="Freeform 40662"/>
            <p:cNvSpPr/>
            <p:nvPr/>
          </p:nvSpPr>
          <p:spPr bwMode="auto">
            <a:xfrm>
              <a:off x="6453188" y="2973388"/>
              <a:ext cx="50800" cy="382588"/>
            </a:xfrm>
            <a:custGeom>
              <a:avLst/>
              <a:gdLst>
                <a:gd name="T0" fmla="*/ 2 w 12"/>
                <a:gd name="T1" fmla="*/ 85 h 89"/>
                <a:gd name="T2" fmla="*/ 9 w 12"/>
                <a:gd name="T3" fmla="*/ 89 h 89"/>
                <a:gd name="T4" fmla="*/ 12 w 12"/>
                <a:gd name="T5" fmla="*/ 0 h 89"/>
                <a:gd name="T6" fmla="*/ 2 w 12"/>
                <a:gd name="T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9">
                  <a:moveTo>
                    <a:pt x="2" y="85"/>
                  </a:moveTo>
                  <a:cubicBezTo>
                    <a:pt x="9" y="89"/>
                    <a:pt x="9" y="89"/>
                    <a:pt x="9" y="89"/>
                  </a:cubicBezTo>
                  <a:cubicBezTo>
                    <a:pt x="9" y="89"/>
                    <a:pt x="8" y="18"/>
                    <a:pt x="12" y="0"/>
                  </a:cubicBezTo>
                  <a:cubicBezTo>
                    <a:pt x="12" y="0"/>
                    <a:pt x="0" y="35"/>
                    <a:pt x="2" y="8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40663"/>
            <p:cNvSpPr/>
            <p:nvPr/>
          </p:nvSpPr>
          <p:spPr bwMode="auto">
            <a:xfrm>
              <a:off x="6521450" y="3051175"/>
              <a:ext cx="38100" cy="282575"/>
            </a:xfrm>
            <a:custGeom>
              <a:avLst/>
              <a:gdLst>
                <a:gd name="T0" fmla="*/ 2 w 9"/>
                <a:gd name="T1" fmla="*/ 66 h 66"/>
                <a:gd name="T2" fmla="*/ 8 w 9"/>
                <a:gd name="T3" fmla="*/ 62 h 66"/>
                <a:gd name="T4" fmla="*/ 9 w 9"/>
                <a:gd name="T5" fmla="*/ 0 h 66"/>
                <a:gd name="T6" fmla="*/ 2 w 9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66">
                  <a:moveTo>
                    <a:pt x="2" y="66"/>
                  </a:move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6" y="6"/>
                    <a:pt x="9" y="0"/>
                  </a:cubicBezTo>
                  <a:cubicBezTo>
                    <a:pt x="9" y="0"/>
                    <a:pt x="0" y="42"/>
                    <a:pt x="2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40664"/>
            <p:cNvSpPr/>
            <p:nvPr/>
          </p:nvSpPr>
          <p:spPr bwMode="auto">
            <a:xfrm>
              <a:off x="6281738" y="3162300"/>
              <a:ext cx="42863" cy="284163"/>
            </a:xfrm>
            <a:custGeom>
              <a:avLst/>
              <a:gdLst>
                <a:gd name="T0" fmla="*/ 8 w 10"/>
                <a:gd name="T1" fmla="*/ 66 h 66"/>
                <a:gd name="T2" fmla="*/ 2 w 10"/>
                <a:gd name="T3" fmla="*/ 62 h 66"/>
                <a:gd name="T4" fmla="*/ 0 w 10"/>
                <a:gd name="T5" fmla="*/ 0 h 66"/>
                <a:gd name="T6" fmla="*/ 8 w 10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6">
                  <a:moveTo>
                    <a:pt x="8" y="66"/>
                  </a:move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3" y="5"/>
                    <a:pt x="0" y="0"/>
                  </a:cubicBezTo>
                  <a:cubicBezTo>
                    <a:pt x="0" y="0"/>
                    <a:pt x="10" y="42"/>
                    <a:pt x="8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40665"/>
            <p:cNvSpPr/>
            <p:nvPr/>
          </p:nvSpPr>
          <p:spPr bwMode="auto">
            <a:xfrm>
              <a:off x="6602413" y="3124200"/>
              <a:ext cx="25400" cy="219075"/>
            </a:xfrm>
            <a:custGeom>
              <a:avLst/>
              <a:gdLst>
                <a:gd name="T0" fmla="*/ 2 w 6"/>
                <a:gd name="T1" fmla="*/ 51 h 51"/>
                <a:gd name="T2" fmla="*/ 6 w 6"/>
                <a:gd name="T3" fmla="*/ 47 h 51"/>
                <a:gd name="T4" fmla="*/ 6 w 6"/>
                <a:gd name="T5" fmla="*/ 0 h 51"/>
                <a:gd name="T6" fmla="*/ 2 w 6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1">
                  <a:moveTo>
                    <a:pt x="2" y="51"/>
                  </a:moveTo>
                  <a:cubicBezTo>
                    <a:pt x="6" y="47"/>
                    <a:pt x="6" y="47"/>
                    <a:pt x="6" y="4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37"/>
                    <a:pt x="2" y="51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40666"/>
            <p:cNvSpPr/>
            <p:nvPr/>
          </p:nvSpPr>
          <p:spPr bwMode="auto">
            <a:xfrm>
              <a:off x="6397625" y="3094038"/>
              <a:ext cx="25400" cy="249238"/>
            </a:xfrm>
            <a:custGeom>
              <a:avLst/>
              <a:gdLst>
                <a:gd name="T0" fmla="*/ 6 w 6"/>
                <a:gd name="T1" fmla="*/ 58 h 58"/>
                <a:gd name="T2" fmla="*/ 1 w 6"/>
                <a:gd name="T3" fmla="*/ 0 h 58"/>
                <a:gd name="T4" fmla="*/ 0 w 6"/>
                <a:gd name="T5" fmla="*/ 52 h 58"/>
                <a:gd name="T6" fmla="*/ 6 w 6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8">
                  <a:moveTo>
                    <a:pt x="6" y="58"/>
                  </a:moveTo>
                  <a:cubicBezTo>
                    <a:pt x="6" y="58"/>
                    <a:pt x="6" y="11"/>
                    <a:pt x="1" y="0"/>
                  </a:cubicBezTo>
                  <a:cubicBezTo>
                    <a:pt x="1" y="0"/>
                    <a:pt x="1" y="44"/>
                    <a:pt x="0" y="52"/>
                  </a:cubicBezTo>
                  <a:cubicBezTo>
                    <a:pt x="6" y="58"/>
                    <a:pt x="6" y="58"/>
                    <a:pt x="6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40667"/>
            <p:cNvSpPr/>
            <p:nvPr/>
          </p:nvSpPr>
          <p:spPr bwMode="auto">
            <a:xfrm>
              <a:off x="6726238" y="3175000"/>
              <a:ext cx="30163" cy="249238"/>
            </a:xfrm>
            <a:custGeom>
              <a:avLst/>
              <a:gdLst>
                <a:gd name="T0" fmla="*/ 7 w 7"/>
                <a:gd name="T1" fmla="*/ 58 h 58"/>
                <a:gd name="T2" fmla="*/ 2 w 7"/>
                <a:gd name="T3" fmla="*/ 0 h 58"/>
                <a:gd name="T4" fmla="*/ 0 w 7"/>
                <a:gd name="T5" fmla="*/ 52 h 58"/>
                <a:gd name="T6" fmla="*/ 7 w 7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8">
                  <a:moveTo>
                    <a:pt x="7" y="58"/>
                  </a:moveTo>
                  <a:cubicBezTo>
                    <a:pt x="7" y="58"/>
                    <a:pt x="7" y="11"/>
                    <a:pt x="2" y="0"/>
                  </a:cubicBezTo>
                  <a:cubicBezTo>
                    <a:pt x="2" y="0"/>
                    <a:pt x="2" y="44"/>
                    <a:pt x="0" y="52"/>
                  </a:cubicBezTo>
                  <a:lnTo>
                    <a:pt x="7" y="58"/>
                  </a:lnTo>
                  <a:close/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40668"/>
            <p:cNvSpPr/>
            <p:nvPr/>
          </p:nvSpPr>
          <p:spPr bwMode="auto">
            <a:xfrm>
              <a:off x="6564313" y="3192463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6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6" y="9"/>
                    <a:pt x="19" y="0"/>
                  </a:cubicBezTo>
                  <a:cubicBezTo>
                    <a:pt x="19" y="0"/>
                    <a:pt x="4" y="30"/>
                    <a:pt x="6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40669"/>
            <p:cNvSpPr/>
            <p:nvPr/>
          </p:nvSpPr>
          <p:spPr bwMode="auto">
            <a:xfrm>
              <a:off x="6564313" y="3201988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5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5" y="9"/>
                    <a:pt x="19" y="0"/>
                  </a:cubicBezTo>
                  <a:cubicBezTo>
                    <a:pt x="19" y="0"/>
                    <a:pt x="4" y="30"/>
                    <a:pt x="5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Freeform 40670"/>
            <p:cNvSpPr/>
            <p:nvPr/>
          </p:nvSpPr>
          <p:spPr bwMode="auto">
            <a:xfrm>
              <a:off x="6478588" y="3119438"/>
              <a:ext cx="50800" cy="249238"/>
            </a:xfrm>
            <a:custGeom>
              <a:avLst/>
              <a:gdLst>
                <a:gd name="T0" fmla="*/ 11 w 12"/>
                <a:gd name="T1" fmla="*/ 50 h 58"/>
                <a:gd name="T2" fmla="*/ 0 w 12"/>
                <a:gd name="T3" fmla="*/ 0 h 58"/>
                <a:gd name="T4" fmla="*/ 6 w 12"/>
                <a:gd name="T5" fmla="*/ 58 h 58"/>
                <a:gd name="T6" fmla="*/ 11 w 12"/>
                <a:gd name="T7" fmla="*/ 5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8">
                  <a:moveTo>
                    <a:pt x="11" y="50"/>
                  </a:moveTo>
                  <a:cubicBezTo>
                    <a:pt x="11" y="50"/>
                    <a:pt x="12" y="10"/>
                    <a:pt x="0" y="0"/>
                  </a:cubicBezTo>
                  <a:cubicBezTo>
                    <a:pt x="0" y="0"/>
                    <a:pt x="8" y="39"/>
                    <a:pt x="6" y="58"/>
                  </a:cubicBezTo>
                  <a:cubicBezTo>
                    <a:pt x="11" y="50"/>
                    <a:pt x="11" y="50"/>
                    <a:pt x="11" y="50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Freeform 40671"/>
            <p:cNvSpPr/>
            <p:nvPr/>
          </p:nvSpPr>
          <p:spPr bwMode="auto">
            <a:xfrm>
              <a:off x="6413500" y="3111500"/>
              <a:ext cx="30163" cy="312738"/>
            </a:xfrm>
            <a:custGeom>
              <a:avLst/>
              <a:gdLst>
                <a:gd name="T0" fmla="*/ 1 w 7"/>
                <a:gd name="T1" fmla="*/ 65 h 73"/>
                <a:gd name="T2" fmla="*/ 7 w 7"/>
                <a:gd name="T3" fmla="*/ 0 h 73"/>
                <a:gd name="T4" fmla="*/ 7 w 7"/>
                <a:gd name="T5" fmla="*/ 73 h 73"/>
                <a:gd name="T6" fmla="*/ 1 w 7"/>
                <a:gd name="T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3">
                  <a:moveTo>
                    <a:pt x="1" y="65"/>
                  </a:moveTo>
                  <a:cubicBezTo>
                    <a:pt x="1" y="65"/>
                    <a:pt x="0" y="19"/>
                    <a:pt x="7" y="0"/>
                  </a:cubicBezTo>
                  <a:cubicBezTo>
                    <a:pt x="7" y="0"/>
                    <a:pt x="4" y="62"/>
                    <a:pt x="7" y="73"/>
                  </a:cubicBezTo>
                  <a:cubicBezTo>
                    <a:pt x="1" y="65"/>
                    <a:pt x="1" y="65"/>
                    <a:pt x="1" y="6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Freeform 40672"/>
            <p:cNvSpPr/>
            <p:nvPr/>
          </p:nvSpPr>
          <p:spPr bwMode="auto">
            <a:xfrm>
              <a:off x="6345238" y="3116263"/>
              <a:ext cx="34925" cy="265113"/>
            </a:xfrm>
            <a:custGeom>
              <a:avLst/>
              <a:gdLst>
                <a:gd name="T0" fmla="*/ 7 w 8"/>
                <a:gd name="T1" fmla="*/ 45 h 62"/>
                <a:gd name="T2" fmla="*/ 4 w 8"/>
                <a:gd name="T3" fmla="*/ 0 h 62"/>
                <a:gd name="T4" fmla="*/ 0 w 8"/>
                <a:gd name="T5" fmla="*/ 62 h 62"/>
                <a:gd name="T6" fmla="*/ 7 w 8"/>
                <a:gd name="T7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2">
                  <a:moveTo>
                    <a:pt x="7" y="45"/>
                  </a:moveTo>
                  <a:cubicBezTo>
                    <a:pt x="7" y="45"/>
                    <a:pt x="8" y="13"/>
                    <a:pt x="4" y="0"/>
                  </a:cubicBezTo>
                  <a:cubicBezTo>
                    <a:pt x="4" y="0"/>
                    <a:pt x="4" y="49"/>
                    <a:pt x="0" y="62"/>
                  </a:cubicBezTo>
                  <a:cubicBezTo>
                    <a:pt x="7" y="45"/>
                    <a:pt x="7" y="45"/>
                    <a:pt x="7" y="4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Freeform 40673"/>
            <p:cNvSpPr/>
            <p:nvPr/>
          </p:nvSpPr>
          <p:spPr bwMode="auto">
            <a:xfrm>
              <a:off x="6316663" y="3192463"/>
              <a:ext cx="76200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3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1"/>
                    <a:pt x="13" y="54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Freeform 40674"/>
            <p:cNvSpPr/>
            <p:nvPr/>
          </p:nvSpPr>
          <p:spPr bwMode="auto">
            <a:xfrm>
              <a:off x="6645275" y="3159125"/>
              <a:ext cx="76200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4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1"/>
                    <a:pt x="14" y="54"/>
                  </a:cubicBezTo>
                  <a:lnTo>
                    <a:pt x="18" y="45"/>
                  </a:lnTo>
                  <a:close/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40675"/>
            <p:cNvSpPr/>
            <p:nvPr/>
          </p:nvSpPr>
          <p:spPr bwMode="auto">
            <a:xfrm>
              <a:off x="6632575" y="3270250"/>
              <a:ext cx="33338" cy="158750"/>
            </a:xfrm>
            <a:custGeom>
              <a:avLst/>
              <a:gdLst>
                <a:gd name="T0" fmla="*/ 1 w 8"/>
                <a:gd name="T1" fmla="*/ 24 h 37"/>
                <a:gd name="T2" fmla="*/ 8 w 8"/>
                <a:gd name="T3" fmla="*/ 0 h 37"/>
                <a:gd name="T4" fmla="*/ 7 w 8"/>
                <a:gd name="T5" fmla="*/ 37 h 37"/>
                <a:gd name="T6" fmla="*/ 1 w 8"/>
                <a:gd name="T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7">
                  <a:moveTo>
                    <a:pt x="1" y="24"/>
                  </a:moveTo>
                  <a:cubicBezTo>
                    <a:pt x="1" y="24"/>
                    <a:pt x="0" y="11"/>
                    <a:pt x="8" y="0"/>
                  </a:cubicBezTo>
                  <a:cubicBezTo>
                    <a:pt x="8" y="0"/>
                    <a:pt x="4" y="28"/>
                    <a:pt x="7" y="37"/>
                  </a:cubicBezTo>
                  <a:cubicBezTo>
                    <a:pt x="1" y="24"/>
                    <a:pt x="1" y="24"/>
                    <a:pt x="1" y="24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40676"/>
            <p:cNvSpPr/>
            <p:nvPr/>
          </p:nvSpPr>
          <p:spPr bwMode="auto">
            <a:xfrm>
              <a:off x="6623050" y="3189288"/>
              <a:ext cx="42863" cy="274638"/>
            </a:xfrm>
            <a:custGeom>
              <a:avLst/>
              <a:gdLst>
                <a:gd name="T0" fmla="*/ 0 w 10"/>
                <a:gd name="T1" fmla="*/ 50 h 64"/>
                <a:gd name="T2" fmla="*/ 10 w 10"/>
                <a:gd name="T3" fmla="*/ 0 h 64"/>
                <a:gd name="T4" fmla="*/ 5 w 10"/>
                <a:gd name="T5" fmla="*/ 64 h 64"/>
                <a:gd name="T6" fmla="*/ 0 w 10"/>
                <a:gd name="T7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4">
                  <a:moveTo>
                    <a:pt x="0" y="50"/>
                  </a:moveTo>
                  <a:cubicBezTo>
                    <a:pt x="0" y="50"/>
                    <a:pt x="0" y="13"/>
                    <a:pt x="10" y="0"/>
                  </a:cubicBezTo>
                  <a:cubicBezTo>
                    <a:pt x="10" y="0"/>
                    <a:pt x="2" y="46"/>
                    <a:pt x="5" y="64"/>
                  </a:cubicBezTo>
                  <a:cubicBezTo>
                    <a:pt x="0" y="50"/>
                    <a:pt x="0" y="50"/>
                    <a:pt x="0" y="50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40677"/>
            <p:cNvSpPr/>
            <p:nvPr/>
          </p:nvSpPr>
          <p:spPr bwMode="auto">
            <a:xfrm>
              <a:off x="6307138" y="3116263"/>
              <a:ext cx="42863" cy="269875"/>
            </a:xfrm>
            <a:custGeom>
              <a:avLst/>
              <a:gdLst>
                <a:gd name="T0" fmla="*/ 10 w 10"/>
                <a:gd name="T1" fmla="*/ 56 h 63"/>
                <a:gd name="T2" fmla="*/ 0 w 10"/>
                <a:gd name="T3" fmla="*/ 0 h 63"/>
                <a:gd name="T4" fmla="*/ 2 w 10"/>
                <a:gd name="T5" fmla="*/ 63 h 63"/>
                <a:gd name="T6" fmla="*/ 10 w 10"/>
                <a:gd name="T7" fmla="*/ 5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3">
                  <a:moveTo>
                    <a:pt x="10" y="56"/>
                  </a:moveTo>
                  <a:cubicBezTo>
                    <a:pt x="10" y="56"/>
                    <a:pt x="4" y="5"/>
                    <a:pt x="0" y="0"/>
                  </a:cubicBezTo>
                  <a:cubicBezTo>
                    <a:pt x="0" y="0"/>
                    <a:pt x="4" y="53"/>
                    <a:pt x="2" y="63"/>
                  </a:cubicBezTo>
                  <a:cubicBezTo>
                    <a:pt x="10" y="56"/>
                    <a:pt x="10" y="56"/>
                    <a:pt x="1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Freeform 40678"/>
            <p:cNvSpPr/>
            <p:nvPr/>
          </p:nvSpPr>
          <p:spPr bwMode="auto">
            <a:xfrm>
              <a:off x="6542088" y="3149600"/>
              <a:ext cx="42863" cy="236538"/>
            </a:xfrm>
            <a:custGeom>
              <a:avLst/>
              <a:gdLst>
                <a:gd name="T0" fmla="*/ 0 w 10"/>
                <a:gd name="T1" fmla="*/ 55 h 55"/>
                <a:gd name="T2" fmla="*/ 10 w 10"/>
                <a:gd name="T3" fmla="*/ 0 h 55"/>
                <a:gd name="T4" fmla="*/ 7 w 10"/>
                <a:gd name="T5" fmla="*/ 44 h 55"/>
                <a:gd name="T6" fmla="*/ 0 w 10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5">
                  <a:moveTo>
                    <a:pt x="0" y="55"/>
                  </a:moveTo>
                  <a:cubicBezTo>
                    <a:pt x="0" y="55"/>
                    <a:pt x="4" y="12"/>
                    <a:pt x="10" y="0"/>
                  </a:cubicBezTo>
                  <a:cubicBezTo>
                    <a:pt x="10" y="0"/>
                    <a:pt x="7" y="35"/>
                    <a:pt x="7" y="44"/>
                  </a:cubicBezTo>
                  <a:cubicBezTo>
                    <a:pt x="0" y="55"/>
                    <a:pt x="0" y="55"/>
                    <a:pt x="0" y="5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40679"/>
            <p:cNvSpPr/>
            <p:nvPr/>
          </p:nvSpPr>
          <p:spPr bwMode="auto">
            <a:xfrm>
              <a:off x="6670675" y="3159125"/>
              <a:ext cx="42863" cy="239713"/>
            </a:xfrm>
            <a:custGeom>
              <a:avLst/>
              <a:gdLst>
                <a:gd name="T0" fmla="*/ 0 w 10"/>
                <a:gd name="T1" fmla="*/ 56 h 56"/>
                <a:gd name="T2" fmla="*/ 10 w 10"/>
                <a:gd name="T3" fmla="*/ 0 h 56"/>
                <a:gd name="T4" fmla="*/ 7 w 10"/>
                <a:gd name="T5" fmla="*/ 45 h 56"/>
                <a:gd name="T6" fmla="*/ 0 w 10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6">
                  <a:moveTo>
                    <a:pt x="0" y="56"/>
                  </a:moveTo>
                  <a:cubicBezTo>
                    <a:pt x="0" y="56"/>
                    <a:pt x="4" y="13"/>
                    <a:pt x="10" y="0"/>
                  </a:cubicBezTo>
                  <a:cubicBezTo>
                    <a:pt x="10" y="0"/>
                    <a:pt x="7" y="35"/>
                    <a:pt x="7" y="45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40680"/>
            <p:cNvSpPr/>
            <p:nvPr/>
          </p:nvSpPr>
          <p:spPr bwMode="auto">
            <a:xfrm>
              <a:off x="6443663" y="3059113"/>
              <a:ext cx="47625" cy="322263"/>
            </a:xfrm>
            <a:custGeom>
              <a:avLst/>
              <a:gdLst>
                <a:gd name="T0" fmla="*/ 0 w 11"/>
                <a:gd name="T1" fmla="*/ 66 h 75"/>
                <a:gd name="T2" fmla="*/ 1 w 11"/>
                <a:gd name="T3" fmla="*/ 0 h 75"/>
                <a:gd name="T4" fmla="*/ 6 w 11"/>
                <a:gd name="T5" fmla="*/ 75 h 75"/>
                <a:gd name="T6" fmla="*/ 0 w 11"/>
                <a:gd name="T7" fmla="*/ 6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5">
                  <a:moveTo>
                    <a:pt x="0" y="66"/>
                  </a:moveTo>
                  <a:cubicBezTo>
                    <a:pt x="0" y="66"/>
                    <a:pt x="6" y="16"/>
                    <a:pt x="1" y="0"/>
                  </a:cubicBezTo>
                  <a:cubicBezTo>
                    <a:pt x="1" y="0"/>
                    <a:pt x="11" y="49"/>
                    <a:pt x="6" y="75"/>
                  </a:cubicBezTo>
                  <a:cubicBezTo>
                    <a:pt x="0" y="66"/>
                    <a:pt x="0" y="66"/>
                    <a:pt x="0" y="6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40681"/>
            <p:cNvSpPr/>
            <p:nvPr/>
          </p:nvSpPr>
          <p:spPr bwMode="auto">
            <a:xfrm>
              <a:off x="5849938" y="3051175"/>
              <a:ext cx="50800" cy="312738"/>
            </a:xfrm>
            <a:custGeom>
              <a:avLst/>
              <a:gdLst>
                <a:gd name="T0" fmla="*/ 10 w 12"/>
                <a:gd name="T1" fmla="*/ 70 h 73"/>
                <a:gd name="T2" fmla="*/ 3 w 12"/>
                <a:gd name="T3" fmla="*/ 73 h 73"/>
                <a:gd name="T4" fmla="*/ 0 w 12"/>
                <a:gd name="T5" fmla="*/ 0 h 73"/>
                <a:gd name="T6" fmla="*/ 10 w 12"/>
                <a:gd name="T7" fmla="*/ 7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3">
                  <a:moveTo>
                    <a:pt x="10" y="70"/>
                  </a:move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4" y="15"/>
                    <a:pt x="0" y="0"/>
                  </a:cubicBezTo>
                  <a:cubicBezTo>
                    <a:pt x="0" y="0"/>
                    <a:pt x="12" y="29"/>
                    <a:pt x="10" y="70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Freeform 40682"/>
            <p:cNvSpPr/>
            <p:nvPr/>
          </p:nvSpPr>
          <p:spPr bwMode="auto">
            <a:xfrm>
              <a:off x="6059488" y="2978150"/>
              <a:ext cx="34925" cy="365125"/>
            </a:xfrm>
            <a:custGeom>
              <a:avLst/>
              <a:gdLst>
                <a:gd name="T0" fmla="*/ 2 w 8"/>
                <a:gd name="T1" fmla="*/ 85 h 85"/>
                <a:gd name="T2" fmla="*/ 7 w 8"/>
                <a:gd name="T3" fmla="*/ 80 h 85"/>
                <a:gd name="T4" fmla="*/ 8 w 8"/>
                <a:gd name="T5" fmla="*/ 0 h 85"/>
                <a:gd name="T6" fmla="*/ 2 w 8"/>
                <a:gd name="T7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5">
                  <a:moveTo>
                    <a:pt x="2" y="85"/>
                  </a:moveTo>
                  <a:cubicBezTo>
                    <a:pt x="7" y="80"/>
                    <a:pt x="7" y="80"/>
                    <a:pt x="7" y="80"/>
                  </a:cubicBezTo>
                  <a:cubicBezTo>
                    <a:pt x="7" y="80"/>
                    <a:pt x="6" y="8"/>
                    <a:pt x="8" y="0"/>
                  </a:cubicBezTo>
                  <a:cubicBezTo>
                    <a:pt x="8" y="0"/>
                    <a:pt x="0" y="54"/>
                    <a:pt x="2" y="8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Freeform 40683"/>
            <p:cNvSpPr/>
            <p:nvPr/>
          </p:nvSpPr>
          <p:spPr bwMode="auto">
            <a:xfrm>
              <a:off x="6029325" y="3171825"/>
              <a:ext cx="42863" cy="282575"/>
            </a:xfrm>
            <a:custGeom>
              <a:avLst/>
              <a:gdLst>
                <a:gd name="T0" fmla="*/ 2 w 10"/>
                <a:gd name="T1" fmla="*/ 66 h 66"/>
                <a:gd name="T2" fmla="*/ 8 w 10"/>
                <a:gd name="T3" fmla="*/ 62 h 66"/>
                <a:gd name="T4" fmla="*/ 10 w 10"/>
                <a:gd name="T5" fmla="*/ 0 h 66"/>
                <a:gd name="T6" fmla="*/ 2 w 10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6">
                  <a:moveTo>
                    <a:pt x="2" y="66"/>
                  </a:move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7" y="5"/>
                    <a:pt x="10" y="0"/>
                  </a:cubicBezTo>
                  <a:cubicBezTo>
                    <a:pt x="10" y="0"/>
                    <a:pt x="0" y="42"/>
                    <a:pt x="2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40684"/>
            <p:cNvSpPr/>
            <p:nvPr/>
          </p:nvSpPr>
          <p:spPr bwMode="auto">
            <a:xfrm>
              <a:off x="6140450" y="3132138"/>
              <a:ext cx="25400" cy="219075"/>
            </a:xfrm>
            <a:custGeom>
              <a:avLst/>
              <a:gdLst>
                <a:gd name="T0" fmla="*/ 1 w 6"/>
                <a:gd name="T1" fmla="*/ 51 h 51"/>
                <a:gd name="T2" fmla="*/ 5 w 6"/>
                <a:gd name="T3" fmla="*/ 47 h 51"/>
                <a:gd name="T4" fmla="*/ 6 w 6"/>
                <a:gd name="T5" fmla="*/ 0 h 51"/>
                <a:gd name="T6" fmla="*/ 1 w 6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1">
                  <a:moveTo>
                    <a:pt x="1" y="51"/>
                  </a:moveTo>
                  <a:cubicBezTo>
                    <a:pt x="5" y="47"/>
                    <a:pt x="5" y="47"/>
                    <a:pt x="5" y="4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37"/>
                    <a:pt x="1" y="51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40685"/>
            <p:cNvSpPr/>
            <p:nvPr/>
          </p:nvSpPr>
          <p:spPr bwMode="auto">
            <a:xfrm>
              <a:off x="5930900" y="3101975"/>
              <a:ext cx="25400" cy="249238"/>
            </a:xfrm>
            <a:custGeom>
              <a:avLst/>
              <a:gdLst>
                <a:gd name="T0" fmla="*/ 0 w 6"/>
                <a:gd name="T1" fmla="*/ 58 h 58"/>
                <a:gd name="T2" fmla="*/ 5 w 6"/>
                <a:gd name="T3" fmla="*/ 0 h 58"/>
                <a:gd name="T4" fmla="*/ 6 w 6"/>
                <a:gd name="T5" fmla="*/ 52 h 58"/>
                <a:gd name="T6" fmla="*/ 0 w 6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8">
                  <a:moveTo>
                    <a:pt x="0" y="58"/>
                  </a:moveTo>
                  <a:cubicBezTo>
                    <a:pt x="0" y="58"/>
                    <a:pt x="0" y="11"/>
                    <a:pt x="5" y="0"/>
                  </a:cubicBezTo>
                  <a:cubicBezTo>
                    <a:pt x="5" y="0"/>
                    <a:pt x="5" y="44"/>
                    <a:pt x="6" y="52"/>
                  </a:cubicBezTo>
                  <a:cubicBezTo>
                    <a:pt x="0" y="58"/>
                    <a:pt x="0" y="58"/>
                    <a:pt x="0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" name="Freeform 40686"/>
            <p:cNvSpPr/>
            <p:nvPr/>
          </p:nvSpPr>
          <p:spPr bwMode="auto">
            <a:xfrm>
              <a:off x="6264275" y="3184525"/>
              <a:ext cx="30163" cy="249238"/>
            </a:xfrm>
            <a:custGeom>
              <a:avLst/>
              <a:gdLst>
                <a:gd name="T0" fmla="*/ 7 w 7"/>
                <a:gd name="T1" fmla="*/ 58 h 58"/>
                <a:gd name="T2" fmla="*/ 2 w 7"/>
                <a:gd name="T3" fmla="*/ 0 h 58"/>
                <a:gd name="T4" fmla="*/ 0 w 7"/>
                <a:gd name="T5" fmla="*/ 52 h 58"/>
                <a:gd name="T6" fmla="*/ 7 w 7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8">
                  <a:moveTo>
                    <a:pt x="7" y="58"/>
                  </a:moveTo>
                  <a:cubicBezTo>
                    <a:pt x="7" y="58"/>
                    <a:pt x="7" y="11"/>
                    <a:pt x="2" y="0"/>
                  </a:cubicBezTo>
                  <a:cubicBezTo>
                    <a:pt x="2" y="0"/>
                    <a:pt x="2" y="44"/>
                    <a:pt x="0" y="52"/>
                  </a:cubicBezTo>
                  <a:cubicBezTo>
                    <a:pt x="7" y="58"/>
                    <a:pt x="7" y="58"/>
                    <a:pt x="7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Freeform 40687"/>
            <p:cNvSpPr/>
            <p:nvPr/>
          </p:nvSpPr>
          <p:spPr bwMode="auto">
            <a:xfrm>
              <a:off x="6102350" y="3201988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6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5" y="9"/>
                    <a:pt x="19" y="0"/>
                  </a:cubicBezTo>
                  <a:cubicBezTo>
                    <a:pt x="19" y="0"/>
                    <a:pt x="4" y="30"/>
                    <a:pt x="6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Freeform 40688"/>
            <p:cNvSpPr/>
            <p:nvPr/>
          </p:nvSpPr>
          <p:spPr bwMode="auto">
            <a:xfrm>
              <a:off x="5824538" y="3128963"/>
              <a:ext cx="50800" cy="249238"/>
            </a:xfrm>
            <a:custGeom>
              <a:avLst/>
              <a:gdLst>
                <a:gd name="T0" fmla="*/ 1 w 12"/>
                <a:gd name="T1" fmla="*/ 50 h 58"/>
                <a:gd name="T2" fmla="*/ 12 w 12"/>
                <a:gd name="T3" fmla="*/ 0 h 58"/>
                <a:gd name="T4" fmla="*/ 6 w 12"/>
                <a:gd name="T5" fmla="*/ 58 h 58"/>
                <a:gd name="T6" fmla="*/ 1 w 12"/>
                <a:gd name="T7" fmla="*/ 5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8">
                  <a:moveTo>
                    <a:pt x="1" y="50"/>
                  </a:moveTo>
                  <a:cubicBezTo>
                    <a:pt x="1" y="50"/>
                    <a:pt x="0" y="10"/>
                    <a:pt x="12" y="0"/>
                  </a:cubicBezTo>
                  <a:cubicBezTo>
                    <a:pt x="12" y="0"/>
                    <a:pt x="4" y="39"/>
                    <a:pt x="6" y="58"/>
                  </a:cubicBezTo>
                  <a:cubicBezTo>
                    <a:pt x="1" y="50"/>
                    <a:pt x="1" y="50"/>
                    <a:pt x="1" y="50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0" name="Freeform 40689"/>
            <p:cNvSpPr/>
            <p:nvPr/>
          </p:nvSpPr>
          <p:spPr bwMode="auto">
            <a:xfrm>
              <a:off x="5910263" y="3119438"/>
              <a:ext cx="30163" cy="314325"/>
            </a:xfrm>
            <a:custGeom>
              <a:avLst/>
              <a:gdLst>
                <a:gd name="T0" fmla="*/ 6 w 7"/>
                <a:gd name="T1" fmla="*/ 65 h 73"/>
                <a:gd name="T2" fmla="*/ 0 w 7"/>
                <a:gd name="T3" fmla="*/ 0 h 73"/>
                <a:gd name="T4" fmla="*/ 0 w 7"/>
                <a:gd name="T5" fmla="*/ 73 h 73"/>
                <a:gd name="T6" fmla="*/ 6 w 7"/>
                <a:gd name="T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3">
                  <a:moveTo>
                    <a:pt x="6" y="65"/>
                  </a:moveTo>
                  <a:cubicBezTo>
                    <a:pt x="6" y="65"/>
                    <a:pt x="7" y="19"/>
                    <a:pt x="0" y="0"/>
                  </a:cubicBezTo>
                  <a:cubicBezTo>
                    <a:pt x="0" y="0"/>
                    <a:pt x="3" y="62"/>
                    <a:pt x="0" y="73"/>
                  </a:cubicBezTo>
                  <a:cubicBezTo>
                    <a:pt x="6" y="65"/>
                    <a:pt x="6" y="65"/>
                    <a:pt x="6" y="6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Freeform 40690"/>
            <p:cNvSpPr/>
            <p:nvPr/>
          </p:nvSpPr>
          <p:spPr bwMode="auto">
            <a:xfrm>
              <a:off x="5973763" y="3124200"/>
              <a:ext cx="34925" cy="266700"/>
            </a:xfrm>
            <a:custGeom>
              <a:avLst/>
              <a:gdLst>
                <a:gd name="T0" fmla="*/ 1 w 8"/>
                <a:gd name="T1" fmla="*/ 45 h 62"/>
                <a:gd name="T2" fmla="*/ 4 w 8"/>
                <a:gd name="T3" fmla="*/ 0 h 62"/>
                <a:gd name="T4" fmla="*/ 8 w 8"/>
                <a:gd name="T5" fmla="*/ 62 h 62"/>
                <a:gd name="T6" fmla="*/ 1 w 8"/>
                <a:gd name="T7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2">
                  <a:moveTo>
                    <a:pt x="1" y="45"/>
                  </a:moveTo>
                  <a:cubicBezTo>
                    <a:pt x="1" y="45"/>
                    <a:pt x="0" y="13"/>
                    <a:pt x="4" y="0"/>
                  </a:cubicBezTo>
                  <a:cubicBezTo>
                    <a:pt x="4" y="0"/>
                    <a:pt x="4" y="49"/>
                    <a:pt x="8" y="62"/>
                  </a:cubicBezTo>
                  <a:cubicBezTo>
                    <a:pt x="1" y="45"/>
                    <a:pt x="1" y="45"/>
                    <a:pt x="1" y="4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Freeform 40691"/>
            <p:cNvSpPr/>
            <p:nvPr/>
          </p:nvSpPr>
          <p:spPr bwMode="auto">
            <a:xfrm>
              <a:off x="6183313" y="3167063"/>
              <a:ext cx="77788" cy="227013"/>
            </a:xfrm>
            <a:custGeom>
              <a:avLst/>
              <a:gdLst>
                <a:gd name="T0" fmla="*/ 18 w 18"/>
                <a:gd name="T1" fmla="*/ 45 h 53"/>
                <a:gd name="T2" fmla="*/ 0 w 18"/>
                <a:gd name="T3" fmla="*/ 0 h 53"/>
                <a:gd name="T4" fmla="*/ 13 w 18"/>
                <a:gd name="T5" fmla="*/ 53 h 53"/>
                <a:gd name="T6" fmla="*/ 18 w 18"/>
                <a:gd name="T7" fmla="*/ 4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3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0"/>
                    <a:pt x="13" y="53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Freeform 40692"/>
            <p:cNvSpPr/>
            <p:nvPr/>
          </p:nvSpPr>
          <p:spPr bwMode="auto">
            <a:xfrm>
              <a:off x="6170613" y="3278188"/>
              <a:ext cx="34925" cy="158750"/>
            </a:xfrm>
            <a:custGeom>
              <a:avLst/>
              <a:gdLst>
                <a:gd name="T0" fmla="*/ 1 w 8"/>
                <a:gd name="T1" fmla="*/ 24 h 37"/>
                <a:gd name="T2" fmla="*/ 8 w 8"/>
                <a:gd name="T3" fmla="*/ 0 h 37"/>
                <a:gd name="T4" fmla="*/ 6 w 8"/>
                <a:gd name="T5" fmla="*/ 37 h 37"/>
                <a:gd name="T6" fmla="*/ 1 w 8"/>
                <a:gd name="T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7">
                  <a:moveTo>
                    <a:pt x="1" y="24"/>
                  </a:moveTo>
                  <a:cubicBezTo>
                    <a:pt x="1" y="24"/>
                    <a:pt x="0" y="11"/>
                    <a:pt x="8" y="0"/>
                  </a:cubicBezTo>
                  <a:cubicBezTo>
                    <a:pt x="8" y="0"/>
                    <a:pt x="4" y="28"/>
                    <a:pt x="6" y="37"/>
                  </a:cubicBezTo>
                  <a:cubicBezTo>
                    <a:pt x="1" y="24"/>
                    <a:pt x="1" y="24"/>
                    <a:pt x="1" y="24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4" name="Freeform 40693"/>
            <p:cNvSpPr/>
            <p:nvPr/>
          </p:nvSpPr>
          <p:spPr bwMode="auto">
            <a:xfrm>
              <a:off x="6162675" y="3197225"/>
              <a:ext cx="42863" cy="274638"/>
            </a:xfrm>
            <a:custGeom>
              <a:avLst/>
              <a:gdLst>
                <a:gd name="T0" fmla="*/ 0 w 10"/>
                <a:gd name="T1" fmla="*/ 50 h 64"/>
                <a:gd name="T2" fmla="*/ 10 w 10"/>
                <a:gd name="T3" fmla="*/ 0 h 64"/>
                <a:gd name="T4" fmla="*/ 4 w 10"/>
                <a:gd name="T5" fmla="*/ 64 h 64"/>
                <a:gd name="T6" fmla="*/ 0 w 10"/>
                <a:gd name="T7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4">
                  <a:moveTo>
                    <a:pt x="0" y="50"/>
                  </a:moveTo>
                  <a:cubicBezTo>
                    <a:pt x="0" y="50"/>
                    <a:pt x="0" y="13"/>
                    <a:pt x="10" y="0"/>
                  </a:cubicBezTo>
                  <a:cubicBezTo>
                    <a:pt x="10" y="0"/>
                    <a:pt x="2" y="46"/>
                    <a:pt x="4" y="64"/>
                  </a:cubicBezTo>
                  <a:cubicBezTo>
                    <a:pt x="0" y="50"/>
                    <a:pt x="0" y="50"/>
                    <a:pt x="0" y="50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Freeform 40694"/>
            <p:cNvSpPr/>
            <p:nvPr/>
          </p:nvSpPr>
          <p:spPr bwMode="auto">
            <a:xfrm>
              <a:off x="6003925" y="3124200"/>
              <a:ext cx="42863" cy="269875"/>
            </a:xfrm>
            <a:custGeom>
              <a:avLst/>
              <a:gdLst>
                <a:gd name="T0" fmla="*/ 0 w 10"/>
                <a:gd name="T1" fmla="*/ 56 h 63"/>
                <a:gd name="T2" fmla="*/ 10 w 10"/>
                <a:gd name="T3" fmla="*/ 0 h 63"/>
                <a:gd name="T4" fmla="*/ 8 w 10"/>
                <a:gd name="T5" fmla="*/ 63 h 63"/>
                <a:gd name="T6" fmla="*/ 0 w 10"/>
                <a:gd name="T7" fmla="*/ 5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3">
                  <a:moveTo>
                    <a:pt x="0" y="56"/>
                  </a:moveTo>
                  <a:cubicBezTo>
                    <a:pt x="0" y="56"/>
                    <a:pt x="6" y="5"/>
                    <a:pt x="10" y="0"/>
                  </a:cubicBezTo>
                  <a:cubicBezTo>
                    <a:pt x="10" y="0"/>
                    <a:pt x="6" y="53"/>
                    <a:pt x="8" y="63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6" name="Freeform 40695"/>
            <p:cNvSpPr/>
            <p:nvPr/>
          </p:nvSpPr>
          <p:spPr bwMode="auto">
            <a:xfrm>
              <a:off x="6076950" y="3159125"/>
              <a:ext cx="42863" cy="234950"/>
            </a:xfrm>
            <a:custGeom>
              <a:avLst/>
              <a:gdLst>
                <a:gd name="T0" fmla="*/ 0 w 10"/>
                <a:gd name="T1" fmla="*/ 55 h 55"/>
                <a:gd name="T2" fmla="*/ 10 w 10"/>
                <a:gd name="T3" fmla="*/ 0 h 55"/>
                <a:gd name="T4" fmla="*/ 8 w 10"/>
                <a:gd name="T5" fmla="*/ 44 h 55"/>
                <a:gd name="T6" fmla="*/ 0 w 10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5">
                  <a:moveTo>
                    <a:pt x="0" y="55"/>
                  </a:moveTo>
                  <a:cubicBezTo>
                    <a:pt x="0" y="55"/>
                    <a:pt x="4" y="12"/>
                    <a:pt x="10" y="0"/>
                  </a:cubicBezTo>
                  <a:cubicBezTo>
                    <a:pt x="10" y="0"/>
                    <a:pt x="8" y="35"/>
                    <a:pt x="8" y="44"/>
                  </a:cubicBezTo>
                  <a:cubicBezTo>
                    <a:pt x="0" y="55"/>
                    <a:pt x="0" y="55"/>
                    <a:pt x="0" y="5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7" name="Freeform 40696"/>
            <p:cNvSpPr/>
            <p:nvPr/>
          </p:nvSpPr>
          <p:spPr bwMode="auto">
            <a:xfrm>
              <a:off x="6205538" y="3167063"/>
              <a:ext cx="41275" cy="239713"/>
            </a:xfrm>
            <a:custGeom>
              <a:avLst/>
              <a:gdLst>
                <a:gd name="T0" fmla="*/ 0 w 10"/>
                <a:gd name="T1" fmla="*/ 56 h 56"/>
                <a:gd name="T2" fmla="*/ 10 w 10"/>
                <a:gd name="T3" fmla="*/ 0 h 56"/>
                <a:gd name="T4" fmla="*/ 8 w 10"/>
                <a:gd name="T5" fmla="*/ 44 h 56"/>
                <a:gd name="T6" fmla="*/ 0 w 10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6">
                  <a:moveTo>
                    <a:pt x="0" y="56"/>
                  </a:moveTo>
                  <a:cubicBezTo>
                    <a:pt x="0" y="56"/>
                    <a:pt x="4" y="13"/>
                    <a:pt x="10" y="0"/>
                  </a:cubicBezTo>
                  <a:cubicBezTo>
                    <a:pt x="10" y="0"/>
                    <a:pt x="8" y="35"/>
                    <a:pt x="8" y="44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Freeform 40697"/>
            <p:cNvSpPr/>
            <p:nvPr/>
          </p:nvSpPr>
          <p:spPr bwMode="auto">
            <a:xfrm>
              <a:off x="5862638" y="3068638"/>
              <a:ext cx="47625" cy="322263"/>
            </a:xfrm>
            <a:custGeom>
              <a:avLst/>
              <a:gdLst>
                <a:gd name="T0" fmla="*/ 11 w 11"/>
                <a:gd name="T1" fmla="*/ 66 h 75"/>
                <a:gd name="T2" fmla="*/ 10 w 11"/>
                <a:gd name="T3" fmla="*/ 0 h 75"/>
                <a:gd name="T4" fmla="*/ 5 w 11"/>
                <a:gd name="T5" fmla="*/ 75 h 75"/>
                <a:gd name="T6" fmla="*/ 11 w 11"/>
                <a:gd name="T7" fmla="*/ 6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5">
                  <a:moveTo>
                    <a:pt x="11" y="66"/>
                  </a:moveTo>
                  <a:cubicBezTo>
                    <a:pt x="11" y="66"/>
                    <a:pt x="5" y="16"/>
                    <a:pt x="10" y="0"/>
                  </a:cubicBezTo>
                  <a:cubicBezTo>
                    <a:pt x="10" y="0"/>
                    <a:pt x="0" y="49"/>
                    <a:pt x="5" y="75"/>
                  </a:cubicBezTo>
                  <a:cubicBezTo>
                    <a:pt x="11" y="66"/>
                    <a:pt x="11" y="66"/>
                    <a:pt x="11" y="6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9" name="Freeform 40698"/>
            <p:cNvSpPr/>
            <p:nvPr/>
          </p:nvSpPr>
          <p:spPr bwMode="auto">
            <a:xfrm>
              <a:off x="5956300" y="3209925"/>
              <a:ext cx="82550" cy="201613"/>
            </a:xfrm>
            <a:custGeom>
              <a:avLst/>
              <a:gdLst>
                <a:gd name="T0" fmla="*/ 19 w 19"/>
                <a:gd name="T1" fmla="*/ 42 h 47"/>
                <a:gd name="T2" fmla="*/ 0 w 19"/>
                <a:gd name="T3" fmla="*/ 0 h 47"/>
                <a:gd name="T4" fmla="*/ 13 w 19"/>
                <a:gd name="T5" fmla="*/ 47 h 47"/>
                <a:gd name="T6" fmla="*/ 19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19" y="42"/>
                  </a:moveTo>
                  <a:cubicBezTo>
                    <a:pt x="19" y="42"/>
                    <a:pt x="14" y="9"/>
                    <a:pt x="0" y="0"/>
                  </a:cubicBezTo>
                  <a:cubicBezTo>
                    <a:pt x="0" y="0"/>
                    <a:pt x="15" y="30"/>
                    <a:pt x="13" y="47"/>
                  </a:cubicBezTo>
                  <a:cubicBezTo>
                    <a:pt x="19" y="42"/>
                    <a:pt x="19" y="42"/>
                    <a:pt x="19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0" name="Freeform 40699"/>
            <p:cNvSpPr/>
            <p:nvPr/>
          </p:nvSpPr>
          <p:spPr bwMode="auto">
            <a:xfrm>
              <a:off x="6097588" y="3201988"/>
              <a:ext cx="77788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4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6" y="14"/>
                    <a:pt x="0" y="0"/>
                  </a:cubicBezTo>
                  <a:cubicBezTo>
                    <a:pt x="0" y="0"/>
                    <a:pt x="16" y="41"/>
                    <a:pt x="14" y="54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1" name="Freeform 40702"/>
            <p:cNvSpPr>
              <a:spLocks noEditPoints="1"/>
            </p:cNvSpPr>
            <p:nvPr/>
          </p:nvSpPr>
          <p:spPr bwMode="auto">
            <a:xfrm>
              <a:off x="6196013" y="3857625"/>
              <a:ext cx="492125" cy="26988"/>
            </a:xfrm>
            <a:custGeom>
              <a:avLst/>
              <a:gdLst>
                <a:gd name="T0" fmla="*/ 115 w 115"/>
                <a:gd name="T1" fmla="*/ 5 h 6"/>
                <a:gd name="T2" fmla="*/ 109 w 115"/>
                <a:gd name="T3" fmla="*/ 5 h 6"/>
                <a:gd name="T4" fmla="*/ 110 w 115"/>
                <a:gd name="T5" fmla="*/ 5 h 6"/>
                <a:gd name="T6" fmla="*/ 114 w 115"/>
                <a:gd name="T7" fmla="*/ 6 h 6"/>
                <a:gd name="T8" fmla="*/ 115 w 115"/>
                <a:gd name="T9" fmla="*/ 5 h 6"/>
                <a:gd name="T10" fmla="*/ 2 w 115"/>
                <a:gd name="T11" fmla="*/ 0 h 6"/>
                <a:gd name="T12" fmla="*/ 0 w 115"/>
                <a:gd name="T13" fmla="*/ 0 h 6"/>
                <a:gd name="T14" fmla="*/ 2 w 115"/>
                <a:gd name="T15" fmla="*/ 1 h 6"/>
                <a:gd name="T16" fmla="*/ 59 w 115"/>
                <a:gd name="T17" fmla="*/ 3 h 6"/>
                <a:gd name="T18" fmla="*/ 8 w 115"/>
                <a:gd name="T19" fmla="*/ 0 h 6"/>
                <a:gd name="T20" fmla="*/ 2 w 115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6">
                  <a:moveTo>
                    <a:pt x="115" y="5"/>
                  </a:moveTo>
                  <a:cubicBezTo>
                    <a:pt x="114" y="5"/>
                    <a:pt x="111" y="5"/>
                    <a:pt x="109" y="5"/>
                  </a:cubicBezTo>
                  <a:cubicBezTo>
                    <a:pt x="109" y="5"/>
                    <a:pt x="110" y="5"/>
                    <a:pt x="110" y="5"/>
                  </a:cubicBezTo>
                  <a:cubicBezTo>
                    <a:pt x="112" y="6"/>
                    <a:pt x="113" y="6"/>
                    <a:pt x="114" y="6"/>
                  </a:cubicBezTo>
                  <a:cubicBezTo>
                    <a:pt x="114" y="6"/>
                    <a:pt x="115" y="6"/>
                    <a:pt x="115" y="5"/>
                  </a:cubicBezTo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2" y="2"/>
                    <a:pt x="59" y="3"/>
                  </a:cubicBezTo>
                  <a:cubicBezTo>
                    <a:pt x="39" y="2"/>
                    <a:pt x="19" y="1"/>
                    <a:pt x="8" y="0"/>
                  </a:cubicBezTo>
                  <a:cubicBezTo>
                    <a:pt x="6" y="0"/>
                    <a:pt x="4" y="0"/>
                    <a:pt x="2" y="0"/>
                  </a:cubicBezTo>
                </a:path>
              </a:pathLst>
            </a:custGeom>
            <a:solidFill>
              <a:srgbClr val="C5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72" name="组合 171"/>
          <p:cNvGrpSpPr/>
          <p:nvPr/>
        </p:nvGrpSpPr>
        <p:grpSpPr>
          <a:xfrm>
            <a:off x="9010153" y="5980017"/>
            <a:ext cx="679344" cy="1019017"/>
            <a:chOff x="5843588" y="3048000"/>
            <a:chExt cx="504825" cy="757238"/>
          </a:xfrm>
        </p:grpSpPr>
        <p:sp>
          <p:nvSpPr>
            <p:cNvPr id="173" name="Freeform 40763"/>
            <p:cNvSpPr/>
            <p:nvPr/>
          </p:nvSpPr>
          <p:spPr bwMode="auto">
            <a:xfrm>
              <a:off x="6043613" y="3048000"/>
              <a:ext cx="212725" cy="701675"/>
            </a:xfrm>
            <a:custGeom>
              <a:avLst/>
              <a:gdLst>
                <a:gd name="T0" fmla="*/ 0 w 49"/>
                <a:gd name="T1" fmla="*/ 0 h 163"/>
                <a:gd name="T2" fmla="*/ 8 w 49"/>
                <a:gd name="T3" fmla="*/ 163 h 163"/>
                <a:gd name="T4" fmla="*/ 0 w 49"/>
                <a:gd name="T5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" h="163">
                  <a:moveTo>
                    <a:pt x="0" y="0"/>
                  </a:moveTo>
                  <a:cubicBezTo>
                    <a:pt x="27" y="100"/>
                    <a:pt x="8" y="163"/>
                    <a:pt x="8" y="163"/>
                  </a:cubicBezTo>
                  <a:cubicBezTo>
                    <a:pt x="18" y="143"/>
                    <a:pt x="49" y="89"/>
                    <a:pt x="0" y="0"/>
                  </a:cubicBezTo>
                </a:path>
              </a:pathLst>
            </a:custGeom>
            <a:solidFill>
              <a:srgbClr val="9AC8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4" name="Freeform 40764"/>
            <p:cNvSpPr/>
            <p:nvPr/>
          </p:nvSpPr>
          <p:spPr bwMode="auto">
            <a:xfrm>
              <a:off x="5843588" y="3340100"/>
              <a:ext cx="217488" cy="465138"/>
            </a:xfrm>
            <a:custGeom>
              <a:avLst/>
              <a:gdLst>
                <a:gd name="T0" fmla="*/ 0 w 50"/>
                <a:gd name="T1" fmla="*/ 0 h 108"/>
                <a:gd name="T2" fmla="*/ 41 w 50"/>
                <a:gd name="T3" fmla="*/ 108 h 108"/>
                <a:gd name="T4" fmla="*/ 45 w 50"/>
                <a:gd name="T5" fmla="*/ 82 h 108"/>
                <a:gd name="T6" fmla="*/ 0 w 50"/>
                <a:gd name="T7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08">
                  <a:moveTo>
                    <a:pt x="0" y="0"/>
                  </a:moveTo>
                  <a:cubicBezTo>
                    <a:pt x="43" y="46"/>
                    <a:pt x="36" y="84"/>
                    <a:pt x="41" y="108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50" y="36"/>
                    <a:pt x="0" y="0"/>
                  </a:cubicBezTo>
                </a:path>
              </a:pathLst>
            </a:custGeom>
            <a:solidFill>
              <a:srgbClr val="6FB6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5" name="Freeform 40765"/>
            <p:cNvSpPr/>
            <p:nvPr/>
          </p:nvSpPr>
          <p:spPr bwMode="auto">
            <a:xfrm>
              <a:off x="6143625" y="3440113"/>
              <a:ext cx="139700" cy="292100"/>
            </a:xfrm>
            <a:custGeom>
              <a:avLst/>
              <a:gdLst>
                <a:gd name="T0" fmla="*/ 32 w 32"/>
                <a:gd name="T1" fmla="*/ 0 h 68"/>
                <a:gd name="T2" fmla="*/ 10 w 32"/>
                <a:gd name="T3" fmla="*/ 68 h 68"/>
                <a:gd name="T4" fmla="*/ 32 w 32"/>
                <a:gd name="T5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68">
                  <a:moveTo>
                    <a:pt x="32" y="0"/>
                  </a:moveTo>
                  <a:cubicBezTo>
                    <a:pt x="0" y="22"/>
                    <a:pt x="10" y="68"/>
                    <a:pt x="10" y="68"/>
                  </a:cubicBezTo>
                  <a:cubicBezTo>
                    <a:pt x="16" y="38"/>
                    <a:pt x="26" y="16"/>
                    <a:pt x="32" y="0"/>
                  </a:cubicBezTo>
                </a:path>
              </a:pathLst>
            </a:custGeom>
            <a:solidFill>
              <a:srgbClr val="61A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6" name="Freeform 40766"/>
            <p:cNvSpPr/>
            <p:nvPr/>
          </p:nvSpPr>
          <p:spPr bwMode="auto">
            <a:xfrm>
              <a:off x="6226175" y="3568700"/>
              <a:ext cx="100013" cy="168275"/>
            </a:xfrm>
            <a:custGeom>
              <a:avLst/>
              <a:gdLst>
                <a:gd name="T0" fmla="*/ 21 w 23"/>
                <a:gd name="T1" fmla="*/ 0 h 39"/>
                <a:gd name="T2" fmla="*/ 20 w 23"/>
                <a:gd name="T3" fmla="*/ 0 h 39"/>
                <a:gd name="T4" fmla="*/ 1 w 23"/>
                <a:gd name="T5" fmla="*/ 39 h 39"/>
                <a:gd name="T6" fmla="*/ 21 w 23"/>
                <a:gd name="T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39">
                  <a:moveTo>
                    <a:pt x="21" y="0"/>
                  </a:moveTo>
                  <a:cubicBezTo>
                    <a:pt x="21" y="0"/>
                    <a:pt x="20" y="0"/>
                    <a:pt x="20" y="0"/>
                  </a:cubicBezTo>
                  <a:cubicBezTo>
                    <a:pt x="0" y="8"/>
                    <a:pt x="1" y="39"/>
                    <a:pt x="1" y="39"/>
                  </a:cubicBezTo>
                  <a:cubicBezTo>
                    <a:pt x="13" y="20"/>
                    <a:pt x="23" y="0"/>
                    <a:pt x="21" y="0"/>
                  </a:cubicBezTo>
                </a:path>
              </a:pathLst>
            </a:custGeom>
            <a:solidFill>
              <a:srgbClr val="2F91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7" name="Freeform 40767"/>
            <p:cNvSpPr/>
            <p:nvPr/>
          </p:nvSpPr>
          <p:spPr bwMode="auto">
            <a:xfrm>
              <a:off x="5908675" y="3173413"/>
              <a:ext cx="187325" cy="374650"/>
            </a:xfrm>
            <a:custGeom>
              <a:avLst/>
              <a:gdLst>
                <a:gd name="T0" fmla="*/ 0 w 43"/>
                <a:gd name="T1" fmla="*/ 0 h 87"/>
                <a:gd name="T2" fmla="*/ 28 w 43"/>
                <a:gd name="T3" fmla="*/ 87 h 87"/>
                <a:gd name="T4" fmla="*/ 0 w 43"/>
                <a:gd name="T5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87">
                  <a:moveTo>
                    <a:pt x="0" y="0"/>
                  </a:moveTo>
                  <a:cubicBezTo>
                    <a:pt x="11" y="24"/>
                    <a:pt x="24" y="56"/>
                    <a:pt x="28" y="87"/>
                  </a:cubicBezTo>
                  <a:cubicBezTo>
                    <a:pt x="28" y="87"/>
                    <a:pt x="43" y="55"/>
                    <a:pt x="0" y="0"/>
                  </a:cubicBezTo>
                </a:path>
              </a:pathLst>
            </a:custGeom>
            <a:solidFill>
              <a:srgbClr val="61A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8" name="Freeform 40768"/>
            <p:cNvSpPr/>
            <p:nvPr/>
          </p:nvSpPr>
          <p:spPr bwMode="auto">
            <a:xfrm>
              <a:off x="6183313" y="3108325"/>
              <a:ext cx="165100" cy="382588"/>
            </a:xfrm>
            <a:custGeom>
              <a:avLst/>
              <a:gdLst>
                <a:gd name="T0" fmla="*/ 38 w 38"/>
                <a:gd name="T1" fmla="*/ 0 h 89"/>
                <a:gd name="T2" fmla="*/ 0 w 38"/>
                <a:gd name="T3" fmla="*/ 89 h 89"/>
                <a:gd name="T4" fmla="*/ 38 w 38"/>
                <a:gd name="T5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89">
                  <a:moveTo>
                    <a:pt x="38" y="0"/>
                  </a:moveTo>
                  <a:cubicBezTo>
                    <a:pt x="3" y="11"/>
                    <a:pt x="0" y="89"/>
                    <a:pt x="0" y="89"/>
                  </a:cubicBezTo>
                  <a:cubicBezTo>
                    <a:pt x="12" y="51"/>
                    <a:pt x="17" y="32"/>
                    <a:pt x="38" y="0"/>
                  </a:cubicBezTo>
                </a:path>
              </a:pathLst>
            </a:custGeom>
            <a:solidFill>
              <a:srgbClr val="6FB6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79" name="组合 178"/>
          <p:cNvGrpSpPr/>
          <p:nvPr/>
        </p:nvGrpSpPr>
        <p:grpSpPr>
          <a:xfrm>
            <a:off x="395581" y="5841032"/>
            <a:ext cx="871039" cy="851748"/>
            <a:chOff x="5824538" y="2973388"/>
            <a:chExt cx="931863" cy="911225"/>
          </a:xfrm>
        </p:grpSpPr>
        <p:sp>
          <p:nvSpPr>
            <p:cNvPr id="180" name="Freeform 40662"/>
            <p:cNvSpPr/>
            <p:nvPr/>
          </p:nvSpPr>
          <p:spPr bwMode="auto">
            <a:xfrm>
              <a:off x="6453188" y="2973388"/>
              <a:ext cx="50800" cy="382588"/>
            </a:xfrm>
            <a:custGeom>
              <a:avLst/>
              <a:gdLst>
                <a:gd name="T0" fmla="*/ 2 w 12"/>
                <a:gd name="T1" fmla="*/ 85 h 89"/>
                <a:gd name="T2" fmla="*/ 9 w 12"/>
                <a:gd name="T3" fmla="*/ 89 h 89"/>
                <a:gd name="T4" fmla="*/ 12 w 12"/>
                <a:gd name="T5" fmla="*/ 0 h 89"/>
                <a:gd name="T6" fmla="*/ 2 w 12"/>
                <a:gd name="T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9">
                  <a:moveTo>
                    <a:pt x="2" y="85"/>
                  </a:moveTo>
                  <a:cubicBezTo>
                    <a:pt x="9" y="89"/>
                    <a:pt x="9" y="89"/>
                    <a:pt x="9" y="89"/>
                  </a:cubicBezTo>
                  <a:cubicBezTo>
                    <a:pt x="9" y="89"/>
                    <a:pt x="8" y="18"/>
                    <a:pt x="12" y="0"/>
                  </a:cubicBezTo>
                  <a:cubicBezTo>
                    <a:pt x="12" y="0"/>
                    <a:pt x="0" y="35"/>
                    <a:pt x="2" y="8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1" name="Freeform 40663"/>
            <p:cNvSpPr/>
            <p:nvPr/>
          </p:nvSpPr>
          <p:spPr bwMode="auto">
            <a:xfrm>
              <a:off x="6521450" y="3051175"/>
              <a:ext cx="38100" cy="282575"/>
            </a:xfrm>
            <a:custGeom>
              <a:avLst/>
              <a:gdLst>
                <a:gd name="T0" fmla="*/ 2 w 9"/>
                <a:gd name="T1" fmla="*/ 66 h 66"/>
                <a:gd name="T2" fmla="*/ 8 w 9"/>
                <a:gd name="T3" fmla="*/ 62 h 66"/>
                <a:gd name="T4" fmla="*/ 9 w 9"/>
                <a:gd name="T5" fmla="*/ 0 h 66"/>
                <a:gd name="T6" fmla="*/ 2 w 9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66">
                  <a:moveTo>
                    <a:pt x="2" y="66"/>
                  </a:move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6" y="6"/>
                    <a:pt x="9" y="0"/>
                  </a:cubicBezTo>
                  <a:cubicBezTo>
                    <a:pt x="9" y="0"/>
                    <a:pt x="0" y="42"/>
                    <a:pt x="2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2" name="Freeform 40664"/>
            <p:cNvSpPr/>
            <p:nvPr/>
          </p:nvSpPr>
          <p:spPr bwMode="auto">
            <a:xfrm>
              <a:off x="6281738" y="3162300"/>
              <a:ext cx="42863" cy="284163"/>
            </a:xfrm>
            <a:custGeom>
              <a:avLst/>
              <a:gdLst>
                <a:gd name="T0" fmla="*/ 8 w 10"/>
                <a:gd name="T1" fmla="*/ 66 h 66"/>
                <a:gd name="T2" fmla="*/ 2 w 10"/>
                <a:gd name="T3" fmla="*/ 62 h 66"/>
                <a:gd name="T4" fmla="*/ 0 w 10"/>
                <a:gd name="T5" fmla="*/ 0 h 66"/>
                <a:gd name="T6" fmla="*/ 8 w 10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6">
                  <a:moveTo>
                    <a:pt x="8" y="66"/>
                  </a:move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3" y="5"/>
                    <a:pt x="0" y="0"/>
                  </a:cubicBezTo>
                  <a:cubicBezTo>
                    <a:pt x="0" y="0"/>
                    <a:pt x="10" y="42"/>
                    <a:pt x="8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3" name="Freeform 40665"/>
            <p:cNvSpPr/>
            <p:nvPr/>
          </p:nvSpPr>
          <p:spPr bwMode="auto">
            <a:xfrm>
              <a:off x="6602413" y="3124200"/>
              <a:ext cx="25400" cy="219075"/>
            </a:xfrm>
            <a:custGeom>
              <a:avLst/>
              <a:gdLst>
                <a:gd name="T0" fmla="*/ 2 w 6"/>
                <a:gd name="T1" fmla="*/ 51 h 51"/>
                <a:gd name="T2" fmla="*/ 6 w 6"/>
                <a:gd name="T3" fmla="*/ 47 h 51"/>
                <a:gd name="T4" fmla="*/ 6 w 6"/>
                <a:gd name="T5" fmla="*/ 0 h 51"/>
                <a:gd name="T6" fmla="*/ 2 w 6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1">
                  <a:moveTo>
                    <a:pt x="2" y="51"/>
                  </a:moveTo>
                  <a:cubicBezTo>
                    <a:pt x="6" y="47"/>
                    <a:pt x="6" y="47"/>
                    <a:pt x="6" y="4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37"/>
                    <a:pt x="2" y="51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4" name="Freeform 40666"/>
            <p:cNvSpPr/>
            <p:nvPr/>
          </p:nvSpPr>
          <p:spPr bwMode="auto">
            <a:xfrm>
              <a:off x="6397625" y="3094038"/>
              <a:ext cx="25400" cy="249238"/>
            </a:xfrm>
            <a:custGeom>
              <a:avLst/>
              <a:gdLst>
                <a:gd name="T0" fmla="*/ 6 w 6"/>
                <a:gd name="T1" fmla="*/ 58 h 58"/>
                <a:gd name="T2" fmla="*/ 1 w 6"/>
                <a:gd name="T3" fmla="*/ 0 h 58"/>
                <a:gd name="T4" fmla="*/ 0 w 6"/>
                <a:gd name="T5" fmla="*/ 52 h 58"/>
                <a:gd name="T6" fmla="*/ 6 w 6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8">
                  <a:moveTo>
                    <a:pt x="6" y="58"/>
                  </a:moveTo>
                  <a:cubicBezTo>
                    <a:pt x="6" y="58"/>
                    <a:pt x="6" y="11"/>
                    <a:pt x="1" y="0"/>
                  </a:cubicBezTo>
                  <a:cubicBezTo>
                    <a:pt x="1" y="0"/>
                    <a:pt x="1" y="44"/>
                    <a:pt x="0" y="52"/>
                  </a:cubicBezTo>
                  <a:cubicBezTo>
                    <a:pt x="6" y="58"/>
                    <a:pt x="6" y="58"/>
                    <a:pt x="6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5" name="Freeform 40667"/>
            <p:cNvSpPr/>
            <p:nvPr/>
          </p:nvSpPr>
          <p:spPr bwMode="auto">
            <a:xfrm>
              <a:off x="6726238" y="3175000"/>
              <a:ext cx="30163" cy="249238"/>
            </a:xfrm>
            <a:custGeom>
              <a:avLst/>
              <a:gdLst>
                <a:gd name="T0" fmla="*/ 7 w 7"/>
                <a:gd name="T1" fmla="*/ 58 h 58"/>
                <a:gd name="T2" fmla="*/ 2 w 7"/>
                <a:gd name="T3" fmla="*/ 0 h 58"/>
                <a:gd name="T4" fmla="*/ 0 w 7"/>
                <a:gd name="T5" fmla="*/ 52 h 58"/>
                <a:gd name="T6" fmla="*/ 7 w 7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8">
                  <a:moveTo>
                    <a:pt x="7" y="58"/>
                  </a:moveTo>
                  <a:cubicBezTo>
                    <a:pt x="7" y="58"/>
                    <a:pt x="7" y="11"/>
                    <a:pt x="2" y="0"/>
                  </a:cubicBezTo>
                  <a:cubicBezTo>
                    <a:pt x="2" y="0"/>
                    <a:pt x="2" y="44"/>
                    <a:pt x="0" y="52"/>
                  </a:cubicBezTo>
                  <a:lnTo>
                    <a:pt x="7" y="58"/>
                  </a:lnTo>
                  <a:close/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6" name="Freeform 40668"/>
            <p:cNvSpPr/>
            <p:nvPr/>
          </p:nvSpPr>
          <p:spPr bwMode="auto">
            <a:xfrm>
              <a:off x="6564313" y="3192463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6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6" y="9"/>
                    <a:pt x="19" y="0"/>
                  </a:cubicBezTo>
                  <a:cubicBezTo>
                    <a:pt x="19" y="0"/>
                    <a:pt x="4" y="30"/>
                    <a:pt x="6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7" name="Freeform 40669"/>
            <p:cNvSpPr/>
            <p:nvPr/>
          </p:nvSpPr>
          <p:spPr bwMode="auto">
            <a:xfrm>
              <a:off x="6564313" y="3201988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5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5" y="9"/>
                    <a:pt x="19" y="0"/>
                  </a:cubicBezTo>
                  <a:cubicBezTo>
                    <a:pt x="19" y="0"/>
                    <a:pt x="4" y="30"/>
                    <a:pt x="5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8" name="Freeform 40670"/>
            <p:cNvSpPr/>
            <p:nvPr/>
          </p:nvSpPr>
          <p:spPr bwMode="auto">
            <a:xfrm>
              <a:off x="6478588" y="3119438"/>
              <a:ext cx="50800" cy="249238"/>
            </a:xfrm>
            <a:custGeom>
              <a:avLst/>
              <a:gdLst>
                <a:gd name="T0" fmla="*/ 11 w 12"/>
                <a:gd name="T1" fmla="*/ 50 h 58"/>
                <a:gd name="T2" fmla="*/ 0 w 12"/>
                <a:gd name="T3" fmla="*/ 0 h 58"/>
                <a:gd name="T4" fmla="*/ 6 w 12"/>
                <a:gd name="T5" fmla="*/ 58 h 58"/>
                <a:gd name="T6" fmla="*/ 11 w 12"/>
                <a:gd name="T7" fmla="*/ 5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8">
                  <a:moveTo>
                    <a:pt x="11" y="50"/>
                  </a:moveTo>
                  <a:cubicBezTo>
                    <a:pt x="11" y="50"/>
                    <a:pt x="12" y="10"/>
                    <a:pt x="0" y="0"/>
                  </a:cubicBezTo>
                  <a:cubicBezTo>
                    <a:pt x="0" y="0"/>
                    <a:pt x="8" y="39"/>
                    <a:pt x="6" y="58"/>
                  </a:cubicBezTo>
                  <a:cubicBezTo>
                    <a:pt x="11" y="50"/>
                    <a:pt x="11" y="50"/>
                    <a:pt x="11" y="50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" name="Freeform 40671"/>
            <p:cNvSpPr/>
            <p:nvPr/>
          </p:nvSpPr>
          <p:spPr bwMode="auto">
            <a:xfrm>
              <a:off x="6413500" y="3111500"/>
              <a:ext cx="30163" cy="312738"/>
            </a:xfrm>
            <a:custGeom>
              <a:avLst/>
              <a:gdLst>
                <a:gd name="T0" fmla="*/ 1 w 7"/>
                <a:gd name="T1" fmla="*/ 65 h 73"/>
                <a:gd name="T2" fmla="*/ 7 w 7"/>
                <a:gd name="T3" fmla="*/ 0 h 73"/>
                <a:gd name="T4" fmla="*/ 7 w 7"/>
                <a:gd name="T5" fmla="*/ 73 h 73"/>
                <a:gd name="T6" fmla="*/ 1 w 7"/>
                <a:gd name="T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3">
                  <a:moveTo>
                    <a:pt x="1" y="65"/>
                  </a:moveTo>
                  <a:cubicBezTo>
                    <a:pt x="1" y="65"/>
                    <a:pt x="0" y="19"/>
                    <a:pt x="7" y="0"/>
                  </a:cubicBezTo>
                  <a:cubicBezTo>
                    <a:pt x="7" y="0"/>
                    <a:pt x="4" y="62"/>
                    <a:pt x="7" y="73"/>
                  </a:cubicBezTo>
                  <a:cubicBezTo>
                    <a:pt x="1" y="65"/>
                    <a:pt x="1" y="65"/>
                    <a:pt x="1" y="6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" name="Freeform 40672"/>
            <p:cNvSpPr/>
            <p:nvPr/>
          </p:nvSpPr>
          <p:spPr bwMode="auto">
            <a:xfrm>
              <a:off x="6345238" y="3116263"/>
              <a:ext cx="34925" cy="265113"/>
            </a:xfrm>
            <a:custGeom>
              <a:avLst/>
              <a:gdLst>
                <a:gd name="T0" fmla="*/ 7 w 8"/>
                <a:gd name="T1" fmla="*/ 45 h 62"/>
                <a:gd name="T2" fmla="*/ 4 w 8"/>
                <a:gd name="T3" fmla="*/ 0 h 62"/>
                <a:gd name="T4" fmla="*/ 0 w 8"/>
                <a:gd name="T5" fmla="*/ 62 h 62"/>
                <a:gd name="T6" fmla="*/ 7 w 8"/>
                <a:gd name="T7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2">
                  <a:moveTo>
                    <a:pt x="7" y="45"/>
                  </a:moveTo>
                  <a:cubicBezTo>
                    <a:pt x="7" y="45"/>
                    <a:pt x="8" y="13"/>
                    <a:pt x="4" y="0"/>
                  </a:cubicBezTo>
                  <a:cubicBezTo>
                    <a:pt x="4" y="0"/>
                    <a:pt x="4" y="49"/>
                    <a:pt x="0" y="62"/>
                  </a:cubicBezTo>
                  <a:cubicBezTo>
                    <a:pt x="7" y="45"/>
                    <a:pt x="7" y="45"/>
                    <a:pt x="7" y="4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1" name="Freeform 40673"/>
            <p:cNvSpPr/>
            <p:nvPr/>
          </p:nvSpPr>
          <p:spPr bwMode="auto">
            <a:xfrm>
              <a:off x="6316663" y="3192463"/>
              <a:ext cx="76200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3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1"/>
                    <a:pt x="13" y="54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2" name="Freeform 40674"/>
            <p:cNvSpPr/>
            <p:nvPr/>
          </p:nvSpPr>
          <p:spPr bwMode="auto">
            <a:xfrm>
              <a:off x="6645275" y="3159125"/>
              <a:ext cx="76200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4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1"/>
                    <a:pt x="14" y="54"/>
                  </a:cubicBezTo>
                  <a:lnTo>
                    <a:pt x="18" y="45"/>
                  </a:lnTo>
                  <a:close/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3" name="Freeform 40675"/>
            <p:cNvSpPr/>
            <p:nvPr/>
          </p:nvSpPr>
          <p:spPr bwMode="auto">
            <a:xfrm>
              <a:off x="6632575" y="3270250"/>
              <a:ext cx="33338" cy="158750"/>
            </a:xfrm>
            <a:custGeom>
              <a:avLst/>
              <a:gdLst>
                <a:gd name="T0" fmla="*/ 1 w 8"/>
                <a:gd name="T1" fmla="*/ 24 h 37"/>
                <a:gd name="T2" fmla="*/ 8 w 8"/>
                <a:gd name="T3" fmla="*/ 0 h 37"/>
                <a:gd name="T4" fmla="*/ 7 w 8"/>
                <a:gd name="T5" fmla="*/ 37 h 37"/>
                <a:gd name="T6" fmla="*/ 1 w 8"/>
                <a:gd name="T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7">
                  <a:moveTo>
                    <a:pt x="1" y="24"/>
                  </a:moveTo>
                  <a:cubicBezTo>
                    <a:pt x="1" y="24"/>
                    <a:pt x="0" y="11"/>
                    <a:pt x="8" y="0"/>
                  </a:cubicBezTo>
                  <a:cubicBezTo>
                    <a:pt x="8" y="0"/>
                    <a:pt x="4" y="28"/>
                    <a:pt x="7" y="37"/>
                  </a:cubicBezTo>
                  <a:cubicBezTo>
                    <a:pt x="1" y="24"/>
                    <a:pt x="1" y="24"/>
                    <a:pt x="1" y="24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4" name="Freeform 40676"/>
            <p:cNvSpPr/>
            <p:nvPr/>
          </p:nvSpPr>
          <p:spPr bwMode="auto">
            <a:xfrm>
              <a:off x="6623050" y="3189288"/>
              <a:ext cx="42863" cy="274638"/>
            </a:xfrm>
            <a:custGeom>
              <a:avLst/>
              <a:gdLst>
                <a:gd name="T0" fmla="*/ 0 w 10"/>
                <a:gd name="T1" fmla="*/ 50 h 64"/>
                <a:gd name="T2" fmla="*/ 10 w 10"/>
                <a:gd name="T3" fmla="*/ 0 h 64"/>
                <a:gd name="T4" fmla="*/ 5 w 10"/>
                <a:gd name="T5" fmla="*/ 64 h 64"/>
                <a:gd name="T6" fmla="*/ 0 w 10"/>
                <a:gd name="T7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4">
                  <a:moveTo>
                    <a:pt x="0" y="50"/>
                  </a:moveTo>
                  <a:cubicBezTo>
                    <a:pt x="0" y="50"/>
                    <a:pt x="0" y="13"/>
                    <a:pt x="10" y="0"/>
                  </a:cubicBezTo>
                  <a:cubicBezTo>
                    <a:pt x="10" y="0"/>
                    <a:pt x="2" y="46"/>
                    <a:pt x="5" y="64"/>
                  </a:cubicBezTo>
                  <a:cubicBezTo>
                    <a:pt x="0" y="50"/>
                    <a:pt x="0" y="50"/>
                    <a:pt x="0" y="50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5" name="Freeform 40677"/>
            <p:cNvSpPr/>
            <p:nvPr/>
          </p:nvSpPr>
          <p:spPr bwMode="auto">
            <a:xfrm>
              <a:off x="6307138" y="3116263"/>
              <a:ext cx="42863" cy="269875"/>
            </a:xfrm>
            <a:custGeom>
              <a:avLst/>
              <a:gdLst>
                <a:gd name="T0" fmla="*/ 10 w 10"/>
                <a:gd name="T1" fmla="*/ 56 h 63"/>
                <a:gd name="T2" fmla="*/ 0 w 10"/>
                <a:gd name="T3" fmla="*/ 0 h 63"/>
                <a:gd name="T4" fmla="*/ 2 w 10"/>
                <a:gd name="T5" fmla="*/ 63 h 63"/>
                <a:gd name="T6" fmla="*/ 10 w 10"/>
                <a:gd name="T7" fmla="*/ 5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3">
                  <a:moveTo>
                    <a:pt x="10" y="56"/>
                  </a:moveTo>
                  <a:cubicBezTo>
                    <a:pt x="10" y="56"/>
                    <a:pt x="4" y="5"/>
                    <a:pt x="0" y="0"/>
                  </a:cubicBezTo>
                  <a:cubicBezTo>
                    <a:pt x="0" y="0"/>
                    <a:pt x="4" y="53"/>
                    <a:pt x="2" y="63"/>
                  </a:cubicBezTo>
                  <a:cubicBezTo>
                    <a:pt x="10" y="56"/>
                    <a:pt x="10" y="56"/>
                    <a:pt x="1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6" name="Freeform 40678"/>
            <p:cNvSpPr/>
            <p:nvPr/>
          </p:nvSpPr>
          <p:spPr bwMode="auto">
            <a:xfrm>
              <a:off x="6542088" y="3149600"/>
              <a:ext cx="42863" cy="236538"/>
            </a:xfrm>
            <a:custGeom>
              <a:avLst/>
              <a:gdLst>
                <a:gd name="T0" fmla="*/ 0 w 10"/>
                <a:gd name="T1" fmla="*/ 55 h 55"/>
                <a:gd name="T2" fmla="*/ 10 w 10"/>
                <a:gd name="T3" fmla="*/ 0 h 55"/>
                <a:gd name="T4" fmla="*/ 7 w 10"/>
                <a:gd name="T5" fmla="*/ 44 h 55"/>
                <a:gd name="T6" fmla="*/ 0 w 10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5">
                  <a:moveTo>
                    <a:pt x="0" y="55"/>
                  </a:moveTo>
                  <a:cubicBezTo>
                    <a:pt x="0" y="55"/>
                    <a:pt x="4" y="12"/>
                    <a:pt x="10" y="0"/>
                  </a:cubicBezTo>
                  <a:cubicBezTo>
                    <a:pt x="10" y="0"/>
                    <a:pt x="7" y="35"/>
                    <a:pt x="7" y="44"/>
                  </a:cubicBezTo>
                  <a:cubicBezTo>
                    <a:pt x="0" y="55"/>
                    <a:pt x="0" y="55"/>
                    <a:pt x="0" y="5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7" name="Freeform 40679"/>
            <p:cNvSpPr/>
            <p:nvPr/>
          </p:nvSpPr>
          <p:spPr bwMode="auto">
            <a:xfrm>
              <a:off x="6670675" y="3159125"/>
              <a:ext cx="42863" cy="239713"/>
            </a:xfrm>
            <a:custGeom>
              <a:avLst/>
              <a:gdLst>
                <a:gd name="T0" fmla="*/ 0 w 10"/>
                <a:gd name="T1" fmla="*/ 56 h 56"/>
                <a:gd name="T2" fmla="*/ 10 w 10"/>
                <a:gd name="T3" fmla="*/ 0 h 56"/>
                <a:gd name="T4" fmla="*/ 7 w 10"/>
                <a:gd name="T5" fmla="*/ 45 h 56"/>
                <a:gd name="T6" fmla="*/ 0 w 10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6">
                  <a:moveTo>
                    <a:pt x="0" y="56"/>
                  </a:moveTo>
                  <a:cubicBezTo>
                    <a:pt x="0" y="56"/>
                    <a:pt x="4" y="13"/>
                    <a:pt x="10" y="0"/>
                  </a:cubicBezTo>
                  <a:cubicBezTo>
                    <a:pt x="10" y="0"/>
                    <a:pt x="7" y="35"/>
                    <a:pt x="7" y="45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8" name="Freeform 40680"/>
            <p:cNvSpPr/>
            <p:nvPr/>
          </p:nvSpPr>
          <p:spPr bwMode="auto">
            <a:xfrm>
              <a:off x="6443663" y="3059113"/>
              <a:ext cx="47625" cy="322263"/>
            </a:xfrm>
            <a:custGeom>
              <a:avLst/>
              <a:gdLst>
                <a:gd name="T0" fmla="*/ 0 w 11"/>
                <a:gd name="T1" fmla="*/ 66 h 75"/>
                <a:gd name="T2" fmla="*/ 1 w 11"/>
                <a:gd name="T3" fmla="*/ 0 h 75"/>
                <a:gd name="T4" fmla="*/ 6 w 11"/>
                <a:gd name="T5" fmla="*/ 75 h 75"/>
                <a:gd name="T6" fmla="*/ 0 w 11"/>
                <a:gd name="T7" fmla="*/ 6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5">
                  <a:moveTo>
                    <a:pt x="0" y="66"/>
                  </a:moveTo>
                  <a:cubicBezTo>
                    <a:pt x="0" y="66"/>
                    <a:pt x="6" y="16"/>
                    <a:pt x="1" y="0"/>
                  </a:cubicBezTo>
                  <a:cubicBezTo>
                    <a:pt x="1" y="0"/>
                    <a:pt x="11" y="49"/>
                    <a:pt x="6" y="75"/>
                  </a:cubicBezTo>
                  <a:cubicBezTo>
                    <a:pt x="0" y="66"/>
                    <a:pt x="0" y="66"/>
                    <a:pt x="0" y="6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9" name="Freeform 40681"/>
            <p:cNvSpPr/>
            <p:nvPr/>
          </p:nvSpPr>
          <p:spPr bwMode="auto">
            <a:xfrm>
              <a:off x="5849938" y="3051175"/>
              <a:ext cx="50800" cy="312738"/>
            </a:xfrm>
            <a:custGeom>
              <a:avLst/>
              <a:gdLst>
                <a:gd name="T0" fmla="*/ 10 w 12"/>
                <a:gd name="T1" fmla="*/ 70 h 73"/>
                <a:gd name="T2" fmla="*/ 3 w 12"/>
                <a:gd name="T3" fmla="*/ 73 h 73"/>
                <a:gd name="T4" fmla="*/ 0 w 12"/>
                <a:gd name="T5" fmla="*/ 0 h 73"/>
                <a:gd name="T6" fmla="*/ 10 w 12"/>
                <a:gd name="T7" fmla="*/ 7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3">
                  <a:moveTo>
                    <a:pt x="10" y="70"/>
                  </a:move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4" y="15"/>
                    <a:pt x="0" y="0"/>
                  </a:cubicBezTo>
                  <a:cubicBezTo>
                    <a:pt x="0" y="0"/>
                    <a:pt x="12" y="29"/>
                    <a:pt x="10" y="70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0" name="Freeform 40682"/>
            <p:cNvSpPr/>
            <p:nvPr/>
          </p:nvSpPr>
          <p:spPr bwMode="auto">
            <a:xfrm>
              <a:off x="6059488" y="2978150"/>
              <a:ext cx="34925" cy="365125"/>
            </a:xfrm>
            <a:custGeom>
              <a:avLst/>
              <a:gdLst>
                <a:gd name="T0" fmla="*/ 2 w 8"/>
                <a:gd name="T1" fmla="*/ 85 h 85"/>
                <a:gd name="T2" fmla="*/ 7 w 8"/>
                <a:gd name="T3" fmla="*/ 80 h 85"/>
                <a:gd name="T4" fmla="*/ 8 w 8"/>
                <a:gd name="T5" fmla="*/ 0 h 85"/>
                <a:gd name="T6" fmla="*/ 2 w 8"/>
                <a:gd name="T7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5">
                  <a:moveTo>
                    <a:pt x="2" y="85"/>
                  </a:moveTo>
                  <a:cubicBezTo>
                    <a:pt x="7" y="80"/>
                    <a:pt x="7" y="80"/>
                    <a:pt x="7" y="80"/>
                  </a:cubicBezTo>
                  <a:cubicBezTo>
                    <a:pt x="7" y="80"/>
                    <a:pt x="6" y="8"/>
                    <a:pt x="8" y="0"/>
                  </a:cubicBezTo>
                  <a:cubicBezTo>
                    <a:pt x="8" y="0"/>
                    <a:pt x="0" y="54"/>
                    <a:pt x="2" y="8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1" name="Freeform 40683"/>
            <p:cNvSpPr/>
            <p:nvPr/>
          </p:nvSpPr>
          <p:spPr bwMode="auto">
            <a:xfrm>
              <a:off x="6029325" y="3171825"/>
              <a:ext cx="42863" cy="282575"/>
            </a:xfrm>
            <a:custGeom>
              <a:avLst/>
              <a:gdLst>
                <a:gd name="T0" fmla="*/ 2 w 10"/>
                <a:gd name="T1" fmla="*/ 66 h 66"/>
                <a:gd name="T2" fmla="*/ 8 w 10"/>
                <a:gd name="T3" fmla="*/ 62 h 66"/>
                <a:gd name="T4" fmla="*/ 10 w 10"/>
                <a:gd name="T5" fmla="*/ 0 h 66"/>
                <a:gd name="T6" fmla="*/ 2 w 10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6">
                  <a:moveTo>
                    <a:pt x="2" y="66"/>
                  </a:move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7" y="5"/>
                    <a:pt x="10" y="0"/>
                  </a:cubicBezTo>
                  <a:cubicBezTo>
                    <a:pt x="10" y="0"/>
                    <a:pt x="0" y="42"/>
                    <a:pt x="2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2" name="Freeform 40684"/>
            <p:cNvSpPr/>
            <p:nvPr/>
          </p:nvSpPr>
          <p:spPr bwMode="auto">
            <a:xfrm>
              <a:off x="6140450" y="3132138"/>
              <a:ext cx="25400" cy="219075"/>
            </a:xfrm>
            <a:custGeom>
              <a:avLst/>
              <a:gdLst>
                <a:gd name="T0" fmla="*/ 1 w 6"/>
                <a:gd name="T1" fmla="*/ 51 h 51"/>
                <a:gd name="T2" fmla="*/ 5 w 6"/>
                <a:gd name="T3" fmla="*/ 47 h 51"/>
                <a:gd name="T4" fmla="*/ 6 w 6"/>
                <a:gd name="T5" fmla="*/ 0 h 51"/>
                <a:gd name="T6" fmla="*/ 1 w 6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1">
                  <a:moveTo>
                    <a:pt x="1" y="51"/>
                  </a:moveTo>
                  <a:cubicBezTo>
                    <a:pt x="5" y="47"/>
                    <a:pt x="5" y="47"/>
                    <a:pt x="5" y="4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37"/>
                    <a:pt x="1" y="51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3" name="Freeform 40685"/>
            <p:cNvSpPr/>
            <p:nvPr/>
          </p:nvSpPr>
          <p:spPr bwMode="auto">
            <a:xfrm>
              <a:off x="5930900" y="3101975"/>
              <a:ext cx="25400" cy="249238"/>
            </a:xfrm>
            <a:custGeom>
              <a:avLst/>
              <a:gdLst>
                <a:gd name="T0" fmla="*/ 0 w 6"/>
                <a:gd name="T1" fmla="*/ 58 h 58"/>
                <a:gd name="T2" fmla="*/ 5 w 6"/>
                <a:gd name="T3" fmla="*/ 0 h 58"/>
                <a:gd name="T4" fmla="*/ 6 w 6"/>
                <a:gd name="T5" fmla="*/ 52 h 58"/>
                <a:gd name="T6" fmla="*/ 0 w 6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8">
                  <a:moveTo>
                    <a:pt x="0" y="58"/>
                  </a:moveTo>
                  <a:cubicBezTo>
                    <a:pt x="0" y="58"/>
                    <a:pt x="0" y="11"/>
                    <a:pt x="5" y="0"/>
                  </a:cubicBezTo>
                  <a:cubicBezTo>
                    <a:pt x="5" y="0"/>
                    <a:pt x="5" y="44"/>
                    <a:pt x="6" y="52"/>
                  </a:cubicBezTo>
                  <a:cubicBezTo>
                    <a:pt x="0" y="58"/>
                    <a:pt x="0" y="58"/>
                    <a:pt x="0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4" name="Freeform 40686"/>
            <p:cNvSpPr/>
            <p:nvPr/>
          </p:nvSpPr>
          <p:spPr bwMode="auto">
            <a:xfrm>
              <a:off x="6264275" y="3184525"/>
              <a:ext cx="30163" cy="249238"/>
            </a:xfrm>
            <a:custGeom>
              <a:avLst/>
              <a:gdLst>
                <a:gd name="T0" fmla="*/ 7 w 7"/>
                <a:gd name="T1" fmla="*/ 58 h 58"/>
                <a:gd name="T2" fmla="*/ 2 w 7"/>
                <a:gd name="T3" fmla="*/ 0 h 58"/>
                <a:gd name="T4" fmla="*/ 0 w 7"/>
                <a:gd name="T5" fmla="*/ 52 h 58"/>
                <a:gd name="T6" fmla="*/ 7 w 7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8">
                  <a:moveTo>
                    <a:pt x="7" y="58"/>
                  </a:moveTo>
                  <a:cubicBezTo>
                    <a:pt x="7" y="58"/>
                    <a:pt x="7" y="11"/>
                    <a:pt x="2" y="0"/>
                  </a:cubicBezTo>
                  <a:cubicBezTo>
                    <a:pt x="2" y="0"/>
                    <a:pt x="2" y="44"/>
                    <a:pt x="0" y="52"/>
                  </a:cubicBezTo>
                  <a:cubicBezTo>
                    <a:pt x="7" y="58"/>
                    <a:pt x="7" y="58"/>
                    <a:pt x="7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5" name="Freeform 40687"/>
            <p:cNvSpPr/>
            <p:nvPr/>
          </p:nvSpPr>
          <p:spPr bwMode="auto">
            <a:xfrm>
              <a:off x="6102350" y="3201988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6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5" y="9"/>
                    <a:pt x="19" y="0"/>
                  </a:cubicBezTo>
                  <a:cubicBezTo>
                    <a:pt x="19" y="0"/>
                    <a:pt x="4" y="30"/>
                    <a:pt x="6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6" name="Freeform 40688"/>
            <p:cNvSpPr/>
            <p:nvPr/>
          </p:nvSpPr>
          <p:spPr bwMode="auto">
            <a:xfrm>
              <a:off x="5824538" y="3128963"/>
              <a:ext cx="50800" cy="249238"/>
            </a:xfrm>
            <a:custGeom>
              <a:avLst/>
              <a:gdLst>
                <a:gd name="T0" fmla="*/ 1 w 12"/>
                <a:gd name="T1" fmla="*/ 50 h 58"/>
                <a:gd name="T2" fmla="*/ 12 w 12"/>
                <a:gd name="T3" fmla="*/ 0 h 58"/>
                <a:gd name="T4" fmla="*/ 6 w 12"/>
                <a:gd name="T5" fmla="*/ 58 h 58"/>
                <a:gd name="T6" fmla="*/ 1 w 12"/>
                <a:gd name="T7" fmla="*/ 5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8">
                  <a:moveTo>
                    <a:pt x="1" y="50"/>
                  </a:moveTo>
                  <a:cubicBezTo>
                    <a:pt x="1" y="50"/>
                    <a:pt x="0" y="10"/>
                    <a:pt x="12" y="0"/>
                  </a:cubicBezTo>
                  <a:cubicBezTo>
                    <a:pt x="12" y="0"/>
                    <a:pt x="4" y="39"/>
                    <a:pt x="6" y="58"/>
                  </a:cubicBezTo>
                  <a:cubicBezTo>
                    <a:pt x="1" y="50"/>
                    <a:pt x="1" y="50"/>
                    <a:pt x="1" y="50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7" name="Freeform 40689"/>
            <p:cNvSpPr/>
            <p:nvPr/>
          </p:nvSpPr>
          <p:spPr bwMode="auto">
            <a:xfrm>
              <a:off x="5910263" y="3119438"/>
              <a:ext cx="30163" cy="314325"/>
            </a:xfrm>
            <a:custGeom>
              <a:avLst/>
              <a:gdLst>
                <a:gd name="T0" fmla="*/ 6 w 7"/>
                <a:gd name="T1" fmla="*/ 65 h 73"/>
                <a:gd name="T2" fmla="*/ 0 w 7"/>
                <a:gd name="T3" fmla="*/ 0 h 73"/>
                <a:gd name="T4" fmla="*/ 0 w 7"/>
                <a:gd name="T5" fmla="*/ 73 h 73"/>
                <a:gd name="T6" fmla="*/ 6 w 7"/>
                <a:gd name="T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3">
                  <a:moveTo>
                    <a:pt x="6" y="65"/>
                  </a:moveTo>
                  <a:cubicBezTo>
                    <a:pt x="6" y="65"/>
                    <a:pt x="7" y="19"/>
                    <a:pt x="0" y="0"/>
                  </a:cubicBezTo>
                  <a:cubicBezTo>
                    <a:pt x="0" y="0"/>
                    <a:pt x="3" y="62"/>
                    <a:pt x="0" y="73"/>
                  </a:cubicBezTo>
                  <a:cubicBezTo>
                    <a:pt x="6" y="65"/>
                    <a:pt x="6" y="65"/>
                    <a:pt x="6" y="6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8" name="Freeform 40690"/>
            <p:cNvSpPr/>
            <p:nvPr/>
          </p:nvSpPr>
          <p:spPr bwMode="auto">
            <a:xfrm>
              <a:off x="5973763" y="3124200"/>
              <a:ext cx="34925" cy="266700"/>
            </a:xfrm>
            <a:custGeom>
              <a:avLst/>
              <a:gdLst>
                <a:gd name="T0" fmla="*/ 1 w 8"/>
                <a:gd name="T1" fmla="*/ 45 h 62"/>
                <a:gd name="T2" fmla="*/ 4 w 8"/>
                <a:gd name="T3" fmla="*/ 0 h 62"/>
                <a:gd name="T4" fmla="*/ 8 w 8"/>
                <a:gd name="T5" fmla="*/ 62 h 62"/>
                <a:gd name="T6" fmla="*/ 1 w 8"/>
                <a:gd name="T7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2">
                  <a:moveTo>
                    <a:pt x="1" y="45"/>
                  </a:moveTo>
                  <a:cubicBezTo>
                    <a:pt x="1" y="45"/>
                    <a:pt x="0" y="13"/>
                    <a:pt x="4" y="0"/>
                  </a:cubicBezTo>
                  <a:cubicBezTo>
                    <a:pt x="4" y="0"/>
                    <a:pt x="4" y="49"/>
                    <a:pt x="8" y="62"/>
                  </a:cubicBezTo>
                  <a:cubicBezTo>
                    <a:pt x="1" y="45"/>
                    <a:pt x="1" y="45"/>
                    <a:pt x="1" y="4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9" name="Freeform 40691"/>
            <p:cNvSpPr/>
            <p:nvPr/>
          </p:nvSpPr>
          <p:spPr bwMode="auto">
            <a:xfrm>
              <a:off x="6183313" y="3167063"/>
              <a:ext cx="77788" cy="227013"/>
            </a:xfrm>
            <a:custGeom>
              <a:avLst/>
              <a:gdLst>
                <a:gd name="T0" fmla="*/ 18 w 18"/>
                <a:gd name="T1" fmla="*/ 45 h 53"/>
                <a:gd name="T2" fmla="*/ 0 w 18"/>
                <a:gd name="T3" fmla="*/ 0 h 53"/>
                <a:gd name="T4" fmla="*/ 13 w 18"/>
                <a:gd name="T5" fmla="*/ 53 h 53"/>
                <a:gd name="T6" fmla="*/ 18 w 18"/>
                <a:gd name="T7" fmla="*/ 4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3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0"/>
                    <a:pt x="13" y="53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0" name="Freeform 40692"/>
            <p:cNvSpPr/>
            <p:nvPr/>
          </p:nvSpPr>
          <p:spPr bwMode="auto">
            <a:xfrm>
              <a:off x="6170613" y="3278188"/>
              <a:ext cx="34925" cy="158750"/>
            </a:xfrm>
            <a:custGeom>
              <a:avLst/>
              <a:gdLst>
                <a:gd name="T0" fmla="*/ 1 w 8"/>
                <a:gd name="T1" fmla="*/ 24 h 37"/>
                <a:gd name="T2" fmla="*/ 8 w 8"/>
                <a:gd name="T3" fmla="*/ 0 h 37"/>
                <a:gd name="T4" fmla="*/ 6 w 8"/>
                <a:gd name="T5" fmla="*/ 37 h 37"/>
                <a:gd name="T6" fmla="*/ 1 w 8"/>
                <a:gd name="T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7">
                  <a:moveTo>
                    <a:pt x="1" y="24"/>
                  </a:moveTo>
                  <a:cubicBezTo>
                    <a:pt x="1" y="24"/>
                    <a:pt x="0" y="11"/>
                    <a:pt x="8" y="0"/>
                  </a:cubicBezTo>
                  <a:cubicBezTo>
                    <a:pt x="8" y="0"/>
                    <a:pt x="4" y="28"/>
                    <a:pt x="6" y="37"/>
                  </a:cubicBezTo>
                  <a:cubicBezTo>
                    <a:pt x="1" y="24"/>
                    <a:pt x="1" y="24"/>
                    <a:pt x="1" y="24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1" name="Freeform 40693"/>
            <p:cNvSpPr/>
            <p:nvPr/>
          </p:nvSpPr>
          <p:spPr bwMode="auto">
            <a:xfrm>
              <a:off x="6162675" y="3197225"/>
              <a:ext cx="42863" cy="274638"/>
            </a:xfrm>
            <a:custGeom>
              <a:avLst/>
              <a:gdLst>
                <a:gd name="T0" fmla="*/ 0 w 10"/>
                <a:gd name="T1" fmla="*/ 50 h 64"/>
                <a:gd name="T2" fmla="*/ 10 w 10"/>
                <a:gd name="T3" fmla="*/ 0 h 64"/>
                <a:gd name="T4" fmla="*/ 4 w 10"/>
                <a:gd name="T5" fmla="*/ 64 h 64"/>
                <a:gd name="T6" fmla="*/ 0 w 10"/>
                <a:gd name="T7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4">
                  <a:moveTo>
                    <a:pt x="0" y="50"/>
                  </a:moveTo>
                  <a:cubicBezTo>
                    <a:pt x="0" y="50"/>
                    <a:pt x="0" y="13"/>
                    <a:pt x="10" y="0"/>
                  </a:cubicBezTo>
                  <a:cubicBezTo>
                    <a:pt x="10" y="0"/>
                    <a:pt x="2" y="46"/>
                    <a:pt x="4" y="64"/>
                  </a:cubicBezTo>
                  <a:cubicBezTo>
                    <a:pt x="0" y="50"/>
                    <a:pt x="0" y="50"/>
                    <a:pt x="0" y="50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2" name="Freeform 40694"/>
            <p:cNvSpPr/>
            <p:nvPr/>
          </p:nvSpPr>
          <p:spPr bwMode="auto">
            <a:xfrm>
              <a:off x="6003925" y="3124200"/>
              <a:ext cx="42863" cy="269875"/>
            </a:xfrm>
            <a:custGeom>
              <a:avLst/>
              <a:gdLst>
                <a:gd name="T0" fmla="*/ 0 w 10"/>
                <a:gd name="T1" fmla="*/ 56 h 63"/>
                <a:gd name="T2" fmla="*/ 10 w 10"/>
                <a:gd name="T3" fmla="*/ 0 h 63"/>
                <a:gd name="T4" fmla="*/ 8 w 10"/>
                <a:gd name="T5" fmla="*/ 63 h 63"/>
                <a:gd name="T6" fmla="*/ 0 w 10"/>
                <a:gd name="T7" fmla="*/ 5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3">
                  <a:moveTo>
                    <a:pt x="0" y="56"/>
                  </a:moveTo>
                  <a:cubicBezTo>
                    <a:pt x="0" y="56"/>
                    <a:pt x="6" y="5"/>
                    <a:pt x="10" y="0"/>
                  </a:cubicBezTo>
                  <a:cubicBezTo>
                    <a:pt x="10" y="0"/>
                    <a:pt x="6" y="53"/>
                    <a:pt x="8" y="63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3" name="Freeform 40695"/>
            <p:cNvSpPr/>
            <p:nvPr/>
          </p:nvSpPr>
          <p:spPr bwMode="auto">
            <a:xfrm>
              <a:off x="6076950" y="3159125"/>
              <a:ext cx="42863" cy="234950"/>
            </a:xfrm>
            <a:custGeom>
              <a:avLst/>
              <a:gdLst>
                <a:gd name="T0" fmla="*/ 0 w 10"/>
                <a:gd name="T1" fmla="*/ 55 h 55"/>
                <a:gd name="T2" fmla="*/ 10 w 10"/>
                <a:gd name="T3" fmla="*/ 0 h 55"/>
                <a:gd name="T4" fmla="*/ 8 w 10"/>
                <a:gd name="T5" fmla="*/ 44 h 55"/>
                <a:gd name="T6" fmla="*/ 0 w 10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5">
                  <a:moveTo>
                    <a:pt x="0" y="55"/>
                  </a:moveTo>
                  <a:cubicBezTo>
                    <a:pt x="0" y="55"/>
                    <a:pt x="4" y="12"/>
                    <a:pt x="10" y="0"/>
                  </a:cubicBezTo>
                  <a:cubicBezTo>
                    <a:pt x="10" y="0"/>
                    <a:pt x="8" y="35"/>
                    <a:pt x="8" y="44"/>
                  </a:cubicBezTo>
                  <a:cubicBezTo>
                    <a:pt x="0" y="55"/>
                    <a:pt x="0" y="55"/>
                    <a:pt x="0" y="5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4" name="Freeform 40696"/>
            <p:cNvSpPr/>
            <p:nvPr/>
          </p:nvSpPr>
          <p:spPr bwMode="auto">
            <a:xfrm>
              <a:off x="6205538" y="3167063"/>
              <a:ext cx="41275" cy="239713"/>
            </a:xfrm>
            <a:custGeom>
              <a:avLst/>
              <a:gdLst>
                <a:gd name="T0" fmla="*/ 0 w 10"/>
                <a:gd name="T1" fmla="*/ 56 h 56"/>
                <a:gd name="T2" fmla="*/ 10 w 10"/>
                <a:gd name="T3" fmla="*/ 0 h 56"/>
                <a:gd name="T4" fmla="*/ 8 w 10"/>
                <a:gd name="T5" fmla="*/ 44 h 56"/>
                <a:gd name="T6" fmla="*/ 0 w 10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6">
                  <a:moveTo>
                    <a:pt x="0" y="56"/>
                  </a:moveTo>
                  <a:cubicBezTo>
                    <a:pt x="0" y="56"/>
                    <a:pt x="4" y="13"/>
                    <a:pt x="10" y="0"/>
                  </a:cubicBezTo>
                  <a:cubicBezTo>
                    <a:pt x="10" y="0"/>
                    <a:pt x="8" y="35"/>
                    <a:pt x="8" y="44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5" name="Freeform 40697"/>
            <p:cNvSpPr/>
            <p:nvPr/>
          </p:nvSpPr>
          <p:spPr bwMode="auto">
            <a:xfrm>
              <a:off x="5862638" y="3068638"/>
              <a:ext cx="47625" cy="322263"/>
            </a:xfrm>
            <a:custGeom>
              <a:avLst/>
              <a:gdLst>
                <a:gd name="T0" fmla="*/ 11 w 11"/>
                <a:gd name="T1" fmla="*/ 66 h 75"/>
                <a:gd name="T2" fmla="*/ 10 w 11"/>
                <a:gd name="T3" fmla="*/ 0 h 75"/>
                <a:gd name="T4" fmla="*/ 5 w 11"/>
                <a:gd name="T5" fmla="*/ 75 h 75"/>
                <a:gd name="T6" fmla="*/ 11 w 11"/>
                <a:gd name="T7" fmla="*/ 6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5">
                  <a:moveTo>
                    <a:pt x="11" y="66"/>
                  </a:moveTo>
                  <a:cubicBezTo>
                    <a:pt x="11" y="66"/>
                    <a:pt x="5" y="16"/>
                    <a:pt x="10" y="0"/>
                  </a:cubicBezTo>
                  <a:cubicBezTo>
                    <a:pt x="10" y="0"/>
                    <a:pt x="0" y="49"/>
                    <a:pt x="5" y="75"/>
                  </a:cubicBezTo>
                  <a:cubicBezTo>
                    <a:pt x="11" y="66"/>
                    <a:pt x="11" y="66"/>
                    <a:pt x="11" y="6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6" name="Freeform 40698"/>
            <p:cNvSpPr/>
            <p:nvPr/>
          </p:nvSpPr>
          <p:spPr bwMode="auto">
            <a:xfrm>
              <a:off x="5956300" y="3209925"/>
              <a:ext cx="82550" cy="201613"/>
            </a:xfrm>
            <a:custGeom>
              <a:avLst/>
              <a:gdLst>
                <a:gd name="T0" fmla="*/ 19 w 19"/>
                <a:gd name="T1" fmla="*/ 42 h 47"/>
                <a:gd name="T2" fmla="*/ 0 w 19"/>
                <a:gd name="T3" fmla="*/ 0 h 47"/>
                <a:gd name="T4" fmla="*/ 13 w 19"/>
                <a:gd name="T5" fmla="*/ 47 h 47"/>
                <a:gd name="T6" fmla="*/ 19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19" y="42"/>
                  </a:moveTo>
                  <a:cubicBezTo>
                    <a:pt x="19" y="42"/>
                    <a:pt x="14" y="9"/>
                    <a:pt x="0" y="0"/>
                  </a:cubicBezTo>
                  <a:cubicBezTo>
                    <a:pt x="0" y="0"/>
                    <a:pt x="15" y="30"/>
                    <a:pt x="13" y="47"/>
                  </a:cubicBezTo>
                  <a:cubicBezTo>
                    <a:pt x="19" y="42"/>
                    <a:pt x="19" y="42"/>
                    <a:pt x="19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7" name="Freeform 40699"/>
            <p:cNvSpPr/>
            <p:nvPr/>
          </p:nvSpPr>
          <p:spPr bwMode="auto">
            <a:xfrm>
              <a:off x="6097588" y="3201988"/>
              <a:ext cx="77788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4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6" y="14"/>
                    <a:pt x="0" y="0"/>
                  </a:cubicBezTo>
                  <a:cubicBezTo>
                    <a:pt x="0" y="0"/>
                    <a:pt x="16" y="41"/>
                    <a:pt x="14" y="54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8" name="Freeform 40702"/>
            <p:cNvSpPr>
              <a:spLocks noEditPoints="1"/>
            </p:cNvSpPr>
            <p:nvPr/>
          </p:nvSpPr>
          <p:spPr bwMode="auto">
            <a:xfrm>
              <a:off x="6196013" y="3857625"/>
              <a:ext cx="492125" cy="26988"/>
            </a:xfrm>
            <a:custGeom>
              <a:avLst/>
              <a:gdLst>
                <a:gd name="T0" fmla="*/ 115 w 115"/>
                <a:gd name="T1" fmla="*/ 5 h 6"/>
                <a:gd name="T2" fmla="*/ 109 w 115"/>
                <a:gd name="T3" fmla="*/ 5 h 6"/>
                <a:gd name="T4" fmla="*/ 110 w 115"/>
                <a:gd name="T5" fmla="*/ 5 h 6"/>
                <a:gd name="T6" fmla="*/ 114 w 115"/>
                <a:gd name="T7" fmla="*/ 6 h 6"/>
                <a:gd name="T8" fmla="*/ 115 w 115"/>
                <a:gd name="T9" fmla="*/ 5 h 6"/>
                <a:gd name="T10" fmla="*/ 2 w 115"/>
                <a:gd name="T11" fmla="*/ 0 h 6"/>
                <a:gd name="T12" fmla="*/ 0 w 115"/>
                <a:gd name="T13" fmla="*/ 0 h 6"/>
                <a:gd name="T14" fmla="*/ 2 w 115"/>
                <a:gd name="T15" fmla="*/ 1 h 6"/>
                <a:gd name="T16" fmla="*/ 59 w 115"/>
                <a:gd name="T17" fmla="*/ 3 h 6"/>
                <a:gd name="T18" fmla="*/ 8 w 115"/>
                <a:gd name="T19" fmla="*/ 0 h 6"/>
                <a:gd name="T20" fmla="*/ 2 w 115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6">
                  <a:moveTo>
                    <a:pt x="115" y="5"/>
                  </a:moveTo>
                  <a:cubicBezTo>
                    <a:pt x="114" y="5"/>
                    <a:pt x="111" y="5"/>
                    <a:pt x="109" y="5"/>
                  </a:cubicBezTo>
                  <a:cubicBezTo>
                    <a:pt x="109" y="5"/>
                    <a:pt x="110" y="5"/>
                    <a:pt x="110" y="5"/>
                  </a:cubicBezTo>
                  <a:cubicBezTo>
                    <a:pt x="112" y="6"/>
                    <a:pt x="113" y="6"/>
                    <a:pt x="114" y="6"/>
                  </a:cubicBezTo>
                  <a:cubicBezTo>
                    <a:pt x="114" y="6"/>
                    <a:pt x="115" y="6"/>
                    <a:pt x="115" y="5"/>
                  </a:cubicBezTo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2" y="2"/>
                    <a:pt x="59" y="3"/>
                  </a:cubicBezTo>
                  <a:cubicBezTo>
                    <a:pt x="39" y="2"/>
                    <a:pt x="19" y="1"/>
                    <a:pt x="8" y="0"/>
                  </a:cubicBezTo>
                  <a:cubicBezTo>
                    <a:pt x="6" y="0"/>
                    <a:pt x="4" y="0"/>
                    <a:pt x="2" y="0"/>
                  </a:cubicBezTo>
                </a:path>
              </a:pathLst>
            </a:custGeom>
            <a:solidFill>
              <a:srgbClr val="C5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19" name="组合 218"/>
          <p:cNvGrpSpPr/>
          <p:nvPr/>
        </p:nvGrpSpPr>
        <p:grpSpPr>
          <a:xfrm>
            <a:off x="2888566" y="5215702"/>
            <a:ext cx="663895" cy="649192"/>
            <a:chOff x="5824538" y="2973388"/>
            <a:chExt cx="931863" cy="911225"/>
          </a:xfrm>
        </p:grpSpPr>
        <p:sp>
          <p:nvSpPr>
            <p:cNvPr id="220" name="Freeform 40662"/>
            <p:cNvSpPr/>
            <p:nvPr/>
          </p:nvSpPr>
          <p:spPr bwMode="auto">
            <a:xfrm>
              <a:off x="6453188" y="2973388"/>
              <a:ext cx="50800" cy="382588"/>
            </a:xfrm>
            <a:custGeom>
              <a:avLst/>
              <a:gdLst>
                <a:gd name="T0" fmla="*/ 2 w 12"/>
                <a:gd name="T1" fmla="*/ 85 h 89"/>
                <a:gd name="T2" fmla="*/ 9 w 12"/>
                <a:gd name="T3" fmla="*/ 89 h 89"/>
                <a:gd name="T4" fmla="*/ 12 w 12"/>
                <a:gd name="T5" fmla="*/ 0 h 89"/>
                <a:gd name="T6" fmla="*/ 2 w 12"/>
                <a:gd name="T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9">
                  <a:moveTo>
                    <a:pt x="2" y="85"/>
                  </a:moveTo>
                  <a:cubicBezTo>
                    <a:pt x="9" y="89"/>
                    <a:pt x="9" y="89"/>
                    <a:pt x="9" y="89"/>
                  </a:cubicBezTo>
                  <a:cubicBezTo>
                    <a:pt x="9" y="89"/>
                    <a:pt x="8" y="18"/>
                    <a:pt x="12" y="0"/>
                  </a:cubicBezTo>
                  <a:cubicBezTo>
                    <a:pt x="12" y="0"/>
                    <a:pt x="0" y="35"/>
                    <a:pt x="2" y="8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1" name="Freeform 40663"/>
            <p:cNvSpPr/>
            <p:nvPr/>
          </p:nvSpPr>
          <p:spPr bwMode="auto">
            <a:xfrm>
              <a:off x="6521450" y="3051175"/>
              <a:ext cx="38100" cy="282575"/>
            </a:xfrm>
            <a:custGeom>
              <a:avLst/>
              <a:gdLst>
                <a:gd name="T0" fmla="*/ 2 w 9"/>
                <a:gd name="T1" fmla="*/ 66 h 66"/>
                <a:gd name="T2" fmla="*/ 8 w 9"/>
                <a:gd name="T3" fmla="*/ 62 h 66"/>
                <a:gd name="T4" fmla="*/ 9 w 9"/>
                <a:gd name="T5" fmla="*/ 0 h 66"/>
                <a:gd name="T6" fmla="*/ 2 w 9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66">
                  <a:moveTo>
                    <a:pt x="2" y="66"/>
                  </a:move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6" y="6"/>
                    <a:pt x="9" y="0"/>
                  </a:cubicBezTo>
                  <a:cubicBezTo>
                    <a:pt x="9" y="0"/>
                    <a:pt x="0" y="42"/>
                    <a:pt x="2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2" name="Freeform 40664"/>
            <p:cNvSpPr/>
            <p:nvPr/>
          </p:nvSpPr>
          <p:spPr bwMode="auto">
            <a:xfrm>
              <a:off x="6281738" y="3162300"/>
              <a:ext cx="42863" cy="284163"/>
            </a:xfrm>
            <a:custGeom>
              <a:avLst/>
              <a:gdLst>
                <a:gd name="T0" fmla="*/ 8 w 10"/>
                <a:gd name="T1" fmla="*/ 66 h 66"/>
                <a:gd name="T2" fmla="*/ 2 w 10"/>
                <a:gd name="T3" fmla="*/ 62 h 66"/>
                <a:gd name="T4" fmla="*/ 0 w 10"/>
                <a:gd name="T5" fmla="*/ 0 h 66"/>
                <a:gd name="T6" fmla="*/ 8 w 10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6">
                  <a:moveTo>
                    <a:pt x="8" y="66"/>
                  </a:move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3" y="5"/>
                    <a:pt x="0" y="0"/>
                  </a:cubicBezTo>
                  <a:cubicBezTo>
                    <a:pt x="0" y="0"/>
                    <a:pt x="10" y="42"/>
                    <a:pt x="8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3" name="Freeform 40665"/>
            <p:cNvSpPr/>
            <p:nvPr/>
          </p:nvSpPr>
          <p:spPr bwMode="auto">
            <a:xfrm>
              <a:off x="6602413" y="3124200"/>
              <a:ext cx="25400" cy="219075"/>
            </a:xfrm>
            <a:custGeom>
              <a:avLst/>
              <a:gdLst>
                <a:gd name="T0" fmla="*/ 2 w 6"/>
                <a:gd name="T1" fmla="*/ 51 h 51"/>
                <a:gd name="T2" fmla="*/ 6 w 6"/>
                <a:gd name="T3" fmla="*/ 47 h 51"/>
                <a:gd name="T4" fmla="*/ 6 w 6"/>
                <a:gd name="T5" fmla="*/ 0 h 51"/>
                <a:gd name="T6" fmla="*/ 2 w 6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1">
                  <a:moveTo>
                    <a:pt x="2" y="51"/>
                  </a:moveTo>
                  <a:cubicBezTo>
                    <a:pt x="6" y="47"/>
                    <a:pt x="6" y="47"/>
                    <a:pt x="6" y="4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37"/>
                    <a:pt x="2" y="51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4" name="Freeform 40666"/>
            <p:cNvSpPr/>
            <p:nvPr/>
          </p:nvSpPr>
          <p:spPr bwMode="auto">
            <a:xfrm>
              <a:off x="6397625" y="3094038"/>
              <a:ext cx="25400" cy="249238"/>
            </a:xfrm>
            <a:custGeom>
              <a:avLst/>
              <a:gdLst>
                <a:gd name="T0" fmla="*/ 6 w 6"/>
                <a:gd name="T1" fmla="*/ 58 h 58"/>
                <a:gd name="T2" fmla="*/ 1 w 6"/>
                <a:gd name="T3" fmla="*/ 0 h 58"/>
                <a:gd name="T4" fmla="*/ 0 w 6"/>
                <a:gd name="T5" fmla="*/ 52 h 58"/>
                <a:gd name="T6" fmla="*/ 6 w 6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8">
                  <a:moveTo>
                    <a:pt x="6" y="58"/>
                  </a:moveTo>
                  <a:cubicBezTo>
                    <a:pt x="6" y="58"/>
                    <a:pt x="6" y="11"/>
                    <a:pt x="1" y="0"/>
                  </a:cubicBezTo>
                  <a:cubicBezTo>
                    <a:pt x="1" y="0"/>
                    <a:pt x="1" y="44"/>
                    <a:pt x="0" y="52"/>
                  </a:cubicBezTo>
                  <a:cubicBezTo>
                    <a:pt x="6" y="58"/>
                    <a:pt x="6" y="58"/>
                    <a:pt x="6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5" name="Freeform 40667"/>
            <p:cNvSpPr/>
            <p:nvPr/>
          </p:nvSpPr>
          <p:spPr bwMode="auto">
            <a:xfrm>
              <a:off x="6726238" y="3175000"/>
              <a:ext cx="30163" cy="249238"/>
            </a:xfrm>
            <a:custGeom>
              <a:avLst/>
              <a:gdLst>
                <a:gd name="T0" fmla="*/ 7 w 7"/>
                <a:gd name="T1" fmla="*/ 58 h 58"/>
                <a:gd name="T2" fmla="*/ 2 w 7"/>
                <a:gd name="T3" fmla="*/ 0 h 58"/>
                <a:gd name="T4" fmla="*/ 0 w 7"/>
                <a:gd name="T5" fmla="*/ 52 h 58"/>
                <a:gd name="T6" fmla="*/ 7 w 7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8">
                  <a:moveTo>
                    <a:pt x="7" y="58"/>
                  </a:moveTo>
                  <a:cubicBezTo>
                    <a:pt x="7" y="58"/>
                    <a:pt x="7" y="11"/>
                    <a:pt x="2" y="0"/>
                  </a:cubicBezTo>
                  <a:cubicBezTo>
                    <a:pt x="2" y="0"/>
                    <a:pt x="2" y="44"/>
                    <a:pt x="0" y="52"/>
                  </a:cubicBezTo>
                  <a:lnTo>
                    <a:pt x="7" y="58"/>
                  </a:lnTo>
                  <a:close/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6" name="Freeform 40668"/>
            <p:cNvSpPr/>
            <p:nvPr/>
          </p:nvSpPr>
          <p:spPr bwMode="auto">
            <a:xfrm>
              <a:off x="6564313" y="3192463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6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6" y="9"/>
                    <a:pt x="19" y="0"/>
                  </a:cubicBezTo>
                  <a:cubicBezTo>
                    <a:pt x="19" y="0"/>
                    <a:pt x="4" y="30"/>
                    <a:pt x="6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7" name="Freeform 40669"/>
            <p:cNvSpPr/>
            <p:nvPr/>
          </p:nvSpPr>
          <p:spPr bwMode="auto">
            <a:xfrm>
              <a:off x="6564313" y="3201988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5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5" y="9"/>
                    <a:pt x="19" y="0"/>
                  </a:cubicBezTo>
                  <a:cubicBezTo>
                    <a:pt x="19" y="0"/>
                    <a:pt x="4" y="30"/>
                    <a:pt x="5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8" name="Freeform 40670"/>
            <p:cNvSpPr/>
            <p:nvPr/>
          </p:nvSpPr>
          <p:spPr bwMode="auto">
            <a:xfrm>
              <a:off x="6478588" y="3119438"/>
              <a:ext cx="50800" cy="249238"/>
            </a:xfrm>
            <a:custGeom>
              <a:avLst/>
              <a:gdLst>
                <a:gd name="T0" fmla="*/ 11 w 12"/>
                <a:gd name="T1" fmla="*/ 50 h 58"/>
                <a:gd name="T2" fmla="*/ 0 w 12"/>
                <a:gd name="T3" fmla="*/ 0 h 58"/>
                <a:gd name="T4" fmla="*/ 6 w 12"/>
                <a:gd name="T5" fmla="*/ 58 h 58"/>
                <a:gd name="T6" fmla="*/ 11 w 12"/>
                <a:gd name="T7" fmla="*/ 5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8">
                  <a:moveTo>
                    <a:pt x="11" y="50"/>
                  </a:moveTo>
                  <a:cubicBezTo>
                    <a:pt x="11" y="50"/>
                    <a:pt x="12" y="10"/>
                    <a:pt x="0" y="0"/>
                  </a:cubicBezTo>
                  <a:cubicBezTo>
                    <a:pt x="0" y="0"/>
                    <a:pt x="8" y="39"/>
                    <a:pt x="6" y="58"/>
                  </a:cubicBezTo>
                  <a:cubicBezTo>
                    <a:pt x="11" y="50"/>
                    <a:pt x="11" y="50"/>
                    <a:pt x="11" y="50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9" name="Freeform 40671"/>
            <p:cNvSpPr/>
            <p:nvPr/>
          </p:nvSpPr>
          <p:spPr bwMode="auto">
            <a:xfrm>
              <a:off x="6413500" y="3111500"/>
              <a:ext cx="30163" cy="312738"/>
            </a:xfrm>
            <a:custGeom>
              <a:avLst/>
              <a:gdLst>
                <a:gd name="T0" fmla="*/ 1 w 7"/>
                <a:gd name="T1" fmla="*/ 65 h 73"/>
                <a:gd name="T2" fmla="*/ 7 w 7"/>
                <a:gd name="T3" fmla="*/ 0 h 73"/>
                <a:gd name="T4" fmla="*/ 7 w 7"/>
                <a:gd name="T5" fmla="*/ 73 h 73"/>
                <a:gd name="T6" fmla="*/ 1 w 7"/>
                <a:gd name="T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3">
                  <a:moveTo>
                    <a:pt x="1" y="65"/>
                  </a:moveTo>
                  <a:cubicBezTo>
                    <a:pt x="1" y="65"/>
                    <a:pt x="0" y="19"/>
                    <a:pt x="7" y="0"/>
                  </a:cubicBezTo>
                  <a:cubicBezTo>
                    <a:pt x="7" y="0"/>
                    <a:pt x="4" y="62"/>
                    <a:pt x="7" y="73"/>
                  </a:cubicBezTo>
                  <a:cubicBezTo>
                    <a:pt x="1" y="65"/>
                    <a:pt x="1" y="65"/>
                    <a:pt x="1" y="6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0" name="Freeform 40672"/>
            <p:cNvSpPr/>
            <p:nvPr/>
          </p:nvSpPr>
          <p:spPr bwMode="auto">
            <a:xfrm>
              <a:off x="6345238" y="3116263"/>
              <a:ext cx="34925" cy="265113"/>
            </a:xfrm>
            <a:custGeom>
              <a:avLst/>
              <a:gdLst>
                <a:gd name="T0" fmla="*/ 7 w 8"/>
                <a:gd name="T1" fmla="*/ 45 h 62"/>
                <a:gd name="T2" fmla="*/ 4 w 8"/>
                <a:gd name="T3" fmla="*/ 0 h 62"/>
                <a:gd name="T4" fmla="*/ 0 w 8"/>
                <a:gd name="T5" fmla="*/ 62 h 62"/>
                <a:gd name="T6" fmla="*/ 7 w 8"/>
                <a:gd name="T7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2">
                  <a:moveTo>
                    <a:pt x="7" y="45"/>
                  </a:moveTo>
                  <a:cubicBezTo>
                    <a:pt x="7" y="45"/>
                    <a:pt x="8" y="13"/>
                    <a:pt x="4" y="0"/>
                  </a:cubicBezTo>
                  <a:cubicBezTo>
                    <a:pt x="4" y="0"/>
                    <a:pt x="4" y="49"/>
                    <a:pt x="0" y="62"/>
                  </a:cubicBezTo>
                  <a:cubicBezTo>
                    <a:pt x="7" y="45"/>
                    <a:pt x="7" y="45"/>
                    <a:pt x="7" y="4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1" name="Freeform 40673"/>
            <p:cNvSpPr/>
            <p:nvPr/>
          </p:nvSpPr>
          <p:spPr bwMode="auto">
            <a:xfrm>
              <a:off x="6316663" y="3192463"/>
              <a:ext cx="76200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3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1"/>
                    <a:pt x="13" y="54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2" name="Freeform 40674"/>
            <p:cNvSpPr/>
            <p:nvPr/>
          </p:nvSpPr>
          <p:spPr bwMode="auto">
            <a:xfrm>
              <a:off x="6645275" y="3159125"/>
              <a:ext cx="76200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4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1"/>
                    <a:pt x="14" y="54"/>
                  </a:cubicBezTo>
                  <a:lnTo>
                    <a:pt x="18" y="45"/>
                  </a:lnTo>
                  <a:close/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3" name="Freeform 40675"/>
            <p:cNvSpPr/>
            <p:nvPr/>
          </p:nvSpPr>
          <p:spPr bwMode="auto">
            <a:xfrm>
              <a:off x="6632575" y="3270250"/>
              <a:ext cx="33338" cy="158750"/>
            </a:xfrm>
            <a:custGeom>
              <a:avLst/>
              <a:gdLst>
                <a:gd name="T0" fmla="*/ 1 w 8"/>
                <a:gd name="T1" fmla="*/ 24 h 37"/>
                <a:gd name="T2" fmla="*/ 8 w 8"/>
                <a:gd name="T3" fmla="*/ 0 h 37"/>
                <a:gd name="T4" fmla="*/ 7 w 8"/>
                <a:gd name="T5" fmla="*/ 37 h 37"/>
                <a:gd name="T6" fmla="*/ 1 w 8"/>
                <a:gd name="T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7">
                  <a:moveTo>
                    <a:pt x="1" y="24"/>
                  </a:moveTo>
                  <a:cubicBezTo>
                    <a:pt x="1" y="24"/>
                    <a:pt x="0" y="11"/>
                    <a:pt x="8" y="0"/>
                  </a:cubicBezTo>
                  <a:cubicBezTo>
                    <a:pt x="8" y="0"/>
                    <a:pt x="4" y="28"/>
                    <a:pt x="7" y="37"/>
                  </a:cubicBezTo>
                  <a:cubicBezTo>
                    <a:pt x="1" y="24"/>
                    <a:pt x="1" y="24"/>
                    <a:pt x="1" y="24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4" name="Freeform 40676"/>
            <p:cNvSpPr/>
            <p:nvPr/>
          </p:nvSpPr>
          <p:spPr bwMode="auto">
            <a:xfrm>
              <a:off x="6623050" y="3189288"/>
              <a:ext cx="42863" cy="274638"/>
            </a:xfrm>
            <a:custGeom>
              <a:avLst/>
              <a:gdLst>
                <a:gd name="T0" fmla="*/ 0 w 10"/>
                <a:gd name="T1" fmla="*/ 50 h 64"/>
                <a:gd name="T2" fmla="*/ 10 w 10"/>
                <a:gd name="T3" fmla="*/ 0 h 64"/>
                <a:gd name="T4" fmla="*/ 5 w 10"/>
                <a:gd name="T5" fmla="*/ 64 h 64"/>
                <a:gd name="T6" fmla="*/ 0 w 10"/>
                <a:gd name="T7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4">
                  <a:moveTo>
                    <a:pt x="0" y="50"/>
                  </a:moveTo>
                  <a:cubicBezTo>
                    <a:pt x="0" y="50"/>
                    <a:pt x="0" y="13"/>
                    <a:pt x="10" y="0"/>
                  </a:cubicBezTo>
                  <a:cubicBezTo>
                    <a:pt x="10" y="0"/>
                    <a:pt x="2" y="46"/>
                    <a:pt x="5" y="64"/>
                  </a:cubicBezTo>
                  <a:cubicBezTo>
                    <a:pt x="0" y="50"/>
                    <a:pt x="0" y="50"/>
                    <a:pt x="0" y="50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5" name="Freeform 40677"/>
            <p:cNvSpPr/>
            <p:nvPr/>
          </p:nvSpPr>
          <p:spPr bwMode="auto">
            <a:xfrm>
              <a:off x="6307138" y="3116263"/>
              <a:ext cx="42863" cy="269875"/>
            </a:xfrm>
            <a:custGeom>
              <a:avLst/>
              <a:gdLst>
                <a:gd name="T0" fmla="*/ 10 w 10"/>
                <a:gd name="T1" fmla="*/ 56 h 63"/>
                <a:gd name="T2" fmla="*/ 0 w 10"/>
                <a:gd name="T3" fmla="*/ 0 h 63"/>
                <a:gd name="T4" fmla="*/ 2 w 10"/>
                <a:gd name="T5" fmla="*/ 63 h 63"/>
                <a:gd name="T6" fmla="*/ 10 w 10"/>
                <a:gd name="T7" fmla="*/ 5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3">
                  <a:moveTo>
                    <a:pt x="10" y="56"/>
                  </a:moveTo>
                  <a:cubicBezTo>
                    <a:pt x="10" y="56"/>
                    <a:pt x="4" y="5"/>
                    <a:pt x="0" y="0"/>
                  </a:cubicBezTo>
                  <a:cubicBezTo>
                    <a:pt x="0" y="0"/>
                    <a:pt x="4" y="53"/>
                    <a:pt x="2" y="63"/>
                  </a:cubicBezTo>
                  <a:cubicBezTo>
                    <a:pt x="10" y="56"/>
                    <a:pt x="10" y="56"/>
                    <a:pt x="1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6" name="Freeform 40678"/>
            <p:cNvSpPr/>
            <p:nvPr/>
          </p:nvSpPr>
          <p:spPr bwMode="auto">
            <a:xfrm>
              <a:off x="6542088" y="3149600"/>
              <a:ext cx="42863" cy="236538"/>
            </a:xfrm>
            <a:custGeom>
              <a:avLst/>
              <a:gdLst>
                <a:gd name="T0" fmla="*/ 0 w 10"/>
                <a:gd name="T1" fmla="*/ 55 h 55"/>
                <a:gd name="T2" fmla="*/ 10 w 10"/>
                <a:gd name="T3" fmla="*/ 0 h 55"/>
                <a:gd name="T4" fmla="*/ 7 w 10"/>
                <a:gd name="T5" fmla="*/ 44 h 55"/>
                <a:gd name="T6" fmla="*/ 0 w 10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5">
                  <a:moveTo>
                    <a:pt x="0" y="55"/>
                  </a:moveTo>
                  <a:cubicBezTo>
                    <a:pt x="0" y="55"/>
                    <a:pt x="4" y="12"/>
                    <a:pt x="10" y="0"/>
                  </a:cubicBezTo>
                  <a:cubicBezTo>
                    <a:pt x="10" y="0"/>
                    <a:pt x="7" y="35"/>
                    <a:pt x="7" y="44"/>
                  </a:cubicBezTo>
                  <a:cubicBezTo>
                    <a:pt x="0" y="55"/>
                    <a:pt x="0" y="55"/>
                    <a:pt x="0" y="5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7" name="Freeform 40679"/>
            <p:cNvSpPr/>
            <p:nvPr/>
          </p:nvSpPr>
          <p:spPr bwMode="auto">
            <a:xfrm>
              <a:off x="6670675" y="3159125"/>
              <a:ext cx="42863" cy="239713"/>
            </a:xfrm>
            <a:custGeom>
              <a:avLst/>
              <a:gdLst>
                <a:gd name="T0" fmla="*/ 0 w 10"/>
                <a:gd name="T1" fmla="*/ 56 h 56"/>
                <a:gd name="T2" fmla="*/ 10 w 10"/>
                <a:gd name="T3" fmla="*/ 0 h 56"/>
                <a:gd name="T4" fmla="*/ 7 w 10"/>
                <a:gd name="T5" fmla="*/ 45 h 56"/>
                <a:gd name="T6" fmla="*/ 0 w 10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6">
                  <a:moveTo>
                    <a:pt x="0" y="56"/>
                  </a:moveTo>
                  <a:cubicBezTo>
                    <a:pt x="0" y="56"/>
                    <a:pt x="4" y="13"/>
                    <a:pt x="10" y="0"/>
                  </a:cubicBezTo>
                  <a:cubicBezTo>
                    <a:pt x="10" y="0"/>
                    <a:pt x="7" y="35"/>
                    <a:pt x="7" y="45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8" name="Freeform 40680"/>
            <p:cNvSpPr/>
            <p:nvPr/>
          </p:nvSpPr>
          <p:spPr bwMode="auto">
            <a:xfrm>
              <a:off x="6443663" y="3059113"/>
              <a:ext cx="47625" cy="322263"/>
            </a:xfrm>
            <a:custGeom>
              <a:avLst/>
              <a:gdLst>
                <a:gd name="T0" fmla="*/ 0 w 11"/>
                <a:gd name="T1" fmla="*/ 66 h 75"/>
                <a:gd name="T2" fmla="*/ 1 w 11"/>
                <a:gd name="T3" fmla="*/ 0 h 75"/>
                <a:gd name="T4" fmla="*/ 6 w 11"/>
                <a:gd name="T5" fmla="*/ 75 h 75"/>
                <a:gd name="T6" fmla="*/ 0 w 11"/>
                <a:gd name="T7" fmla="*/ 6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5">
                  <a:moveTo>
                    <a:pt x="0" y="66"/>
                  </a:moveTo>
                  <a:cubicBezTo>
                    <a:pt x="0" y="66"/>
                    <a:pt x="6" y="16"/>
                    <a:pt x="1" y="0"/>
                  </a:cubicBezTo>
                  <a:cubicBezTo>
                    <a:pt x="1" y="0"/>
                    <a:pt x="11" y="49"/>
                    <a:pt x="6" y="75"/>
                  </a:cubicBezTo>
                  <a:cubicBezTo>
                    <a:pt x="0" y="66"/>
                    <a:pt x="0" y="66"/>
                    <a:pt x="0" y="6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9" name="Freeform 40681"/>
            <p:cNvSpPr/>
            <p:nvPr/>
          </p:nvSpPr>
          <p:spPr bwMode="auto">
            <a:xfrm>
              <a:off x="5849938" y="3051175"/>
              <a:ext cx="50800" cy="312738"/>
            </a:xfrm>
            <a:custGeom>
              <a:avLst/>
              <a:gdLst>
                <a:gd name="T0" fmla="*/ 10 w 12"/>
                <a:gd name="T1" fmla="*/ 70 h 73"/>
                <a:gd name="T2" fmla="*/ 3 w 12"/>
                <a:gd name="T3" fmla="*/ 73 h 73"/>
                <a:gd name="T4" fmla="*/ 0 w 12"/>
                <a:gd name="T5" fmla="*/ 0 h 73"/>
                <a:gd name="T6" fmla="*/ 10 w 12"/>
                <a:gd name="T7" fmla="*/ 7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3">
                  <a:moveTo>
                    <a:pt x="10" y="70"/>
                  </a:move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4" y="15"/>
                    <a:pt x="0" y="0"/>
                  </a:cubicBezTo>
                  <a:cubicBezTo>
                    <a:pt x="0" y="0"/>
                    <a:pt x="12" y="29"/>
                    <a:pt x="10" y="70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0" name="Freeform 40682"/>
            <p:cNvSpPr/>
            <p:nvPr/>
          </p:nvSpPr>
          <p:spPr bwMode="auto">
            <a:xfrm>
              <a:off x="6059488" y="2978150"/>
              <a:ext cx="34925" cy="365125"/>
            </a:xfrm>
            <a:custGeom>
              <a:avLst/>
              <a:gdLst>
                <a:gd name="T0" fmla="*/ 2 w 8"/>
                <a:gd name="T1" fmla="*/ 85 h 85"/>
                <a:gd name="T2" fmla="*/ 7 w 8"/>
                <a:gd name="T3" fmla="*/ 80 h 85"/>
                <a:gd name="T4" fmla="*/ 8 w 8"/>
                <a:gd name="T5" fmla="*/ 0 h 85"/>
                <a:gd name="T6" fmla="*/ 2 w 8"/>
                <a:gd name="T7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5">
                  <a:moveTo>
                    <a:pt x="2" y="85"/>
                  </a:moveTo>
                  <a:cubicBezTo>
                    <a:pt x="7" y="80"/>
                    <a:pt x="7" y="80"/>
                    <a:pt x="7" y="80"/>
                  </a:cubicBezTo>
                  <a:cubicBezTo>
                    <a:pt x="7" y="80"/>
                    <a:pt x="6" y="8"/>
                    <a:pt x="8" y="0"/>
                  </a:cubicBezTo>
                  <a:cubicBezTo>
                    <a:pt x="8" y="0"/>
                    <a:pt x="0" y="54"/>
                    <a:pt x="2" y="8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1" name="Freeform 40683"/>
            <p:cNvSpPr/>
            <p:nvPr/>
          </p:nvSpPr>
          <p:spPr bwMode="auto">
            <a:xfrm>
              <a:off x="6029325" y="3171825"/>
              <a:ext cx="42863" cy="282575"/>
            </a:xfrm>
            <a:custGeom>
              <a:avLst/>
              <a:gdLst>
                <a:gd name="T0" fmla="*/ 2 w 10"/>
                <a:gd name="T1" fmla="*/ 66 h 66"/>
                <a:gd name="T2" fmla="*/ 8 w 10"/>
                <a:gd name="T3" fmla="*/ 62 h 66"/>
                <a:gd name="T4" fmla="*/ 10 w 10"/>
                <a:gd name="T5" fmla="*/ 0 h 66"/>
                <a:gd name="T6" fmla="*/ 2 w 10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6">
                  <a:moveTo>
                    <a:pt x="2" y="66"/>
                  </a:move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7" y="5"/>
                    <a:pt x="10" y="0"/>
                  </a:cubicBezTo>
                  <a:cubicBezTo>
                    <a:pt x="10" y="0"/>
                    <a:pt x="0" y="42"/>
                    <a:pt x="2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2" name="Freeform 40684"/>
            <p:cNvSpPr/>
            <p:nvPr/>
          </p:nvSpPr>
          <p:spPr bwMode="auto">
            <a:xfrm>
              <a:off x="6140450" y="3132138"/>
              <a:ext cx="25400" cy="219075"/>
            </a:xfrm>
            <a:custGeom>
              <a:avLst/>
              <a:gdLst>
                <a:gd name="T0" fmla="*/ 1 w 6"/>
                <a:gd name="T1" fmla="*/ 51 h 51"/>
                <a:gd name="T2" fmla="*/ 5 w 6"/>
                <a:gd name="T3" fmla="*/ 47 h 51"/>
                <a:gd name="T4" fmla="*/ 6 w 6"/>
                <a:gd name="T5" fmla="*/ 0 h 51"/>
                <a:gd name="T6" fmla="*/ 1 w 6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1">
                  <a:moveTo>
                    <a:pt x="1" y="51"/>
                  </a:moveTo>
                  <a:cubicBezTo>
                    <a:pt x="5" y="47"/>
                    <a:pt x="5" y="47"/>
                    <a:pt x="5" y="4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37"/>
                    <a:pt x="1" y="51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3" name="Freeform 40685"/>
            <p:cNvSpPr/>
            <p:nvPr/>
          </p:nvSpPr>
          <p:spPr bwMode="auto">
            <a:xfrm>
              <a:off x="5930900" y="3101975"/>
              <a:ext cx="25400" cy="249238"/>
            </a:xfrm>
            <a:custGeom>
              <a:avLst/>
              <a:gdLst>
                <a:gd name="T0" fmla="*/ 0 w 6"/>
                <a:gd name="T1" fmla="*/ 58 h 58"/>
                <a:gd name="T2" fmla="*/ 5 w 6"/>
                <a:gd name="T3" fmla="*/ 0 h 58"/>
                <a:gd name="T4" fmla="*/ 6 w 6"/>
                <a:gd name="T5" fmla="*/ 52 h 58"/>
                <a:gd name="T6" fmla="*/ 0 w 6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8">
                  <a:moveTo>
                    <a:pt x="0" y="58"/>
                  </a:moveTo>
                  <a:cubicBezTo>
                    <a:pt x="0" y="58"/>
                    <a:pt x="0" y="11"/>
                    <a:pt x="5" y="0"/>
                  </a:cubicBezTo>
                  <a:cubicBezTo>
                    <a:pt x="5" y="0"/>
                    <a:pt x="5" y="44"/>
                    <a:pt x="6" y="52"/>
                  </a:cubicBezTo>
                  <a:cubicBezTo>
                    <a:pt x="0" y="58"/>
                    <a:pt x="0" y="58"/>
                    <a:pt x="0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4" name="Freeform 40686"/>
            <p:cNvSpPr/>
            <p:nvPr/>
          </p:nvSpPr>
          <p:spPr bwMode="auto">
            <a:xfrm>
              <a:off x="6264275" y="3184525"/>
              <a:ext cx="30163" cy="249238"/>
            </a:xfrm>
            <a:custGeom>
              <a:avLst/>
              <a:gdLst>
                <a:gd name="T0" fmla="*/ 7 w 7"/>
                <a:gd name="T1" fmla="*/ 58 h 58"/>
                <a:gd name="T2" fmla="*/ 2 w 7"/>
                <a:gd name="T3" fmla="*/ 0 h 58"/>
                <a:gd name="T4" fmla="*/ 0 w 7"/>
                <a:gd name="T5" fmla="*/ 52 h 58"/>
                <a:gd name="T6" fmla="*/ 7 w 7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8">
                  <a:moveTo>
                    <a:pt x="7" y="58"/>
                  </a:moveTo>
                  <a:cubicBezTo>
                    <a:pt x="7" y="58"/>
                    <a:pt x="7" y="11"/>
                    <a:pt x="2" y="0"/>
                  </a:cubicBezTo>
                  <a:cubicBezTo>
                    <a:pt x="2" y="0"/>
                    <a:pt x="2" y="44"/>
                    <a:pt x="0" y="52"/>
                  </a:cubicBezTo>
                  <a:cubicBezTo>
                    <a:pt x="7" y="58"/>
                    <a:pt x="7" y="58"/>
                    <a:pt x="7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5" name="Freeform 40687"/>
            <p:cNvSpPr/>
            <p:nvPr/>
          </p:nvSpPr>
          <p:spPr bwMode="auto">
            <a:xfrm>
              <a:off x="6102350" y="3201988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6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5" y="9"/>
                    <a:pt x="19" y="0"/>
                  </a:cubicBezTo>
                  <a:cubicBezTo>
                    <a:pt x="19" y="0"/>
                    <a:pt x="4" y="30"/>
                    <a:pt x="6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6" name="Freeform 40688"/>
            <p:cNvSpPr/>
            <p:nvPr/>
          </p:nvSpPr>
          <p:spPr bwMode="auto">
            <a:xfrm>
              <a:off x="5824538" y="3128963"/>
              <a:ext cx="50800" cy="249238"/>
            </a:xfrm>
            <a:custGeom>
              <a:avLst/>
              <a:gdLst>
                <a:gd name="T0" fmla="*/ 1 w 12"/>
                <a:gd name="T1" fmla="*/ 50 h 58"/>
                <a:gd name="T2" fmla="*/ 12 w 12"/>
                <a:gd name="T3" fmla="*/ 0 h 58"/>
                <a:gd name="T4" fmla="*/ 6 w 12"/>
                <a:gd name="T5" fmla="*/ 58 h 58"/>
                <a:gd name="T6" fmla="*/ 1 w 12"/>
                <a:gd name="T7" fmla="*/ 5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8">
                  <a:moveTo>
                    <a:pt x="1" y="50"/>
                  </a:moveTo>
                  <a:cubicBezTo>
                    <a:pt x="1" y="50"/>
                    <a:pt x="0" y="10"/>
                    <a:pt x="12" y="0"/>
                  </a:cubicBezTo>
                  <a:cubicBezTo>
                    <a:pt x="12" y="0"/>
                    <a:pt x="4" y="39"/>
                    <a:pt x="6" y="58"/>
                  </a:cubicBezTo>
                  <a:cubicBezTo>
                    <a:pt x="1" y="50"/>
                    <a:pt x="1" y="50"/>
                    <a:pt x="1" y="50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7" name="Freeform 40689"/>
            <p:cNvSpPr/>
            <p:nvPr/>
          </p:nvSpPr>
          <p:spPr bwMode="auto">
            <a:xfrm>
              <a:off x="5910263" y="3119438"/>
              <a:ext cx="30163" cy="314325"/>
            </a:xfrm>
            <a:custGeom>
              <a:avLst/>
              <a:gdLst>
                <a:gd name="T0" fmla="*/ 6 w 7"/>
                <a:gd name="T1" fmla="*/ 65 h 73"/>
                <a:gd name="T2" fmla="*/ 0 w 7"/>
                <a:gd name="T3" fmla="*/ 0 h 73"/>
                <a:gd name="T4" fmla="*/ 0 w 7"/>
                <a:gd name="T5" fmla="*/ 73 h 73"/>
                <a:gd name="T6" fmla="*/ 6 w 7"/>
                <a:gd name="T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3">
                  <a:moveTo>
                    <a:pt x="6" y="65"/>
                  </a:moveTo>
                  <a:cubicBezTo>
                    <a:pt x="6" y="65"/>
                    <a:pt x="7" y="19"/>
                    <a:pt x="0" y="0"/>
                  </a:cubicBezTo>
                  <a:cubicBezTo>
                    <a:pt x="0" y="0"/>
                    <a:pt x="3" y="62"/>
                    <a:pt x="0" y="73"/>
                  </a:cubicBezTo>
                  <a:cubicBezTo>
                    <a:pt x="6" y="65"/>
                    <a:pt x="6" y="65"/>
                    <a:pt x="6" y="6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8" name="Freeform 40690"/>
            <p:cNvSpPr/>
            <p:nvPr/>
          </p:nvSpPr>
          <p:spPr bwMode="auto">
            <a:xfrm>
              <a:off x="5973763" y="3124200"/>
              <a:ext cx="34925" cy="266700"/>
            </a:xfrm>
            <a:custGeom>
              <a:avLst/>
              <a:gdLst>
                <a:gd name="T0" fmla="*/ 1 w 8"/>
                <a:gd name="T1" fmla="*/ 45 h 62"/>
                <a:gd name="T2" fmla="*/ 4 w 8"/>
                <a:gd name="T3" fmla="*/ 0 h 62"/>
                <a:gd name="T4" fmla="*/ 8 w 8"/>
                <a:gd name="T5" fmla="*/ 62 h 62"/>
                <a:gd name="T6" fmla="*/ 1 w 8"/>
                <a:gd name="T7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2">
                  <a:moveTo>
                    <a:pt x="1" y="45"/>
                  </a:moveTo>
                  <a:cubicBezTo>
                    <a:pt x="1" y="45"/>
                    <a:pt x="0" y="13"/>
                    <a:pt x="4" y="0"/>
                  </a:cubicBezTo>
                  <a:cubicBezTo>
                    <a:pt x="4" y="0"/>
                    <a:pt x="4" y="49"/>
                    <a:pt x="8" y="62"/>
                  </a:cubicBezTo>
                  <a:cubicBezTo>
                    <a:pt x="1" y="45"/>
                    <a:pt x="1" y="45"/>
                    <a:pt x="1" y="4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9" name="Freeform 40691"/>
            <p:cNvSpPr/>
            <p:nvPr/>
          </p:nvSpPr>
          <p:spPr bwMode="auto">
            <a:xfrm>
              <a:off x="6183313" y="3167063"/>
              <a:ext cx="77788" cy="227013"/>
            </a:xfrm>
            <a:custGeom>
              <a:avLst/>
              <a:gdLst>
                <a:gd name="T0" fmla="*/ 18 w 18"/>
                <a:gd name="T1" fmla="*/ 45 h 53"/>
                <a:gd name="T2" fmla="*/ 0 w 18"/>
                <a:gd name="T3" fmla="*/ 0 h 53"/>
                <a:gd name="T4" fmla="*/ 13 w 18"/>
                <a:gd name="T5" fmla="*/ 53 h 53"/>
                <a:gd name="T6" fmla="*/ 18 w 18"/>
                <a:gd name="T7" fmla="*/ 4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3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0"/>
                    <a:pt x="13" y="53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0" name="Freeform 40692"/>
            <p:cNvSpPr/>
            <p:nvPr/>
          </p:nvSpPr>
          <p:spPr bwMode="auto">
            <a:xfrm>
              <a:off x="6170613" y="3278188"/>
              <a:ext cx="34925" cy="158750"/>
            </a:xfrm>
            <a:custGeom>
              <a:avLst/>
              <a:gdLst>
                <a:gd name="T0" fmla="*/ 1 w 8"/>
                <a:gd name="T1" fmla="*/ 24 h 37"/>
                <a:gd name="T2" fmla="*/ 8 w 8"/>
                <a:gd name="T3" fmla="*/ 0 h 37"/>
                <a:gd name="T4" fmla="*/ 6 w 8"/>
                <a:gd name="T5" fmla="*/ 37 h 37"/>
                <a:gd name="T6" fmla="*/ 1 w 8"/>
                <a:gd name="T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7">
                  <a:moveTo>
                    <a:pt x="1" y="24"/>
                  </a:moveTo>
                  <a:cubicBezTo>
                    <a:pt x="1" y="24"/>
                    <a:pt x="0" y="11"/>
                    <a:pt x="8" y="0"/>
                  </a:cubicBezTo>
                  <a:cubicBezTo>
                    <a:pt x="8" y="0"/>
                    <a:pt x="4" y="28"/>
                    <a:pt x="6" y="37"/>
                  </a:cubicBezTo>
                  <a:cubicBezTo>
                    <a:pt x="1" y="24"/>
                    <a:pt x="1" y="24"/>
                    <a:pt x="1" y="24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1" name="Freeform 40693"/>
            <p:cNvSpPr/>
            <p:nvPr/>
          </p:nvSpPr>
          <p:spPr bwMode="auto">
            <a:xfrm>
              <a:off x="6162675" y="3197225"/>
              <a:ext cx="42863" cy="274638"/>
            </a:xfrm>
            <a:custGeom>
              <a:avLst/>
              <a:gdLst>
                <a:gd name="T0" fmla="*/ 0 w 10"/>
                <a:gd name="T1" fmla="*/ 50 h 64"/>
                <a:gd name="T2" fmla="*/ 10 w 10"/>
                <a:gd name="T3" fmla="*/ 0 h 64"/>
                <a:gd name="T4" fmla="*/ 4 w 10"/>
                <a:gd name="T5" fmla="*/ 64 h 64"/>
                <a:gd name="T6" fmla="*/ 0 w 10"/>
                <a:gd name="T7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4">
                  <a:moveTo>
                    <a:pt x="0" y="50"/>
                  </a:moveTo>
                  <a:cubicBezTo>
                    <a:pt x="0" y="50"/>
                    <a:pt x="0" y="13"/>
                    <a:pt x="10" y="0"/>
                  </a:cubicBezTo>
                  <a:cubicBezTo>
                    <a:pt x="10" y="0"/>
                    <a:pt x="2" y="46"/>
                    <a:pt x="4" y="64"/>
                  </a:cubicBezTo>
                  <a:cubicBezTo>
                    <a:pt x="0" y="50"/>
                    <a:pt x="0" y="50"/>
                    <a:pt x="0" y="50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2" name="Freeform 40694"/>
            <p:cNvSpPr/>
            <p:nvPr/>
          </p:nvSpPr>
          <p:spPr bwMode="auto">
            <a:xfrm>
              <a:off x="6003925" y="3124200"/>
              <a:ext cx="42863" cy="269875"/>
            </a:xfrm>
            <a:custGeom>
              <a:avLst/>
              <a:gdLst>
                <a:gd name="T0" fmla="*/ 0 w 10"/>
                <a:gd name="T1" fmla="*/ 56 h 63"/>
                <a:gd name="T2" fmla="*/ 10 w 10"/>
                <a:gd name="T3" fmla="*/ 0 h 63"/>
                <a:gd name="T4" fmla="*/ 8 w 10"/>
                <a:gd name="T5" fmla="*/ 63 h 63"/>
                <a:gd name="T6" fmla="*/ 0 w 10"/>
                <a:gd name="T7" fmla="*/ 5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3">
                  <a:moveTo>
                    <a:pt x="0" y="56"/>
                  </a:moveTo>
                  <a:cubicBezTo>
                    <a:pt x="0" y="56"/>
                    <a:pt x="6" y="5"/>
                    <a:pt x="10" y="0"/>
                  </a:cubicBezTo>
                  <a:cubicBezTo>
                    <a:pt x="10" y="0"/>
                    <a:pt x="6" y="53"/>
                    <a:pt x="8" y="63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3" name="Freeform 40695"/>
            <p:cNvSpPr/>
            <p:nvPr/>
          </p:nvSpPr>
          <p:spPr bwMode="auto">
            <a:xfrm>
              <a:off x="6076950" y="3159125"/>
              <a:ext cx="42863" cy="234950"/>
            </a:xfrm>
            <a:custGeom>
              <a:avLst/>
              <a:gdLst>
                <a:gd name="T0" fmla="*/ 0 w 10"/>
                <a:gd name="T1" fmla="*/ 55 h 55"/>
                <a:gd name="T2" fmla="*/ 10 w 10"/>
                <a:gd name="T3" fmla="*/ 0 h 55"/>
                <a:gd name="T4" fmla="*/ 8 w 10"/>
                <a:gd name="T5" fmla="*/ 44 h 55"/>
                <a:gd name="T6" fmla="*/ 0 w 10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5">
                  <a:moveTo>
                    <a:pt x="0" y="55"/>
                  </a:moveTo>
                  <a:cubicBezTo>
                    <a:pt x="0" y="55"/>
                    <a:pt x="4" y="12"/>
                    <a:pt x="10" y="0"/>
                  </a:cubicBezTo>
                  <a:cubicBezTo>
                    <a:pt x="10" y="0"/>
                    <a:pt x="8" y="35"/>
                    <a:pt x="8" y="44"/>
                  </a:cubicBezTo>
                  <a:cubicBezTo>
                    <a:pt x="0" y="55"/>
                    <a:pt x="0" y="55"/>
                    <a:pt x="0" y="5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4" name="Freeform 40696"/>
            <p:cNvSpPr/>
            <p:nvPr/>
          </p:nvSpPr>
          <p:spPr bwMode="auto">
            <a:xfrm>
              <a:off x="6205538" y="3167063"/>
              <a:ext cx="41275" cy="239713"/>
            </a:xfrm>
            <a:custGeom>
              <a:avLst/>
              <a:gdLst>
                <a:gd name="T0" fmla="*/ 0 w 10"/>
                <a:gd name="T1" fmla="*/ 56 h 56"/>
                <a:gd name="T2" fmla="*/ 10 w 10"/>
                <a:gd name="T3" fmla="*/ 0 h 56"/>
                <a:gd name="T4" fmla="*/ 8 w 10"/>
                <a:gd name="T5" fmla="*/ 44 h 56"/>
                <a:gd name="T6" fmla="*/ 0 w 10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6">
                  <a:moveTo>
                    <a:pt x="0" y="56"/>
                  </a:moveTo>
                  <a:cubicBezTo>
                    <a:pt x="0" y="56"/>
                    <a:pt x="4" y="13"/>
                    <a:pt x="10" y="0"/>
                  </a:cubicBezTo>
                  <a:cubicBezTo>
                    <a:pt x="10" y="0"/>
                    <a:pt x="8" y="35"/>
                    <a:pt x="8" y="44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5" name="Freeform 40697"/>
            <p:cNvSpPr/>
            <p:nvPr/>
          </p:nvSpPr>
          <p:spPr bwMode="auto">
            <a:xfrm>
              <a:off x="5862638" y="3068638"/>
              <a:ext cx="47625" cy="322263"/>
            </a:xfrm>
            <a:custGeom>
              <a:avLst/>
              <a:gdLst>
                <a:gd name="T0" fmla="*/ 11 w 11"/>
                <a:gd name="T1" fmla="*/ 66 h 75"/>
                <a:gd name="T2" fmla="*/ 10 w 11"/>
                <a:gd name="T3" fmla="*/ 0 h 75"/>
                <a:gd name="T4" fmla="*/ 5 w 11"/>
                <a:gd name="T5" fmla="*/ 75 h 75"/>
                <a:gd name="T6" fmla="*/ 11 w 11"/>
                <a:gd name="T7" fmla="*/ 6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5">
                  <a:moveTo>
                    <a:pt x="11" y="66"/>
                  </a:moveTo>
                  <a:cubicBezTo>
                    <a:pt x="11" y="66"/>
                    <a:pt x="5" y="16"/>
                    <a:pt x="10" y="0"/>
                  </a:cubicBezTo>
                  <a:cubicBezTo>
                    <a:pt x="10" y="0"/>
                    <a:pt x="0" y="49"/>
                    <a:pt x="5" y="75"/>
                  </a:cubicBezTo>
                  <a:cubicBezTo>
                    <a:pt x="11" y="66"/>
                    <a:pt x="11" y="66"/>
                    <a:pt x="11" y="6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6" name="Freeform 40698"/>
            <p:cNvSpPr/>
            <p:nvPr/>
          </p:nvSpPr>
          <p:spPr bwMode="auto">
            <a:xfrm>
              <a:off x="5956300" y="3209925"/>
              <a:ext cx="82550" cy="201613"/>
            </a:xfrm>
            <a:custGeom>
              <a:avLst/>
              <a:gdLst>
                <a:gd name="T0" fmla="*/ 19 w 19"/>
                <a:gd name="T1" fmla="*/ 42 h 47"/>
                <a:gd name="T2" fmla="*/ 0 w 19"/>
                <a:gd name="T3" fmla="*/ 0 h 47"/>
                <a:gd name="T4" fmla="*/ 13 w 19"/>
                <a:gd name="T5" fmla="*/ 47 h 47"/>
                <a:gd name="T6" fmla="*/ 19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19" y="42"/>
                  </a:moveTo>
                  <a:cubicBezTo>
                    <a:pt x="19" y="42"/>
                    <a:pt x="14" y="9"/>
                    <a:pt x="0" y="0"/>
                  </a:cubicBezTo>
                  <a:cubicBezTo>
                    <a:pt x="0" y="0"/>
                    <a:pt x="15" y="30"/>
                    <a:pt x="13" y="47"/>
                  </a:cubicBezTo>
                  <a:cubicBezTo>
                    <a:pt x="19" y="42"/>
                    <a:pt x="19" y="42"/>
                    <a:pt x="19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7" name="Freeform 40699"/>
            <p:cNvSpPr/>
            <p:nvPr/>
          </p:nvSpPr>
          <p:spPr bwMode="auto">
            <a:xfrm>
              <a:off x="6097588" y="3201988"/>
              <a:ext cx="77788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4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6" y="14"/>
                    <a:pt x="0" y="0"/>
                  </a:cubicBezTo>
                  <a:cubicBezTo>
                    <a:pt x="0" y="0"/>
                    <a:pt x="16" y="41"/>
                    <a:pt x="14" y="54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8" name="Freeform 40702"/>
            <p:cNvSpPr>
              <a:spLocks noEditPoints="1"/>
            </p:cNvSpPr>
            <p:nvPr/>
          </p:nvSpPr>
          <p:spPr bwMode="auto">
            <a:xfrm>
              <a:off x="6196013" y="3857625"/>
              <a:ext cx="492125" cy="26988"/>
            </a:xfrm>
            <a:custGeom>
              <a:avLst/>
              <a:gdLst>
                <a:gd name="T0" fmla="*/ 115 w 115"/>
                <a:gd name="T1" fmla="*/ 5 h 6"/>
                <a:gd name="T2" fmla="*/ 109 w 115"/>
                <a:gd name="T3" fmla="*/ 5 h 6"/>
                <a:gd name="T4" fmla="*/ 110 w 115"/>
                <a:gd name="T5" fmla="*/ 5 h 6"/>
                <a:gd name="T6" fmla="*/ 114 w 115"/>
                <a:gd name="T7" fmla="*/ 6 h 6"/>
                <a:gd name="T8" fmla="*/ 115 w 115"/>
                <a:gd name="T9" fmla="*/ 5 h 6"/>
                <a:gd name="T10" fmla="*/ 2 w 115"/>
                <a:gd name="T11" fmla="*/ 0 h 6"/>
                <a:gd name="T12" fmla="*/ 0 w 115"/>
                <a:gd name="T13" fmla="*/ 0 h 6"/>
                <a:gd name="T14" fmla="*/ 2 w 115"/>
                <a:gd name="T15" fmla="*/ 1 h 6"/>
                <a:gd name="T16" fmla="*/ 59 w 115"/>
                <a:gd name="T17" fmla="*/ 3 h 6"/>
                <a:gd name="T18" fmla="*/ 8 w 115"/>
                <a:gd name="T19" fmla="*/ 0 h 6"/>
                <a:gd name="T20" fmla="*/ 2 w 115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6">
                  <a:moveTo>
                    <a:pt x="115" y="5"/>
                  </a:moveTo>
                  <a:cubicBezTo>
                    <a:pt x="114" y="5"/>
                    <a:pt x="111" y="5"/>
                    <a:pt x="109" y="5"/>
                  </a:cubicBezTo>
                  <a:cubicBezTo>
                    <a:pt x="109" y="5"/>
                    <a:pt x="110" y="5"/>
                    <a:pt x="110" y="5"/>
                  </a:cubicBezTo>
                  <a:cubicBezTo>
                    <a:pt x="112" y="6"/>
                    <a:pt x="113" y="6"/>
                    <a:pt x="114" y="6"/>
                  </a:cubicBezTo>
                  <a:cubicBezTo>
                    <a:pt x="114" y="6"/>
                    <a:pt x="115" y="6"/>
                    <a:pt x="115" y="5"/>
                  </a:cubicBezTo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2" y="2"/>
                    <a:pt x="59" y="3"/>
                  </a:cubicBezTo>
                  <a:cubicBezTo>
                    <a:pt x="39" y="2"/>
                    <a:pt x="19" y="1"/>
                    <a:pt x="8" y="0"/>
                  </a:cubicBezTo>
                  <a:cubicBezTo>
                    <a:pt x="6" y="0"/>
                    <a:pt x="4" y="0"/>
                    <a:pt x="2" y="0"/>
                  </a:cubicBezTo>
                </a:path>
              </a:pathLst>
            </a:custGeom>
            <a:solidFill>
              <a:srgbClr val="C5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59" name="组合 258"/>
          <p:cNvGrpSpPr/>
          <p:nvPr/>
        </p:nvGrpSpPr>
        <p:grpSpPr>
          <a:xfrm>
            <a:off x="10400366" y="5450507"/>
            <a:ext cx="931863" cy="911225"/>
            <a:chOff x="5824538" y="2973388"/>
            <a:chExt cx="931863" cy="911225"/>
          </a:xfrm>
        </p:grpSpPr>
        <p:sp>
          <p:nvSpPr>
            <p:cNvPr id="260" name="Freeform 40662"/>
            <p:cNvSpPr/>
            <p:nvPr/>
          </p:nvSpPr>
          <p:spPr bwMode="auto">
            <a:xfrm>
              <a:off x="6453188" y="2973388"/>
              <a:ext cx="50800" cy="382588"/>
            </a:xfrm>
            <a:custGeom>
              <a:avLst/>
              <a:gdLst>
                <a:gd name="T0" fmla="*/ 2 w 12"/>
                <a:gd name="T1" fmla="*/ 85 h 89"/>
                <a:gd name="T2" fmla="*/ 9 w 12"/>
                <a:gd name="T3" fmla="*/ 89 h 89"/>
                <a:gd name="T4" fmla="*/ 12 w 12"/>
                <a:gd name="T5" fmla="*/ 0 h 89"/>
                <a:gd name="T6" fmla="*/ 2 w 12"/>
                <a:gd name="T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9">
                  <a:moveTo>
                    <a:pt x="2" y="85"/>
                  </a:moveTo>
                  <a:cubicBezTo>
                    <a:pt x="9" y="89"/>
                    <a:pt x="9" y="89"/>
                    <a:pt x="9" y="89"/>
                  </a:cubicBezTo>
                  <a:cubicBezTo>
                    <a:pt x="9" y="89"/>
                    <a:pt x="8" y="18"/>
                    <a:pt x="12" y="0"/>
                  </a:cubicBezTo>
                  <a:cubicBezTo>
                    <a:pt x="12" y="0"/>
                    <a:pt x="0" y="35"/>
                    <a:pt x="2" y="8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1" name="Freeform 40663"/>
            <p:cNvSpPr/>
            <p:nvPr/>
          </p:nvSpPr>
          <p:spPr bwMode="auto">
            <a:xfrm>
              <a:off x="6521450" y="3051175"/>
              <a:ext cx="38100" cy="282575"/>
            </a:xfrm>
            <a:custGeom>
              <a:avLst/>
              <a:gdLst>
                <a:gd name="T0" fmla="*/ 2 w 9"/>
                <a:gd name="T1" fmla="*/ 66 h 66"/>
                <a:gd name="T2" fmla="*/ 8 w 9"/>
                <a:gd name="T3" fmla="*/ 62 h 66"/>
                <a:gd name="T4" fmla="*/ 9 w 9"/>
                <a:gd name="T5" fmla="*/ 0 h 66"/>
                <a:gd name="T6" fmla="*/ 2 w 9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66">
                  <a:moveTo>
                    <a:pt x="2" y="66"/>
                  </a:move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6" y="6"/>
                    <a:pt x="9" y="0"/>
                  </a:cubicBezTo>
                  <a:cubicBezTo>
                    <a:pt x="9" y="0"/>
                    <a:pt x="0" y="42"/>
                    <a:pt x="2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2" name="Freeform 40664"/>
            <p:cNvSpPr/>
            <p:nvPr/>
          </p:nvSpPr>
          <p:spPr bwMode="auto">
            <a:xfrm>
              <a:off x="6281738" y="3162300"/>
              <a:ext cx="42863" cy="284163"/>
            </a:xfrm>
            <a:custGeom>
              <a:avLst/>
              <a:gdLst>
                <a:gd name="T0" fmla="*/ 8 w 10"/>
                <a:gd name="T1" fmla="*/ 66 h 66"/>
                <a:gd name="T2" fmla="*/ 2 w 10"/>
                <a:gd name="T3" fmla="*/ 62 h 66"/>
                <a:gd name="T4" fmla="*/ 0 w 10"/>
                <a:gd name="T5" fmla="*/ 0 h 66"/>
                <a:gd name="T6" fmla="*/ 8 w 10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6">
                  <a:moveTo>
                    <a:pt x="8" y="66"/>
                  </a:move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3" y="5"/>
                    <a:pt x="0" y="0"/>
                  </a:cubicBezTo>
                  <a:cubicBezTo>
                    <a:pt x="0" y="0"/>
                    <a:pt x="10" y="42"/>
                    <a:pt x="8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3" name="Freeform 40665"/>
            <p:cNvSpPr/>
            <p:nvPr/>
          </p:nvSpPr>
          <p:spPr bwMode="auto">
            <a:xfrm>
              <a:off x="6602413" y="3124200"/>
              <a:ext cx="25400" cy="219075"/>
            </a:xfrm>
            <a:custGeom>
              <a:avLst/>
              <a:gdLst>
                <a:gd name="T0" fmla="*/ 2 w 6"/>
                <a:gd name="T1" fmla="*/ 51 h 51"/>
                <a:gd name="T2" fmla="*/ 6 w 6"/>
                <a:gd name="T3" fmla="*/ 47 h 51"/>
                <a:gd name="T4" fmla="*/ 6 w 6"/>
                <a:gd name="T5" fmla="*/ 0 h 51"/>
                <a:gd name="T6" fmla="*/ 2 w 6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1">
                  <a:moveTo>
                    <a:pt x="2" y="51"/>
                  </a:moveTo>
                  <a:cubicBezTo>
                    <a:pt x="6" y="47"/>
                    <a:pt x="6" y="47"/>
                    <a:pt x="6" y="4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37"/>
                    <a:pt x="2" y="51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4" name="Freeform 40666"/>
            <p:cNvSpPr/>
            <p:nvPr/>
          </p:nvSpPr>
          <p:spPr bwMode="auto">
            <a:xfrm>
              <a:off x="6397625" y="3094038"/>
              <a:ext cx="25400" cy="249238"/>
            </a:xfrm>
            <a:custGeom>
              <a:avLst/>
              <a:gdLst>
                <a:gd name="T0" fmla="*/ 6 w 6"/>
                <a:gd name="T1" fmla="*/ 58 h 58"/>
                <a:gd name="T2" fmla="*/ 1 w 6"/>
                <a:gd name="T3" fmla="*/ 0 h 58"/>
                <a:gd name="T4" fmla="*/ 0 w 6"/>
                <a:gd name="T5" fmla="*/ 52 h 58"/>
                <a:gd name="T6" fmla="*/ 6 w 6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8">
                  <a:moveTo>
                    <a:pt x="6" y="58"/>
                  </a:moveTo>
                  <a:cubicBezTo>
                    <a:pt x="6" y="58"/>
                    <a:pt x="6" y="11"/>
                    <a:pt x="1" y="0"/>
                  </a:cubicBezTo>
                  <a:cubicBezTo>
                    <a:pt x="1" y="0"/>
                    <a:pt x="1" y="44"/>
                    <a:pt x="0" y="52"/>
                  </a:cubicBezTo>
                  <a:cubicBezTo>
                    <a:pt x="6" y="58"/>
                    <a:pt x="6" y="58"/>
                    <a:pt x="6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5" name="Freeform 40667"/>
            <p:cNvSpPr/>
            <p:nvPr/>
          </p:nvSpPr>
          <p:spPr bwMode="auto">
            <a:xfrm>
              <a:off x="6726238" y="3175000"/>
              <a:ext cx="30163" cy="249238"/>
            </a:xfrm>
            <a:custGeom>
              <a:avLst/>
              <a:gdLst>
                <a:gd name="T0" fmla="*/ 7 w 7"/>
                <a:gd name="T1" fmla="*/ 58 h 58"/>
                <a:gd name="T2" fmla="*/ 2 w 7"/>
                <a:gd name="T3" fmla="*/ 0 h 58"/>
                <a:gd name="T4" fmla="*/ 0 w 7"/>
                <a:gd name="T5" fmla="*/ 52 h 58"/>
                <a:gd name="T6" fmla="*/ 7 w 7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8">
                  <a:moveTo>
                    <a:pt x="7" y="58"/>
                  </a:moveTo>
                  <a:cubicBezTo>
                    <a:pt x="7" y="58"/>
                    <a:pt x="7" y="11"/>
                    <a:pt x="2" y="0"/>
                  </a:cubicBezTo>
                  <a:cubicBezTo>
                    <a:pt x="2" y="0"/>
                    <a:pt x="2" y="44"/>
                    <a:pt x="0" y="52"/>
                  </a:cubicBezTo>
                  <a:lnTo>
                    <a:pt x="7" y="58"/>
                  </a:lnTo>
                  <a:close/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6" name="Freeform 40668"/>
            <p:cNvSpPr/>
            <p:nvPr/>
          </p:nvSpPr>
          <p:spPr bwMode="auto">
            <a:xfrm>
              <a:off x="6564313" y="3192463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6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6" y="9"/>
                    <a:pt x="19" y="0"/>
                  </a:cubicBezTo>
                  <a:cubicBezTo>
                    <a:pt x="19" y="0"/>
                    <a:pt x="4" y="30"/>
                    <a:pt x="6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7" name="Freeform 40669"/>
            <p:cNvSpPr/>
            <p:nvPr/>
          </p:nvSpPr>
          <p:spPr bwMode="auto">
            <a:xfrm>
              <a:off x="6564313" y="3201988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5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5" y="9"/>
                    <a:pt x="19" y="0"/>
                  </a:cubicBezTo>
                  <a:cubicBezTo>
                    <a:pt x="19" y="0"/>
                    <a:pt x="4" y="30"/>
                    <a:pt x="5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8" name="Freeform 40670"/>
            <p:cNvSpPr/>
            <p:nvPr/>
          </p:nvSpPr>
          <p:spPr bwMode="auto">
            <a:xfrm>
              <a:off x="6478588" y="3119438"/>
              <a:ext cx="50800" cy="249238"/>
            </a:xfrm>
            <a:custGeom>
              <a:avLst/>
              <a:gdLst>
                <a:gd name="T0" fmla="*/ 11 w 12"/>
                <a:gd name="T1" fmla="*/ 50 h 58"/>
                <a:gd name="T2" fmla="*/ 0 w 12"/>
                <a:gd name="T3" fmla="*/ 0 h 58"/>
                <a:gd name="T4" fmla="*/ 6 w 12"/>
                <a:gd name="T5" fmla="*/ 58 h 58"/>
                <a:gd name="T6" fmla="*/ 11 w 12"/>
                <a:gd name="T7" fmla="*/ 5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8">
                  <a:moveTo>
                    <a:pt x="11" y="50"/>
                  </a:moveTo>
                  <a:cubicBezTo>
                    <a:pt x="11" y="50"/>
                    <a:pt x="12" y="10"/>
                    <a:pt x="0" y="0"/>
                  </a:cubicBezTo>
                  <a:cubicBezTo>
                    <a:pt x="0" y="0"/>
                    <a:pt x="8" y="39"/>
                    <a:pt x="6" y="58"/>
                  </a:cubicBezTo>
                  <a:cubicBezTo>
                    <a:pt x="11" y="50"/>
                    <a:pt x="11" y="50"/>
                    <a:pt x="11" y="50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9" name="Freeform 40671"/>
            <p:cNvSpPr/>
            <p:nvPr/>
          </p:nvSpPr>
          <p:spPr bwMode="auto">
            <a:xfrm>
              <a:off x="6413500" y="3111500"/>
              <a:ext cx="30163" cy="312738"/>
            </a:xfrm>
            <a:custGeom>
              <a:avLst/>
              <a:gdLst>
                <a:gd name="T0" fmla="*/ 1 w 7"/>
                <a:gd name="T1" fmla="*/ 65 h 73"/>
                <a:gd name="T2" fmla="*/ 7 w 7"/>
                <a:gd name="T3" fmla="*/ 0 h 73"/>
                <a:gd name="T4" fmla="*/ 7 w 7"/>
                <a:gd name="T5" fmla="*/ 73 h 73"/>
                <a:gd name="T6" fmla="*/ 1 w 7"/>
                <a:gd name="T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3">
                  <a:moveTo>
                    <a:pt x="1" y="65"/>
                  </a:moveTo>
                  <a:cubicBezTo>
                    <a:pt x="1" y="65"/>
                    <a:pt x="0" y="19"/>
                    <a:pt x="7" y="0"/>
                  </a:cubicBezTo>
                  <a:cubicBezTo>
                    <a:pt x="7" y="0"/>
                    <a:pt x="4" y="62"/>
                    <a:pt x="7" y="73"/>
                  </a:cubicBezTo>
                  <a:cubicBezTo>
                    <a:pt x="1" y="65"/>
                    <a:pt x="1" y="65"/>
                    <a:pt x="1" y="6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0" name="Freeform 40672"/>
            <p:cNvSpPr/>
            <p:nvPr/>
          </p:nvSpPr>
          <p:spPr bwMode="auto">
            <a:xfrm>
              <a:off x="6345238" y="3116263"/>
              <a:ext cx="34925" cy="265113"/>
            </a:xfrm>
            <a:custGeom>
              <a:avLst/>
              <a:gdLst>
                <a:gd name="T0" fmla="*/ 7 w 8"/>
                <a:gd name="T1" fmla="*/ 45 h 62"/>
                <a:gd name="T2" fmla="*/ 4 w 8"/>
                <a:gd name="T3" fmla="*/ 0 h 62"/>
                <a:gd name="T4" fmla="*/ 0 w 8"/>
                <a:gd name="T5" fmla="*/ 62 h 62"/>
                <a:gd name="T6" fmla="*/ 7 w 8"/>
                <a:gd name="T7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2">
                  <a:moveTo>
                    <a:pt x="7" y="45"/>
                  </a:moveTo>
                  <a:cubicBezTo>
                    <a:pt x="7" y="45"/>
                    <a:pt x="8" y="13"/>
                    <a:pt x="4" y="0"/>
                  </a:cubicBezTo>
                  <a:cubicBezTo>
                    <a:pt x="4" y="0"/>
                    <a:pt x="4" y="49"/>
                    <a:pt x="0" y="62"/>
                  </a:cubicBezTo>
                  <a:cubicBezTo>
                    <a:pt x="7" y="45"/>
                    <a:pt x="7" y="45"/>
                    <a:pt x="7" y="4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1" name="Freeform 40673"/>
            <p:cNvSpPr/>
            <p:nvPr/>
          </p:nvSpPr>
          <p:spPr bwMode="auto">
            <a:xfrm>
              <a:off x="6316663" y="3192463"/>
              <a:ext cx="76200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3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1"/>
                    <a:pt x="13" y="54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2" name="Freeform 40674"/>
            <p:cNvSpPr/>
            <p:nvPr/>
          </p:nvSpPr>
          <p:spPr bwMode="auto">
            <a:xfrm>
              <a:off x="6645275" y="3159125"/>
              <a:ext cx="76200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4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1"/>
                    <a:pt x="14" y="54"/>
                  </a:cubicBezTo>
                  <a:lnTo>
                    <a:pt x="18" y="45"/>
                  </a:lnTo>
                  <a:close/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3" name="Freeform 40675"/>
            <p:cNvSpPr/>
            <p:nvPr/>
          </p:nvSpPr>
          <p:spPr bwMode="auto">
            <a:xfrm>
              <a:off x="6632575" y="3270250"/>
              <a:ext cx="33338" cy="158750"/>
            </a:xfrm>
            <a:custGeom>
              <a:avLst/>
              <a:gdLst>
                <a:gd name="T0" fmla="*/ 1 w 8"/>
                <a:gd name="T1" fmla="*/ 24 h 37"/>
                <a:gd name="T2" fmla="*/ 8 w 8"/>
                <a:gd name="T3" fmla="*/ 0 h 37"/>
                <a:gd name="T4" fmla="*/ 7 w 8"/>
                <a:gd name="T5" fmla="*/ 37 h 37"/>
                <a:gd name="T6" fmla="*/ 1 w 8"/>
                <a:gd name="T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7">
                  <a:moveTo>
                    <a:pt x="1" y="24"/>
                  </a:moveTo>
                  <a:cubicBezTo>
                    <a:pt x="1" y="24"/>
                    <a:pt x="0" y="11"/>
                    <a:pt x="8" y="0"/>
                  </a:cubicBezTo>
                  <a:cubicBezTo>
                    <a:pt x="8" y="0"/>
                    <a:pt x="4" y="28"/>
                    <a:pt x="7" y="37"/>
                  </a:cubicBezTo>
                  <a:cubicBezTo>
                    <a:pt x="1" y="24"/>
                    <a:pt x="1" y="24"/>
                    <a:pt x="1" y="24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4" name="Freeform 40676"/>
            <p:cNvSpPr/>
            <p:nvPr/>
          </p:nvSpPr>
          <p:spPr bwMode="auto">
            <a:xfrm>
              <a:off x="6623050" y="3189288"/>
              <a:ext cx="42863" cy="274638"/>
            </a:xfrm>
            <a:custGeom>
              <a:avLst/>
              <a:gdLst>
                <a:gd name="T0" fmla="*/ 0 w 10"/>
                <a:gd name="T1" fmla="*/ 50 h 64"/>
                <a:gd name="T2" fmla="*/ 10 w 10"/>
                <a:gd name="T3" fmla="*/ 0 h 64"/>
                <a:gd name="T4" fmla="*/ 5 w 10"/>
                <a:gd name="T5" fmla="*/ 64 h 64"/>
                <a:gd name="T6" fmla="*/ 0 w 10"/>
                <a:gd name="T7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4">
                  <a:moveTo>
                    <a:pt x="0" y="50"/>
                  </a:moveTo>
                  <a:cubicBezTo>
                    <a:pt x="0" y="50"/>
                    <a:pt x="0" y="13"/>
                    <a:pt x="10" y="0"/>
                  </a:cubicBezTo>
                  <a:cubicBezTo>
                    <a:pt x="10" y="0"/>
                    <a:pt x="2" y="46"/>
                    <a:pt x="5" y="64"/>
                  </a:cubicBezTo>
                  <a:cubicBezTo>
                    <a:pt x="0" y="50"/>
                    <a:pt x="0" y="50"/>
                    <a:pt x="0" y="50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5" name="Freeform 40677"/>
            <p:cNvSpPr/>
            <p:nvPr/>
          </p:nvSpPr>
          <p:spPr bwMode="auto">
            <a:xfrm>
              <a:off x="6307138" y="3116263"/>
              <a:ext cx="42863" cy="269875"/>
            </a:xfrm>
            <a:custGeom>
              <a:avLst/>
              <a:gdLst>
                <a:gd name="T0" fmla="*/ 10 w 10"/>
                <a:gd name="T1" fmla="*/ 56 h 63"/>
                <a:gd name="T2" fmla="*/ 0 w 10"/>
                <a:gd name="T3" fmla="*/ 0 h 63"/>
                <a:gd name="T4" fmla="*/ 2 w 10"/>
                <a:gd name="T5" fmla="*/ 63 h 63"/>
                <a:gd name="T6" fmla="*/ 10 w 10"/>
                <a:gd name="T7" fmla="*/ 5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3">
                  <a:moveTo>
                    <a:pt x="10" y="56"/>
                  </a:moveTo>
                  <a:cubicBezTo>
                    <a:pt x="10" y="56"/>
                    <a:pt x="4" y="5"/>
                    <a:pt x="0" y="0"/>
                  </a:cubicBezTo>
                  <a:cubicBezTo>
                    <a:pt x="0" y="0"/>
                    <a:pt x="4" y="53"/>
                    <a:pt x="2" y="63"/>
                  </a:cubicBezTo>
                  <a:cubicBezTo>
                    <a:pt x="10" y="56"/>
                    <a:pt x="10" y="56"/>
                    <a:pt x="1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6" name="Freeform 40678"/>
            <p:cNvSpPr/>
            <p:nvPr/>
          </p:nvSpPr>
          <p:spPr bwMode="auto">
            <a:xfrm>
              <a:off x="6542088" y="3149600"/>
              <a:ext cx="42863" cy="236538"/>
            </a:xfrm>
            <a:custGeom>
              <a:avLst/>
              <a:gdLst>
                <a:gd name="T0" fmla="*/ 0 w 10"/>
                <a:gd name="T1" fmla="*/ 55 h 55"/>
                <a:gd name="T2" fmla="*/ 10 w 10"/>
                <a:gd name="T3" fmla="*/ 0 h 55"/>
                <a:gd name="T4" fmla="*/ 7 w 10"/>
                <a:gd name="T5" fmla="*/ 44 h 55"/>
                <a:gd name="T6" fmla="*/ 0 w 10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5">
                  <a:moveTo>
                    <a:pt x="0" y="55"/>
                  </a:moveTo>
                  <a:cubicBezTo>
                    <a:pt x="0" y="55"/>
                    <a:pt x="4" y="12"/>
                    <a:pt x="10" y="0"/>
                  </a:cubicBezTo>
                  <a:cubicBezTo>
                    <a:pt x="10" y="0"/>
                    <a:pt x="7" y="35"/>
                    <a:pt x="7" y="44"/>
                  </a:cubicBezTo>
                  <a:cubicBezTo>
                    <a:pt x="0" y="55"/>
                    <a:pt x="0" y="55"/>
                    <a:pt x="0" y="5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7" name="Freeform 40679"/>
            <p:cNvSpPr/>
            <p:nvPr/>
          </p:nvSpPr>
          <p:spPr bwMode="auto">
            <a:xfrm>
              <a:off x="6670675" y="3159125"/>
              <a:ext cx="42863" cy="239713"/>
            </a:xfrm>
            <a:custGeom>
              <a:avLst/>
              <a:gdLst>
                <a:gd name="T0" fmla="*/ 0 w 10"/>
                <a:gd name="T1" fmla="*/ 56 h 56"/>
                <a:gd name="T2" fmla="*/ 10 w 10"/>
                <a:gd name="T3" fmla="*/ 0 h 56"/>
                <a:gd name="T4" fmla="*/ 7 w 10"/>
                <a:gd name="T5" fmla="*/ 45 h 56"/>
                <a:gd name="T6" fmla="*/ 0 w 10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6">
                  <a:moveTo>
                    <a:pt x="0" y="56"/>
                  </a:moveTo>
                  <a:cubicBezTo>
                    <a:pt x="0" y="56"/>
                    <a:pt x="4" y="13"/>
                    <a:pt x="10" y="0"/>
                  </a:cubicBezTo>
                  <a:cubicBezTo>
                    <a:pt x="10" y="0"/>
                    <a:pt x="7" y="35"/>
                    <a:pt x="7" y="45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8" name="Freeform 40680"/>
            <p:cNvSpPr/>
            <p:nvPr/>
          </p:nvSpPr>
          <p:spPr bwMode="auto">
            <a:xfrm>
              <a:off x="6443663" y="3059113"/>
              <a:ext cx="47625" cy="322263"/>
            </a:xfrm>
            <a:custGeom>
              <a:avLst/>
              <a:gdLst>
                <a:gd name="T0" fmla="*/ 0 w 11"/>
                <a:gd name="T1" fmla="*/ 66 h 75"/>
                <a:gd name="T2" fmla="*/ 1 w 11"/>
                <a:gd name="T3" fmla="*/ 0 h 75"/>
                <a:gd name="T4" fmla="*/ 6 w 11"/>
                <a:gd name="T5" fmla="*/ 75 h 75"/>
                <a:gd name="T6" fmla="*/ 0 w 11"/>
                <a:gd name="T7" fmla="*/ 6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5">
                  <a:moveTo>
                    <a:pt x="0" y="66"/>
                  </a:moveTo>
                  <a:cubicBezTo>
                    <a:pt x="0" y="66"/>
                    <a:pt x="6" y="16"/>
                    <a:pt x="1" y="0"/>
                  </a:cubicBezTo>
                  <a:cubicBezTo>
                    <a:pt x="1" y="0"/>
                    <a:pt x="11" y="49"/>
                    <a:pt x="6" y="75"/>
                  </a:cubicBezTo>
                  <a:cubicBezTo>
                    <a:pt x="0" y="66"/>
                    <a:pt x="0" y="66"/>
                    <a:pt x="0" y="6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9" name="Freeform 40681"/>
            <p:cNvSpPr/>
            <p:nvPr/>
          </p:nvSpPr>
          <p:spPr bwMode="auto">
            <a:xfrm>
              <a:off x="5849938" y="3051175"/>
              <a:ext cx="50800" cy="312738"/>
            </a:xfrm>
            <a:custGeom>
              <a:avLst/>
              <a:gdLst>
                <a:gd name="T0" fmla="*/ 10 w 12"/>
                <a:gd name="T1" fmla="*/ 70 h 73"/>
                <a:gd name="T2" fmla="*/ 3 w 12"/>
                <a:gd name="T3" fmla="*/ 73 h 73"/>
                <a:gd name="T4" fmla="*/ 0 w 12"/>
                <a:gd name="T5" fmla="*/ 0 h 73"/>
                <a:gd name="T6" fmla="*/ 10 w 12"/>
                <a:gd name="T7" fmla="*/ 7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3">
                  <a:moveTo>
                    <a:pt x="10" y="70"/>
                  </a:move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4" y="15"/>
                    <a:pt x="0" y="0"/>
                  </a:cubicBezTo>
                  <a:cubicBezTo>
                    <a:pt x="0" y="0"/>
                    <a:pt x="12" y="29"/>
                    <a:pt x="10" y="70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0" name="Freeform 40682"/>
            <p:cNvSpPr/>
            <p:nvPr/>
          </p:nvSpPr>
          <p:spPr bwMode="auto">
            <a:xfrm>
              <a:off x="6059488" y="2978150"/>
              <a:ext cx="34925" cy="365125"/>
            </a:xfrm>
            <a:custGeom>
              <a:avLst/>
              <a:gdLst>
                <a:gd name="T0" fmla="*/ 2 w 8"/>
                <a:gd name="T1" fmla="*/ 85 h 85"/>
                <a:gd name="T2" fmla="*/ 7 w 8"/>
                <a:gd name="T3" fmla="*/ 80 h 85"/>
                <a:gd name="T4" fmla="*/ 8 w 8"/>
                <a:gd name="T5" fmla="*/ 0 h 85"/>
                <a:gd name="T6" fmla="*/ 2 w 8"/>
                <a:gd name="T7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5">
                  <a:moveTo>
                    <a:pt x="2" y="85"/>
                  </a:moveTo>
                  <a:cubicBezTo>
                    <a:pt x="7" y="80"/>
                    <a:pt x="7" y="80"/>
                    <a:pt x="7" y="80"/>
                  </a:cubicBezTo>
                  <a:cubicBezTo>
                    <a:pt x="7" y="80"/>
                    <a:pt x="6" y="8"/>
                    <a:pt x="8" y="0"/>
                  </a:cubicBezTo>
                  <a:cubicBezTo>
                    <a:pt x="8" y="0"/>
                    <a:pt x="0" y="54"/>
                    <a:pt x="2" y="8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1" name="Freeform 40683"/>
            <p:cNvSpPr/>
            <p:nvPr/>
          </p:nvSpPr>
          <p:spPr bwMode="auto">
            <a:xfrm>
              <a:off x="6029325" y="3171825"/>
              <a:ext cx="42863" cy="282575"/>
            </a:xfrm>
            <a:custGeom>
              <a:avLst/>
              <a:gdLst>
                <a:gd name="T0" fmla="*/ 2 w 10"/>
                <a:gd name="T1" fmla="*/ 66 h 66"/>
                <a:gd name="T2" fmla="*/ 8 w 10"/>
                <a:gd name="T3" fmla="*/ 62 h 66"/>
                <a:gd name="T4" fmla="*/ 10 w 10"/>
                <a:gd name="T5" fmla="*/ 0 h 66"/>
                <a:gd name="T6" fmla="*/ 2 w 10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6">
                  <a:moveTo>
                    <a:pt x="2" y="66"/>
                  </a:move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7" y="5"/>
                    <a:pt x="10" y="0"/>
                  </a:cubicBezTo>
                  <a:cubicBezTo>
                    <a:pt x="10" y="0"/>
                    <a:pt x="0" y="42"/>
                    <a:pt x="2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2" name="Freeform 40684"/>
            <p:cNvSpPr/>
            <p:nvPr/>
          </p:nvSpPr>
          <p:spPr bwMode="auto">
            <a:xfrm>
              <a:off x="6140450" y="3132138"/>
              <a:ext cx="25400" cy="219075"/>
            </a:xfrm>
            <a:custGeom>
              <a:avLst/>
              <a:gdLst>
                <a:gd name="T0" fmla="*/ 1 w 6"/>
                <a:gd name="T1" fmla="*/ 51 h 51"/>
                <a:gd name="T2" fmla="*/ 5 w 6"/>
                <a:gd name="T3" fmla="*/ 47 h 51"/>
                <a:gd name="T4" fmla="*/ 6 w 6"/>
                <a:gd name="T5" fmla="*/ 0 h 51"/>
                <a:gd name="T6" fmla="*/ 1 w 6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1">
                  <a:moveTo>
                    <a:pt x="1" y="51"/>
                  </a:moveTo>
                  <a:cubicBezTo>
                    <a:pt x="5" y="47"/>
                    <a:pt x="5" y="47"/>
                    <a:pt x="5" y="4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37"/>
                    <a:pt x="1" y="51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3" name="Freeform 40685"/>
            <p:cNvSpPr/>
            <p:nvPr/>
          </p:nvSpPr>
          <p:spPr bwMode="auto">
            <a:xfrm>
              <a:off x="5930900" y="3101975"/>
              <a:ext cx="25400" cy="249238"/>
            </a:xfrm>
            <a:custGeom>
              <a:avLst/>
              <a:gdLst>
                <a:gd name="T0" fmla="*/ 0 w 6"/>
                <a:gd name="T1" fmla="*/ 58 h 58"/>
                <a:gd name="T2" fmla="*/ 5 w 6"/>
                <a:gd name="T3" fmla="*/ 0 h 58"/>
                <a:gd name="T4" fmla="*/ 6 w 6"/>
                <a:gd name="T5" fmla="*/ 52 h 58"/>
                <a:gd name="T6" fmla="*/ 0 w 6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8">
                  <a:moveTo>
                    <a:pt x="0" y="58"/>
                  </a:moveTo>
                  <a:cubicBezTo>
                    <a:pt x="0" y="58"/>
                    <a:pt x="0" y="11"/>
                    <a:pt x="5" y="0"/>
                  </a:cubicBezTo>
                  <a:cubicBezTo>
                    <a:pt x="5" y="0"/>
                    <a:pt x="5" y="44"/>
                    <a:pt x="6" y="52"/>
                  </a:cubicBezTo>
                  <a:cubicBezTo>
                    <a:pt x="0" y="58"/>
                    <a:pt x="0" y="58"/>
                    <a:pt x="0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4" name="Freeform 40686"/>
            <p:cNvSpPr/>
            <p:nvPr/>
          </p:nvSpPr>
          <p:spPr bwMode="auto">
            <a:xfrm>
              <a:off x="6264275" y="3184525"/>
              <a:ext cx="30163" cy="249238"/>
            </a:xfrm>
            <a:custGeom>
              <a:avLst/>
              <a:gdLst>
                <a:gd name="T0" fmla="*/ 7 w 7"/>
                <a:gd name="T1" fmla="*/ 58 h 58"/>
                <a:gd name="T2" fmla="*/ 2 w 7"/>
                <a:gd name="T3" fmla="*/ 0 h 58"/>
                <a:gd name="T4" fmla="*/ 0 w 7"/>
                <a:gd name="T5" fmla="*/ 52 h 58"/>
                <a:gd name="T6" fmla="*/ 7 w 7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8">
                  <a:moveTo>
                    <a:pt x="7" y="58"/>
                  </a:moveTo>
                  <a:cubicBezTo>
                    <a:pt x="7" y="58"/>
                    <a:pt x="7" y="11"/>
                    <a:pt x="2" y="0"/>
                  </a:cubicBezTo>
                  <a:cubicBezTo>
                    <a:pt x="2" y="0"/>
                    <a:pt x="2" y="44"/>
                    <a:pt x="0" y="52"/>
                  </a:cubicBezTo>
                  <a:cubicBezTo>
                    <a:pt x="7" y="58"/>
                    <a:pt x="7" y="58"/>
                    <a:pt x="7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5" name="Freeform 40687"/>
            <p:cNvSpPr/>
            <p:nvPr/>
          </p:nvSpPr>
          <p:spPr bwMode="auto">
            <a:xfrm>
              <a:off x="6102350" y="3201988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6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5" y="9"/>
                    <a:pt x="19" y="0"/>
                  </a:cubicBezTo>
                  <a:cubicBezTo>
                    <a:pt x="19" y="0"/>
                    <a:pt x="4" y="30"/>
                    <a:pt x="6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6" name="Freeform 40688"/>
            <p:cNvSpPr/>
            <p:nvPr/>
          </p:nvSpPr>
          <p:spPr bwMode="auto">
            <a:xfrm>
              <a:off x="5824538" y="3128963"/>
              <a:ext cx="50800" cy="249238"/>
            </a:xfrm>
            <a:custGeom>
              <a:avLst/>
              <a:gdLst>
                <a:gd name="T0" fmla="*/ 1 w 12"/>
                <a:gd name="T1" fmla="*/ 50 h 58"/>
                <a:gd name="T2" fmla="*/ 12 w 12"/>
                <a:gd name="T3" fmla="*/ 0 h 58"/>
                <a:gd name="T4" fmla="*/ 6 w 12"/>
                <a:gd name="T5" fmla="*/ 58 h 58"/>
                <a:gd name="T6" fmla="*/ 1 w 12"/>
                <a:gd name="T7" fmla="*/ 5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8">
                  <a:moveTo>
                    <a:pt x="1" y="50"/>
                  </a:moveTo>
                  <a:cubicBezTo>
                    <a:pt x="1" y="50"/>
                    <a:pt x="0" y="10"/>
                    <a:pt x="12" y="0"/>
                  </a:cubicBezTo>
                  <a:cubicBezTo>
                    <a:pt x="12" y="0"/>
                    <a:pt x="4" y="39"/>
                    <a:pt x="6" y="58"/>
                  </a:cubicBezTo>
                  <a:cubicBezTo>
                    <a:pt x="1" y="50"/>
                    <a:pt x="1" y="50"/>
                    <a:pt x="1" y="50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7" name="Freeform 40689"/>
            <p:cNvSpPr/>
            <p:nvPr/>
          </p:nvSpPr>
          <p:spPr bwMode="auto">
            <a:xfrm>
              <a:off x="5910263" y="3119438"/>
              <a:ext cx="30163" cy="314325"/>
            </a:xfrm>
            <a:custGeom>
              <a:avLst/>
              <a:gdLst>
                <a:gd name="T0" fmla="*/ 6 w 7"/>
                <a:gd name="T1" fmla="*/ 65 h 73"/>
                <a:gd name="T2" fmla="*/ 0 w 7"/>
                <a:gd name="T3" fmla="*/ 0 h 73"/>
                <a:gd name="T4" fmla="*/ 0 w 7"/>
                <a:gd name="T5" fmla="*/ 73 h 73"/>
                <a:gd name="T6" fmla="*/ 6 w 7"/>
                <a:gd name="T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3">
                  <a:moveTo>
                    <a:pt x="6" y="65"/>
                  </a:moveTo>
                  <a:cubicBezTo>
                    <a:pt x="6" y="65"/>
                    <a:pt x="7" y="19"/>
                    <a:pt x="0" y="0"/>
                  </a:cubicBezTo>
                  <a:cubicBezTo>
                    <a:pt x="0" y="0"/>
                    <a:pt x="3" y="62"/>
                    <a:pt x="0" y="73"/>
                  </a:cubicBezTo>
                  <a:cubicBezTo>
                    <a:pt x="6" y="65"/>
                    <a:pt x="6" y="65"/>
                    <a:pt x="6" y="6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8" name="Freeform 40690"/>
            <p:cNvSpPr/>
            <p:nvPr/>
          </p:nvSpPr>
          <p:spPr bwMode="auto">
            <a:xfrm>
              <a:off x="5973763" y="3124200"/>
              <a:ext cx="34925" cy="266700"/>
            </a:xfrm>
            <a:custGeom>
              <a:avLst/>
              <a:gdLst>
                <a:gd name="T0" fmla="*/ 1 w 8"/>
                <a:gd name="T1" fmla="*/ 45 h 62"/>
                <a:gd name="T2" fmla="*/ 4 w 8"/>
                <a:gd name="T3" fmla="*/ 0 h 62"/>
                <a:gd name="T4" fmla="*/ 8 w 8"/>
                <a:gd name="T5" fmla="*/ 62 h 62"/>
                <a:gd name="T6" fmla="*/ 1 w 8"/>
                <a:gd name="T7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2">
                  <a:moveTo>
                    <a:pt x="1" y="45"/>
                  </a:moveTo>
                  <a:cubicBezTo>
                    <a:pt x="1" y="45"/>
                    <a:pt x="0" y="13"/>
                    <a:pt x="4" y="0"/>
                  </a:cubicBezTo>
                  <a:cubicBezTo>
                    <a:pt x="4" y="0"/>
                    <a:pt x="4" y="49"/>
                    <a:pt x="8" y="62"/>
                  </a:cubicBezTo>
                  <a:cubicBezTo>
                    <a:pt x="1" y="45"/>
                    <a:pt x="1" y="45"/>
                    <a:pt x="1" y="4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9" name="Freeform 40691"/>
            <p:cNvSpPr/>
            <p:nvPr/>
          </p:nvSpPr>
          <p:spPr bwMode="auto">
            <a:xfrm>
              <a:off x="6183313" y="3167063"/>
              <a:ext cx="77788" cy="227013"/>
            </a:xfrm>
            <a:custGeom>
              <a:avLst/>
              <a:gdLst>
                <a:gd name="T0" fmla="*/ 18 w 18"/>
                <a:gd name="T1" fmla="*/ 45 h 53"/>
                <a:gd name="T2" fmla="*/ 0 w 18"/>
                <a:gd name="T3" fmla="*/ 0 h 53"/>
                <a:gd name="T4" fmla="*/ 13 w 18"/>
                <a:gd name="T5" fmla="*/ 53 h 53"/>
                <a:gd name="T6" fmla="*/ 18 w 18"/>
                <a:gd name="T7" fmla="*/ 4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3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0"/>
                    <a:pt x="13" y="53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0" name="Freeform 40692"/>
            <p:cNvSpPr/>
            <p:nvPr/>
          </p:nvSpPr>
          <p:spPr bwMode="auto">
            <a:xfrm>
              <a:off x="6170613" y="3278188"/>
              <a:ext cx="34925" cy="158750"/>
            </a:xfrm>
            <a:custGeom>
              <a:avLst/>
              <a:gdLst>
                <a:gd name="T0" fmla="*/ 1 w 8"/>
                <a:gd name="T1" fmla="*/ 24 h 37"/>
                <a:gd name="T2" fmla="*/ 8 w 8"/>
                <a:gd name="T3" fmla="*/ 0 h 37"/>
                <a:gd name="T4" fmla="*/ 6 w 8"/>
                <a:gd name="T5" fmla="*/ 37 h 37"/>
                <a:gd name="T6" fmla="*/ 1 w 8"/>
                <a:gd name="T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7">
                  <a:moveTo>
                    <a:pt x="1" y="24"/>
                  </a:moveTo>
                  <a:cubicBezTo>
                    <a:pt x="1" y="24"/>
                    <a:pt x="0" y="11"/>
                    <a:pt x="8" y="0"/>
                  </a:cubicBezTo>
                  <a:cubicBezTo>
                    <a:pt x="8" y="0"/>
                    <a:pt x="4" y="28"/>
                    <a:pt x="6" y="37"/>
                  </a:cubicBezTo>
                  <a:cubicBezTo>
                    <a:pt x="1" y="24"/>
                    <a:pt x="1" y="24"/>
                    <a:pt x="1" y="24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1" name="Freeform 40693"/>
            <p:cNvSpPr/>
            <p:nvPr/>
          </p:nvSpPr>
          <p:spPr bwMode="auto">
            <a:xfrm>
              <a:off x="6162675" y="3197225"/>
              <a:ext cx="42863" cy="274638"/>
            </a:xfrm>
            <a:custGeom>
              <a:avLst/>
              <a:gdLst>
                <a:gd name="T0" fmla="*/ 0 w 10"/>
                <a:gd name="T1" fmla="*/ 50 h 64"/>
                <a:gd name="T2" fmla="*/ 10 w 10"/>
                <a:gd name="T3" fmla="*/ 0 h 64"/>
                <a:gd name="T4" fmla="*/ 4 w 10"/>
                <a:gd name="T5" fmla="*/ 64 h 64"/>
                <a:gd name="T6" fmla="*/ 0 w 10"/>
                <a:gd name="T7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4">
                  <a:moveTo>
                    <a:pt x="0" y="50"/>
                  </a:moveTo>
                  <a:cubicBezTo>
                    <a:pt x="0" y="50"/>
                    <a:pt x="0" y="13"/>
                    <a:pt x="10" y="0"/>
                  </a:cubicBezTo>
                  <a:cubicBezTo>
                    <a:pt x="10" y="0"/>
                    <a:pt x="2" y="46"/>
                    <a:pt x="4" y="64"/>
                  </a:cubicBezTo>
                  <a:cubicBezTo>
                    <a:pt x="0" y="50"/>
                    <a:pt x="0" y="50"/>
                    <a:pt x="0" y="50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2" name="Freeform 40694"/>
            <p:cNvSpPr/>
            <p:nvPr/>
          </p:nvSpPr>
          <p:spPr bwMode="auto">
            <a:xfrm>
              <a:off x="6003925" y="3124200"/>
              <a:ext cx="42863" cy="269875"/>
            </a:xfrm>
            <a:custGeom>
              <a:avLst/>
              <a:gdLst>
                <a:gd name="T0" fmla="*/ 0 w 10"/>
                <a:gd name="T1" fmla="*/ 56 h 63"/>
                <a:gd name="T2" fmla="*/ 10 w 10"/>
                <a:gd name="T3" fmla="*/ 0 h 63"/>
                <a:gd name="T4" fmla="*/ 8 w 10"/>
                <a:gd name="T5" fmla="*/ 63 h 63"/>
                <a:gd name="T6" fmla="*/ 0 w 10"/>
                <a:gd name="T7" fmla="*/ 5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3">
                  <a:moveTo>
                    <a:pt x="0" y="56"/>
                  </a:moveTo>
                  <a:cubicBezTo>
                    <a:pt x="0" y="56"/>
                    <a:pt x="6" y="5"/>
                    <a:pt x="10" y="0"/>
                  </a:cubicBezTo>
                  <a:cubicBezTo>
                    <a:pt x="10" y="0"/>
                    <a:pt x="6" y="53"/>
                    <a:pt x="8" y="63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3" name="Freeform 40695"/>
            <p:cNvSpPr/>
            <p:nvPr/>
          </p:nvSpPr>
          <p:spPr bwMode="auto">
            <a:xfrm>
              <a:off x="6076950" y="3159125"/>
              <a:ext cx="42863" cy="234950"/>
            </a:xfrm>
            <a:custGeom>
              <a:avLst/>
              <a:gdLst>
                <a:gd name="T0" fmla="*/ 0 w 10"/>
                <a:gd name="T1" fmla="*/ 55 h 55"/>
                <a:gd name="T2" fmla="*/ 10 w 10"/>
                <a:gd name="T3" fmla="*/ 0 h 55"/>
                <a:gd name="T4" fmla="*/ 8 w 10"/>
                <a:gd name="T5" fmla="*/ 44 h 55"/>
                <a:gd name="T6" fmla="*/ 0 w 10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5">
                  <a:moveTo>
                    <a:pt x="0" y="55"/>
                  </a:moveTo>
                  <a:cubicBezTo>
                    <a:pt x="0" y="55"/>
                    <a:pt x="4" y="12"/>
                    <a:pt x="10" y="0"/>
                  </a:cubicBezTo>
                  <a:cubicBezTo>
                    <a:pt x="10" y="0"/>
                    <a:pt x="8" y="35"/>
                    <a:pt x="8" y="44"/>
                  </a:cubicBezTo>
                  <a:cubicBezTo>
                    <a:pt x="0" y="55"/>
                    <a:pt x="0" y="55"/>
                    <a:pt x="0" y="5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4" name="Freeform 40696"/>
            <p:cNvSpPr/>
            <p:nvPr/>
          </p:nvSpPr>
          <p:spPr bwMode="auto">
            <a:xfrm>
              <a:off x="6205538" y="3167063"/>
              <a:ext cx="41275" cy="239713"/>
            </a:xfrm>
            <a:custGeom>
              <a:avLst/>
              <a:gdLst>
                <a:gd name="T0" fmla="*/ 0 w 10"/>
                <a:gd name="T1" fmla="*/ 56 h 56"/>
                <a:gd name="T2" fmla="*/ 10 w 10"/>
                <a:gd name="T3" fmla="*/ 0 h 56"/>
                <a:gd name="T4" fmla="*/ 8 w 10"/>
                <a:gd name="T5" fmla="*/ 44 h 56"/>
                <a:gd name="T6" fmla="*/ 0 w 10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6">
                  <a:moveTo>
                    <a:pt x="0" y="56"/>
                  </a:moveTo>
                  <a:cubicBezTo>
                    <a:pt x="0" y="56"/>
                    <a:pt x="4" y="13"/>
                    <a:pt x="10" y="0"/>
                  </a:cubicBezTo>
                  <a:cubicBezTo>
                    <a:pt x="10" y="0"/>
                    <a:pt x="8" y="35"/>
                    <a:pt x="8" y="44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5" name="Freeform 40697"/>
            <p:cNvSpPr/>
            <p:nvPr/>
          </p:nvSpPr>
          <p:spPr bwMode="auto">
            <a:xfrm>
              <a:off x="5862638" y="3068638"/>
              <a:ext cx="47625" cy="322263"/>
            </a:xfrm>
            <a:custGeom>
              <a:avLst/>
              <a:gdLst>
                <a:gd name="T0" fmla="*/ 11 w 11"/>
                <a:gd name="T1" fmla="*/ 66 h 75"/>
                <a:gd name="T2" fmla="*/ 10 w 11"/>
                <a:gd name="T3" fmla="*/ 0 h 75"/>
                <a:gd name="T4" fmla="*/ 5 w 11"/>
                <a:gd name="T5" fmla="*/ 75 h 75"/>
                <a:gd name="T6" fmla="*/ 11 w 11"/>
                <a:gd name="T7" fmla="*/ 6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5">
                  <a:moveTo>
                    <a:pt x="11" y="66"/>
                  </a:moveTo>
                  <a:cubicBezTo>
                    <a:pt x="11" y="66"/>
                    <a:pt x="5" y="16"/>
                    <a:pt x="10" y="0"/>
                  </a:cubicBezTo>
                  <a:cubicBezTo>
                    <a:pt x="10" y="0"/>
                    <a:pt x="0" y="49"/>
                    <a:pt x="5" y="75"/>
                  </a:cubicBezTo>
                  <a:cubicBezTo>
                    <a:pt x="11" y="66"/>
                    <a:pt x="11" y="66"/>
                    <a:pt x="11" y="6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6" name="Freeform 40698"/>
            <p:cNvSpPr/>
            <p:nvPr/>
          </p:nvSpPr>
          <p:spPr bwMode="auto">
            <a:xfrm>
              <a:off x="5956300" y="3209925"/>
              <a:ext cx="82550" cy="201613"/>
            </a:xfrm>
            <a:custGeom>
              <a:avLst/>
              <a:gdLst>
                <a:gd name="T0" fmla="*/ 19 w 19"/>
                <a:gd name="T1" fmla="*/ 42 h 47"/>
                <a:gd name="T2" fmla="*/ 0 w 19"/>
                <a:gd name="T3" fmla="*/ 0 h 47"/>
                <a:gd name="T4" fmla="*/ 13 w 19"/>
                <a:gd name="T5" fmla="*/ 47 h 47"/>
                <a:gd name="T6" fmla="*/ 19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19" y="42"/>
                  </a:moveTo>
                  <a:cubicBezTo>
                    <a:pt x="19" y="42"/>
                    <a:pt x="14" y="9"/>
                    <a:pt x="0" y="0"/>
                  </a:cubicBezTo>
                  <a:cubicBezTo>
                    <a:pt x="0" y="0"/>
                    <a:pt x="15" y="30"/>
                    <a:pt x="13" y="47"/>
                  </a:cubicBezTo>
                  <a:cubicBezTo>
                    <a:pt x="19" y="42"/>
                    <a:pt x="19" y="42"/>
                    <a:pt x="19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7" name="Freeform 40699"/>
            <p:cNvSpPr/>
            <p:nvPr/>
          </p:nvSpPr>
          <p:spPr bwMode="auto">
            <a:xfrm>
              <a:off x="6097588" y="3201988"/>
              <a:ext cx="77788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4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6" y="14"/>
                    <a:pt x="0" y="0"/>
                  </a:cubicBezTo>
                  <a:cubicBezTo>
                    <a:pt x="0" y="0"/>
                    <a:pt x="16" y="41"/>
                    <a:pt x="14" y="54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8" name="Freeform 40702"/>
            <p:cNvSpPr>
              <a:spLocks noEditPoints="1"/>
            </p:cNvSpPr>
            <p:nvPr/>
          </p:nvSpPr>
          <p:spPr bwMode="auto">
            <a:xfrm>
              <a:off x="6196013" y="3857625"/>
              <a:ext cx="492125" cy="26988"/>
            </a:xfrm>
            <a:custGeom>
              <a:avLst/>
              <a:gdLst>
                <a:gd name="T0" fmla="*/ 115 w 115"/>
                <a:gd name="T1" fmla="*/ 5 h 6"/>
                <a:gd name="T2" fmla="*/ 109 w 115"/>
                <a:gd name="T3" fmla="*/ 5 h 6"/>
                <a:gd name="T4" fmla="*/ 110 w 115"/>
                <a:gd name="T5" fmla="*/ 5 h 6"/>
                <a:gd name="T6" fmla="*/ 114 w 115"/>
                <a:gd name="T7" fmla="*/ 6 h 6"/>
                <a:gd name="T8" fmla="*/ 115 w 115"/>
                <a:gd name="T9" fmla="*/ 5 h 6"/>
                <a:gd name="T10" fmla="*/ 2 w 115"/>
                <a:gd name="T11" fmla="*/ 0 h 6"/>
                <a:gd name="T12" fmla="*/ 0 w 115"/>
                <a:gd name="T13" fmla="*/ 0 h 6"/>
                <a:gd name="T14" fmla="*/ 2 w 115"/>
                <a:gd name="T15" fmla="*/ 1 h 6"/>
                <a:gd name="T16" fmla="*/ 59 w 115"/>
                <a:gd name="T17" fmla="*/ 3 h 6"/>
                <a:gd name="T18" fmla="*/ 8 w 115"/>
                <a:gd name="T19" fmla="*/ 0 h 6"/>
                <a:gd name="T20" fmla="*/ 2 w 115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6">
                  <a:moveTo>
                    <a:pt x="115" y="5"/>
                  </a:moveTo>
                  <a:cubicBezTo>
                    <a:pt x="114" y="5"/>
                    <a:pt x="111" y="5"/>
                    <a:pt x="109" y="5"/>
                  </a:cubicBezTo>
                  <a:cubicBezTo>
                    <a:pt x="109" y="5"/>
                    <a:pt x="110" y="5"/>
                    <a:pt x="110" y="5"/>
                  </a:cubicBezTo>
                  <a:cubicBezTo>
                    <a:pt x="112" y="6"/>
                    <a:pt x="113" y="6"/>
                    <a:pt x="114" y="6"/>
                  </a:cubicBezTo>
                  <a:cubicBezTo>
                    <a:pt x="114" y="6"/>
                    <a:pt x="115" y="6"/>
                    <a:pt x="115" y="5"/>
                  </a:cubicBezTo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2" y="2"/>
                    <a:pt x="59" y="3"/>
                  </a:cubicBezTo>
                  <a:cubicBezTo>
                    <a:pt x="39" y="2"/>
                    <a:pt x="19" y="1"/>
                    <a:pt x="8" y="0"/>
                  </a:cubicBezTo>
                  <a:cubicBezTo>
                    <a:pt x="6" y="0"/>
                    <a:pt x="4" y="0"/>
                    <a:pt x="2" y="0"/>
                  </a:cubicBezTo>
                </a:path>
              </a:pathLst>
            </a:custGeom>
            <a:solidFill>
              <a:srgbClr val="C5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99" name="组合 298"/>
          <p:cNvGrpSpPr/>
          <p:nvPr/>
        </p:nvGrpSpPr>
        <p:grpSpPr>
          <a:xfrm>
            <a:off x="6460741" y="6472006"/>
            <a:ext cx="931863" cy="911225"/>
            <a:chOff x="5824538" y="2973388"/>
            <a:chExt cx="931863" cy="911225"/>
          </a:xfrm>
        </p:grpSpPr>
        <p:sp>
          <p:nvSpPr>
            <p:cNvPr id="300" name="Freeform 40662"/>
            <p:cNvSpPr/>
            <p:nvPr/>
          </p:nvSpPr>
          <p:spPr bwMode="auto">
            <a:xfrm>
              <a:off x="6453188" y="2973388"/>
              <a:ext cx="50800" cy="382588"/>
            </a:xfrm>
            <a:custGeom>
              <a:avLst/>
              <a:gdLst>
                <a:gd name="T0" fmla="*/ 2 w 12"/>
                <a:gd name="T1" fmla="*/ 85 h 89"/>
                <a:gd name="T2" fmla="*/ 9 w 12"/>
                <a:gd name="T3" fmla="*/ 89 h 89"/>
                <a:gd name="T4" fmla="*/ 12 w 12"/>
                <a:gd name="T5" fmla="*/ 0 h 89"/>
                <a:gd name="T6" fmla="*/ 2 w 12"/>
                <a:gd name="T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9">
                  <a:moveTo>
                    <a:pt x="2" y="85"/>
                  </a:moveTo>
                  <a:cubicBezTo>
                    <a:pt x="9" y="89"/>
                    <a:pt x="9" y="89"/>
                    <a:pt x="9" y="89"/>
                  </a:cubicBezTo>
                  <a:cubicBezTo>
                    <a:pt x="9" y="89"/>
                    <a:pt x="8" y="18"/>
                    <a:pt x="12" y="0"/>
                  </a:cubicBezTo>
                  <a:cubicBezTo>
                    <a:pt x="12" y="0"/>
                    <a:pt x="0" y="35"/>
                    <a:pt x="2" y="8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1" name="Freeform 40663"/>
            <p:cNvSpPr/>
            <p:nvPr/>
          </p:nvSpPr>
          <p:spPr bwMode="auto">
            <a:xfrm>
              <a:off x="6521450" y="3051175"/>
              <a:ext cx="38100" cy="282575"/>
            </a:xfrm>
            <a:custGeom>
              <a:avLst/>
              <a:gdLst>
                <a:gd name="T0" fmla="*/ 2 w 9"/>
                <a:gd name="T1" fmla="*/ 66 h 66"/>
                <a:gd name="T2" fmla="*/ 8 w 9"/>
                <a:gd name="T3" fmla="*/ 62 h 66"/>
                <a:gd name="T4" fmla="*/ 9 w 9"/>
                <a:gd name="T5" fmla="*/ 0 h 66"/>
                <a:gd name="T6" fmla="*/ 2 w 9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66">
                  <a:moveTo>
                    <a:pt x="2" y="66"/>
                  </a:move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6" y="6"/>
                    <a:pt x="9" y="0"/>
                  </a:cubicBezTo>
                  <a:cubicBezTo>
                    <a:pt x="9" y="0"/>
                    <a:pt x="0" y="42"/>
                    <a:pt x="2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2" name="Freeform 40664"/>
            <p:cNvSpPr/>
            <p:nvPr/>
          </p:nvSpPr>
          <p:spPr bwMode="auto">
            <a:xfrm>
              <a:off x="6281738" y="3162300"/>
              <a:ext cx="42863" cy="284163"/>
            </a:xfrm>
            <a:custGeom>
              <a:avLst/>
              <a:gdLst>
                <a:gd name="T0" fmla="*/ 8 w 10"/>
                <a:gd name="T1" fmla="*/ 66 h 66"/>
                <a:gd name="T2" fmla="*/ 2 w 10"/>
                <a:gd name="T3" fmla="*/ 62 h 66"/>
                <a:gd name="T4" fmla="*/ 0 w 10"/>
                <a:gd name="T5" fmla="*/ 0 h 66"/>
                <a:gd name="T6" fmla="*/ 8 w 10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6">
                  <a:moveTo>
                    <a:pt x="8" y="66"/>
                  </a:move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3" y="5"/>
                    <a:pt x="0" y="0"/>
                  </a:cubicBezTo>
                  <a:cubicBezTo>
                    <a:pt x="0" y="0"/>
                    <a:pt x="10" y="42"/>
                    <a:pt x="8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3" name="Freeform 40665"/>
            <p:cNvSpPr/>
            <p:nvPr/>
          </p:nvSpPr>
          <p:spPr bwMode="auto">
            <a:xfrm>
              <a:off x="6602413" y="3124200"/>
              <a:ext cx="25400" cy="219075"/>
            </a:xfrm>
            <a:custGeom>
              <a:avLst/>
              <a:gdLst>
                <a:gd name="T0" fmla="*/ 2 w 6"/>
                <a:gd name="T1" fmla="*/ 51 h 51"/>
                <a:gd name="T2" fmla="*/ 6 w 6"/>
                <a:gd name="T3" fmla="*/ 47 h 51"/>
                <a:gd name="T4" fmla="*/ 6 w 6"/>
                <a:gd name="T5" fmla="*/ 0 h 51"/>
                <a:gd name="T6" fmla="*/ 2 w 6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1">
                  <a:moveTo>
                    <a:pt x="2" y="51"/>
                  </a:moveTo>
                  <a:cubicBezTo>
                    <a:pt x="6" y="47"/>
                    <a:pt x="6" y="47"/>
                    <a:pt x="6" y="4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37"/>
                    <a:pt x="2" y="51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4" name="Freeform 40666"/>
            <p:cNvSpPr/>
            <p:nvPr/>
          </p:nvSpPr>
          <p:spPr bwMode="auto">
            <a:xfrm>
              <a:off x="6397625" y="3094038"/>
              <a:ext cx="25400" cy="249238"/>
            </a:xfrm>
            <a:custGeom>
              <a:avLst/>
              <a:gdLst>
                <a:gd name="T0" fmla="*/ 6 w 6"/>
                <a:gd name="T1" fmla="*/ 58 h 58"/>
                <a:gd name="T2" fmla="*/ 1 w 6"/>
                <a:gd name="T3" fmla="*/ 0 h 58"/>
                <a:gd name="T4" fmla="*/ 0 w 6"/>
                <a:gd name="T5" fmla="*/ 52 h 58"/>
                <a:gd name="T6" fmla="*/ 6 w 6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8">
                  <a:moveTo>
                    <a:pt x="6" y="58"/>
                  </a:moveTo>
                  <a:cubicBezTo>
                    <a:pt x="6" y="58"/>
                    <a:pt x="6" y="11"/>
                    <a:pt x="1" y="0"/>
                  </a:cubicBezTo>
                  <a:cubicBezTo>
                    <a:pt x="1" y="0"/>
                    <a:pt x="1" y="44"/>
                    <a:pt x="0" y="52"/>
                  </a:cubicBezTo>
                  <a:cubicBezTo>
                    <a:pt x="6" y="58"/>
                    <a:pt x="6" y="58"/>
                    <a:pt x="6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5" name="Freeform 40667"/>
            <p:cNvSpPr/>
            <p:nvPr/>
          </p:nvSpPr>
          <p:spPr bwMode="auto">
            <a:xfrm>
              <a:off x="6726238" y="3175000"/>
              <a:ext cx="30163" cy="249238"/>
            </a:xfrm>
            <a:custGeom>
              <a:avLst/>
              <a:gdLst>
                <a:gd name="T0" fmla="*/ 7 w 7"/>
                <a:gd name="T1" fmla="*/ 58 h 58"/>
                <a:gd name="T2" fmla="*/ 2 w 7"/>
                <a:gd name="T3" fmla="*/ 0 h 58"/>
                <a:gd name="T4" fmla="*/ 0 w 7"/>
                <a:gd name="T5" fmla="*/ 52 h 58"/>
                <a:gd name="T6" fmla="*/ 7 w 7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8">
                  <a:moveTo>
                    <a:pt x="7" y="58"/>
                  </a:moveTo>
                  <a:cubicBezTo>
                    <a:pt x="7" y="58"/>
                    <a:pt x="7" y="11"/>
                    <a:pt x="2" y="0"/>
                  </a:cubicBezTo>
                  <a:cubicBezTo>
                    <a:pt x="2" y="0"/>
                    <a:pt x="2" y="44"/>
                    <a:pt x="0" y="52"/>
                  </a:cubicBezTo>
                  <a:lnTo>
                    <a:pt x="7" y="58"/>
                  </a:lnTo>
                  <a:close/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6" name="Freeform 40668"/>
            <p:cNvSpPr/>
            <p:nvPr/>
          </p:nvSpPr>
          <p:spPr bwMode="auto">
            <a:xfrm>
              <a:off x="6564313" y="3192463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6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6" y="9"/>
                    <a:pt x="19" y="0"/>
                  </a:cubicBezTo>
                  <a:cubicBezTo>
                    <a:pt x="19" y="0"/>
                    <a:pt x="4" y="30"/>
                    <a:pt x="6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7" name="Freeform 40669"/>
            <p:cNvSpPr/>
            <p:nvPr/>
          </p:nvSpPr>
          <p:spPr bwMode="auto">
            <a:xfrm>
              <a:off x="6564313" y="3201988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5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5" y="9"/>
                    <a:pt x="19" y="0"/>
                  </a:cubicBezTo>
                  <a:cubicBezTo>
                    <a:pt x="19" y="0"/>
                    <a:pt x="4" y="30"/>
                    <a:pt x="5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8" name="Freeform 40670"/>
            <p:cNvSpPr/>
            <p:nvPr/>
          </p:nvSpPr>
          <p:spPr bwMode="auto">
            <a:xfrm>
              <a:off x="6478588" y="3119438"/>
              <a:ext cx="50800" cy="249238"/>
            </a:xfrm>
            <a:custGeom>
              <a:avLst/>
              <a:gdLst>
                <a:gd name="T0" fmla="*/ 11 w 12"/>
                <a:gd name="T1" fmla="*/ 50 h 58"/>
                <a:gd name="T2" fmla="*/ 0 w 12"/>
                <a:gd name="T3" fmla="*/ 0 h 58"/>
                <a:gd name="T4" fmla="*/ 6 w 12"/>
                <a:gd name="T5" fmla="*/ 58 h 58"/>
                <a:gd name="T6" fmla="*/ 11 w 12"/>
                <a:gd name="T7" fmla="*/ 5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8">
                  <a:moveTo>
                    <a:pt x="11" y="50"/>
                  </a:moveTo>
                  <a:cubicBezTo>
                    <a:pt x="11" y="50"/>
                    <a:pt x="12" y="10"/>
                    <a:pt x="0" y="0"/>
                  </a:cubicBezTo>
                  <a:cubicBezTo>
                    <a:pt x="0" y="0"/>
                    <a:pt x="8" y="39"/>
                    <a:pt x="6" y="58"/>
                  </a:cubicBezTo>
                  <a:cubicBezTo>
                    <a:pt x="11" y="50"/>
                    <a:pt x="11" y="50"/>
                    <a:pt x="11" y="50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9" name="Freeform 40671"/>
            <p:cNvSpPr/>
            <p:nvPr/>
          </p:nvSpPr>
          <p:spPr bwMode="auto">
            <a:xfrm>
              <a:off x="6413500" y="3111500"/>
              <a:ext cx="30163" cy="312738"/>
            </a:xfrm>
            <a:custGeom>
              <a:avLst/>
              <a:gdLst>
                <a:gd name="T0" fmla="*/ 1 w 7"/>
                <a:gd name="T1" fmla="*/ 65 h 73"/>
                <a:gd name="T2" fmla="*/ 7 w 7"/>
                <a:gd name="T3" fmla="*/ 0 h 73"/>
                <a:gd name="T4" fmla="*/ 7 w 7"/>
                <a:gd name="T5" fmla="*/ 73 h 73"/>
                <a:gd name="T6" fmla="*/ 1 w 7"/>
                <a:gd name="T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3">
                  <a:moveTo>
                    <a:pt x="1" y="65"/>
                  </a:moveTo>
                  <a:cubicBezTo>
                    <a:pt x="1" y="65"/>
                    <a:pt x="0" y="19"/>
                    <a:pt x="7" y="0"/>
                  </a:cubicBezTo>
                  <a:cubicBezTo>
                    <a:pt x="7" y="0"/>
                    <a:pt x="4" y="62"/>
                    <a:pt x="7" y="73"/>
                  </a:cubicBezTo>
                  <a:cubicBezTo>
                    <a:pt x="1" y="65"/>
                    <a:pt x="1" y="65"/>
                    <a:pt x="1" y="6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0" name="Freeform 40672"/>
            <p:cNvSpPr/>
            <p:nvPr/>
          </p:nvSpPr>
          <p:spPr bwMode="auto">
            <a:xfrm>
              <a:off x="6345238" y="3116263"/>
              <a:ext cx="34925" cy="265113"/>
            </a:xfrm>
            <a:custGeom>
              <a:avLst/>
              <a:gdLst>
                <a:gd name="T0" fmla="*/ 7 w 8"/>
                <a:gd name="T1" fmla="*/ 45 h 62"/>
                <a:gd name="T2" fmla="*/ 4 w 8"/>
                <a:gd name="T3" fmla="*/ 0 h 62"/>
                <a:gd name="T4" fmla="*/ 0 w 8"/>
                <a:gd name="T5" fmla="*/ 62 h 62"/>
                <a:gd name="T6" fmla="*/ 7 w 8"/>
                <a:gd name="T7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2">
                  <a:moveTo>
                    <a:pt x="7" y="45"/>
                  </a:moveTo>
                  <a:cubicBezTo>
                    <a:pt x="7" y="45"/>
                    <a:pt x="8" y="13"/>
                    <a:pt x="4" y="0"/>
                  </a:cubicBezTo>
                  <a:cubicBezTo>
                    <a:pt x="4" y="0"/>
                    <a:pt x="4" y="49"/>
                    <a:pt x="0" y="62"/>
                  </a:cubicBezTo>
                  <a:cubicBezTo>
                    <a:pt x="7" y="45"/>
                    <a:pt x="7" y="45"/>
                    <a:pt x="7" y="4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1" name="Freeform 40673"/>
            <p:cNvSpPr/>
            <p:nvPr/>
          </p:nvSpPr>
          <p:spPr bwMode="auto">
            <a:xfrm>
              <a:off x="6316663" y="3192463"/>
              <a:ext cx="76200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3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1"/>
                    <a:pt x="13" y="54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2" name="Freeform 40674"/>
            <p:cNvSpPr/>
            <p:nvPr/>
          </p:nvSpPr>
          <p:spPr bwMode="auto">
            <a:xfrm>
              <a:off x="6645275" y="3159125"/>
              <a:ext cx="76200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4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1"/>
                    <a:pt x="14" y="54"/>
                  </a:cubicBezTo>
                  <a:lnTo>
                    <a:pt x="18" y="45"/>
                  </a:lnTo>
                  <a:close/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3" name="Freeform 40675"/>
            <p:cNvSpPr/>
            <p:nvPr/>
          </p:nvSpPr>
          <p:spPr bwMode="auto">
            <a:xfrm>
              <a:off x="6632575" y="3270250"/>
              <a:ext cx="33338" cy="158750"/>
            </a:xfrm>
            <a:custGeom>
              <a:avLst/>
              <a:gdLst>
                <a:gd name="T0" fmla="*/ 1 w 8"/>
                <a:gd name="T1" fmla="*/ 24 h 37"/>
                <a:gd name="T2" fmla="*/ 8 w 8"/>
                <a:gd name="T3" fmla="*/ 0 h 37"/>
                <a:gd name="T4" fmla="*/ 7 w 8"/>
                <a:gd name="T5" fmla="*/ 37 h 37"/>
                <a:gd name="T6" fmla="*/ 1 w 8"/>
                <a:gd name="T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7">
                  <a:moveTo>
                    <a:pt x="1" y="24"/>
                  </a:moveTo>
                  <a:cubicBezTo>
                    <a:pt x="1" y="24"/>
                    <a:pt x="0" y="11"/>
                    <a:pt x="8" y="0"/>
                  </a:cubicBezTo>
                  <a:cubicBezTo>
                    <a:pt x="8" y="0"/>
                    <a:pt x="4" y="28"/>
                    <a:pt x="7" y="37"/>
                  </a:cubicBezTo>
                  <a:cubicBezTo>
                    <a:pt x="1" y="24"/>
                    <a:pt x="1" y="24"/>
                    <a:pt x="1" y="24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4" name="Freeform 40676"/>
            <p:cNvSpPr/>
            <p:nvPr/>
          </p:nvSpPr>
          <p:spPr bwMode="auto">
            <a:xfrm>
              <a:off x="6623050" y="3189288"/>
              <a:ext cx="42863" cy="274638"/>
            </a:xfrm>
            <a:custGeom>
              <a:avLst/>
              <a:gdLst>
                <a:gd name="T0" fmla="*/ 0 w 10"/>
                <a:gd name="T1" fmla="*/ 50 h 64"/>
                <a:gd name="T2" fmla="*/ 10 w 10"/>
                <a:gd name="T3" fmla="*/ 0 h 64"/>
                <a:gd name="T4" fmla="*/ 5 w 10"/>
                <a:gd name="T5" fmla="*/ 64 h 64"/>
                <a:gd name="T6" fmla="*/ 0 w 10"/>
                <a:gd name="T7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4">
                  <a:moveTo>
                    <a:pt x="0" y="50"/>
                  </a:moveTo>
                  <a:cubicBezTo>
                    <a:pt x="0" y="50"/>
                    <a:pt x="0" y="13"/>
                    <a:pt x="10" y="0"/>
                  </a:cubicBezTo>
                  <a:cubicBezTo>
                    <a:pt x="10" y="0"/>
                    <a:pt x="2" y="46"/>
                    <a:pt x="5" y="64"/>
                  </a:cubicBezTo>
                  <a:cubicBezTo>
                    <a:pt x="0" y="50"/>
                    <a:pt x="0" y="50"/>
                    <a:pt x="0" y="50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5" name="Freeform 40677"/>
            <p:cNvSpPr/>
            <p:nvPr/>
          </p:nvSpPr>
          <p:spPr bwMode="auto">
            <a:xfrm>
              <a:off x="6307138" y="3116263"/>
              <a:ext cx="42863" cy="269875"/>
            </a:xfrm>
            <a:custGeom>
              <a:avLst/>
              <a:gdLst>
                <a:gd name="T0" fmla="*/ 10 w 10"/>
                <a:gd name="T1" fmla="*/ 56 h 63"/>
                <a:gd name="T2" fmla="*/ 0 w 10"/>
                <a:gd name="T3" fmla="*/ 0 h 63"/>
                <a:gd name="T4" fmla="*/ 2 w 10"/>
                <a:gd name="T5" fmla="*/ 63 h 63"/>
                <a:gd name="T6" fmla="*/ 10 w 10"/>
                <a:gd name="T7" fmla="*/ 5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3">
                  <a:moveTo>
                    <a:pt x="10" y="56"/>
                  </a:moveTo>
                  <a:cubicBezTo>
                    <a:pt x="10" y="56"/>
                    <a:pt x="4" y="5"/>
                    <a:pt x="0" y="0"/>
                  </a:cubicBezTo>
                  <a:cubicBezTo>
                    <a:pt x="0" y="0"/>
                    <a:pt x="4" y="53"/>
                    <a:pt x="2" y="63"/>
                  </a:cubicBezTo>
                  <a:cubicBezTo>
                    <a:pt x="10" y="56"/>
                    <a:pt x="10" y="56"/>
                    <a:pt x="1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6" name="Freeform 40678"/>
            <p:cNvSpPr/>
            <p:nvPr/>
          </p:nvSpPr>
          <p:spPr bwMode="auto">
            <a:xfrm>
              <a:off x="6542088" y="3149600"/>
              <a:ext cx="42863" cy="236538"/>
            </a:xfrm>
            <a:custGeom>
              <a:avLst/>
              <a:gdLst>
                <a:gd name="T0" fmla="*/ 0 w 10"/>
                <a:gd name="T1" fmla="*/ 55 h 55"/>
                <a:gd name="T2" fmla="*/ 10 w 10"/>
                <a:gd name="T3" fmla="*/ 0 h 55"/>
                <a:gd name="T4" fmla="*/ 7 w 10"/>
                <a:gd name="T5" fmla="*/ 44 h 55"/>
                <a:gd name="T6" fmla="*/ 0 w 10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5">
                  <a:moveTo>
                    <a:pt x="0" y="55"/>
                  </a:moveTo>
                  <a:cubicBezTo>
                    <a:pt x="0" y="55"/>
                    <a:pt x="4" y="12"/>
                    <a:pt x="10" y="0"/>
                  </a:cubicBezTo>
                  <a:cubicBezTo>
                    <a:pt x="10" y="0"/>
                    <a:pt x="7" y="35"/>
                    <a:pt x="7" y="44"/>
                  </a:cubicBezTo>
                  <a:cubicBezTo>
                    <a:pt x="0" y="55"/>
                    <a:pt x="0" y="55"/>
                    <a:pt x="0" y="5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7" name="Freeform 40679"/>
            <p:cNvSpPr/>
            <p:nvPr/>
          </p:nvSpPr>
          <p:spPr bwMode="auto">
            <a:xfrm>
              <a:off x="6670675" y="3159125"/>
              <a:ext cx="42863" cy="239713"/>
            </a:xfrm>
            <a:custGeom>
              <a:avLst/>
              <a:gdLst>
                <a:gd name="T0" fmla="*/ 0 w 10"/>
                <a:gd name="T1" fmla="*/ 56 h 56"/>
                <a:gd name="T2" fmla="*/ 10 w 10"/>
                <a:gd name="T3" fmla="*/ 0 h 56"/>
                <a:gd name="T4" fmla="*/ 7 w 10"/>
                <a:gd name="T5" fmla="*/ 45 h 56"/>
                <a:gd name="T6" fmla="*/ 0 w 10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6">
                  <a:moveTo>
                    <a:pt x="0" y="56"/>
                  </a:moveTo>
                  <a:cubicBezTo>
                    <a:pt x="0" y="56"/>
                    <a:pt x="4" y="13"/>
                    <a:pt x="10" y="0"/>
                  </a:cubicBezTo>
                  <a:cubicBezTo>
                    <a:pt x="10" y="0"/>
                    <a:pt x="7" y="35"/>
                    <a:pt x="7" y="45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8" name="Freeform 40680"/>
            <p:cNvSpPr/>
            <p:nvPr/>
          </p:nvSpPr>
          <p:spPr bwMode="auto">
            <a:xfrm>
              <a:off x="6443663" y="3059113"/>
              <a:ext cx="47625" cy="322263"/>
            </a:xfrm>
            <a:custGeom>
              <a:avLst/>
              <a:gdLst>
                <a:gd name="T0" fmla="*/ 0 w 11"/>
                <a:gd name="T1" fmla="*/ 66 h 75"/>
                <a:gd name="T2" fmla="*/ 1 w 11"/>
                <a:gd name="T3" fmla="*/ 0 h 75"/>
                <a:gd name="T4" fmla="*/ 6 w 11"/>
                <a:gd name="T5" fmla="*/ 75 h 75"/>
                <a:gd name="T6" fmla="*/ 0 w 11"/>
                <a:gd name="T7" fmla="*/ 6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5">
                  <a:moveTo>
                    <a:pt x="0" y="66"/>
                  </a:moveTo>
                  <a:cubicBezTo>
                    <a:pt x="0" y="66"/>
                    <a:pt x="6" y="16"/>
                    <a:pt x="1" y="0"/>
                  </a:cubicBezTo>
                  <a:cubicBezTo>
                    <a:pt x="1" y="0"/>
                    <a:pt x="11" y="49"/>
                    <a:pt x="6" y="75"/>
                  </a:cubicBezTo>
                  <a:cubicBezTo>
                    <a:pt x="0" y="66"/>
                    <a:pt x="0" y="66"/>
                    <a:pt x="0" y="6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9" name="Freeform 40681"/>
            <p:cNvSpPr/>
            <p:nvPr/>
          </p:nvSpPr>
          <p:spPr bwMode="auto">
            <a:xfrm>
              <a:off x="5849938" y="3051175"/>
              <a:ext cx="50800" cy="312738"/>
            </a:xfrm>
            <a:custGeom>
              <a:avLst/>
              <a:gdLst>
                <a:gd name="T0" fmla="*/ 10 w 12"/>
                <a:gd name="T1" fmla="*/ 70 h 73"/>
                <a:gd name="T2" fmla="*/ 3 w 12"/>
                <a:gd name="T3" fmla="*/ 73 h 73"/>
                <a:gd name="T4" fmla="*/ 0 w 12"/>
                <a:gd name="T5" fmla="*/ 0 h 73"/>
                <a:gd name="T6" fmla="*/ 10 w 12"/>
                <a:gd name="T7" fmla="*/ 7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3">
                  <a:moveTo>
                    <a:pt x="10" y="70"/>
                  </a:move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4" y="15"/>
                    <a:pt x="0" y="0"/>
                  </a:cubicBezTo>
                  <a:cubicBezTo>
                    <a:pt x="0" y="0"/>
                    <a:pt x="12" y="29"/>
                    <a:pt x="10" y="70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0" name="Freeform 40682"/>
            <p:cNvSpPr/>
            <p:nvPr/>
          </p:nvSpPr>
          <p:spPr bwMode="auto">
            <a:xfrm>
              <a:off x="6059488" y="2978150"/>
              <a:ext cx="34925" cy="365125"/>
            </a:xfrm>
            <a:custGeom>
              <a:avLst/>
              <a:gdLst>
                <a:gd name="T0" fmla="*/ 2 w 8"/>
                <a:gd name="T1" fmla="*/ 85 h 85"/>
                <a:gd name="T2" fmla="*/ 7 w 8"/>
                <a:gd name="T3" fmla="*/ 80 h 85"/>
                <a:gd name="T4" fmla="*/ 8 w 8"/>
                <a:gd name="T5" fmla="*/ 0 h 85"/>
                <a:gd name="T6" fmla="*/ 2 w 8"/>
                <a:gd name="T7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5">
                  <a:moveTo>
                    <a:pt x="2" y="85"/>
                  </a:moveTo>
                  <a:cubicBezTo>
                    <a:pt x="7" y="80"/>
                    <a:pt x="7" y="80"/>
                    <a:pt x="7" y="80"/>
                  </a:cubicBezTo>
                  <a:cubicBezTo>
                    <a:pt x="7" y="80"/>
                    <a:pt x="6" y="8"/>
                    <a:pt x="8" y="0"/>
                  </a:cubicBezTo>
                  <a:cubicBezTo>
                    <a:pt x="8" y="0"/>
                    <a:pt x="0" y="54"/>
                    <a:pt x="2" y="8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1" name="Freeform 40683"/>
            <p:cNvSpPr/>
            <p:nvPr/>
          </p:nvSpPr>
          <p:spPr bwMode="auto">
            <a:xfrm>
              <a:off x="6029325" y="3171825"/>
              <a:ext cx="42863" cy="282575"/>
            </a:xfrm>
            <a:custGeom>
              <a:avLst/>
              <a:gdLst>
                <a:gd name="T0" fmla="*/ 2 w 10"/>
                <a:gd name="T1" fmla="*/ 66 h 66"/>
                <a:gd name="T2" fmla="*/ 8 w 10"/>
                <a:gd name="T3" fmla="*/ 62 h 66"/>
                <a:gd name="T4" fmla="*/ 10 w 10"/>
                <a:gd name="T5" fmla="*/ 0 h 66"/>
                <a:gd name="T6" fmla="*/ 2 w 10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6">
                  <a:moveTo>
                    <a:pt x="2" y="66"/>
                  </a:move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7" y="5"/>
                    <a:pt x="10" y="0"/>
                  </a:cubicBezTo>
                  <a:cubicBezTo>
                    <a:pt x="10" y="0"/>
                    <a:pt x="0" y="42"/>
                    <a:pt x="2" y="66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2" name="Freeform 40684"/>
            <p:cNvSpPr/>
            <p:nvPr/>
          </p:nvSpPr>
          <p:spPr bwMode="auto">
            <a:xfrm>
              <a:off x="6140450" y="3132138"/>
              <a:ext cx="25400" cy="219075"/>
            </a:xfrm>
            <a:custGeom>
              <a:avLst/>
              <a:gdLst>
                <a:gd name="T0" fmla="*/ 1 w 6"/>
                <a:gd name="T1" fmla="*/ 51 h 51"/>
                <a:gd name="T2" fmla="*/ 5 w 6"/>
                <a:gd name="T3" fmla="*/ 47 h 51"/>
                <a:gd name="T4" fmla="*/ 6 w 6"/>
                <a:gd name="T5" fmla="*/ 0 h 51"/>
                <a:gd name="T6" fmla="*/ 1 w 6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1">
                  <a:moveTo>
                    <a:pt x="1" y="51"/>
                  </a:moveTo>
                  <a:cubicBezTo>
                    <a:pt x="5" y="47"/>
                    <a:pt x="5" y="47"/>
                    <a:pt x="5" y="4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37"/>
                    <a:pt x="1" y="51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3" name="Freeform 40685"/>
            <p:cNvSpPr/>
            <p:nvPr/>
          </p:nvSpPr>
          <p:spPr bwMode="auto">
            <a:xfrm>
              <a:off x="5930900" y="3101975"/>
              <a:ext cx="25400" cy="249238"/>
            </a:xfrm>
            <a:custGeom>
              <a:avLst/>
              <a:gdLst>
                <a:gd name="T0" fmla="*/ 0 w 6"/>
                <a:gd name="T1" fmla="*/ 58 h 58"/>
                <a:gd name="T2" fmla="*/ 5 w 6"/>
                <a:gd name="T3" fmla="*/ 0 h 58"/>
                <a:gd name="T4" fmla="*/ 6 w 6"/>
                <a:gd name="T5" fmla="*/ 52 h 58"/>
                <a:gd name="T6" fmla="*/ 0 w 6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8">
                  <a:moveTo>
                    <a:pt x="0" y="58"/>
                  </a:moveTo>
                  <a:cubicBezTo>
                    <a:pt x="0" y="58"/>
                    <a:pt x="0" y="11"/>
                    <a:pt x="5" y="0"/>
                  </a:cubicBezTo>
                  <a:cubicBezTo>
                    <a:pt x="5" y="0"/>
                    <a:pt x="5" y="44"/>
                    <a:pt x="6" y="52"/>
                  </a:cubicBezTo>
                  <a:cubicBezTo>
                    <a:pt x="0" y="58"/>
                    <a:pt x="0" y="58"/>
                    <a:pt x="0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4" name="Freeform 40686"/>
            <p:cNvSpPr/>
            <p:nvPr/>
          </p:nvSpPr>
          <p:spPr bwMode="auto">
            <a:xfrm>
              <a:off x="6264275" y="3184525"/>
              <a:ext cx="30163" cy="249238"/>
            </a:xfrm>
            <a:custGeom>
              <a:avLst/>
              <a:gdLst>
                <a:gd name="T0" fmla="*/ 7 w 7"/>
                <a:gd name="T1" fmla="*/ 58 h 58"/>
                <a:gd name="T2" fmla="*/ 2 w 7"/>
                <a:gd name="T3" fmla="*/ 0 h 58"/>
                <a:gd name="T4" fmla="*/ 0 w 7"/>
                <a:gd name="T5" fmla="*/ 52 h 58"/>
                <a:gd name="T6" fmla="*/ 7 w 7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8">
                  <a:moveTo>
                    <a:pt x="7" y="58"/>
                  </a:moveTo>
                  <a:cubicBezTo>
                    <a:pt x="7" y="58"/>
                    <a:pt x="7" y="11"/>
                    <a:pt x="2" y="0"/>
                  </a:cubicBezTo>
                  <a:cubicBezTo>
                    <a:pt x="2" y="0"/>
                    <a:pt x="2" y="44"/>
                    <a:pt x="0" y="52"/>
                  </a:cubicBezTo>
                  <a:cubicBezTo>
                    <a:pt x="7" y="58"/>
                    <a:pt x="7" y="58"/>
                    <a:pt x="7" y="58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5" name="Freeform 40687"/>
            <p:cNvSpPr/>
            <p:nvPr/>
          </p:nvSpPr>
          <p:spPr bwMode="auto">
            <a:xfrm>
              <a:off x="6102350" y="3201988"/>
              <a:ext cx="80963" cy="201613"/>
            </a:xfrm>
            <a:custGeom>
              <a:avLst/>
              <a:gdLst>
                <a:gd name="T0" fmla="*/ 0 w 19"/>
                <a:gd name="T1" fmla="*/ 42 h 47"/>
                <a:gd name="T2" fmla="*/ 19 w 19"/>
                <a:gd name="T3" fmla="*/ 0 h 47"/>
                <a:gd name="T4" fmla="*/ 6 w 19"/>
                <a:gd name="T5" fmla="*/ 47 h 47"/>
                <a:gd name="T6" fmla="*/ 0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0" y="42"/>
                  </a:moveTo>
                  <a:cubicBezTo>
                    <a:pt x="0" y="42"/>
                    <a:pt x="5" y="9"/>
                    <a:pt x="19" y="0"/>
                  </a:cubicBezTo>
                  <a:cubicBezTo>
                    <a:pt x="19" y="0"/>
                    <a:pt x="4" y="30"/>
                    <a:pt x="6" y="47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6" name="Freeform 40688"/>
            <p:cNvSpPr/>
            <p:nvPr/>
          </p:nvSpPr>
          <p:spPr bwMode="auto">
            <a:xfrm>
              <a:off x="5824538" y="3128963"/>
              <a:ext cx="50800" cy="249238"/>
            </a:xfrm>
            <a:custGeom>
              <a:avLst/>
              <a:gdLst>
                <a:gd name="T0" fmla="*/ 1 w 12"/>
                <a:gd name="T1" fmla="*/ 50 h 58"/>
                <a:gd name="T2" fmla="*/ 12 w 12"/>
                <a:gd name="T3" fmla="*/ 0 h 58"/>
                <a:gd name="T4" fmla="*/ 6 w 12"/>
                <a:gd name="T5" fmla="*/ 58 h 58"/>
                <a:gd name="T6" fmla="*/ 1 w 12"/>
                <a:gd name="T7" fmla="*/ 5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8">
                  <a:moveTo>
                    <a:pt x="1" y="50"/>
                  </a:moveTo>
                  <a:cubicBezTo>
                    <a:pt x="1" y="50"/>
                    <a:pt x="0" y="10"/>
                    <a:pt x="12" y="0"/>
                  </a:cubicBezTo>
                  <a:cubicBezTo>
                    <a:pt x="12" y="0"/>
                    <a:pt x="4" y="39"/>
                    <a:pt x="6" y="58"/>
                  </a:cubicBezTo>
                  <a:cubicBezTo>
                    <a:pt x="1" y="50"/>
                    <a:pt x="1" y="50"/>
                    <a:pt x="1" y="50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7" name="Freeform 40689"/>
            <p:cNvSpPr/>
            <p:nvPr/>
          </p:nvSpPr>
          <p:spPr bwMode="auto">
            <a:xfrm>
              <a:off x="5910263" y="3119438"/>
              <a:ext cx="30163" cy="314325"/>
            </a:xfrm>
            <a:custGeom>
              <a:avLst/>
              <a:gdLst>
                <a:gd name="T0" fmla="*/ 6 w 7"/>
                <a:gd name="T1" fmla="*/ 65 h 73"/>
                <a:gd name="T2" fmla="*/ 0 w 7"/>
                <a:gd name="T3" fmla="*/ 0 h 73"/>
                <a:gd name="T4" fmla="*/ 0 w 7"/>
                <a:gd name="T5" fmla="*/ 73 h 73"/>
                <a:gd name="T6" fmla="*/ 6 w 7"/>
                <a:gd name="T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3">
                  <a:moveTo>
                    <a:pt x="6" y="65"/>
                  </a:moveTo>
                  <a:cubicBezTo>
                    <a:pt x="6" y="65"/>
                    <a:pt x="7" y="19"/>
                    <a:pt x="0" y="0"/>
                  </a:cubicBezTo>
                  <a:cubicBezTo>
                    <a:pt x="0" y="0"/>
                    <a:pt x="3" y="62"/>
                    <a:pt x="0" y="73"/>
                  </a:cubicBezTo>
                  <a:cubicBezTo>
                    <a:pt x="6" y="65"/>
                    <a:pt x="6" y="65"/>
                    <a:pt x="6" y="6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8" name="Freeform 40690"/>
            <p:cNvSpPr/>
            <p:nvPr/>
          </p:nvSpPr>
          <p:spPr bwMode="auto">
            <a:xfrm>
              <a:off x="5973763" y="3124200"/>
              <a:ext cx="34925" cy="266700"/>
            </a:xfrm>
            <a:custGeom>
              <a:avLst/>
              <a:gdLst>
                <a:gd name="T0" fmla="*/ 1 w 8"/>
                <a:gd name="T1" fmla="*/ 45 h 62"/>
                <a:gd name="T2" fmla="*/ 4 w 8"/>
                <a:gd name="T3" fmla="*/ 0 h 62"/>
                <a:gd name="T4" fmla="*/ 8 w 8"/>
                <a:gd name="T5" fmla="*/ 62 h 62"/>
                <a:gd name="T6" fmla="*/ 1 w 8"/>
                <a:gd name="T7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2">
                  <a:moveTo>
                    <a:pt x="1" y="45"/>
                  </a:moveTo>
                  <a:cubicBezTo>
                    <a:pt x="1" y="45"/>
                    <a:pt x="0" y="13"/>
                    <a:pt x="4" y="0"/>
                  </a:cubicBezTo>
                  <a:cubicBezTo>
                    <a:pt x="4" y="0"/>
                    <a:pt x="4" y="49"/>
                    <a:pt x="8" y="62"/>
                  </a:cubicBezTo>
                  <a:cubicBezTo>
                    <a:pt x="1" y="45"/>
                    <a:pt x="1" y="45"/>
                    <a:pt x="1" y="4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9" name="Freeform 40691"/>
            <p:cNvSpPr/>
            <p:nvPr/>
          </p:nvSpPr>
          <p:spPr bwMode="auto">
            <a:xfrm>
              <a:off x="6183313" y="3167063"/>
              <a:ext cx="77788" cy="227013"/>
            </a:xfrm>
            <a:custGeom>
              <a:avLst/>
              <a:gdLst>
                <a:gd name="T0" fmla="*/ 18 w 18"/>
                <a:gd name="T1" fmla="*/ 45 h 53"/>
                <a:gd name="T2" fmla="*/ 0 w 18"/>
                <a:gd name="T3" fmla="*/ 0 h 53"/>
                <a:gd name="T4" fmla="*/ 13 w 18"/>
                <a:gd name="T5" fmla="*/ 53 h 53"/>
                <a:gd name="T6" fmla="*/ 18 w 18"/>
                <a:gd name="T7" fmla="*/ 4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3">
                  <a:moveTo>
                    <a:pt x="18" y="45"/>
                  </a:moveTo>
                  <a:cubicBezTo>
                    <a:pt x="18" y="45"/>
                    <a:pt x="15" y="14"/>
                    <a:pt x="0" y="0"/>
                  </a:cubicBezTo>
                  <a:cubicBezTo>
                    <a:pt x="0" y="0"/>
                    <a:pt x="16" y="40"/>
                    <a:pt x="13" y="53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0" name="Freeform 40692"/>
            <p:cNvSpPr/>
            <p:nvPr/>
          </p:nvSpPr>
          <p:spPr bwMode="auto">
            <a:xfrm>
              <a:off x="6170613" y="3278188"/>
              <a:ext cx="34925" cy="158750"/>
            </a:xfrm>
            <a:custGeom>
              <a:avLst/>
              <a:gdLst>
                <a:gd name="T0" fmla="*/ 1 w 8"/>
                <a:gd name="T1" fmla="*/ 24 h 37"/>
                <a:gd name="T2" fmla="*/ 8 w 8"/>
                <a:gd name="T3" fmla="*/ 0 h 37"/>
                <a:gd name="T4" fmla="*/ 6 w 8"/>
                <a:gd name="T5" fmla="*/ 37 h 37"/>
                <a:gd name="T6" fmla="*/ 1 w 8"/>
                <a:gd name="T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7">
                  <a:moveTo>
                    <a:pt x="1" y="24"/>
                  </a:moveTo>
                  <a:cubicBezTo>
                    <a:pt x="1" y="24"/>
                    <a:pt x="0" y="11"/>
                    <a:pt x="8" y="0"/>
                  </a:cubicBezTo>
                  <a:cubicBezTo>
                    <a:pt x="8" y="0"/>
                    <a:pt x="4" y="28"/>
                    <a:pt x="6" y="37"/>
                  </a:cubicBezTo>
                  <a:cubicBezTo>
                    <a:pt x="1" y="24"/>
                    <a:pt x="1" y="24"/>
                    <a:pt x="1" y="24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1" name="Freeform 40693"/>
            <p:cNvSpPr/>
            <p:nvPr/>
          </p:nvSpPr>
          <p:spPr bwMode="auto">
            <a:xfrm>
              <a:off x="6162675" y="3197225"/>
              <a:ext cx="42863" cy="274638"/>
            </a:xfrm>
            <a:custGeom>
              <a:avLst/>
              <a:gdLst>
                <a:gd name="T0" fmla="*/ 0 w 10"/>
                <a:gd name="T1" fmla="*/ 50 h 64"/>
                <a:gd name="T2" fmla="*/ 10 w 10"/>
                <a:gd name="T3" fmla="*/ 0 h 64"/>
                <a:gd name="T4" fmla="*/ 4 w 10"/>
                <a:gd name="T5" fmla="*/ 64 h 64"/>
                <a:gd name="T6" fmla="*/ 0 w 10"/>
                <a:gd name="T7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4">
                  <a:moveTo>
                    <a:pt x="0" y="50"/>
                  </a:moveTo>
                  <a:cubicBezTo>
                    <a:pt x="0" y="50"/>
                    <a:pt x="0" y="13"/>
                    <a:pt x="10" y="0"/>
                  </a:cubicBezTo>
                  <a:cubicBezTo>
                    <a:pt x="10" y="0"/>
                    <a:pt x="2" y="46"/>
                    <a:pt x="4" y="64"/>
                  </a:cubicBezTo>
                  <a:cubicBezTo>
                    <a:pt x="0" y="50"/>
                    <a:pt x="0" y="50"/>
                    <a:pt x="0" y="50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2" name="Freeform 40694"/>
            <p:cNvSpPr/>
            <p:nvPr/>
          </p:nvSpPr>
          <p:spPr bwMode="auto">
            <a:xfrm>
              <a:off x="6003925" y="3124200"/>
              <a:ext cx="42863" cy="269875"/>
            </a:xfrm>
            <a:custGeom>
              <a:avLst/>
              <a:gdLst>
                <a:gd name="T0" fmla="*/ 0 w 10"/>
                <a:gd name="T1" fmla="*/ 56 h 63"/>
                <a:gd name="T2" fmla="*/ 10 w 10"/>
                <a:gd name="T3" fmla="*/ 0 h 63"/>
                <a:gd name="T4" fmla="*/ 8 w 10"/>
                <a:gd name="T5" fmla="*/ 63 h 63"/>
                <a:gd name="T6" fmla="*/ 0 w 10"/>
                <a:gd name="T7" fmla="*/ 5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3">
                  <a:moveTo>
                    <a:pt x="0" y="56"/>
                  </a:moveTo>
                  <a:cubicBezTo>
                    <a:pt x="0" y="56"/>
                    <a:pt x="6" y="5"/>
                    <a:pt x="10" y="0"/>
                  </a:cubicBezTo>
                  <a:cubicBezTo>
                    <a:pt x="10" y="0"/>
                    <a:pt x="6" y="53"/>
                    <a:pt x="8" y="63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3" name="Freeform 40695"/>
            <p:cNvSpPr/>
            <p:nvPr/>
          </p:nvSpPr>
          <p:spPr bwMode="auto">
            <a:xfrm>
              <a:off x="6076950" y="3159125"/>
              <a:ext cx="42863" cy="234950"/>
            </a:xfrm>
            <a:custGeom>
              <a:avLst/>
              <a:gdLst>
                <a:gd name="T0" fmla="*/ 0 w 10"/>
                <a:gd name="T1" fmla="*/ 55 h 55"/>
                <a:gd name="T2" fmla="*/ 10 w 10"/>
                <a:gd name="T3" fmla="*/ 0 h 55"/>
                <a:gd name="T4" fmla="*/ 8 w 10"/>
                <a:gd name="T5" fmla="*/ 44 h 55"/>
                <a:gd name="T6" fmla="*/ 0 w 10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5">
                  <a:moveTo>
                    <a:pt x="0" y="55"/>
                  </a:moveTo>
                  <a:cubicBezTo>
                    <a:pt x="0" y="55"/>
                    <a:pt x="4" y="12"/>
                    <a:pt x="10" y="0"/>
                  </a:cubicBezTo>
                  <a:cubicBezTo>
                    <a:pt x="10" y="0"/>
                    <a:pt x="8" y="35"/>
                    <a:pt x="8" y="44"/>
                  </a:cubicBezTo>
                  <a:cubicBezTo>
                    <a:pt x="0" y="55"/>
                    <a:pt x="0" y="55"/>
                    <a:pt x="0" y="55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4" name="Freeform 40696"/>
            <p:cNvSpPr/>
            <p:nvPr/>
          </p:nvSpPr>
          <p:spPr bwMode="auto">
            <a:xfrm>
              <a:off x="6205538" y="3167063"/>
              <a:ext cx="41275" cy="239713"/>
            </a:xfrm>
            <a:custGeom>
              <a:avLst/>
              <a:gdLst>
                <a:gd name="T0" fmla="*/ 0 w 10"/>
                <a:gd name="T1" fmla="*/ 56 h 56"/>
                <a:gd name="T2" fmla="*/ 10 w 10"/>
                <a:gd name="T3" fmla="*/ 0 h 56"/>
                <a:gd name="T4" fmla="*/ 8 w 10"/>
                <a:gd name="T5" fmla="*/ 44 h 56"/>
                <a:gd name="T6" fmla="*/ 0 w 10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6">
                  <a:moveTo>
                    <a:pt x="0" y="56"/>
                  </a:moveTo>
                  <a:cubicBezTo>
                    <a:pt x="0" y="56"/>
                    <a:pt x="4" y="13"/>
                    <a:pt x="10" y="0"/>
                  </a:cubicBezTo>
                  <a:cubicBezTo>
                    <a:pt x="10" y="0"/>
                    <a:pt x="8" y="35"/>
                    <a:pt x="8" y="44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5" name="Freeform 40697"/>
            <p:cNvSpPr/>
            <p:nvPr/>
          </p:nvSpPr>
          <p:spPr bwMode="auto">
            <a:xfrm>
              <a:off x="5862638" y="3068638"/>
              <a:ext cx="47625" cy="322263"/>
            </a:xfrm>
            <a:custGeom>
              <a:avLst/>
              <a:gdLst>
                <a:gd name="T0" fmla="*/ 11 w 11"/>
                <a:gd name="T1" fmla="*/ 66 h 75"/>
                <a:gd name="T2" fmla="*/ 10 w 11"/>
                <a:gd name="T3" fmla="*/ 0 h 75"/>
                <a:gd name="T4" fmla="*/ 5 w 11"/>
                <a:gd name="T5" fmla="*/ 75 h 75"/>
                <a:gd name="T6" fmla="*/ 11 w 11"/>
                <a:gd name="T7" fmla="*/ 6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5">
                  <a:moveTo>
                    <a:pt x="11" y="66"/>
                  </a:moveTo>
                  <a:cubicBezTo>
                    <a:pt x="11" y="66"/>
                    <a:pt x="5" y="16"/>
                    <a:pt x="10" y="0"/>
                  </a:cubicBezTo>
                  <a:cubicBezTo>
                    <a:pt x="10" y="0"/>
                    <a:pt x="0" y="49"/>
                    <a:pt x="5" y="75"/>
                  </a:cubicBezTo>
                  <a:cubicBezTo>
                    <a:pt x="11" y="66"/>
                    <a:pt x="11" y="66"/>
                    <a:pt x="11" y="66"/>
                  </a:cubicBezTo>
                </a:path>
              </a:pathLst>
            </a:custGeom>
            <a:solidFill>
              <a:srgbClr val="7FB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6" name="Freeform 40698"/>
            <p:cNvSpPr/>
            <p:nvPr/>
          </p:nvSpPr>
          <p:spPr bwMode="auto">
            <a:xfrm>
              <a:off x="5956300" y="3209925"/>
              <a:ext cx="82550" cy="201613"/>
            </a:xfrm>
            <a:custGeom>
              <a:avLst/>
              <a:gdLst>
                <a:gd name="T0" fmla="*/ 19 w 19"/>
                <a:gd name="T1" fmla="*/ 42 h 47"/>
                <a:gd name="T2" fmla="*/ 0 w 19"/>
                <a:gd name="T3" fmla="*/ 0 h 47"/>
                <a:gd name="T4" fmla="*/ 13 w 19"/>
                <a:gd name="T5" fmla="*/ 47 h 47"/>
                <a:gd name="T6" fmla="*/ 19 w 19"/>
                <a:gd name="T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7">
                  <a:moveTo>
                    <a:pt x="19" y="42"/>
                  </a:moveTo>
                  <a:cubicBezTo>
                    <a:pt x="19" y="42"/>
                    <a:pt x="14" y="9"/>
                    <a:pt x="0" y="0"/>
                  </a:cubicBezTo>
                  <a:cubicBezTo>
                    <a:pt x="0" y="0"/>
                    <a:pt x="15" y="30"/>
                    <a:pt x="13" y="47"/>
                  </a:cubicBezTo>
                  <a:cubicBezTo>
                    <a:pt x="19" y="42"/>
                    <a:pt x="19" y="42"/>
                    <a:pt x="19" y="42"/>
                  </a:cubicBezTo>
                </a:path>
              </a:pathLst>
            </a:custGeom>
            <a:solidFill>
              <a:srgbClr val="009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7" name="Freeform 40699"/>
            <p:cNvSpPr/>
            <p:nvPr/>
          </p:nvSpPr>
          <p:spPr bwMode="auto">
            <a:xfrm>
              <a:off x="6097588" y="3201988"/>
              <a:ext cx="77788" cy="231775"/>
            </a:xfrm>
            <a:custGeom>
              <a:avLst/>
              <a:gdLst>
                <a:gd name="T0" fmla="*/ 18 w 18"/>
                <a:gd name="T1" fmla="*/ 45 h 54"/>
                <a:gd name="T2" fmla="*/ 0 w 18"/>
                <a:gd name="T3" fmla="*/ 0 h 54"/>
                <a:gd name="T4" fmla="*/ 14 w 18"/>
                <a:gd name="T5" fmla="*/ 54 h 54"/>
                <a:gd name="T6" fmla="*/ 18 w 18"/>
                <a:gd name="T7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4">
                  <a:moveTo>
                    <a:pt x="18" y="45"/>
                  </a:moveTo>
                  <a:cubicBezTo>
                    <a:pt x="18" y="45"/>
                    <a:pt x="16" y="14"/>
                    <a:pt x="0" y="0"/>
                  </a:cubicBezTo>
                  <a:cubicBezTo>
                    <a:pt x="0" y="0"/>
                    <a:pt x="16" y="41"/>
                    <a:pt x="14" y="54"/>
                  </a:cubicBezTo>
                  <a:cubicBezTo>
                    <a:pt x="18" y="45"/>
                    <a:pt x="18" y="45"/>
                    <a:pt x="18" y="45"/>
                  </a:cubicBezTo>
                </a:path>
              </a:pathLst>
            </a:custGeom>
            <a:solidFill>
              <a:srgbClr val="00A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8" name="Freeform 40702"/>
            <p:cNvSpPr>
              <a:spLocks noEditPoints="1"/>
            </p:cNvSpPr>
            <p:nvPr/>
          </p:nvSpPr>
          <p:spPr bwMode="auto">
            <a:xfrm>
              <a:off x="6196013" y="3857625"/>
              <a:ext cx="492125" cy="26988"/>
            </a:xfrm>
            <a:custGeom>
              <a:avLst/>
              <a:gdLst>
                <a:gd name="T0" fmla="*/ 115 w 115"/>
                <a:gd name="T1" fmla="*/ 5 h 6"/>
                <a:gd name="T2" fmla="*/ 109 w 115"/>
                <a:gd name="T3" fmla="*/ 5 h 6"/>
                <a:gd name="T4" fmla="*/ 110 w 115"/>
                <a:gd name="T5" fmla="*/ 5 h 6"/>
                <a:gd name="T6" fmla="*/ 114 w 115"/>
                <a:gd name="T7" fmla="*/ 6 h 6"/>
                <a:gd name="T8" fmla="*/ 115 w 115"/>
                <a:gd name="T9" fmla="*/ 5 h 6"/>
                <a:gd name="T10" fmla="*/ 2 w 115"/>
                <a:gd name="T11" fmla="*/ 0 h 6"/>
                <a:gd name="T12" fmla="*/ 0 w 115"/>
                <a:gd name="T13" fmla="*/ 0 h 6"/>
                <a:gd name="T14" fmla="*/ 2 w 115"/>
                <a:gd name="T15" fmla="*/ 1 h 6"/>
                <a:gd name="T16" fmla="*/ 59 w 115"/>
                <a:gd name="T17" fmla="*/ 3 h 6"/>
                <a:gd name="T18" fmla="*/ 8 w 115"/>
                <a:gd name="T19" fmla="*/ 0 h 6"/>
                <a:gd name="T20" fmla="*/ 2 w 115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6">
                  <a:moveTo>
                    <a:pt x="115" y="5"/>
                  </a:moveTo>
                  <a:cubicBezTo>
                    <a:pt x="114" y="5"/>
                    <a:pt x="111" y="5"/>
                    <a:pt x="109" y="5"/>
                  </a:cubicBezTo>
                  <a:cubicBezTo>
                    <a:pt x="109" y="5"/>
                    <a:pt x="110" y="5"/>
                    <a:pt x="110" y="5"/>
                  </a:cubicBezTo>
                  <a:cubicBezTo>
                    <a:pt x="112" y="6"/>
                    <a:pt x="113" y="6"/>
                    <a:pt x="114" y="6"/>
                  </a:cubicBezTo>
                  <a:cubicBezTo>
                    <a:pt x="114" y="6"/>
                    <a:pt x="115" y="6"/>
                    <a:pt x="115" y="5"/>
                  </a:cubicBezTo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2" y="2"/>
                    <a:pt x="59" y="3"/>
                  </a:cubicBezTo>
                  <a:cubicBezTo>
                    <a:pt x="39" y="2"/>
                    <a:pt x="19" y="1"/>
                    <a:pt x="8" y="0"/>
                  </a:cubicBezTo>
                  <a:cubicBezTo>
                    <a:pt x="6" y="0"/>
                    <a:pt x="4" y="0"/>
                    <a:pt x="2" y="0"/>
                  </a:cubicBezTo>
                </a:path>
              </a:pathLst>
            </a:custGeom>
            <a:solidFill>
              <a:srgbClr val="C5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39" name="组合 338"/>
          <p:cNvGrpSpPr/>
          <p:nvPr/>
        </p:nvGrpSpPr>
        <p:grpSpPr>
          <a:xfrm>
            <a:off x="1247493" y="5785452"/>
            <a:ext cx="679344" cy="1019017"/>
            <a:chOff x="5843588" y="3048000"/>
            <a:chExt cx="504825" cy="757238"/>
          </a:xfrm>
        </p:grpSpPr>
        <p:sp>
          <p:nvSpPr>
            <p:cNvPr id="340" name="Freeform 40763"/>
            <p:cNvSpPr/>
            <p:nvPr/>
          </p:nvSpPr>
          <p:spPr bwMode="auto">
            <a:xfrm>
              <a:off x="6043613" y="3048000"/>
              <a:ext cx="212725" cy="701675"/>
            </a:xfrm>
            <a:custGeom>
              <a:avLst/>
              <a:gdLst>
                <a:gd name="T0" fmla="*/ 0 w 49"/>
                <a:gd name="T1" fmla="*/ 0 h 163"/>
                <a:gd name="T2" fmla="*/ 8 w 49"/>
                <a:gd name="T3" fmla="*/ 163 h 163"/>
                <a:gd name="T4" fmla="*/ 0 w 49"/>
                <a:gd name="T5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" h="163">
                  <a:moveTo>
                    <a:pt x="0" y="0"/>
                  </a:moveTo>
                  <a:cubicBezTo>
                    <a:pt x="27" y="100"/>
                    <a:pt x="8" y="163"/>
                    <a:pt x="8" y="163"/>
                  </a:cubicBezTo>
                  <a:cubicBezTo>
                    <a:pt x="18" y="143"/>
                    <a:pt x="49" y="89"/>
                    <a:pt x="0" y="0"/>
                  </a:cubicBezTo>
                </a:path>
              </a:pathLst>
            </a:custGeom>
            <a:solidFill>
              <a:srgbClr val="9AC8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1" name="Freeform 40764"/>
            <p:cNvSpPr/>
            <p:nvPr/>
          </p:nvSpPr>
          <p:spPr bwMode="auto">
            <a:xfrm>
              <a:off x="5843588" y="3340100"/>
              <a:ext cx="217488" cy="465138"/>
            </a:xfrm>
            <a:custGeom>
              <a:avLst/>
              <a:gdLst>
                <a:gd name="T0" fmla="*/ 0 w 50"/>
                <a:gd name="T1" fmla="*/ 0 h 108"/>
                <a:gd name="T2" fmla="*/ 41 w 50"/>
                <a:gd name="T3" fmla="*/ 108 h 108"/>
                <a:gd name="T4" fmla="*/ 45 w 50"/>
                <a:gd name="T5" fmla="*/ 82 h 108"/>
                <a:gd name="T6" fmla="*/ 0 w 50"/>
                <a:gd name="T7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08">
                  <a:moveTo>
                    <a:pt x="0" y="0"/>
                  </a:moveTo>
                  <a:cubicBezTo>
                    <a:pt x="43" y="46"/>
                    <a:pt x="36" y="84"/>
                    <a:pt x="41" y="108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50" y="36"/>
                    <a:pt x="0" y="0"/>
                  </a:cubicBezTo>
                </a:path>
              </a:pathLst>
            </a:custGeom>
            <a:solidFill>
              <a:srgbClr val="6FB6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2" name="Freeform 40765"/>
            <p:cNvSpPr/>
            <p:nvPr/>
          </p:nvSpPr>
          <p:spPr bwMode="auto">
            <a:xfrm>
              <a:off x="6143625" y="3440113"/>
              <a:ext cx="139700" cy="292100"/>
            </a:xfrm>
            <a:custGeom>
              <a:avLst/>
              <a:gdLst>
                <a:gd name="T0" fmla="*/ 32 w 32"/>
                <a:gd name="T1" fmla="*/ 0 h 68"/>
                <a:gd name="T2" fmla="*/ 10 w 32"/>
                <a:gd name="T3" fmla="*/ 68 h 68"/>
                <a:gd name="T4" fmla="*/ 32 w 32"/>
                <a:gd name="T5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68">
                  <a:moveTo>
                    <a:pt x="32" y="0"/>
                  </a:moveTo>
                  <a:cubicBezTo>
                    <a:pt x="0" y="22"/>
                    <a:pt x="10" y="68"/>
                    <a:pt x="10" y="68"/>
                  </a:cubicBezTo>
                  <a:cubicBezTo>
                    <a:pt x="16" y="38"/>
                    <a:pt x="26" y="16"/>
                    <a:pt x="32" y="0"/>
                  </a:cubicBezTo>
                </a:path>
              </a:pathLst>
            </a:custGeom>
            <a:solidFill>
              <a:srgbClr val="61A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3" name="Freeform 40766"/>
            <p:cNvSpPr/>
            <p:nvPr/>
          </p:nvSpPr>
          <p:spPr bwMode="auto">
            <a:xfrm>
              <a:off x="6226175" y="3568700"/>
              <a:ext cx="100013" cy="168275"/>
            </a:xfrm>
            <a:custGeom>
              <a:avLst/>
              <a:gdLst>
                <a:gd name="T0" fmla="*/ 21 w 23"/>
                <a:gd name="T1" fmla="*/ 0 h 39"/>
                <a:gd name="T2" fmla="*/ 20 w 23"/>
                <a:gd name="T3" fmla="*/ 0 h 39"/>
                <a:gd name="T4" fmla="*/ 1 w 23"/>
                <a:gd name="T5" fmla="*/ 39 h 39"/>
                <a:gd name="T6" fmla="*/ 21 w 23"/>
                <a:gd name="T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39">
                  <a:moveTo>
                    <a:pt x="21" y="0"/>
                  </a:moveTo>
                  <a:cubicBezTo>
                    <a:pt x="21" y="0"/>
                    <a:pt x="20" y="0"/>
                    <a:pt x="20" y="0"/>
                  </a:cubicBezTo>
                  <a:cubicBezTo>
                    <a:pt x="0" y="8"/>
                    <a:pt x="1" y="39"/>
                    <a:pt x="1" y="39"/>
                  </a:cubicBezTo>
                  <a:cubicBezTo>
                    <a:pt x="13" y="20"/>
                    <a:pt x="23" y="0"/>
                    <a:pt x="21" y="0"/>
                  </a:cubicBezTo>
                </a:path>
              </a:pathLst>
            </a:custGeom>
            <a:solidFill>
              <a:srgbClr val="2F91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4" name="Freeform 40767"/>
            <p:cNvSpPr/>
            <p:nvPr/>
          </p:nvSpPr>
          <p:spPr bwMode="auto">
            <a:xfrm>
              <a:off x="5908675" y="3173413"/>
              <a:ext cx="187325" cy="374650"/>
            </a:xfrm>
            <a:custGeom>
              <a:avLst/>
              <a:gdLst>
                <a:gd name="T0" fmla="*/ 0 w 43"/>
                <a:gd name="T1" fmla="*/ 0 h 87"/>
                <a:gd name="T2" fmla="*/ 28 w 43"/>
                <a:gd name="T3" fmla="*/ 87 h 87"/>
                <a:gd name="T4" fmla="*/ 0 w 43"/>
                <a:gd name="T5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87">
                  <a:moveTo>
                    <a:pt x="0" y="0"/>
                  </a:moveTo>
                  <a:cubicBezTo>
                    <a:pt x="11" y="24"/>
                    <a:pt x="24" y="56"/>
                    <a:pt x="28" y="87"/>
                  </a:cubicBezTo>
                  <a:cubicBezTo>
                    <a:pt x="28" y="87"/>
                    <a:pt x="43" y="55"/>
                    <a:pt x="0" y="0"/>
                  </a:cubicBezTo>
                </a:path>
              </a:pathLst>
            </a:custGeom>
            <a:solidFill>
              <a:srgbClr val="61A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5" name="Freeform 40768"/>
            <p:cNvSpPr/>
            <p:nvPr/>
          </p:nvSpPr>
          <p:spPr bwMode="auto">
            <a:xfrm>
              <a:off x="6183313" y="3108325"/>
              <a:ext cx="165100" cy="382588"/>
            </a:xfrm>
            <a:custGeom>
              <a:avLst/>
              <a:gdLst>
                <a:gd name="T0" fmla="*/ 38 w 38"/>
                <a:gd name="T1" fmla="*/ 0 h 89"/>
                <a:gd name="T2" fmla="*/ 0 w 38"/>
                <a:gd name="T3" fmla="*/ 89 h 89"/>
                <a:gd name="T4" fmla="*/ 38 w 38"/>
                <a:gd name="T5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89">
                  <a:moveTo>
                    <a:pt x="38" y="0"/>
                  </a:moveTo>
                  <a:cubicBezTo>
                    <a:pt x="3" y="11"/>
                    <a:pt x="0" y="89"/>
                    <a:pt x="0" y="89"/>
                  </a:cubicBezTo>
                  <a:cubicBezTo>
                    <a:pt x="12" y="51"/>
                    <a:pt x="17" y="32"/>
                    <a:pt x="38" y="0"/>
                  </a:cubicBezTo>
                </a:path>
              </a:pathLst>
            </a:custGeom>
            <a:solidFill>
              <a:srgbClr val="6FB6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346" name="图片 345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>
            <a:off x="1749807" y="987529"/>
            <a:ext cx="2490145" cy="1000111"/>
          </a:xfrm>
          <a:prstGeom prst="rect">
            <a:avLst/>
          </a:prstGeom>
        </p:spPr>
      </p:pic>
      <p:pic>
        <p:nvPicPr>
          <p:cNvPr id="347" name="图片 346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6939372" y="746264"/>
            <a:ext cx="1914868" cy="769064"/>
          </a:xfrm>
          <a:prstGeom prst="rect">
            <a:avLst/>
          </a:prstGeom>
        </p:spPr>
      </p:pic>
      <p:pic>
        <p:nvPicPr>
          <p:cNvPr id="348" name="图片 347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7905785" y="612044"/>
            <a:ext cx="1222546" cy="4910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1000">
        <p15:prstTrans prst="origami" invX="1"/>
      </p:transition>
    </mc:Choice>
    <mc:Fallback>
      <p:transition spd="slow" advTm="1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1095067" y="4905175"/>
            <a:ext cx="2370017" cy="1053775"/>
            <a:chOff x="1221767" y="2192338"/>
            <a:chExt cx="2370017" cy="1053775"/>
          </a:xfrm>
        </p:grpSpPr>
        <p:sp>
          <p:nvSpPr>
            <p:cNvPr id="29" name="矩形 28"/>
            <p:cNvSpPr/>
            <p:nvPr/>
          </p:nvSpPr>
          <p:spPr>
            <a:xfrm>
              <a:off x="2252956" y="2192338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1221767" y="2523608"/>
              <a:ext cx="2370017" cy="722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894039" y="4905175"/>
            <a:ext cx="2370017" cy="1053775"/>
            <a:chOff x="3106598" y="5073134"/>
            <a:chExt cx="2370017" cy="1053775"/>
          </a:xfrm>
        </p:grpSpPr>
        <p:sp>
          <p:nvSpPr>
            <p:cNvPr id="32" name="矩形 31"/>
            <p:cNvSpPr/>
            <p:nvPr/>
          </p:nvSpPr>
          <p:spPr>
            <a:xfrm>
              <a:off x="3106598" y="5073134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3106598" y="5404404"/>
              <a:ext cx="2370017" cy="722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095067" y="3239517"/>
            <a:ext cx="2370017" cy="1053775"/>
            <a:chOff x="1221767" y="2192338"/>
            <a:chExt cx="2370017" cy="1053775"/>
          </a:xfrm>
        </p:grpSpPr>
        <p:sp>
          <p:nvSpPr>
            <p:cNvPr id="35" name="矩形 34"/>
            <p:cNvSpPr/>
            <p:nvPr/>
          </p:nvSpPr>
          <p:spPr>
            <a:xfrm>
              <a:off x="2252956" y="2192338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1221767" y="2523608"/>
              <a:ext cx="2370017" cy="722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8894039" y="3239517"/>
            <a:ext cx="2370017" cy="1053775"/>
            <a:chOff x="3106598" y="5073134"/>
            <a:chExt cx="2370017" cy="1053775"/>
          </a:xfrm>
        </p:grpSpPr>
        <p:sp>
          <p:nvSpPr>
            <p:cNvPr id="38" name="矩形 37"/>
            <p:cNvSpPr/>
            <p:nvPr/>
          </p:nvSpPr>
          <p:spPr>
            <a:xfrm>
              <a:off x="3106598" y="5073134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3106598" y="5404404"/>
              <a:ext cx="2370017" cy="722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561208" y="1664136"/>
            <a:ext cx="2998714" cy="843718"/>
            <a:chOff x="4536294" y="1526495"/>
            <a:chExt cx="2998714" cy="843718"/>
          </a:xfrm>
        </p:grpSpPr>
        <p:sp>
          <p:nvSpPr>
            <p:cNvPr id="41" name="矩形 40"/>
            <p:cNvSpPr/>
            <p:nvPr/>
          </p:nvSpPr>
          <p:spPr>
            <a:xfrm>
              <a:off x="5366237" y="1526495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4536294" y="1857765"/>
              <a:ext cx="2998714" cy="5124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034682" y="4509740"/>
            <a:ext cx="1266295" cy="1372482"/>
            <a:chOff x="6034682" y="4509740"/>
            <a:chExt cx="1266295" cy="1372482"/>
          </a:xfrm>
        </p:grpSpPr>
        <p:grpSp>
          <p:nvGrpSpPr>
            <p:cNvPr id="26" name="组合 25"/>
            <p:cNvGrpSpPr/>
            <p:nvPr/>
          </p:nvGrpSpPr>
          <p:grpSpPr>
            <a:xfrm>
              <a:off x="6034682" y="4509740"/>
              <a:ext cx="1266295" cy="1372482"/>
              <a:chOff x="6034682" y="4509740"/>
              <a:chExt cx="1266295" cy="1372482"/>
            </a:xfrm>
          </p:grpSpPr>
          <p:sp>
            <p:nvSpPr>
              <p:cNvPr id="20" name="Freeform 13"/>
              <p:cNvSpPr/>
              <p:nvPr/>
            </p:nvSpPr>
            <p:spPr bwMode="auto">
              <a:xfrm>
                <a:off x="6034682" y="4509740"/>
                <a:ext cx="1266295" cy="1372482"/>
              </a:xfrm>
              <a:custGeom>
                <a:avLst/>
                <a:gdLst>
                  <a:gd name="T0" fmla="*/ 498 w 507"/>
                  <a:gd name="T1" fmla="*/ 278 h 550"/>
                  <a:gd name="T2" fmla="*/ 495 w 507"/>
                  <a:gd name="T3" fmla="*/ 343 h 550"/>
                  <a:gd name="T4" fmla="*/ 501 w 507"/>
                  <a:gd name="T5" fmla="*/ 408 h 550"/>
                  <a:gd name="T6" fmla="*/ 492 w 507"/>
                  <a:gd name="T7" fmla="*/ 451 h 550"/>
                  <a:gd name="T8" fmla="*/ 435 w 507"/>
                  <a:gd name="T9" fmla="*/ 466 h 550"/>
                  <a:gd name="T10" fmla="*/ 417 w 507"/>
                  <a:gd name="T11" fmla="*/ 437 h 550"/>
                  <a:gd name="T12" fmla="*/ 426 w 507"/>
                  <a:gd name="T13" fmla="*/ 368 h 550"/>
                  <a:gd name="T14" fmla="*/ 426 w 507"/>
                  <a:gd name="T15" fmla="*/ 262 h 550"/>
                  <a:gd name="T16" fmla="*/ 222 w 507"/>
                  <a:gd name="T17" fmla="*/ 164 h 550"/>
                  <a:gd name="T18" fmla="*/ 179 w 507"/>
                  <a:gd name="T19" fmla="*/ 388 h 550"/>
                  <a:gd name="T20" fmla="*/ 287 w 507"/>
                  <a:gd name="T21" fmla="*/ 462 h 550"/>
                  <a:gd name="T22" fmla="*/ 297 w 507"/>
                  <a:gd name="T23" fmla="*/ 465 h 550"/>
                  <a:gd name="T24" fmla="*/ 337 w 507"/>
                  <a:gd name="T25" fmla="*/ 507 h 550"/>
                  <a:gd name="T26" fmla="*/ 288 w 507"/>
                  <a:gd name="T27" fmla="*/ 549 h 550"/>
                  <a:gd name="T28" fmla="*/ 255 w 507"/>
                  <a:gd name="T29" fmla="*/ 537 h 550"/>
                  <a:gd name="T30" fmla="*/ 172 w 507"/>
                  <a:gd name="T31" fmla="*/ 470 h 550"/>
                  <a:gd name="T32" fmla="*/ 124 w 507"/>
                  <a:gd name="T33" fmla="*/ 434 h 550"/>
                  <a:gd name="T34" fmla="*/ 158 w 507"/>
                  <a:gd name="T35" fmla="*/ 61 h 550"/>
                  <a:gd name="T36" fmla="*/ 468 w 507"/>
                  <a:gd name="T37" fmla="*/ 141 h 550"/>
                  <a:gd name="T38" fmla="*/ 498 w 507"/>
                  <a:gd name="T39" fmla="*/ 278 h 5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07" h="550">
                    <a:moveTo>
                      <a:pt x="498" y="278"/>
                    </a:moveTo>
                    <a:cubicBezTo>
                      <a:pt x="497" y="298"/>
                      <a:pt x="494" y="321"/>
                      <a:pt x="495" y="343"/>
                    </a:cubicBezTo>
                    <a:cubicBezTo>
                      <a:pt x="495" y="365"/>
                      <a:pt x="498" y="387"/>
                      <a:pt x="501" y="408"/>
                    </a:cubicBezTo>
                    <a:cubicBezTo>
                      <a:pt x="502" y="424"/>
                      <a:pt x="507" y="441"/>
                      <a:pt x="492" y="451"/>
                    </a:cubicBezTo>
                    <a:cubicBezTo>
                      <a:pt x="475" y="463"/>
                      <a:pt x="456" y="475"/>
                      <a:pt x="435" y="466"/>
                    </a:cubicBezTo>
                    <a:cubicBezTo>
                      <a:pt x="426" y="463"/>
                      <a:pt x="417" y="447"/>
                      <a:pt x="417" y="437"/>
                    </a:cubicBezTo>
                    <a:cubicBezTo>
                      <a:pt x="417" y="414"/>
                      <a:pt x="425" y="391"/>
                      <a:pt x="426" y="368"/>
                    </a:cubicBezTo>
                    <a:cubicBezTo>
                      <a:pt x="428" y="333"/>
                      <a:pt x="431" y="297"/>
                      <a:pt x="426" y="262"/>
                    </a:cubicBezTo>
                    <a:cubicBezTo>
                      <a:pt x="413" y="171"/>
                      <a:pt x="306" y="122"/>
                      <a:pt x="222" y="164"/>
                    </a:cubicBezTo>
                    <a:cubicBezTo>
                      <a:pt x="137" y="207"/>
                      <a:pt x="112" y="321"/>
                      <a:pt x="179" y="388"/>
                    </a:cubicBezTo>
                    <a:cubicBezTo>
                      <a:pt x="209" y="419"/>
                      <a:pt x="251" y="438"/>
                      <a:pt x="287" y="462"/>
                    </a:cubicBezTo>
                    <a:cubicBezTo>
                      <a:pt x="290" y="463"/>
                      <a:pt x="294" y="464"/>
                      <a:pt x="297" y="465"/>
                    </a:cubicBezTo>
                    <a:cubicBezTo>
                      <a:pt x="315" y="474"/>
                      <a:pt x="335" y="483"/>
                      <a:pt x="337" y="507"/>
                    </a:cubicBezTo>
                    <a:cubicBezTo>
                      <a:pt x="338" y="522"/>
                      <a:pt x="312" y="546"/>
                      <a:pt x="288" y="549"/>
                    </a:cubicBezTo>
                    <a:cubicBezTo>
                      <a:pt x="278" y="550"/>
                      <a:pt x="261" y="545"/>
                      <a:pt x="255" y="537"/>
                    </a:cubicBezTo>
                    <a:cubicBezTo>
                      <a:pt x="234" y="506"/>
                      <a:pt x="201" y="490"/>
                      <a:pt x="172" y="470"/>
                    </a:cubicBezTo>
                    <a:cubicBezTo>
                      <a:pt x="156" y="458"/>
                      <a:pt x="140" y="446"/>
                      <a:pt x="124" y="434"/>
                    </a:cubicBezTo>
                    <a:cubicBezTo>
                      <a:pt x="0" y="346"/>
                      <a:pt x="14" y="141"/>
                      <a:pt x="158" y="61"/>
                    </a:cubicBezTo>
                    <a:cubicBezTo>
                      <a:pt x="267" y="0"/>
                      <a:pt x="401" y="35"/>
                      <a:pt x="468" y="141"/>
                    </a:cubicBezTo>
                    <a:cubicBezTo>
                      <a:pt x="494" y="182"/>
                      <a:pt x="496" y="229"/>
                      <a:pt x="498" y="278"/>
                    </a:cubicBezTo>
                    <a:close/>
                  </a:path>
                </a:pathLst>
              </a:custGeom>
              <a:solidFill>
                <a:srgbClr val="3AD1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1" name="Freeform 14"/>
              <p:cNvSpPr/>
              <p:nvPr/>
            </p:nvSpPr>
            <p:spPr bwMode="auto">
              <a:xfrm>
                <a:off x="6462089" y="4961040"/>
                <a:ext cx="598637" cy="603946"/>
              </a:xfrm>
              <a:custGeom>
                <a:avLst/>
                <a:gdLst>
                  <a:gd name="T0" fmla="*/ 120 w 240"/>
                  <a:gd name="T1" fmla="*/ 0 h 242"/>
                  <a:gd name="T2" fmla="*/ 0 w 240"/>
                  <a:gd name="T3" fmla="*/ 121 h 242"/>
                  <a:gd name="T4" fmla="*/ 121 w 240"/>
                  <a:gd name="T5" fmla="*/ 242 h 242"/>
                  <a:gd name="T6" fmla="*/ 240 w 240"/>
                  <a:gd name="T7" fmla="*/ 120 h 242"/>
                  <a:gd name="T8" fmla="*/ 120 w 240"/>
                  <a:gd name="T9" fmla="*/ 0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0" h="242">
                    <a:moveTo>
                      <a:pt x="120" y="0"/>
                    </a:moveTo>
                    <a:cubicBezTo>
                      <a:pt x="52" y="0"/>
                      <a:pt x="0" y="54"/>
                      <a:pt x="0" y="121"/>
                    </a:cubicBezTo>
                    <a:cubicBezTo>
                      <a:pt x="0" y="188"/>
                      <a:pt x="55" y="242"/>
                      <a:pt x="121" y="242"/>
                    </a:cubicBezTo>
                    <a:cubicBezTo>
                      <a:pt x="187" y="241"/>
                      <a:pt x="240" y="187"/>
                      <a:pt x="240" y="120"/>
                    </a:cubicBezTo>
                    <a:cubicBezTo>
                      <a:pt x="239" y="52"/>
                      <a:pt x="187" y="0"/>
                      <a:pt x="120" y="0"/>
                    </a:cubicBezTo>
                    <a:close/>
                  </a:path>
                </a:pathLst>
              </a:custGeom>
              <a:solidFill>
                <a:srgbClr val="3AD1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43" name="组合 42"/>
            <p:cNvGrpSpPr>
              <a:grpSpLocks noChangeAspect="1"/>
            </p:cNvGrpSpPr>
            <p:nvPr/>
          </p:nvGrpSpPr>
          <p:grpSpPr>
            <a:xfrm>
              <a:off x="6629337" y="5111521"/>
              <a:ext cx="238245" cy="232542"/>
              <a:chOff x="3530192" y="2543266"/>
              <a:chExt cx="596901" cy="582613"/>
            </a:xfrm>
            <a:solidFill>
              <a:schemeClr val="bg1"/>
            </a:solidFill>
          </p:grpSpPr>
          <p:sp>
            <p:nvSpPr>
              <p:cNvPr id="44" name="Freeform 36"/>
              <p:cNvSpPr>
                <a:spLocks noEditPoints="1"/>
              </p:cNvSpPr>
              <p:nvPr/>
            </p:nvSpPr>
            <p:spPr bwMode="auto">
              <a:xfrm>
                <a:off x="3646080" y="2543266"/>
                <a:ext cx="481013" cy="582613"/>
              </a:xfrm>
              <a:custGeom>
                <a:avLst/>
                <a:gdLst>
                  <a:gd name="T0" fmla="*/ 100 w 128"/>
                  <a:gd name="T1" fmla="*/ 113 h 155"/>
                  <a:gd name="T2" fmla="*/ 100 w 128"/>
                  <a:gd name="T3" fmla="*/ 105 h 155"/>
                  <a:gd name="T4" fmla="*/ 62 w 128"/>
                  <a:gd name="T5" fmla="*/ 109 h 155"/>
                  <a:gd name="T6" fmla="*/ 127 w 128"/>
                  <a:gd name="T7" fmla="*/ 51 h 155"/>
                  <a:gd name="T8" fmla="*/ 74 w 128"/>
                  <a:gd name="T9" fmla="*/ 0 h 155"/>
                  <a:gd name="T10" fmla="*/ 0 w 128"/>
                  <a:gd name="T11" fmla="*/ 22 h 155"/>
                  <a:gd name="T12" fmla="*/ 3 w 128"/>
                  <a:gd name="T13" fmla="*/ 70 h 155"/>
                  <a:gd name="T14" fmla="*/ 4 w 128"/>
                  <a:gd name="T15" fmla="*/ 69 h 155"/>
                  <a:gd name="T16" fmla="*/ 10 w 128"/>
                  <a:gd name="T17" fmla="*/ 22 h 155"/>
                  <a:gd name="T18" fmla="*/ 68 w 128"/>
                  <a:gd name="T19" fmla="*/ 10 h 155"/>
                  <a:gd name="T20" fmla="*/ 90 w 128"/>
                  <a:gd name="T21" fmla="*/ 59 h 155"/>
                  <a:gd name="T22" fmla="*/ 118 w 128"/>
                  <a:gd name="T23" fmla="*/ 134 h 155"/>
                  <a:gd name="T24" fmla="*/ 45 w 128"/>
                  <a:gd name="T25" fmla="*/ 145 h 155"/>
                  <a:gd name="T26" fmla="*/ 44 w 128"/>
                  <a:gd name="T27" fmla="*/ 155 h 155"/>
                  <a:gd name="T28" fmla="*/ 92 w 128"/>
                  <a:gd name="T29" fmla="*/ 155 h 155"/>
                  <a:gd name="T30" fmla="*/ 128 w 128"/>
                  <a:gd name="T31" fmla="*/ 134 h 155"/>
                  <a:gd name="T32" fmla="*/ 127 w 128"/>
                  <a:gd name="T33" fmla="*/ 51 h 155"/>
                  <a:gd name="T34" fmla="*/ 78 w 128"/>
                  <a:gd name="T35" fmla="*/ 38 h 155"/>
                  <a:gd name="T36" fmla="*/ 112 w 128"/>
                  <a:gd name="T37" fmla="*/ 50 h 155"/>
                  <a:gd name="T38" fmla="*/ 55 w 128"/>
                  <a:gd name="T39" fmla="*/ 54 h 155"/>
                  <a:gd name="T40" fmla="*/ 28 w 128"/>
                  <a:gd name="T41" fmla="*/ 50 h 155"/>
                  <a:gd name="T42" fmla="*/ 28 w 128"/>
                  <a:gd name="T43" fmla="*/ 58 h 155"/>
                  <a:gd name="T44" fmla="*/ 55 w 128"/>
                  <a:gd name="T45" fmla="*/ 54 h 155"/>
                  <a:gd name="T46" fmla="*/ 51 w 128"/>
                  <a:gd name="T47" fmla="*/ 42 h 155"/>
                  <a:gd name="T48" fmla="*/ 51 w 128"/>
                  <a:gd name="T49" fmla="*/ 34 h 155"/>
                  <a:gd name="T50" fmla="*/ 24 w 128"/>
                  <a:gd name="T51" fmla="*/ 38 h 155"/>
                  <a:gd name="T52" fmla="*/ 100 w 128"/>
                  <a:gd name="T53" fmla="*/ 121 h 155"/>
                  <a:gd name="T54" fmla="*/ 62 w 128"/>
                  <a:gd name="T55" fmla="*/ 125 h 155"/>
                  <a:gd name="T56" fmla="*/ 100 w 128"/>
                  <a:gd name="T57" fmla="*/ 129 h 155"/>
                  <a:gd name="T58" fmla="*/ 100 w 128"/>
                  <a:gd name="T59" fmla="*/ 121 h 155"/>
                  <a:gd name="T60" fmla="*/ 100 w 128"/>
                  <a:gd name="T61" fmla="*/ 96 h 155"/>
                  <a:gd name="T62" fmla="*/ 100 w 128"/>
                  <a:gd name="T63" fmla="*/ 88 h 155"/>
                  <a:gd name="T64" fmla="*/ 62 w 128"/>
                  <a:gd name="T65" fmla="*/ 92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8" h="155">
                    <a:moveTo>
                      <a:pt x="66" y="113"/>
                    </a:moveTo>
                    <a:cubicBezTo>
                      <a:pt x="100" y="113"/>
                      <a:pt x="100" y="113"/>
                      <a:pt x="100" y="113"/>
                    </a:cubicBezTo>
                    <a:cubicBezTo>
                      <a:pt x="102" y="113"/>
                      <a:pt x="104" y="111"/>
                      <a:pt x="104" y="109"/>
                    </a:cubicBezTo>
                    <a:cubicBezTo>
                      <a:pt x="104" y="107"/>
                      <a:pt x="102" y="105"/>
                      <a:pt x="100" y="105"/>
                    </a:cubicBezTo>
                    <a:cubicBezTo>
                      <a:pt x="66" y="105"/>
                      <a:pt x="66" y="105"/>
                      <a:pt x="66" y="105"/>
                    </a:cubicBezTo>
                    <a:cubicBezTo>
                      <a:pt x="63" y="105"/>
                      <a:pt x="62" y="107"/>
                      <a:pt x="62" y="109"/>
                    </a:cubicBezTo>
                    <a:cubicBezTo>
                      <a:pt x="62" y="111"/>
                      <a:pt x="63" y="113"/>
                      <a:pt x="66" y="113"/>
                    </a:cubicBezTo>
                    <a:close/>
                    <a:moveTo>
                      <a:pt x="127" y="51"/>
                    </a:moveTo>
                    <a:cubicBezTo>
                      <a:pt x="78" y="2"/>
                      <a:pt x="78" y="2"/>
                      <a:pt x="78" y="2"/>
                    </a:cubicBezTo>
                    <a:cubicBezTo>
                      <a:pt x="77" y="1"/>
                      <a:pt x="76" y="0"/>
                      <a:pt x="74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9" y="0"/>
                      <a:pt x="0" y="10"/>
                      <a:pt x="0" y="22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3" y="70"/>
                      <a:pt x="3" y="70"/>
                      <a:pt x="3" y="70"/>
                    </a:cubicBezTo>
                    <a:cubicBezTo>
                      <a:pt x="4" y="70"/>
                      <a:pt x="4" y="70"/>
                      <a:pt x="4" y="70"/>
                    </a:cubicBezTo>
                    <a:cubicBezTo>
                      <a:pt x="4" y="69"/>
                      <a:pt x="4" y="69"/>
                      <a:pt x="4" y="69"/>
                    </a:cubicBezTo>
                    <a:cubicBezTo>
                      <a:pt x="6" y="68"/>
                      <a:pt x="8" y="67"/>
                      <a:pt x="10" y="67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15"/>
                      <a:pt x="15" y="10"/>
                      <a:pt x="21" y="10"/>
                    </a:cubicBezTo>
                    <a:cubicBezTo>
                      <a:pt x="68" y="10"/>
                      <a:pt x="68" y="10"/>
                      <a:pt x="68" y="10"/>
                    </a:cubicBezTo>
                    <a:cubicBezTo>
                      <a:pt x="68" y="38"/>
                      <a:pt x="68" y="38"/>
                      <a:pt x="68" y="38"/>
                    </a:cubicBezTo>
                    <a:cubicBezTo>
                      <a:pt x="68" y="50"/>
                      <a:pt x="78" y="59"/>
                      <a:pt x="90" y="59"/>
                    </a:cubicBezTo>
                    <a:cubicBezTo>
                      <a:pt x="118" y="59"/>
                      <a:pt x="118" y="59"/>
                      <a:pt x="118" y="59"/>
                    </a:cubicBezTo>
                    <a:cubicBezTo>
                      <a:pt x="118" y="134"/>
                      <a:pt x="118" y="134"/>
                      <a:pt x="118" y="134"/>
                    </a:cubicBezTo>
                    <a:cubicBezTo>
                      <a:pt x="118" y="140"/>
                      <a:pt x="113" y="145"/>
                      <a:pt x="107" y="145"/>
                    </a:cubicBezTo>
                    <a:cubicBezTo>
                      <a:pt x="45" y="145"/>
                      <a:pt x="45" y="145"/>
                      <a:pt x="45" y="145"/>
                    </a:cubicBezTo>
                    <a:cubicBezTo>
                      <a:pt x="45" y="151"/>
                      <a:pt x="45" y="151"/>
                      <a:pt x="45" y="151"/>
                    </a:cubicBezTo>
                    <a:cubicBezTo>
                      <a:pt x="45" y="153"/>
                      <a:pt x="44" y="154"/>
                      <a:pt x="44" y="155"/>
                    </a:cubicBezTo>
                    <a:cubicBezTo>
                      <a:pt x="64" y="155"/>
                      <a:pt x="92" y="155"/>
                      <a:pt x="92" y="155"/>
                    </a:cubicBezTo>
                    <a:cubicBezTo>
                      <a:pt x="92" y="155"/>
                      <a:pt x="92" y="155"/>
                      <a:pt x="92" y="155"/>
                    </a:cubicBezTo>
                    <a:cubicBezTo>
                      <a:pt x="107" y="155"/>
                      <a:pt x="107" y="155"/>
                      <a:pt x="107" y="155"/>
                    </a:cubicBezTo>
                    <a:cubicBezTo>
                      <a:pt x="118" y="155"/>
                      <a:pt x="128" y="145"/>
                      <a:pt x="128" y="134"/>
                    </a:cubicBezTo>
                    <a:cubicBezTo>
                      <a:pt x="128" y="54"/>
                      <a:pt x="128" y="54"/>
                      <a:pt x="128" y="54"/>
                    </a:cubicBezTo>
                    <a:cubicBezTo>
                      <a:pt x="128" y="53"/>
                      <a:pt x="128" y="51"/>
                      <a:pt x="127" y="51"/>
                    </a:cubicBezTo>
                    <a:close/>
                    <a:moveTo>
                      <a:pt x="90" y="50"/>
                    </a:moveTo>
                    <a:cubicBezTo>
                      <a:pt x="83" y="50"/>
                      <a:pt x="78" y="44"/>
                      <a:pt x="78" y="38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112" y="50"/>
                      <a:pt x="112" y="50"/>
                      <a:pt x="112" y="50"/>
                    </a:cubicBezTo>
                    <a:lnTo>
                      <a:pt x="90" y="50"/>
                    </a:lnTo>
                    <a:close/>
                    <a:moveTo>
                      <a:pt x="55" y="54"/>
                    </a:moveTo>
                    <a:cubicBezTo>
                      <a:pt x="55" y="52"/>
                      <a:pt x="54" y="50"/>
                      <a:pt x="51" y="50"/>
                    </a:cubicBezTo>
                    <a:cubicBezTo>
                      <a:pt x="28" y="50"/>
                      <a:pt x="28" y="50"/>
                      <a:pt x="28" y="50"/>
                    </a:cubicBezTo>
                    <a:cubicBezTo>
                      <a:pt x="26" y="50"/>
                      <a:pt x="24" y="52"/>
                      <a:pt x="24" y="54"/>
                    </a:cubicBezTo>
                    <a:cubicBezTo>
                      <a:pt x="24" y="56"/>
                      <a:pt x="26" y="58"/>
                      <a:pt x="28" y="58"/>
                    </a:cubicBezTo>
                    <a:cubicBezTo>
                      <a:pt x="51" y="58"/>
                      <a:pt x="51" y="58"/>
                      <a:pt x="51" y="58"/>
                    </a:cubicBezTo>
                    <a:cubicBezTo>
                      <a:pt x="54" y="58"/>
                      <a:pt x="55" y="56"/>
                      <a:pt x="55" y="54"/>
                    </a:cubicBezTo>
                    <a:close/>
                    <a:moveTo>
                      <a:pt x="28" y="42"/>
                    </a:moveTo>
                    <a:cubicBezTo>
                      <a:pt x="51" y="42"/>
                      <a:pt x="51" y="42"/>
                      <a:pt x="51" y="42"/>
                    </a:cubicBezTo>
                    <a:cubicBezTo>
                      <a:pt x="54" y="42"/>
                      <a:pt x="55" y="40"/>
                      <a:pt x="55" y="38"/>
                    </a:cubicBezTo>
                    <a:cubicBezTo>
                      <a:pt x="55" y="36"/>
                      <a:pt x="54" y="34"/>
                      <a:pt x="51" y="34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6" y="34"/>
                      <a:pt x="24" y="36"/>
                      <a:pt x="24" y="38"/>
                    </a:cubicBezTo>
                    <a:cubicBezTo>
                      <a:pt x="24" y="40"/>
                      <a:pt x="26" y="42"/>
                      <a:pt x="28" y="42"/>
                    </a:cubicBezTo>
                    <a:close/>
                    <a:moveTo>
                      <a:pt x="100" y="121"/>
                    </a:moveTo>
                    <a:cubicBezTo>
                      <a:pt x="66" y="121"/>
                      <a:pt x="66" y="121"/>
                      <a:pt x="66" y="121"/>
                    </a:cubicBezTo>
                    <a:cubicBezTo>
                      <a:pt x="64" y="121"/>
                      <a:pt x="62" y="123"/>
                      <a:pt x="62" y="125"/>
                    </a:cubicBezTo>
                    <a:cubicBezTo>
                      <a:pt x="62" y="127"/>
                      <a:pt x="64" y="129"/>
                      <a:pt x="66" y="129"/>
                    </a:cubicBezTo>
                    <a:cubicBezTo>
                      <a:pt x="100" y="129"/>
                      <a:pt x="100" y="129"/>
                      <a:pt x="100" y="129"/>
                    </a:cubicBezTo>
                    <a:cubicBezTo>
                      <a:pt x="102" y="129"/>
                      <a:pt x="104" y="127"/>
                      <a:pt x="104" y="125"/>
                    </a:cubicBezTo>
                    <a:cubicBezTo>
                      <a:pt x="104" y="123"/>
                      <a:pt x="102" y="121"/>
                      <a:pt x="100" y="121"/>
                    </a:cubicBezTo>
                    <a:close/>
                    <a:moveTo>
                      <a:pt x="66" y="96"/>
                    </a:moveTo>
                    <a:cubicBezTo>
                      <a:pt x="100" y="96"/>
                      <a:pt x="100" y="96"/>
                      <a:pt x="100" y="96"/>
                    </a:cubicBezTo>
                    <a:cubicBezTo>
                      <a:pt x="102" y="96"/>
                      <a:pt x="104" y="95"/>
                      <a:pt x="104" y="92"/>
                    </a:cubicBezTo>
                    <a:cubicBezTo>
                      <a:pt x="104" y="90"/>
                      <a:pt x="102" y="88"/>
                      <a:pt x="100" y="88"/>
                    </a:cubicBezTo>
                    <a:cubicBezTo>
                      <a:pt x="66" y="88"/>
                      <a:pt x="66" y="88"/>
                      <a:pt x="66" y="88"/>
                    </a:cubicBezTo>
                    <a:cubicBezTo>
                      <a:pt x="63" y="88"/>
                      <a:pt x="62" y="90"/>
                      <a:pt x="62" y="92"/>
                    </a:cubicBezTo>
                    <a:cubicBezTo>
                      <a:pt x="62" y="95"/>
                      <a:pt x="63" y="96"/>
                      <a:pt x="6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37"/>
              <p:cNvSpPr/>
              <p:nvPr/>
            </p:nvSpPr>
            <p:spPr bwMode="auto">
              <a:xfrm>
                <a:off x="3530192" y="2821078"/>
                <a:ext cx="323850" cy="304800"/>
              </a:xfrm>
              <a:custGeom>
                <a:avLst/>
                <a:gdLst>
                  <a:gd name="T0" fmla="*/ 0 w 86"/>
                  <a:gd name="T1" fmla="*/ 41 h 81"/>
                  <a:gd name="T2" fmla="*/ 4 w 86"/>
                  <a:gd name="T3" fmla="*/ 45 h 81"/>
                  <a:gd name="T4" fmla="*/ 18 w 86"/>
                  <a:gd name="T5" fmla="*/ 45 h 81"/>
                  <a:gd name="T6" fmla="*/ 18 w 86"/>
                  <a:gd name="T7" fmla="*/ 77 h 81"/>
                  <a:gd name="T8" fmla="*/ 22 w 86"/>
                  <a:gd name="T9" fmla="*/ 81 h 81"/>
                  <a:gd name="T10" fmla="*/ 64 w 86"/>
                  <a:gd name="T11" fmla="*/ 81 h 81"/>
                  <a:gd name="T12" fmla="*/ 68 w 86"/>
                  <a:gd name="T13" fmla="*/ 77 h 81"/>
                  <a:gd name="T14" fmla="*/ 68 w 86"/>
                  <a:gd name="T15" fmla="*/ 45 h 81"/>
                  <a:gd name="T16" fmla="*/ 82 w 86"/>
                  <a:gd name="T17" fmla="*/ 45 h 81"/>
                  <a:gd name="T18" fmla="*/ 86 w 86"/>
                  <a:gd name="T19" fmla="*/ 41 h 81"/>
                  <a:gd name="T20" fmla="*/ 85 w 86"/>
                  <a:gd name="T21" fmla="*/ 38 h 81"/>
                  <a:gd name="T22" fmla="*/ 85 w 86"/>
                  <a:gd name="T23" fmla="*/ 38 h 81"/>
                  <a:gd name="T24" fmla="*/ 46 w 86"/>
                  <a:gd name="T25" fmla="*/ 1 h 81"/>
                  <a:gd name="T26" fmla="*/ 43 w 86"/>
                  <a:gd name="T27" fmla="*/ 0 h 81"/>
                  <a:gd name="T28" fmla="*/ 40 w 86"/>
                  <a:gd name="T29" fmla="*/ 1 h 81"/>
                  <a:gd name="T30" fmla="*/ 40 w 86"/>
                  <a:gd name="T31" fmla="*/ 1 h 81"/>
                  <a:gd name="T32" fmla="*/ 1 w 86"/>
                  <a:gd name="T33" fmla="*/ 38 h 81"/>
                  <a:gd name="T34" fmla="*/ 1 w 86"/>
                  <a:gd name="T35" fmla="*/ 38 h 81"/>
                  <a:gd name="T36" fmla="*/ 1 w 86"/>
                  <a:gd name="T37" fmla="*/ 38 h 81"/>
                  <a:gd name="T38" fmla="*/ 1 w 86"/>
                  <a:gd name="T39" fmla="*/ 39 h 81"/>
                  <a:gd name="T40" fmla="*/ 0 w 86"/>
                  <a:gd name="T41" fmla="*/ 4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6" h="81">
                    <a:moveTo>
                      <a:pt x="0" y="41"/>
                    </a:moveTo>
                    <a:cubicBezTo>
                      <a:pt x="0" y="43"/>
                      <a:pt x="2" y="45"/>
                      <a:pt x="4" y="45"/>
                    </a:cubicBezTo>
                    <a:cubicBezTo>
                      <a:pt x="18" y="45"/>
                      <a:pt x="18" y="45"/>
                      <a:pt x="18" y="45"/>
                    </a:cubicBezTo>
                    <a:cubicBezTo>
                      <a:pt x="18" y="77"/>
                      <a:pt x="18" y="77"/>
                      <a:pt x="18" y="77"/>
                    </a:cubicBezTo>
                    <a:cubicBezTo>
                      <a:pt x="18" y="79"/>
                      <a:pt x="20" y="81"/>
                      <a:pt x="22" y="81"/>
                    </a:cubicBezTo>
                    <a:cubicBezTo>
                      <a:pt x="64" y="81"/>
                      <a:pt x="64" y="81"/>
                      <a:pt x="64" y="81"/>
                    </a:cubicBezTo>
                    <a:cubicBezTo>
                      <a:pt x="66" y="81"/>
                      <a:pt x="68" y="79"/>
                      <a:pt x="68" y="77"/>
                    </a:cubicBezTo>
                    <a:cubicBezTo>
                      <a:pt x="68" y="45"/>
                      <a:pt x="68" y="45"/>
                      <a:pt x="68" y="45"/>
                    </a:cubicBezTo>
                    <a:cubicBezTo>
                      <a:pt x="82" y="45"/>
                      <a:pt x="82" y="45"/>
                      <a:pt x="82" y="45"/>
                    </a:cubicBezTo>
                    <a:cubicBezTo>
                      <a:pt x="84" y="45"/>
                      <a:pt x="86" y="43"/>
                      <a:pt x="86" y="41"/>
                    </a:cubicBezTo>
                    <a:cubicBezTo>
                      <a:pt x="86" y="40"/>
                      <a:pt x="86" y="39"/>
                      <a:pt x="85" y="38"/>
                    </a:cubicBezTo>
                    <a:cubicBezTo>
                      <a:pt x="85" y="38"/>
                      <a:pt x="85" y="38"/>
                      <a:pt x="85" y="38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6" y="1"/>
                      <a:pt x="44" y="0"/>
                      <a:pt x="43" y="0"/>
                    </a:cubicBezTo>
                    <a:cubicBezTo>
                      <a:pt x="42" y="0"/>
                      <a:pt x="41" y="1"/>
                      <a:pt x="40" y="1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0" y="39"/>
                      <a:pt x="0" y="40"/>
                      <a:pt x="0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4352926" y="3506261"/>
            <a:ext cx="1364519" cy="1205236"/>
            <a:chOff x="4352926" y="3506261"/>
            <a:chExt cx="1364519" cy="1205236"/>
          </a:xfrm>
        </p:grpSpPr>
        <p:grpSp>
          <p:nvGrpSpPr>
            <p:cNvPr id="23" name="组合 22"/>
            <p:cNvGrpSpPr/>
            <p:nvPr/>
          </p:nvGrpSpPr>
          <p:grpSpPr>
            <a:xfrm>
              <a:off x="4352926" y="3506261"/>
              <a:ext cx="1364519" cy="1205236"/>
              <a:chOff x="4352926" y="3506261"/>
              <a:chExt cx="1364519" cy="1205236"/>
            </a:xfrm>
          </p:grpSpPr>
          <p:sp>
            <p:nvSpPr>
              <p:cNvPr id="12" name="Freeform 5"/>
              <p:cNvSpPr/>
              <p:nvPr/>
            </p:nvSpPr>
            <p:spPr bwMode="auto">
              <a:xfrm>
                <a:off x="4352926" y="3506261"/>
                <a:ext cx="1364519" cy="1205236"/>
              </a:xfrm>
              <a:custGeom>
                <a:avLst/>
                <a:gdLst>
                  <a:gd name="T0" fmla="*/ 485 w 546"/>
                  <a:gd name="T1" fmla="*/ 92 h 483"/>
                  <a:gd name="T2" fmla="*/ 503 w 546"/>
                  <a:gd name="T3" fmla="*/ 124 h 483"/>
                  <a:gd name="T4" fmla="*/ 519 w 546"/>
                  <a:gd name="T5" fmla="*/ 161 h 483"/>
                  <a:gd name="T6" fmla="*/ 528 w 546"/>
                  <a:gd name="T7" fmla="*/ 191 h 483"/>
                  <a:gd name="T8" fmla="*/ 438 w 546"/>
                  <a:gd name="T9" fmla="*/ 421 h 483"/>
                  <a:gd name="T10" fmla="*/ 195 w 546"/>
                  <a:gd name="T11" fmla="*/ 440 h 483"/>
                  <a:gd name="T12" fmla="*/ 126 w 546"/>
                  <a:gd name="T13" fmla="*/ 378 h 483"/>
                  <a:gd name="T14" fmla="*/ 72 w 546"/>
                  <a:gd name="T15" fmla="*/ 301 h 483"/>
                  <a:gd name="T16" fmla="*/ 26 w 546"/>
                  <a:gd name="T17" fmla="*/ 247 h 483"/>
                  <a:gd name="T18" fmla="*/ 43 w 546"/>
                  <a:gd name="T19" fmla="*/ 161 h 483"/>
                  <a:gd name="T20" fmla="*/ 76 w 546"/>
                  <a:gd name="T21" fmla="*/ 169 h 483"/>
                  <a:gd name="T22" fmla="*/ 96 w 546"/>
                  <a:gd name="T23" fmla="*/ 200 h 483"/>
                  <a:gd name="T24" fmla="*/ 168 w 546"/>
                  <a:gd name="T25" fmla="*/ 315 h 483"/>
                  <a:gd name="T26" fmla="*/ 331 w 546"/>
                  <a:gd name="T27" fmla="*/ 348 h 483"/>
                  <a:gd name="T28" fmla="*/ 411 w 546"/>
                  <a:gd name="T29" fmla="*/ 191 h 483"/>
                  <a:gd name="T30" fmla="*/ 284 w 546"/>
                  <a:gd name="T31" fmla="*/ 79 h 483"/>
                  <a:gd name="T32" fmla="*/ 157 w 546"/>
                  <a:gd name="T33" fmla="*/ 89 h 483"/>
                  <a:gd name="T34" fmla="*/ 100 w 546"/>
                  <a:gd name="T35" fmla="*/ 77 h 483"/>
                  <a:gd name="T36" fmla="*/ 114 w 546"/>
                  <a:gd name="T37" fmla="*/ 14 h 483"/>
                  <a:gd name="T38" fmla="*/ 147 w 546"/>
                  <a:gd name="T39" fmla="*/ 3 h 483"/>
                  <a:gd name="T40" fmla="*/ 264 w 546"/>
                  <a:gd name="T41" fmla="*/ 7 h 483"/>
                  <a:gd name="T42" fmla="*/ 344 w 546"/>
                  <a:gd name="T43" fmla="*/ 9 h 483"/>
                  <a:gd name="T44" fmla="*/ 406 w 546"/>
                  <a:gd name="T45" fmla="*/ 26 h 483"/>
                  <a:gd name="T46" fmla="*/ 458 w 546"/>
                  <a:gd name="T47" fmla="*/ 62 h 483"/>
                  <a:gd name="T48" fmla="*/ 470 w 546"/>
                  <a:gd name="T49" fmla="*/ 74 h 483"/>
                  <a:gd name="T50" fmla="*/ 485 w 546"/>
                  <a:gd name="T51" fmla="*/ 92 h 4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46" h="483">
                    <a:moveTo>
                      <a:pt x="485" y="92"/>
                    </a:moveTo>
                    <a:cubicBezTo>
                      <a:pt x="492" y="102"/>
                      <a:pt x="498" y="113"/>
                      <a:pt x="503" y="124"/>
                    </a:cubicBezTo>
                    <a:cubicBezTo>
                      <a:pt x="508" y="136"/>
                      <a:pt x="514" y="148"/>
                      <a:pt x="519" y="161"/>
                    </a:cubicBezTo>
                    <a:cubicBezTo>
                      <a:pt x="523" y="170"/>
                      <a:pt x="526" y="181"/>
                      <a:pt x="528" y="191"/>
                    </a:cubicBezTo>
                    <a:cubicBezTo>
                      <a:pt x="546" y="285"/>
                      <a:pt x="515" y="364"/>
                      <a:pt x="438" y="421"/>
                    </a:cubicBezTo>
                    <a:cubicBezTo>
                      <a:pt x="362" y="476"/>
                      <a:pt x="278" y="483"/>
                      <a:pt x="195" y="440"/>
                    </a:cubicBezTo>
                    <a:cubicBezTo>
                      <a:pt x="168" y="426"/>
                      <a:pt x="146" y="401"/>
                      <a:pt x="126" y="378"/>
                    </a:cubicBezTo>
                    <a:cubicBezTo>
                      <a:pt x="105" y="354"/>
                      <a:pt x="90" y="326"/>
                      <a:pt x="72" y="301"/>
                    </a:cubicBezTo>
                    <a:cubicBezTo>
                      <a:pt x="58" y="282"/>
                      <a:pt x="42" y="264"/>
                      <a:pt x="26" y="247"/>
                    </a:cubicBezTo>
                    <a:cubicBezTo>
                      <a:pt x="0" y="222"/>
                      <a:pt x="9" y="171"/>
                      <a:pt x="43" y="161"/>
                    </a:cubicBezTo>
                    <a:cubicBezTo>
                      <a:pt x="53" y="158"/>
                      <a:pt x="67" y="163"/>
                      <a:pt x="76" y="169"/>
                    </a:cubicBezTo>
                    <a:cubicBezTo>
                      <a:pt x="85" y="177"/>
                      <a:pt x="90" y="190"/>
                      <a:pt x="96" y="200"/>
                    </a:cubicBezTo>
                    <a:cubicBezTo>
                      <a:pt x="120" y="239"/>
                      <a:pt x="141" y="279"/>
                      <a:pt x="168" y="315"/>
                    </a:cubicBezTo>
                    <a:cubicBezTo>
                      <a:pt x="207" y="365"/>
                      <a:pt x="273" y="376"/>
                      <a:pt x="331" y="348"/>
                    </a:cubicBezTo>
                    <a:cubicBezTo>
                      <a:pt x="391" y="319"/>
                      <a:pt x="424" y="254"/>
                      <a:pt x="411" y="191"/>
                    </a:cubicBezTo>
                    <a:cubicBezTo>
                      <a:pt x="397" y="125"/>
                      <a:pt x="347" y="79"/>
                      <a:pt x="284" y="79"/>
                    </a:cubicBezTo>
                    <a:cubicBezTo>
                      <a:pt x="241" y="79"/>
                      <a:pt x="199" y="85"/>
                      <a:pt x="157" y="89"/>
                    </a:cubicBezTo>
                    <a:cubicBezTo>
                      <a:pt x="137" y="91"/>
                      <a:pt x="115" y="97"/>
                      <a:pt x="100" y="77"/>
                    </a:cubicBezTo>
                    <a:cubicBezTo>
                      <a:pt x="91" y="65"/>
                      <a:pt x="97" y="30"/>
                      <a:pt x="114" y="14"/>
                    </a:cubicBezTo>
                    <a:cubicBezTo>
                      <a:pt x="122" y="7"/>
                      <a:pt x="138" y="0"/>
                      <a:pt x="147" y="3"/>
                    </a:cubicBezTo>
                    <a:cubicBezTo>
                      <a:pt x="186" y="15"/>
                      <a:pt x="225" y="7"/>
                      <a:pt x="264" y="7"/>
                    </a:cubicBezTo>
                    <a:cubicBezTo>
                      <a:pt x="291" y="8"/>
                      <a:pt x="318" y="7"/>
                      <a:pt x="344" y="9"/>
                    </a:cubicBezTo>
                    <a:cubicBezTo>
                      <a:pt x="366" y="11"/>
                      <a:pt x="387" y="17"/>
                      <a:pt x="406" y="26"/>
                    </a:cubicBezTo>
                    <a:cubicBezTo>
                      <a:pt x="425" y="35"/>
                      <a:pt x="443" y="48"/>
                      <a:pt x="458" y="62"/>
                    </a:cubicBezTo>
                    <a:cubicBezTo>
                      <a:pt x="462" y="66"/>
                      <a:pt x="466" y="70"/>
                      <a:pt x="470" y="74"/>
                    </a:cubicBezTo>
                    <a:cubicBezTo>
                      <a:pt x="475" y="80"/>
                      <a:pt x="480" y="86"/>
                      <a:pt x="485" y="92"/>
                    </a:cubicBezTo>
                    <a:close/>
                  </a:path>
                </a:pathLst>
              </a:custGeom>
              <a:solidFill>
                <a:srgbClr val="3AD1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3" name="Freeform 6"/>
              <p:cNvSpPr/>
              <p:nvPr/>
            </p:nvSpPr>
            <p:spPr bwMode="auto">
              <a:xfrm>
                <a:off x="4700692" y="3730584"/>
                <a:ext cx="614565" cy="615892"/>
              </a:xfrm>
              <a:custGeom>
                <a:avLst/>
                <a:gdLst>
                  <a:gd name="T0" fmla="*/ 121 w 246"/>
                  <a:gd name="T1" fmla="*/ 245 h 247"/>
                  <a:gd name="T2" fmla="*/ 1 w 246"/>
                  <a:gd name="T3" fmla="*/ 122 h 247"/>
                  <a:gd name="T4" fmla="*/ 126 w 246"/>
                  <a:gd name="T5" fmla="*/ 2 h 247"/>
                  <a:gd name="T6" fmla="*/ 245 w 246"/>
                  <a:gd name="T7" fmla="*/ 128 h 247"/>
                  <a:gd name="T8" fmla="*/ 121 w 246"/>
                  <a:gd name="T9" fmla="*/ 245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247">
                    <a:moveTo>
                      <a:pt x="121" y="245"/>
                    </a:moveTo>
                    <a:cubicBezTo>
                      <a:pt x="52" y="244"/>
                      <a:pt x="0" y="190"/>
                      <a:pt x="1" y="122"/>
                    </a:cubicBezTo>
                    <a:cubicBezTo>
                      <a:pt x="3" y="55"/>
                      <a:pt x="59" y="0"/>
                      <a:pt x="126" y="2"/>
                    </a:cubicBezTo>
                    <a:cubicBezTo>
                      <a:pt x="194" y="3"/>
                      <a:pt x="246" y="59"/>
                      <a:pt x="245" y="128"/>
                    </a:cubicBezTo>
                    <a:cubicBezTo>
                      <a:pt x="243" y="195"/>
                      <a:pt x="188" y="247"/>
                      <a:pt x="121" y="245"/>
                    </a:cubicBezTo>
                    <a:close/>
                  </a:path>
                </a:pathLst>
              </a:custGeom>
              <a:solidFill>
                <a:srgbClr val="3AD1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46" name="组合 45"/>
            <p:cNvGrpSpPr>
              <a:grpSpLocks noChangeAspect="1"/>
            </p:cNvGrpSpPr>
            <p:nvPr/>
          </p:nvGrpSpPr>
          <p:grpSpPr>
            <a:xfrm>
              <a:off x="4889642" y="3904746"/>
              <a:ext cx="236663" cy="232543"/>
              <a:chOff x="3488917" y="4964203"/>
              <a:chExt cx="638175" cy="627063"/>
            </a:xfrm>
            <a:solidFill>
              <a:schemeClr val="bg1"/>
            </a:solidFill>
          </p:grpSpPr>
          <p:sp>
            <p:nvSpPr>
              <p:cNvPr id="47" name="Freeform 66"/>
              <p:cNvSpPr/>
              <p:nvPr/>
            </p:nvSpPr>
            <p:spPr bwMode="auto">
              <a:xfrm>
                <a:off x="3544480" y="5327741"/>
                <a:ext cx="249238" cy="249238"/>
              </a:xfrm>
              <a:custGeom>
                <a:avLst/>
                <a:gdLst>
                  <a:gd name="T0" fmla="*/ 83 w 157"/>
                  <a:gd name="T1" fmla="*/ 50 h 157"/>
                  <a:gd name="T2" fmla="*/ 55 w 157"/>
                  <a:gd name="T3" fmla="*/ 55 h 157"/>
                  <a:gd name="T4" fmla="*/ 0 w 157"/>
                  <a:gd name="T5" fmla="*/ 135 h 157"/>
                  <a:gd name="T6" fmla="*/ 22 w 157"/>
                  <a:gd name="T7" fmla="*/ 157 h 157"/>
                  <a:gd name="T8" fmla="*/ 102 w 157"/>
                  <a:gd name="T9" fmla="*/ 102 h 157"/>
                  <a:gd name="T10" fmla="*/ 107 w 157"/>
                  <a:gd name="T11" fmla="*/ 74 h 157"/>
                  <a:gd name="T12" fmla="*/ 157 w 157"/>
                  <a:gd name="T13" fmla="*/ 24 h 157"/>
                  <a:gd name="T14" fmla="*/ 133 w 157"/>
                  <a:gd name="T15" fmla="*/ 0 h 157"/>
                  <a:gd name="T16" fmla="*/ 83 w 157"/>
                  <a:gd name="T17" fmla="*/ 5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7" h="157">
                    <a:moveTo>
                      <a:pt x="83" y="50"/>
                    </a:moveTo>
                    <a:lnTo>
                      <a:pt x="55" y="55"/>
                    </a:lnTo>
                    <a:lnTo>
                      <a:pt x="0" y="135"/>
                    </a:lnTo>
                    <a:lnTo>
                      <a:pt x="22" y="157"/>
                    </a:lnTo>
                    <a:lnTo>
                      <a:pt x="102" y="102"/>
                    </a:lnTo>
                    <a:lnTo>
                      <a:pt x="107" y="74"/>
                    </a:lnTo>
                    <a:lnTo>
                      <a:pt x="157" y="24"/>
                    </a:lnTo>
                    <a:lnTo>
                      <a:pt x="133" y="0"/>
                    </a:lnTo>
                    <a:lnTo>
                      <a:pt x="83" y="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Freeform 67"/>
              <p:cNvSpPr>
                <a:spLocks noEditPoints="1"/>
              </p:cNvSpPr>
              <p:nvPr/>
            </p:nvSpPr>
            <p:spPr bwMode="auto">
              <a:xfrm>
                <a:off x="3739742" y="5000716"/>
                <a:ext cx="387350" cy="387350"/>
              </a:xfrm>
              <a:custGeom>
                <a:avLst/>
                <a:gdLst>
                  <a:gd name="T0" fmla="*/ 94 w 103"/>
                  <a:gd name="T1" fmla="*/ 9 h 103"/>
                  <a:gd name="T2" fmla="*/ 63 w 103"/>
                  <a:gd name="T3" fmla="*/ 9 h 103"/>
                  <a:gd name="T4" fmla="*/ 0 w 103"/>
                  <a:gd name="T5" fmla="*/ 71 h 103"/>
                  <a:gd name="T6" fmla="*/ 31 w 103"/>
                  <a:gd name="T7" fmla="*/ 103 h 103"/>
                  <a:gd name="T8" fmla="*/ 94 w 103"/>
                  <a:gd name="T9" fmla="*/ 40 h 103"/>
                  <a:gd name="T10" fmla="*/ 94 w 103"/>
                  <a:gd name="T11" fmla="*/ 9 h 103"/>
                  <a:gd name="T12" fmla="*/ 27 w 103"/>
                  <a:gd name="T13" fmla="*/ 69 h 103"/>
                  <a:gd name="T14" fmla="*/ 21 w 103"/>
                  <a:gd name="T15" fmla="*/ 69 h 103"/>
                  <a:gd name="T16" fmla="*/ 21 w 103"/>
                  <a:gd name="T17" fmla="*/ 64 h 103"/>
                  <a:gd name="T18" fmla="*/ 70 w 103"/>
                  <a:gd name="T19" fmla="*/ 15 h 103"/>
                  <a:gd name="T20" fmla="*/ 76 w 103"/>
                  <a:gd name="T21" fmla="*/ 15 h 103"/>
                  <a:gd name="T22" fmla="*/ 76 w 103"/>
                  <a:gd name="T23" fmla="*/ 20 h 103"/>
                  <a:gd name="T24" fmla="*/ 27 w 103"/>
                  <a:gd name="T25" fmla="*/ 69 h 103"/>
                  <a:gd name="T26" fmla="*/ 88 w 103"/>
                  <a:gd name="T27" fmla="*/ 32 h 103"/>
                  <a:gd name="T28" fmla="*/ 39 w 103"/>
                  <a:gd name="T29" fmla="*/ 81 h 103"/>
                  <a:gd name="T30" fmla="*/ 33 w 103"/>
                  <a:gd name="T31" fmla="*/ 81 h 103"/>
                  <a:gd name="T32" fmla="*/ 33 w 103"/>
                  <a:gd name="T33" fmla="*/ 76 h 103"/>
                  <a:gd name="T34" fmla="*/ 82 w 103"/>
                  <a:gd name="T35" fmla="*/ 27 h 103"/>
                  <a:gd name="T36" fmla="*/ 88 w 103"/>
                  <a:gd name="T37" fmla="*/ 27 h 103"/>
                  <a:gd name="T38" fmla="*/ 88 w 103"/>
                  <a:gd name="T39" fmla="*/ 3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3" h="103">
                    <a:moveTo>
                      <a:pt x="94" y="9"/>
                    </a:moveTo>
                    <a:cubicBezTo>
                      <a:pt x="85" y="0"/>
                      <a:pt x="71" y="0"/>
                      <a:pt x="63" y="9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31" y="103"/>
                      <a:pt x="31" y="103"/>
                      <a:pt x="31" y="103"/>
                    </a:cubicBezTo>
                    <a:cubicBezTo>
                      <a:pt x="94" y="40"/>
                      <a:pt x="94" y="40"/>
                      <a:pt x="94" y="40"/>
                    </a:cubicBezTo>
                    <a:cubicBezTo>
                      <a:pt x="103" y="32"/>
                      <a:pt x="103" y="18"/>
                      <a:pt x="94" y="9"/>
                    </a:cubicBezTo>
                    <a:close/>
                    <a:moveTo>
                      <a:pt x="27" y="69"/>
                    </a:moveTo>
                    <a:cubicBezTo>
                      <a:pt x="26" y="71"/>
                      <a:pt x="23" y="71"/>
                      <a:pt x="21" y="69"/>
                    </a:cubicBezTo>
                    <a:cubicBezTo>
                      <a:pt x="20" y="68"/>
                      <a:pt x="20" y="65"/>
                      <a:pt x="21" y="64"/>
                    </a:cubicBezTo>
                    <a:cubicBezTo>
                      <a:pt x="70" y="15"/>
                      <a:pt x="70" y="15"/>
                      <a:pt x="70" y="15"/>
                    </a:cubicBezTo>
                    <a:cubicBezTo>
                      <a:pt x="72" y="13"/>
                      <a:pt x="75" y="13"/>
                      <a:pt x="76" y="15"/>
                    </a:cubicBezTo>
                    <a:cubicBezTo>
                      <a:pt x="78" y="16"/>
                      <a:pt x="78" y="19"/>
                      <a:pt x="76" y="20"/>
                    </a:cubicBezTo>
                    <a:lnTo>
                      <a:pt x="27" y="69"/>
                    </a:lnTo>
                    <a:close/>
                    <a:moveTo>
                      <a:pt x="88" y="32"/>
                    </a:moveTo>
                    <a:cubicBezTo>
                      <a:pt x="39" y="81"/>
                      <a:pt x="39" y="81"/>
                      <a:pt x="39" y="81"/>
                    </a:cubicBezTo>
                    <a:cubicBezTo>
                      <a:pt x="38" y="83"/>
                      <a:pt x="35" y="83"/>
                      <a:pt x="33" y="81"/>
                    </a:cubicBezTo>
                    <a:cubicBezTo>
                      <a:pt x="32" y="80"/>
                      <a:pt x="32" y="77"/>
                      <a:pt x="33" y="76"/>
                    </a:cubicBezTo>
                    <a:cubicBezTo>
                      <a:pt x="82" y="27"/>
                      <a:pt x="82" y="27"/>
                      <a:pt x="82" y="27"/>
                    </a:cubicBezTo>
                    <a:cubicBezTo>
                      <a:pt x="84" y="25"/>
                      <a:pt x="87" y="25"/>
                      <a:pt x="88" y="27"/>
                    </a:cubicBezTo>
                    <a:cubicBezTo>
                      <a:pt x="90" y="28"/>
                      <a:pt x="90" y="31"/>
                      <a:pt x="88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Freeform 68"/>
              <p:cNvSpPr>
                <a:spLocks noEditPoints="1"/>
              </p:cNvSpPr>
              <p:nvPr/>
            </p:nvSpPr>
            <p:spPr bwMode="auto">
              <a:xfrm>
                <a:off x="3849280" y="5327741"/>
                <a:ext cx="263525" cy="263525"/>
              </a:xfrm>
              <a:custGeom>
                <a:avLst/>
                <a:gdLst>
                  <a:gd name="T0" fmla="*/ 61 w 70"/>
                  <a:gd name="T1" fmla="*/ 30 h 70"/>
                  <a:gd name="T2" fmla="*/ 61 w 70"/>
                  <a:gd name="T3" fmla="*/ 30 h 70"/>
                  <a:gd name="T4" fmla="*/ 29 w 70"/>
                  <a:gd name="T5" fmla="*/ 0 h 70"/>
                  <a:gd name="T6" fmla="*/ 0 w 70"/>
                  <a:gd name="T7" fmla="*/ 29 h 70"/>
                  <a:gd name="T8" fmla="*/ 30 w 70"/>
                  <a:gd name="T9" fmla="*/ 61 h 70"/>
                  <a:gd name="T10" fmla="*/ 30 w 70"/>
                  <a:gd name="T11" fmla="*/ 61 h 70"/>
                  <a:gd name="T12" fmla="*/ 62 w 70"/>
                  <a:gd name="T13" fmla="*/ 61 h 70"/>
                  <a:gd name="T14" fmla="*/ 61 w 70"/>
                  <a:gd name="T15" fmla="*/ 30 h 70"/>
                  <a:gd name="T16" fmla="*/ 52 w 70"/>
                  <a:gd name="T17" fmla="*/ 52 h 70"/>
                  <a:gd name="T18" fmla="*/ 40 w 70"/>
                  <a:gd name="T19" fmla="*/ 52 h 70"/>
                  <a:gd name="T20" fmla="*/ 40 w 70"/>
                  <a:gd name="T21" fmla="*/ 39 h 70"/>
                  <a:gd name="T22" fmla="*/ 52 w 70"/>
                  <a:gd name="T23" fmla="*/ 39 h 70"/>
                  <a:gd name="T24" fmla="*/ 52 w 70"/>
                  <a:gd name="T25" fmla="*/ 52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0" h="70">
                    <a:moveTo>
                      <a:pt x="61" y="30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14" y="43"/>
                      <a:pt x="25" y="55"/>
                      <a:pt x="30" y="61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39" y="69"/>
                      <a:pt x="53" y="70"/>
                      <a:pt x="62" y="61"/>
                    </a:cubicBezTo>
                    <a:cubicBezTo>
                      <a:pt x="70" y="52"/>
                      <a:pt x="70" y="38"/>
                      <a:pt x="61" y="30"/>
                    </a:cubicBezTo>
                    <a:close/>
                    <a:moveTo>
                      <a:pt x="52" y="52"/>
                    </a:moveTo>
                    <a:cubicBezTo>
                      <a:pt x="49" y="55"/>
                      <a:pt x="43" y="55"/>
                      <a:pt x="40" y="52"/>
                    </a:cubicBezTo>
                    <a:cubicBezTo>
                      <a:pt x="36" y="48"/>
                      <a:pt x="36" y="43"/>
                      <a:pt x="40" y="39"/>
                    </a:cubicBezTo>
                    <a:cubicBezTo>
                      <a:pt x="43" y="36"/>
                      <a:pt x="49" y="36"/>
                      <a:pt x="52" y="39"/>
                    </a:cubicBezTo>
                    <a:cubicBezTo>
                      <a:pt x="56" y="43"/>
                      <a:pt x="56" y="48"/>
                      <a:pt x="52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69"/>
              <p:cNvSpPr/>
              <p:nvPr/>
            </p:nvSpPr>
            <p:spPr bwMode="auto">
              <a:xfrm>
                <a:off x="3488917" y="4964203"/>
                <a:ext cx="307975" cy="307975"/>
              </a:xfrm>
              <a:custGeom>
                <a:avLst/>
                <a:gdLst>
                  <a:gd name="T0" fmla="*/ 41 w 82"/>
                  <a:gd name="T1" fmla="*/ 0 h 82"/>
                  <a:gd name="T2" fmla="*/ 25 w 82"/>
                  <a:gd name="T3" fmla="*/ 3 h 82"/>
                  <a:gd name="T4" fmla="*/ 47 w 82"/>
                  <a:gd name="T5" fmla="*/ 25 h 82"/>
                  <a:gd name="T6" fmla="*/ 47 w 82"/>
                  <a:gd name="T7" fmla="*/ 39 h 82"/>
                  <a:gd name="T8" fmla="*/ 39 w 82"/>
                  <a:gd name="T9" fmla="*/ 48 h 82"/>
                  <a:gd name="T10" fmla="*/ 24 w 82"/>
                  <a:gd name="T11" fmla="*/ 48 h 82"/>
                  <a:gd name="T12" fmla="*/ 2 w 82"/>
                  <a:gd name="T13" fmla="*/ 26 h 82"/>
                  <a:gd name="T14" fmla="*/ 0 w 82"/>
                  <a:gd name="T15" fmla="*/ 41 h 82"/>
                  <a:gd name="T16" fmla="*/ 41 w 82"/>
                  <a:gd name="T17" fmla="*/ 82 h 82"/>
                  <a:gd name="T18" fmla="*/ 82 w 82"/>
                  <a:gd name="T19" fmla="*/ 41 h 82"/>
                  <a:gd name="T20" fmla="*/ 41 w 82"/>
                  <a:gd name="T21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2" h="82">
                    <a:moveTo>
                      <a:pt x="41" y="0"/>
                    </a:moveTo>
                    <a:cubicBezTo>
                      <a:pt x="35" y="0"/>
                      <a:pt x="30" y="1"/>
                      <a:pt x="25" y="3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51" y="29"/>
                      <a:pt x="51" y="35"/>
                      <a:pt x="47" y="39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35" y="52"/>
                      <a:pt x="28" y="52"/>
                      <a:pt x="24" y="48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1" y="30"/>
                      <a:pt x="0" y="35"/>
                      <a:pt x="0" y="41"/>
                    </a:cubicBezTo>
                    <a:cubicBezTo>
                      <a:pt x="0" y="63"/>
                      <a:pt x="18" y="82"/>
                      <a:pt x="41" y="82"/>
                    </a:cubicBezTo>
                    <a:cubicBezTo>
                      <a:pt x="63" y="82"/>
                      <a:pt x="82" y="63"/>
                      <a:pt x="82" y="41"/>
                    </a:cubicBezTo>
                    <a:cubicBezTo>
                      <a:pt x="82" y="18"/>
                      <a:pt x="63" y="0"/>
                      <a:pt x="4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5447992" y="2709850"/>
            <a:ext cx="1190636" cy="1270277"/>
            <a:chOff x="5447992" y="2709850"/>
            <a:chExt cx="1190636" cy="1270277"/>
          </a:xfrm>
        </p:grpSpPr>
        <p:grpSp>
          <p:nvGrpSpPr>
            <p:cNvPr id="24" name="组合 23"/>
            <p:cNvGrpSpPr/>
            <p:nvPr/>
          </p:nvGrpSpPr>
          <p:grpSpPr>
            <a:xfrm>
              <a:off x="5447992" y="2709850"/>
              <a:ext cx="1190636" cy="1270277"/>
              <a:chOff x="5447992" y="2709850"/>
              <a:chExt cx="1190636" cy="1270277"/>
            </a:xfrm>
          </p:grpSpPr>
          <p:sp>
            <p:nvSpPr>
              <p:cNvPr id="16" name="Freeform 9"/>
              <p:cNvSpPr/>
              <p:nvPr/>
            </p:nvSpPr>
            <p:spPr bwMode="auto">
              <a:xfrm>
                <a:off x="5447992" y="2709850"/>
                <a:ext cx="1190636" cy="1270277"/>
              </a:xfrm>
              <a:custGeom>
                <a:avLst/>
                <a:gdLst>
                  <a:gd name="T0" fmla="*/ 52 w 477"/>
                  <a:gd name="T1" fmla="*/ 408 h 509"/>
                  <a:gd name="T2" fmla="*/ 43 w 477"/>
                  <a:gd name="T3" fmla="*/ 392 h 509"/>
                  <a:gd name="T4" fmla="*/ 37 w 477"/>
                  <a:gd name="T5" fmla="*/ 184 h 509"/>
                  <a:gd name="T6" fmla="*/ 81 w 477"/>
                  <a:gd name="T7" fmla="*/ 108 h 509"/>
                  <a:gd name="T8" fmla="*/ 119 w 477"/>
                  <a:gd name="T9" fmla="*/ 30 h 509"/>
                  <a:gd name="T10" fmla="*/ 148 w 477"/>
                  <a:gd name="T11" fmla="*/ 1 h 509"/>
                  <a:gd name="T12" fmla="*/ 204 w 477"/>
                  <a:gd name="T13" fmla="*/ 16 h 509"/>
                  <a:gd name="T14" fmla="*/ 207 w 477"/>
                  <a:gd name="T15" fmla="*/ 47 h 509"/>
                  <a:gd name="T16" fmla="*/ 189 w 477"/>
                  <a:gd name="T17" fmla="*/ 75 h 509"/>
                  <a:gd name="T18" fmla="*/ 118 w 477"/>
                  <a:gd name="T19" fmla="*/ 181 h 509"/>
                  <a:gd name="T20" fmla="*/ 163 w 477"/>
                  <a:gd name="T21" fmla="*/ 361 h 509"/>
                  <a:gd name="T22" fmla="*/ 350 w 477"/>
                  <a:gd name="T23" fmla="*/ 340 h 509"/>
                  <a:gd name="T24" fmla="*/ 379 w 477"/>
                  <a:gd name="T25" fmla="*/ 197 h 509"/>
                  <a:gd name="T26" fmla="*/ 316 w 477"/>
                  <a:gd name="T27" fmla="*/ 82 h 509"/>
                  <a:gd name="T28" fmla="*/ 303 w 477"/>
                  <a:gd name="T29" fmla="*/ 25 h 509"/>
                  <a:gd name="T30" fmla="*/ 366 w 477"/>
                  <a:gd name="T31" fmla="*/ 12 h 509"/>
                  <a:gd name="T32" fmla="*/ 388 w 477"/>
                  <a:gd name="T33" fmla="*/ 38 h 509"/>
                  <a:gd name="T34" fmla="*/ 436 w 477"/>
                  <a:gd name="T35" fmla="*/ 153 h 509"/>
                  <a:gd name="T36" fmla="*/ 474 w 477"/>
                  <a:gd name="T37" fmla="*/ 292 h 509"/>
                  <a:gd name="T38" fmla="*/ 315 w 477"/>
                  <a:gd name="T39" fmla="*/ 497 h 509"/>
                  <a:gd name="T40" fmla="*/ 253 w 477"/>
                  <a:gd name="T41" fmla="*/ 508 h 509"/>
                  <a:gd name="T42" fmla="*/ 192 w 477"/>
                  <a:gd name="T43" fmla="*/ 503 h 509"/>
                  <a:gd name="T44" fmla="*/ 134 w 477"/>
                  <a:gd name="T45" fmla="*/ 481 h 509"/>
                  <a:gd name="T46" fmla="*/ 84 w 477"/>
                  <a:gd name="T47" fmla="*/ 445 h 509"/>
                  <a:gd name="T48" fmla="*/ 61 w 477"/>
                  <a:gd name="T49" fmla="*/ 421 h 509"/>
                  <a:gd name="T50" fmla="*/ 52 w 477"/>
                  <a:gd name="T51" fmla="*/ 408 h 5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77" h="509">
                    <a:moveTo>
                      <a:pt x="52" y="408"/>
                    </a:moveTo>
                    <a:cubicBezTo>
                      <a:pt x="49" y="403"/>
                      <a:pt x="46" y="398"/>
                      <a:pt x="43" y="392"/>
                    </a:cubicBezTo>
                    <a:cubicBezTo>
                      <a:pt x="5" y="324"/>
                      <a:pt x="0" y="254"/>
                      <a:pt x="37" y="184"/>
                    </a:cubicBezTo>
                    <a:cubicBezTo>
                      <a:pt x="51" y="158"/>
                      <a:pt x="66" y="133"/>
                      <a:pt x="81" y="108"/>
                    </a:cubicBezTo>
                    <a:cubicBezTo>
                      <a:pt x="96" y="83"/>
                      <a:pt x="114" y="60"/>
                      <a:pt x="119" y="30"/>
                    </a:cubicBezTo>
                    <a:cubicBezTo>
                      <a:pt x="122" y="15"/>
                      <a:pt x="131" y="0"/>
                      <a:pt x="148" y="1"/>
                    </a:cubicBezTo>
                    <a:cubicBezTo>
                      <a:pt x="167" y="2"/>
                      <a:pt x="186" y="8"/>
                      <a:pt x="204" y="16"/>
                    </a:cubicBezTo>
                    <a:cubicBezTo>
                      <a:pt x="209" y="18"/>
                      <a:pt x="209" y="37"/>
                      <a:pt x="207" y="47"/>
                    </a:cubicBezTo>
                    <a:cubicBezTo>
                      <a:pt x="204" y="57"/>
                      <a:pt x="195" y="66"/>
                      <a:pt x="189" y="75"/>
                    </a:cubicBezTo>
                    <a:cubicBezTo>
                      <a:pt x="165" y="110"/>
                      <a:pt x="139" y="144"/>
                      <a:pt x="118" y="181"/>
                    </a:cubicBezTo>
                    <a:cubicBezTo>
                      <a:pt x="75" y="254"/>
                      <a:pt x="116" y="329"/>
                      <a:pt x="163" y="361"/>
                    </a:cubicBezTo>
                    <a:cubicBezTo>
                      <a:pt x="223" y="401"/>
                      <a:pt x="302" y="394"/>
                      <a:pt x="350" y="340"/>
                    </a:cubicBezTo>
                    <a:cubicBezTo>
                      <a:pt x="388" y="299"/>
                      <a:pt x="403" y="250"/>
                      <a:pt x="379" y="197"/>
                    </a:cubicBezTo>
                    <a:cubicBezTo>
                      <a:pt x="360" y="157"/>
                      <a:pt x="337" y="120"/>
                      <a:pt x="316" y="82"/>
                    </a:cubicBezTo>
                    <a:cubicBezTo>
                      <a:pt x="306" y="64"/>
                      <a:pt x="291" y="47"/>
                      <a:pt x="303" y="25"/>
                    </a:cubicBezTo>
                    <a:cubicBezTo>
                      <a:pt x="310" y="12"/>
                      <a:pt x="346" y="4"/>
                      <a:pt x="366" y="12"/>
                    </a:cubicBezTo>
                    <a:cubicBezTo>
                      <a:pt x="376" y="16"/>
                      <a:pt x="387" y="28"/>
                      <a:pt x="388" y="38"/>
                    </a:cubicBezTo>
                    <a:cubicBezTo>
                      <a:pt x="393" y="81"/>
                      <a:pt x="418" y="116"/>
                      <a:pt x="436" y="153"/>
                    </a:cubicBezTo>
                    <a:cubicBezTo>
                      <a:pt x="456" y="197"/>
                      <a:pt x="477" y="241"/>
                      <a:pt x="474" y="292"/>
                    </a:cubicBezTo>
                    <a:cubicBezTo>
                      <a:pt x="468" y="387"/>
                      <a:pt x="406" y="468"/>
                      <a:pt x="315" y="497"/>
                    </a:cubicBezTo>
                    <a:cubicBezTo>
                      <a:pt x="295" y="504"/>
                      <a:pt x="274" y="507"/>
                      <a:pt x="253" y="508"/>
                    </a:cubicBezTo>
                    <a:cubicBezTo>
                      <a:pt x="233" y="509"/>
                      <a:pt x="212" y="507"/>
                      <a:pt x="192" y="503"/>
                    </a:cubicBezTo>
                    <a:cubicBezTo>
                      <a:pt x="172" y="498"/>
                      <a:pt x="152" y="491"/>
                      <a:pt x="134" y="481"/>
                    </a:cubicBezTo>
                    <a:cubicBezTo>
                      <a:pt x="116" y="472"/>
                      <a:pt x="99" y="460"/>
                      <a:pt x="84" y="445"/>
                    </a:cubicBezTo>
                    <a:cubicBezTo>
                      <a:pt x="76" y="438"/>
                      <a:pt x="68" y="430"/>
                      <a:pt x="61" y="421"/>
                    </a:cubicBezTo>
                    <a:cubicBezTo>
                      <a:pt x="58" y="417"/>
                      <a:pt x="55" y="413"/>
                      <a:pt x="52" y="408"/>
                    </a:cubicBezTo>
                    <a:close/>
                  </a:path>
                </a:pathLst>
              </a:custGeom>
              <a:solidFill>
                <a:srgbClr val="3AD1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7" name="Freeform 10"/>
              <p:cNvSpPr/>
              <p:nvPr/>
            </p:nvSpPr>
            <p:spPr bwMode="auto">
              <a:xfrm>
                <a:off x="5759920" y="2989922"/>
                <a:ext cx="601291" cy="603946"/>
              </a:xfrm>
              <a:custGeom>
                <a:avLst/>
                <a:gdLst>
                  <a:gd name="T0" fmla="*/ 121 w 241"/>
                  <a:gd name="T1" fmla="*/ 242 h 242"/>
                  <a:gd name="T2" fmla="*/ 0 w 241"/>
                  <a:gd name="T3" fmla="*/ 122 h 242"/>
                  <a:gd name="T4" fmla="*/ 119 w 241"/>
                  <a:gd name="T5" fmla="*/ 0 h 242"/>
                  <a:gd name="T6" fmla="*/ 241 w 241"/>
                  <a:gd name="T7" fmla="*/ 122 h 242"/>
                  <a:gd name="T8" fmla="*/ 121 w 241"/>
                  <a:gd name="T9" fmla="*/ 242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1" h="242">
                    <a:moveTo>
                      <a:pt x="121" y="242"/>
                    </a:moveTo>
                    <a:cubicBezTo>
                      <a:pt x="53" y="242"/>
                      <a:pt x="0" y="189"/>
                      <a:pt x="0" y="122"/>
                    </a:cubicBezTo>
                    <a:cubicBezTo>
                      <a:pt x="0" y="54"/>
                      <a:pt x="53" y="0"/>
                      <a:pt x="119" y="0"/>
                    </a:cubicBezTo>
                    <a:cubicBezTo>
                      <a:pt x="188" y="0"/>
                      <a:pt x="241" y="54"/>
                      <a:pt x="241" y="122"/>
                    </a:cubicBezTo>
                    <a:cubicBezTo>
                      <a:pt x="241" y="190"/>
                      <a:pt x="188" y="242"/>
                      <a:pt x="121" y="242"/>
                    </a:cubicBezTo>
                    <a:close/>
                  </a:path>
                </a:pathLst>
              </a:custGeom>
              <a:solidFill>
                <a:srgbClr val="3AD1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51" name="组合 50"/>
            <p:cNvGrpSpPr>
              <a:grpSpLocks noChangeAspect="1"/>
            </p:cNvGrpSpPr>
            <p:nvPr/>
          </p:nvGrpSpPr>
          <p:grpSpPr>
            <a:xfrm>
              <a:off x="5905303" y="3185841"/>
              <a:ext cx="275216" cy="232542"/>
              <a:chOff x="2203042" y="1374866"/>
              <a:chExt cx="706438" cy="596900"/>
            </a:xfrm>
            <a:solidFill>
              <a:schemeClr val="bg1"/>
            </a:solidFill>
          </p:grpSpPr>
          <p:sp>
            <p:nvSpPr>
              <p:cNvPr id="52" name="Oval 50"/>
              <p:cNvSpPr>
                <a:spLocks noChangeArrowheads="1"/>
              </p:cNvSpPr>
              <p:nvPr/>
            </p:nvSpPr>
            <p:spPr bwMode="auto">
              <a:xfrm>
                <a:off x="2455455" y="1441541"/>
                <a:ext cx="203200" cy="2032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Freeform 51"/>
              <p:cNvSpPr/>
              <p:nvPr/>
            </p:nvSpPr>
            <p:spPr bwMode="auto">
              <a:xfrm>
                <a:off x="2379255" y="1663791"/>
                <a:ext cx="357188" cy="307975"/>
              </a:xfrm>
              <a:custGeom>
                <a:avLst/>
                <a:gdLst>
                  <a:gd name="T0" fmla="*/ 65 w 95"/>
                  <a:gd name="T1" fmla="*/ 0 h 82"/>
                  <a:gd name="T2" fmla="*/ 48 w 95"/>
                  <a:gd name="T3" fmla="*/ 20 h 82"/>
                  <a:gd name="T4" fmla="*/ 31 w 95"/>
                  <a:gd name="T5" fmla="*/ 0 h 82"/>
                  <a:gd name="T6" fmla="*/ 0 w 95"/>
                  <a:gd name="T7" fmla="*/ 51 h 82"/>
                  <a:gd name="T8" fmla="*/ 1 w 95"/>
                  <a:gd name="T9" fmla="*/ 61 h 82"/>
                  <a:gd name="T10" fmla="*/ 48 w 95"/>
                  <a:gd name="T11" fmla="*/ 82 h 82"/>
                  <a:gd name="T12" fmla="*/ 94 w 95"/>
                  <a:gd name="T13" fmla="*/ 61 h 82"/>
                  <a:gd name="T14" fmla="*/ 95 w 95"/>
                  <a:gd name="T15" fmla="*/ 51 h 82"/>
                  <a:gd name="T16" fmla="*/ 65 w 95"/>
                  <a:gd name="T17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5" h="82">
                    <a:moveTo>
                      <a:pt x="65" y="0"/>
                    </a:moveTo>
                    <a:cubicBezTo>
                      <a:pt x="48" y="20"/>
                      <a:pt x="48" y="20"/>
                      <a:pt x="48" y="2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13" y="8"/>
                      <a:pt x="0" y="28"/>
                      <a:pt x="0" y="51"/>
                    </a:cubicBezTo>
                    <a:cubicBezTo>
                      <a:pt x="0" y="54"/>
                      <a:pt x="1" y="57"/>
                      <a:pt x="1" y="61"/>
                    </a:cubicBezTo>
                    <a:cubicBezTo>
                      <a:pt x="11" y="73"/>
                      <a:pt x="28" y="82"/>
                      <a:pt x="48" y="82"/>
                    </a:cubicBezTo>
                    <a:cubicBezTo>
                      <a:pt x="67" y="82"/>
                      <a:pt x="84" y="73"/>
                      <a:pt x="94" y="61"/>
                    </a:cubicBezTo>
                    <a:cubicBezTo>
                      <a:pt x="95" y="57"/>
                      <a:pt x="95" y="54"/>
                      <a:pt x="95" y="51"/>
                    </a:cubicBezTo>
                    <a:cubicBezTo>
                      <a:pt x="95" y="28"/>
                      <a:pt x="82" y="7"/>
                      <a:pt x="6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Freeform 52"/>
              <p:cNvSpPr/>
              <p:nvPr/>
            </p:nvSpPr>
            <p:spPr bwMode="auto">
              <a:xfrm>
                <a:off x="2653892" y="1374866"/>
                <a:ext cx="184150" cy="187325"/>
              </a:xfrm>
              <a:custGeom>
                <a:avLst/>
                <a:gdLst>
                  <a:gd name="T0" fmla="*/ 24 w 49"/>
                  <a:gd name="T1" fmla="*/ 0 h 50"/>
                  <a:gd name="T2" fmla="*/ 0 w 49"/>
                  <a:gd name="T3" fmla="*/ 18 h 50"/>
                  <a:gd name="T4" fmla="*/ 11 w 49"/>
                  <a:gd name="T5" fmla="*/ 45 h 50"/>
                  <a:gd name="T6" fmla="*/ 11 w 49"/>
                  <a:gd name="T7" fmla="*/ 46 h 50"/>
                  <a:gd name="T8" fmla="*/ 24 w 49"/>
                  <a:gd name="T9" fmla="*/ 50 h 50"/>
                  <a:gd name="T10" fmla="*/ 49 w 49"/>
                  <a:gd name="T11" fmla="*/ 25 h 50"/>
                  <a:gd name="T12" fmla="*/ 24 w 49"/>
                  <a:gd name="T13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50">
                    <a:moveTo>
                      <a:pt x="24" y="0"/>
                    </a:moveTo>
                    <a:cubicBezTo>
                      <a:pt x="12" y="0"/>
                      <a:pt x="2" y="8"/>
                      <a:pt x="0" y="18"/>
                    </a:cubicBezTo>
                    <a:cubicBezTo>
                      <a:pt x="6" y="25"/>
                      <a:pt x="11" y="34"/>
                      <a:pt x="11" y="45"/>
                    </a:cubicBezTo>
                    <a:cubicBezTo>
                      <a:pt x="11" y="45"/>
                      <a:pt x="11" y="46"/>
                      <a:pt x="11" y="46"/>
                    </a:cubicBezTo>
                    <a:cubicBezTo>
                      <a:pt x="14" y="49"/>
                      <a:pt x="19" y="50"/>
                      <a:pt x="24" y="50"/>
                    </a:cubicBezTo>
                    <a:cubicBezTo>
                      <a:pt x="37" y="50"/>
                      <a:pt x="49" y="39"/>
                      <a:pt x="49" y="25"/>
                    </a:cubicBezTo>
                    <a:cubicBezTo>
                      <a:pt x="49" y="11"/>
                      <a:pt x="37" y="0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53"/>
              <p:cNvSpPr/>
              <p:nvPr/>
            </p:nvSpPr>
            <p:spPr bwMode="auto">
              <a:xfrm>
                <a:off x="2271305" y="1374866"/>
                <a:ext cx="187325" cy="187325"/>
              </a:xfrm>
              <a:custGeom>
                <a:avLst/>
                <a:gdLst>
                  <a:gd name="T0" fmla="*/ 40 w 50"/>
                  <a:gd name="T1" fmla="*/ 45 h 50"/>
                  <a:gd name="T2" fmla="*/ 50 w 50"/>
                  <a:gd name="T3" fmla="*/ 20 h 50"/>
                  <a:gd name="T4" fmla="*/ 25 w 50"/>
                  <a:gd name="T5" fmla="*/ 0 h 50"/>
                  <a:gd name="T6" fmla="*/ 0 w 50"/>
                  <a:gd name="T7" fmla="*/ 25 h 50"/>
                  <a:gd name="T8" fmla="*/ 25 w 50"/>
                  <a:gd name="T9" fmla="*/ 50 h 50"/>
                  <a:gd name="T10" fmla="*/ 40 w 50"/>
                  <a:gd name="T11" fmla="*/ 45 h 50"/>
                  <a:gd name="T12" fmla="*/ 40 w 50"/>
                  <a:gd name="T13" fmla="*/ 4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" h="50">
                    <a:moveTo>
                      <a:pt x="40" y="45"/>
                    </a:moveTo>
                    <a:cubicBezTo>
                      <a:pt x="40" y="35"/>
                      <a:pt x="44" y="26"/>
                      <a:pt x="50" y="20"/>
                    </a:cubicBezTo>
                    <a:cubicBezTo>
                      <a:pt x="48" y="8"/>
                      <a:pt x="37" y="0"/>
                      <a:pt x="25" y="0"/>
                    </a:cubicBezTo>
                    <a:cubicBezTo>
                      <a:pt x="12" y="0"/>
                      <a:pt x="0" y="11"/>
                      <a:pt x="0" y="25"/>
                    </a:cubicBezTo>
                    <a:cubicBezTo>
                      <a:pt x="0" y="39"/>
                      <a:pt x="12" y="50"/>
                      <a:pt x="25" y="50"/>
                    </a:cubicBezTo>
                    <a:cubicBezTo>
                      <a:pt x="31" y="50"/>
                      <a:pt x="36" y="48"/>
                      <a:pt x="40" y="45"/>
                    </a:cubicBezTo>
                    <a:cubicBezTo>
                      <a:pt x="40" y="45"/>
                      <a:pt x="40" y="45"/>
                      <a:pt x="4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Freeform 54"/>
              <p:cNvSpPr/>
              <p:nvPr/>
            </p:nvSpPr>
            <p:spPr bwMode="auto">
              <a:xfrm>
                <a:off x="2653892" y="1578066"/>
                <a:ext cx="255588" cy="285750"/>
              </a:xfrm>
              <a:custGeom>
                <a:avLst/>
                <a:gdLst>
                  <a:gd name="T0" fmla="*/ 40 w 68"/>
                  <a:gd name="T1" fmla="*/ 0 h 76"/>
                  <a:gd name="T2" fmla="*/ 24 w 68"/>
                  <a:gd name="T3" fmla="*/ 19 h 76"/>
                  <a:gd name="T4" fmla="*/ 9 w 68"/>
                  <a:gd name="T5" fmla="*/ 2 h 76"/>
                  <a:gd name="T6" fmla="*/ 0 w 68"/>
                  <a:gd name="T7" fmla="*/ 16 h 76"/>
                  <a:gd name="T8" fmla="*/ 32 w 68"/>
                  <a:gd name="T9" fmla="*/ 74 h 76"/>
                  <a:gd name="T10" fmla="*/ 31 w 68"/>
                  <a:gd name="T11" fmla="*/ 76 h 76"/>
                  <a:gd name="T12" fmla="*/ 67 w 68"/>
                  <a:gd name="T13" fmla="*/ 57 h 76"/>
                  <a:gd name="T14" fmla="*/ 68 w 68"/>
                  <a:gd name="T15" fmla="*/ 48 h 76"/>
                  <a:gd name="T16" fmla="*/ 40 w 68"/>
                  <a:gd name="T1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76">
                    <a:moveTo>
                      <a:pt x="40" y="0"/>
                    </a:moveTo>
                    <a:cubicBezTo>
                      <a:pt x="24" y="19"/>
                      <a:pt x="24" y="19"/>
                      <a:pt x="24" y="19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7" y="7"/>
                      <a:pt x="4" y="12"/>
                      <a:pt x="0" y="16"/>
                    </a:cubicBezTo>
                    <a:cubicBezTo>
                      <a:pt x="19" y="27"/>
                      <a:pt x="32" y="49"/>
                      <a:pt x="32" y="74"/>
                    </a:cubicBezTo>
                    <a:cubicBezTo>
                      <a:pt x="32" y="75"/>
                      <a:pt x="31" y="75"/>
                      <a:pt x="31" y="76"/>
                    </a:cubicBezTo>
                    <a:cubicBezTo>
                      <a:pt x="46" y="74"/>
                      <a:pt x="59" y="67"/>
                      <a:pt x="67" y="57"/>
                    </a:cubicBezTo>
                    <a:cubicBezTo>
                      <a:pt x="68" y="54"/>
                      <a:pt x="68" y="51"/>
                      <a:pt x="68" y="48"/>
                    </a:cubicBezTo>
                    <a:cubicBezTo>
                      <a:pt x="68" y="26"/>
                      <a:pt x="56" y="8"/>
                      <a:pt x="4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55"/>
              <p:cNvSpPr/>
              <p:nvPr/>
            </p:nvSpPr>
            <p:spPr bwMode="auto">
              <a:xfrm>
                <a:off x="2203042" y="1578066"/>
                <a:ext cx="258763" cy="285750"/>
              </a:xfrm>
              <a:custGeom>
                <a:avLst/>
                <a:gdLst>
                  <a:gd name="T0" fmla="*/ 38 w 69"/>
                  <a:gd name="T1" fmla="*/ 74 h 76"/>
                  <a:gd name="T2" fmla="*/ 69 w 69"/>
                  <a:gd name="T3" fmla="*/ 17 h 76"/>
                  <a:gd name="T4" fmla="*/ 59 w 69"/>
                  <a:gd name="T5" fmla="*/ 0 h 76"/>
                  <a:gd name="T6" fmla="*/ 59 w 69"/>
                  <a:gd name="T7" fmla="*/ 0 h 76"/>
                  <a:gd name="T8" fmla="*/ 44 w 69"/>
                  <a:gd name="T9" fmla="*/ 19 h 76"/>
                  <a:gd name="T10" fmla="*/ 28 w 69"/>
                  <a:gd name="T11" fmla="*/ 1 h 76"/>
                  <a:gd name="T12" fmla="*/ 0 w 69"/>
                  <a:gd name="T13" fmla="*/ 48 h 76"/>
                  <a:gd name="T14" fmla="*/ 0 w 69"/>
                  <a:gd name="T15" fmla="*/ 57 h 76"/>
                  <a:gd name="T16" fmla="*/ 38 w 69"/>
                  <a:gd name="T17" fmla="*/ 76 h 76"/>
                  <a:gd name="T18" fmla="*/ 38 w 69"/>
                  <a:gd name="T19" fmla="*/ 74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76">
                    <a:moveTo>
                      <a:pt x="38" y="74"/>
                    </a:moveTo>
                    <a:cubicBezTo>
                      <a:pt x="38" y="49"/>
                      <a:pt x="50" y="28"/>
                      <a:pt x="69" y="17"/>
                    </a:cubicBezTo>
                    <a:cubicBezTo>
                      <a:pt x="65" y="12"/>
                      <a:pt x="61" y="7"/>
                      <a:pt x="5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44" y="19"/>
                      <a:pt x="44" y="19"/>
                      <a:pt x="44" y="19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12" y="8"/>
                      <a:pt x="0" y="26"/>
                      <a:pt x="0" y="48"/>
                    </a:cubicBezTo>
                    <a:cubicBezTo>
                      <a:pt x="0" y="51"/>
                      <a:pt x="0" y="54"/>
                      <a:pt x="0" y="57"/>
                    </a:cubicBezTo>
                    <a:cubicBezTo>
                      <a:pt x="9" y="67"/>
                      <a:pt x="22" y="75"/>
                      <a:pt x="38" y="76"/>
                    </a:cubicBezTo>
                    <a:cubicBezTo>
                      <a:pt x="38" y="75"/>
                      <a:pt x="38" y="75"/>
                      <a:pt x="38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6468727" y="3433258"/>
            <a:ext cx="1367173" cy="1205236"/>
            <a:chOff x="6468727" y="3433258"/>
            <a:chExt cx="1367173" cy="1205236"/>
          </a:xfrm>
        </p:grpSpPr>
        <p:grpSp>
          <p:nvGrpSpPr>
            <p:cNvPr id="25" name="组合 24"/>
            <p:cNvGrpSpPr/>
            <p:nvPr/>
          </p:nvGrpSpPr>
          <p:grpSpPr>
            <a:xfrm>
              <a:off x="6468727" y="3433258"/>
              <a:ext cx="1367173" cy="1205236"/>
              <a:chOff x="6468727" y="3433258"/>
              <a:chExt cx="1367173" cy="1205236"/>
            </a:xfrm>
          </p:grpSpPr>
          <p:sp>
            <p:nvSpPr>
              <p:cNvPr id="14" name="Freeform 7"/>
              <p:cNvSpPr/>
              <p:nvPr/>
            </p:nvSpPr>
            <p:spPr bwMode="auto">
              <a:xfrm>
                <a:off x="6468727" y="3433258"/>
                <a:ext cx="1367173" cy="1205236"/>
              </a:xfrm>
              <a:custGeom>
                <a:avLst/>
                <a:gdLst>
                  <a:gd name="T0" fmla="*/ 62 w 547"/>
                  <a:gd name="T1" fmla="*/ 92 h 483"/>
                  <a:gd name="T2" fmla="*/ 43 w 547"/>
                  <a:gd name="T3" fmla="*/ 124 h 483"/>
                  <a:gd name="T4" fmla="*/ 28 w 547"/>
                  <a:gd name="T5" fmla="*/ 160 h 483"/>
                  <a:gd name="T6" fmla="*/ 19 w 547"/>
                  <a:gd name="T7" fmla="*/ 190 h 483"/>
                  <a:gd name="T8" fmla="*/ 109 w 547"/>
                  <a:gd name="T9" fmla="*/ 420 h 483"/>
                  <a:gd name="T10" fmla="*/ 352 w 547"/>
                  <a:gd name="T11" fmla="*/ 439 h 483"/>
                  <a:gd name="T12" fmla="*/ 421 w 547"/>
                  <a:gd name="T13" fmla="*/ 377 h 483"/>
                  <a:gd name="T14" fmla="*/ 475 w 547"/>
                  <a:gd name="T15" fmla="*/ 301 h 483"/>
                  <a:gd name="T16" fmla="*/ 521 w 547"/>
                  <a:gd name="T17" fmla="*/ 247 h 483"/>
                  <a:gd name="T18" fmla="*/ 503 w 547"/>
                  <a:gd name="T19" fmla="*/ 160 h 483"/>
                  <a:gd name="T20" fmla="*/ 471 w 547"/>
                  <a:gd name="T21" fmla="*/ 168 h 483"/>
                  <a:gd name="T22" fmla="*/ 450 w 547"/>
                  <a:gd name="T23" fmla="*/ 200 h 483"/>
                  <a:gd name="T24" fmla="*/ 378 w 547"/>
                  <a:gd name="T25" fmla="*/ 314 h 483"/>
                  <a:gd name="T26" fmla="*/ 216 w 547"/>
                  <a:gd name="T27" fmla="*/ 347 h 483"/>
                  <a:gd name="T28" fmla="*/ 136 w 547"/>
                  <a:gd name="T29" fmla="*/ 190 h 483"/>
                  <a:gd name="T30" fmla="*/ 263 w 547"/>
                  <a:gd name="T31" fmla="*/ 78 h 483"/>
                  <a:gd name="T32" fmla="*/ 390 w 547"/>
                  <a:gd name="T33" fmla="*/ 88 h 483"/>
                  <a:gd name="T34" fmla="*/ 447 w 547"/>
                  <a:gd name="T35" fmla="*/ 76 h 483"/>
                  <a:gd name="T36" fmla="*/ 433 w 547"/>
                  <a:gd name="T37" fmla="*/ 13 h 483"/>
                  <a:gd name="T38" fmla="*/ 399 w 547"/>
                  <a:gd name="T39" fmla="*/ 3 h 483"/>
                  <a:gd name="T40" fmla="*/ 282 w 547"/>
                  <a:gd name="T41" fmla="*/ 6 h 483"/>
                  <a:gd name="T42" fmla="*/ 202 w 547"/>
                  <a:gd name="T43" fmla="*/ 8 h 483"/>
                  <a:gd name="T44" fmla="*/ 141 w 547"/>
                  <a:gd name="T45" fmla="*/ 25 h 483"/>
                  <a:gd name="T46" fmla="*/ 88 w 547"/>
                  <a:gd name="T47" fmla="*/ 62 h 483"/>
                  <a:gd name="T48" fmla="*/ 77 w 547"/>
                  <a:gd name="T49" fmla="*/ 74 h 483"/>
                  <a:gd name="T50" fmla="*/ 62 w 547"/>
                  <a:gd name="T51" fmla="*/ 92 h 4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47" h="483">
                    <a:moveTo>
                      <a:pt x="62" y="92"/>
                    </a:moveTo>
                    <a:cubicBezTo>
                      <a:pt x="55" y="101"/>
                      <a:pt x="48" y="112"/>
                      <a:pt x="43" y="124"/>
                    </a:cubicBezTo>
                    <a:cubicBezTo>
                      <a:pt x="38" y="136"/>
                      <a:pt x="33" y="148"/>
                      <a:pt x="28" y="160"/>
                    </a:cubicBezTo>
                    <a:cubicBezTo>
                      <a:pt x="24" y="170"/>
                      <a:pt x="21" y="180"/>
                      <a:pt x="19" y="190"/>
                    </a:cubicBezTo>
                    <a:cubicBezTo>
                      <a:pt x="0" y="284"/>
                      <a:pt x="31" y="364"/>
                      <a:pt x="109" y="420"/>
                    </a:cubicBezTo>
                    <a:cubicBezTo>
                      <a:pt x="185" y="476"/>
                      <a:pt x="268" y="483"/>
                      <a:pt x="352" y="439"/>
                    </a:cubicBezTo>
                    <a:cubicBezTo>
                      <a:pt x="378" y="425"/>
                      <a:pt x="400" y="400"/>
                      <a:pt x="421" y="377"/>
                    </a:cubicBezTo>
                    <a:cubicBezTo>
                      <a:pt x="441" y="354"/>
                      <a:pt x="456" y="326"/>
                      <a:pt x="475" y="301"/>
                    </a:cubicBezTo>
                    <a:cubicBezTo>
                      <a:pt x="489" y="282"/>
                      <a:pt x="504" y="263"/>
                      <a:pt x="521" y="247"/>
                    </a:cubicBezTo>
                    <a:cubicBezTo>
                      <a:pt x="547" y="221"/>
                      <a:pt x="538" y="171"/>
                      <a:pt x="503" y="160"/>
                    </a:cubicBezTo>
                    <a:cubicBezTo>
                      <a:pt x="494" y="157"/>
                      <a:pt x="479" y="162"/>
                      <a:pt x="471" y="168"/>
                    </a:cubicBezTo>
                    <a:cubicBezTo>
                      <a:pt x="462" y="176"/>
                      <a:pt x="457" y="189"/>
                      <a:pt x="450" y="200"/>
                    </a:cubicBezTo>
                    <a:cubicBezTo>
                      <a:pt x="426" y="238"/>
                      <a:pt x="406" y="278"/>
                      <a:pt x="378" y="314"/>
                    </a:cubicBezTo>
                    <a:cubicBezTo>
                      <a:pt x="340" y="364"/>
                      <a:pt x="274" y="375"/>
                      <a:pt x="216" y="347"/>
                    </a:cubicBezTo>
                    <a:cubicBezTo>
                      <a:pt x="156" y="318"/>
                      <a:pt x="123" y="253"/>
                      <a:pt x="136" y="190"/>
                    </a:cubicBezTo>
                    <a:cubicBezTo>
                      <a:pt x="150" y="124"/>
                      <a:pt x="199" y="78"/>
                      <a:pt x="263" y="78"/>
                    </a:cubicBezTo>
                    <a:cubicBezTo>
                      <a:pt x="305" y="78"/>
                      <a:pt x="348" y="85"/>
                      <a:pt x="390" y="88"/>
                    </a:cubicBezTo>
                    <a:cubicBezTo>
                      <a:pt x="410" y="90"/>
                      <a:pt x="432" y="97"/>
                      <a:pt x="447" y="76"/>
                    </a:cubicBezTo>
                    <a:cubicBezTo>
                      <a:pt x="456" y="64"/>
                      <a:pt x="450" y="29"/>
                      <a:pt x="433" y="13"/>
                    </a:cubicBezTo>
                    <a:cubicBezTo>
                      <a:pt x="425" y="6"/>
                      <a:pt x="409" y="0"/>
                      <a:pt x="399" y="3"/>
                    </a:cubicBezTo>
                    <a:cubicBezTo>
                      <a:pt x="360" y="15"/>
                      <a:pt x="321" y="6"/>
                      <a:pt x="282" y="6"/>
                    </a:cubicBezTo>
                    <a:cubicBezTo>
                      <a:pt x="256" y="7"/>
                      <a:pt x="229" y="6"/>
                      <a:pt x="202" y="8"/>
                    </a:cubicBezTo>
                    <a:cubicBezTo>
                      <a:pt x="181" y="10"/>
                      <a:pt x="160" y="16"/>
                      <a:pt x="141" y="25"/>
                    </a:cubicBezTo>
                    <a:cubicBezTo>
                      <a:pt x="121" y="35"/>
                      <a:pt x="104" y="47"/>
                      <a:pt x="88" y="62"/>
                    </a:cubicBezTo>
                    <a:cubicBezTo>
                      <a:pt x="84" y="65"/>
                      <a:pt x="81" y="69"/>
                      <a:pt x="77" y="74"/>
                    </a:cubicBezTo>
                    <a:cubicBezTo>
                      <a:pt x="72" y="79"/>
                      <a:pt x="67" y="85"/>
                      <a:pt x="62" y="92"/>
                    </a:cubicBezTo>
                    <a:close/>
                  </a:path>
                </a:pathLst>
              </a:custGeom>
              <a:solidFill>
                <a:srgbClr val="3AD1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5" name="Freeform 8"/>
              <p:cNvSpPr/>
              <p:nvPr/>
            </p:nvSpPr>
            <p:spPr bwMode="auto">
              <a:xfrm>
                <a:off x="6870914" y="3658907"/>
                <a:ext cx="617220" cy="613237"/>
              </a:xfrm>
              <a:custGeom>
                <a:avLst/>
                <a:gdLst>
                  <a:gd name="T0" fmla="*/ 126 w 247"/>
                  <a:gd name="T1" fmla="*/ 245 h 246"/>
                  <a:gd name="T2" fmla="*/ 245 w 247"/>
                  <a:gd name="T3" fmla="*/ 121 h 246"/>
                  <a:gd name="T4" fmla="*/ 121 w 247"/>
                  <a:gd name="T5" fmla="*/ 1 h 246"/>
                  <a:gd name="T6" fmla="*/ 2 w 247"/>
                  <a:gd name="T7" fmla="*/ 128 h 246"/>
                  <a:gd name="T8" fmla="*/ 126 w 247"/>
                  <a:gd name="T9" fmla="*/ 245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" h="246">
                    <a:moveTo>
                      <a:pt x="126" y="245"/>
                    </a:moveTo>
                    <a:cubicBezTo>
                      <a:pt x="194" y="243"/>
                      <a:pt x="247" y="189"/>
                      <a:pt x="245" y="121"/>
                    </a:cubicBezTo>
                    <a:cubicBezTo>
                      <a:pt x="244" y="54"/>
                      <a:pt x="188" y="0"/>
                      <a:pt x="121" y="1"/>
                    </a:cubicBezTo>
                    <a:cubicBezTo>
                      <a:pt x="53" y="3"/>
                      <a:pt x="0" y="58"/>
                      <a:pt x="2" y="128"/>
                    </a:cubicBezTo>
                    <a:cubicBezTo>
                      <a:pt x="3" y="194"/>
                      <a:pt x="59" y="246"/>
                      <a:pt x="126" y="245"/>
                    </a:cubicBezTo>
                    <a:close/>
                  </a:path>
                </a:pathLst>
              </a:custGeom>
              <a:solidFill>
                <a:srgbClr val="3AD1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58" name="组合 57"/>
            <p:cNvGrpSpPr>
              <a:grpSpLocks noChangeAspect="1"/>
            </p:cNvGrpSpPr>
            <p:nvPr/>
          </p:nvGrpSpPr>
          <p:grpSpPr>
            <a:xfrm>
              <a:off x="7052087" y="3849254"/>
              <a:ext cx="231221" cy="232542"/>
              <a:chOff x="4005263" y="4962526"/>
              <a:chExt cx="277812" cy="279400"/>
            </a:xfrm>
            <a:solidFill>
              <a:schemeClr val="bg1"/>
            </a:solidFill>
          </p:grpSpPr>
          <p:sp>
            <p:nvSpPr>
              <p:cNvPr id="59" name="Freeform 478"/>
              <p:cNvSpPr/>
              <p:nvPr/>
            </p:nvSpPr>
            <p:spPr bwMode="auto">
              <a:xfrm>
                <a:off x="4005263" y="4962526"/>
                <a:ext cx="250825" cy="250825"/>
              </a:xfrm>
              <a:custGeom>
                <a:avLst/>
                <a:gdLst>
                  <a:gd name="T0" fmla="*/ 129 w 258"/>
                  <a:gd name="T1" fmla="*/ 245 h 259"/>
                  <a:gd name="T2" fmla="*/ 14 w 258"/>
                  <a:gd name="T3" fmla="*/ 129 h 259"/>
                  <a:gd name="T4" fmla="*/ 129 w 258"/>
                  <a:gd name="T5" fmla="*/ 14 h 259"/>
                  <a:gd name="T6" fmla="*/ 244 w 258"/>
                  <a:gd name="T7" fmla="*/ 129 h 259"/>
                  <a:gd name="T8" fmla="*/ 241 w 258"/>
                  <a:gd name="T9" fmla="*/ 156 h 259"/>
                  <a:gd name="T10" fmla="*/ 255 w 258"/>
                  <a:gd name="T11" fmla="*/ 159 h 259"/>
                  <a:gd name="T12" fmla="*/ 258 w 258"/>
                  <a:gd name="T13" fmla="*/ 129 h 259"/>
                  <a:gd name="T14" fmla="*/ 129 w 258"/>
                  <a:gd name="T15" fmla="*/ 0 h 259"/>
                  <a:gd name="T16" fmla="*/ 0 w 258"/>
                  <a:gd name="T17" fmla="*/ 129 h 259"/>
                  <a:gd name="T18" fmla="*/ 129 w 258"/>
                  <a:gd name="T19" fmla="*/ 259 h 259"/>
                  <a:gd name="T20" fmla="*/ 155 w 258"/>
                  <a:gd name="T21" fmla="*/ 256 h 259"/>
                  <a:gd name="T22" fmla="*/ 152 w 258"/>
                  <a:gd name="T23" fmla="*/ 242 h 259"/>
                  <a:gd name="T24" fmla="*/ 129 w 258"/>
                  <a:gd name="T25" fmla="*/ 245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58" h="259">
                    <a:moveTo>
                      <a:pt x="129" y="245"/>
                    </a:moveTo>
                    <a:cubicBezTo>
                      <a:pt x="65" y="245"/>
                      <a:pt x="14" y="193"/>
                      <a:pt x="14" y="129"/>
                    </a:cubicBezTo>
                    <a:cubicBezTo>
                      <a:pt x="14" y="66"/>
                      <a:pt x="65" y="14"/>
                      <a:pt x="129" y="14"/>
                    </a:cubicBezTo>
                    <a:cubicBezTo>
                      <a:pt x="193" y="14"/>
                      <a:pt x="244" y="66"/>
                      <a:pt x="244" y="129"/>
                    </a:cubicBezTo>
                    <a:cubicBezTo>
                      <a:pt x="244" y="139"/>
                      <a:pt x="243" y="148"/>
                      <a:pt x="241" y="156"/>
                    </a:cubicBezTo>
                    <a:cubicBezTo>
                      <a:pt x="255" y="159"/>
                      <a:pt x="255" y="159"/>
                      <a:pt x="255" y="159"/>
                    </a:cubicBezTo>
                    <a:cubicBezTo>
                      <a:pt x="257" y="150"/>
                      <a:pt x="258" y="140"/>
                      <a:pt x="258" y="129"/>
                    </a:cubicBezTo>
                    <a:cubicBezTo>
                      <a:pt x="258" y="58"/>
                      <a:pt x="200" y="0"/>
                      <a:pt x="129" y="0"/>
                    </a:cubicBezTo>
                    <a:cubicBezTo>
                      <a:pt x="58" y="0"/>
                      <a:pt x="0" y="58"/>
                      <a:pt x="0" y="129"/>
                    </a:cubicBezTo>
                    <a:cubicBezTo>
                      <a:pt x="0" y="201"/>
                      <a:pt x="58" y="259"/>
                      <a:pt x="129" y="259"/>
                    </a:cubicBezTo>
                    <a:cubicBezTo>
                      <a:pt x="138" y="259"/>
                      <a:pt x="147" y="258"/>
                      <a:pt x="155" y="256"/>
                    </a:cubicBezTo>
                    <a:cubicBezTo>
                      <a:pt x="152" y="242"/>
                      <a:pt x="152" y="242"/>
                      <a:pt x="152" y="242"/>
                    </a:cubicBezTo>
                    <a:cubicBezTo>
                      <a:pt x="145" y="244"/>
                      <a:pt x="137" y="245"/>
                      <a:pt x="129" y="2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479"/>
              <p:cNvSpPr>
                <a:spLocks noEditPoints="1"/>
              </p:cNvSpPr>
              <p:nvPr/>
            </p:nvSpPr>
            <p:spPr bwMode="auto">
              <a:xfrm>
                <a:off x="4027488" y="4984751"/>
                <a:ext cx="206375" cy="206375"/>
              </a:xfrm>
              <a:custGeom>
                <a:avLst/>
                <a:gdLst>
                  <a:gd name="T0" fmla="*/ 106 w 212"/>
                  <a:gd name="T1" fmla="*/ 0 h 213"/>
                  <a:gd name="T2" fmla="*/ 0 w 212"/>
                  <a:gd name="T3" fmla="*/ 106 h 213"/>
                  <a:gd name="T4" fmla="*/ 106 w 212"/>
                  <a:gd name="T5" fmla="*/ 213 h 213"/>
                  <a:gd name="T6" fmla="*/ 127 w 212"/>
                  <a:gd name="T7" fmla="*/ 211 h 213"/>
                  <a:gd name="T8" fmla="*/ 105 w 212"/>
                  <a:gd name="T9" fmla="*/ 106 h 213"/>
                  <a:gd name="T10" fmla="*/ 120 w 212"/>
                  <a:gd name="T11" fmla="*/ 110 h 213"/>
                  <a:gd name="T12" fmla="*/ 117 w 212"/>
                  <a:gd name="T13" fmla="*/ 103 h 213"/>
                  <a:gd name="T14" fmla="*/ 128 w 212"/>
                  <a:gd name="T15" fmla="*/ 92 h 213"/>
                  <a:gd name="T16" fmla="*/ 139 w 212"/>
                  <a:gd name="T17" fmla="*/ 103 h 213"/>
                  <a:gd name="T18" fmla="*/ 132 w 212"/>
                  <a:gd name="T19" fmla="*/ 113 h 213"/>
                  <a:gd name="T20" fmla="*/ 209 w 212"/>
                  <a:gd name="T21" fmla="*/ 131 h 213"/>
                  <a:gd name="T22" fmla="*/ 212 w 212"/>
                  <a:gd name="T23" fmla="*/ 106 h 213"/>
                  <a:gd name="T24" fmla="*/ 106 w 212"/>
                  <a:gd name="T25" fmla="*/ 0 h 213"/>
                  <a:gd name="T26" fmla="*/ 42 w 212"/>
                  <a:gd name="T27" fmla="*/ 54 h 213"/>
                  <a:gd name="T28" fmla="*/ 57 w 212"/>
                  <a:gd name="T29" fmla="*/ 70 h 213"/>
                  <a:gd name="T30" fmla="*/ 42 w 212"/>
                  <a:gd name="T31" fmla="*/ 85 h 213"/>
                  <a:gd name="T32" fmla="*/ 26 w 212"/>
                  <a:gd name="T33" fmla="*/ 70 h 213"/>
                  <a:gd name="T34" fmla="*/ 42 w 212"/>
                  <a:gd name="T35" fmla="*/ 54 h 213"/>
                  <a:gd name="T36" fmla="*/ 40 w 212"/>
                  <a:gd name="T37" fmla="*/ 154 h 213"/>
                  <a:gd name="T38" fmla="*/ 21 w 212"/>
                  <a:gd name="T39" fmla="*/ 135 h 213"/>
                  <a:gd name="T40" fmla="*/ 40 w 212"/>
                  <a:gd name="T41" fmla="*/ 115 h 213"/>
                  <a:gd name="T42" fmla="*/ 60 w 212"/>
                  <a:gd name="T43" fmla="*/ 135 h 213"/>
                  <a:gd name="T44" fmla="*/ 40 w 212"/>
                  <a:gd name="T45" fmla="*/ 154 h 213"/>
                  <a:gd name="T46" fmla="*/ 89 w 212"/>
                  <a:gd name="T47" fmla="*/ 70 h 213"/>
                  <a:gd name="T48" fmla="*/ 102 w 212"/>
                  <a:gd name="T49" fmla="*/ 83 h 213"/>
                  <a:gd name="T50" fmla="*/ 89 w 212"/>
                  <a:gd name="T51" fmla="*/ 96 h 213"/>
                  <a:gd name="T52" fmla="*/ 76 w 212"/>
                  <a:gd name="T53" fmla="*/ 83 h 213"/>
                  <a:gd name="T54" fmla="*/ 89 w 212"/>
                  <a:gd name="T55" fmla="*/ 70 h 213"/>
                  <a:gd name="T56" fmla="*/ 76 w 212"/>
                  <a:gd name="T57" fmla="*/ 133 h 213"/>
                  <a:gd name="T58" fmla="*/ 89 w 212"/>
                  <a:gd name="T59" fmla="*/ 120 h 213"/>
                  <a:gd name="T60" fmla="*/ 102 w 212"/>
                  <a:gd name="T61" fmla="*/ 133 h 213"/>
                  <a:gd name="T62" fmla="*/ 89 w 212"/>
                  <a:gd name="T63" fmla="*/ 146 h 213"/>
                  <a:gd name="T64" fmla="*/ 76 w 212"/>
                  <a:gd name="T65" fmla="*/ 133 h 213"/>
                  <a:gd name="T66" fmla="*/ 117 w 212"/>
                  <a:gd name="T67" fmla="*/ 183 h 213"/>
                  <a:gd name="T68" fmla="*/ 102 w 212"/>
                  <a:gd name="T69" fmla="*/ 198 h 213"/>
                  <a:gd name="T70" fmla="*/ 87 w 212"/>
                  <a:gd name="T71" fmla="*/ 183 h 213"/>
                  <a:gd name="T72" fmla="*/ 102 w 212"/>
                  <a:gd name="T73" fmla="*/ 168 h 213"/>
                  <a:gd name="T74" fmla="*/ 117 w 212"/>
                  <a:gd name="T75" fmla="*/ 183 h 213"/>
                  <a:gd name="T76" fmla="*/ 106 w 212"/>
                  <a:gd name="T77" fmla="*/ 55 h 213"/>
                  <a:gd name="T78" fmla="*/ 88 w 212"/>
                  <a:gd name="T79" fmla="*/ 36 h 213"/>
                  <a:gd name="T80" fmla="*/ 106 w 212"/>
                  <a:gd name="T81" fmla="*/ 18 h 213"/>
                  <a:gd name="T82" fmla="*/ 125 w 212"/>
                  <a:gd name="T83" fmla="*/ 36 h 213"/>
                  <a:gd name="T84" fmla="*/ 106 w 212"/>
                  <a:gd name="T85" fmla="*/ 55 h 213"/>
                  <a:gd name="T86" fmla="*/ 139 w 212"/>
                  <a:gd name="T87" fmla="*/ 49 h 213"/>
                  <a:gd name="T88" fmla="*/ 152 w 212"/>
                  <a:gd name="T89" fmla="*/ 36 h 213"/>
                  <a:gd name="T90" fmla="*/ 165 w 212"/>
                  <a:gd name="T91" fmla="*/ 49 h 213"/>
                  <a:gd name="T92" fmla="*/ 152 w 212"/>
                  <a:gd name="T93" fmla="*/ 62 h 213"/>
                  <a:gd name="T94" fmla="*/ 139 w 212"/>
                  <a:gd name="T95" fmla="*/ 49 h 213"/>
                  <a:gd name="T96" fmla="*/ 175 w 212"/>
                  <a:gd name="T97" fmla="*/ 112 h 213"/>
                  <a:gd name="T98" fmla="*/ 157 w 212"/>
                  <a:gd name="T99" fmla="*/ 95 h 213"/>
                  <a:gd name="T100" fmla="*/ 175 w 212"/>
                  <a:gd name="T101" fmla="*/ 77 h 213"/>
                  <a:gd name="T102" fmla="*/ 193 w 212"/>
                  <a:gd name="T103" fmla="*/ 95 h 213"/>
                  <a:gd name="T104" fmla="*/ 175 w 212"/>
                  <a:gd name="T105" fmla="*/ 112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12" h="213">
                    <a:moveTo>
                      <a:pt x="106" y="0"/>
                    </a:moveTo>
                    <a:cubicBezTo>
                      <a:pt x="47" y="0"/>
                      <a:pt x="0" y="48"/>
                      <a:pt x="0" y="106"/>
                    </a:cubicBezTo>
                    <a:cubicBezTo>
                      <a:pt x="0" y="165"/>
                      <a:pt x="47" y="213"/>
                      <a:pt x="106" y="213"/>
                    </a:cubicBezTo>
                    <a:cubicBezTo>
                      <a:pt x="113" y="213"/>
                      <a:pt x="120" y="212"/>
                      <a:pt x="127" y="211"/>
                    </a:cubicBezTo>
                    <a:cubicBezTo>
                      <a:pt x="105" y="106"/>
                      <a:pt x="105" y="106"/>
                      <a:pt x="105" y="106"/>
                    </a:cubicBezTo>
                    <a:cubicBezTo>
                      <a:pt x="120" y="110"/>
                      <a:pt x="120" y="110"/>
                      <a:pt x="120" y="110"/>
                    </a:cubicBezTo>
                    <a:cubicBezTo>
                      <a:pt x="118" y="108"/>
                      <a:pt x="117" y="105"/>
                      <a:pt x="117" y="103"/>
                    </a:cubicBezTo>
                    <a:cubicBezTo>
                      <a:pt x="117" y="97"/>
                      <a:pt x="122" y="92"/>
                      <a:pt x="128" y="92"/>
                    </a:cubicBezTo>
                    <a:cubicBezTo>
                      <a:pt x="134" y="92"/>
                      <a:pt x="139" y="97"/>
                      <a:pt x="139" y="103"/>
                    </a:cubicBezTo>
                    <a:cubicBezTo>
                      <a:pt x="139" y="107"/>
                      <a:pt x="136" y="111"/>
                      <a:pt x="132" y="113"/>
                    </a:cubicBezTo>
                    <a:cubicBezTo>
                      <a:pt x="209" y="131"/>
                      <a:pt x="209" y="131"/>
                      <a:pt x="209" y="131"/>
                    </a:cubicBezTo>
                    <a:cubicBezTo>
                      <a:pt x="211" y="123"/>
                      <a:pt x="212" y="115"/>
                      <a:pt x="212" y="106"/>
                    </a:cubicBezTo>
                    <a:cubicBezTo>
                      <a:pt x="212" y="48"/>
                      <a:pt x="165" y="0"/>
                      <a:pt x="106" y="0"/>
                    </a:cubicBezTo>
                    <a:close/>
                    <a:moveTo>
                      <a:pt x="42" y="54"/>
                    </a:moveTo>
                    <a:cubicBezTo>
                      <a:pt x="50" y="54"/>
                      <a:pt x="57" y="61"/>
                      <a:pt x="57" y="70"/>
                    </a:cubicBezTo>
                    <a:cubicBezTo>
                      <a:pt x="57" y="78"/>
                      <a:pt x="50" y="85"/>
                      <a:pt x="42" y="85"/>
                    </a:cubicBezTo>
                    <a:cubicBezTo>
                      <a:pt x="33" y="85"/>
                      <a:pt x="26" y="78"/>
                      <a:pt x="26" y="70"/>
                    </a:cubicBezTo>
                    <a:cubicBezTo>
                      <a:pt x="26" y="61"/>
                      <a:pt x="33" y="54"/>
                      <a:pt x="42" y="54"/>
                    </a:cubicBezTo>
                    <a:close/>
                    <a:moveTo>
                      <a:pt x="40" y="154"/>
                    </a:moveTo>
                    <a:cubicBezTo>
                      <a:pt x="30" y="154"/>
                      <a:pt x="21" y="146"/>
                      <a:pt x="21" y="135"/>
                    </a:cubicBezTo>
                    <a:cubicBezTo>
                      <a:pt x="21" y="124"/>
                      <a:pt x="30" y="115"/>
                      <a:pt x="40" y="115"/>
                    </a:cubicBezTo>
                    <a:cubicBezTo>
                      <a:pt x="51" y="115"/>
                      <a:pt x="60" y="124"/>
                      <a:pt x="60" y="135"/>
                    </a:cubicBezTo>
                    <a:cubicBezTo>
                      <a:pt x="60" y="146"/>
                      <a:pt x="51" y="154"/>
                      <a:pt x="40" y="154"/>
                    </a:cubicBezTo>
                    <a:close/>
                    <a:moveTo>
                      <a:pt x="89" y="70"/>
                    </a:moveTo>
                    <a:cubicBezTo>
                      <a:pt x="96" y="70"/>
                      <a:pt x="102" y="76"/>
                      <a:pt x="102" y="83"/>
                    </a:cubicBezTo>
                    <a:cubicBezTo>
                      <a:pt x="102" y="90"/>
                      <a:pt x="96" y="96"/>
                      <a:pt x="89" y="96"/>
                    </a:cubicBezTo>
                    <a:cubicBezTo>
                      <a:pt x="82" y="96"/>
                      <a:pt x="76" y="90"/>
                      <a:pt x="76" y="83"/>
                    </a:cubicBezTo>
                    <a:cubicBezTo>
                      <a:pt x="76" y="76"/>
                      <a:pt x="82" y="70"/>
                      <a:pt x="89" y="70"/>
                    </a:cubicBezTo>
                    <a:close/>
                    <a:moveTo>
                      <a:pt x="76" y="133"/>
                    </a:moveTo>
                    <a:cubicBezTo>
                      <a:pt x="76" y="126"/>
                      <a:pt x="82" y="120"/>
                      <a:pt x="89" y="120"/>
                    </a:cubicBezTo>
                    <a:cubicBezTo>
                      <a:pt x="96" y="120"/>
                      <a:pt x="102" y="126"/>
                      <a:pt x="102" y="133"/>
                    </a:cubicBezTo>
                    <a:cubicBezTo>
                      <a:pt x="102" y="140"/>
                      <a:pt x="96" y="146"/>
                      <a:pt x="89" y="146"/>
                    </a:cubicBezTo>
                    <a:cubicBezTo>
                      <a:pt x="82" y="146"/>
                      <a:pt x="76" y="140"/>
                      <a:pt x="76" y="133"/>
                    </a:cubicBezTo>
                    <a:close/>
                    <a:moveTo>
                      <a:pt x="117" y="183"/>
                    </a:moveTo>
                    <a:cubicBezTo>
                      <a:pt x="117" y="191"/>
                      <a:pt x="110" y="198"/>
                      <a:pt x="102" y="198"/>
                    </a:cubicBezTo>
                    <a:cubicBezTo>
                      <a:pt x="94" y="198"/>
                      <a:pt x="87" y="191"/>
                      <a:pt x="87" y="183"/>
                    </a:cubicBezTo>
                    <a:cubicBezTo>
                      <a:pt x="87" y="175"/>
                      <a:pt x="94" y="168"/>
                      <a:pt x="102" y="168"/>
                    </a:cubicBezTo>
                    <a:cubicBezTo>
                      <a:pt x="110" y="168"/>
                      <a:pt x="117" y="175"/>
                      <a:pt x="117" y="183"/>
                    </a:cubicBezTo>
                    <a:close/>
                    <a:moveTo>
                      <a:pt x="106" y="55"/>
                    </a:moveTo>
                    <a:cubicBezTo>
                      <a:pt x="96" y="55"/>
                      <a:pt x="88" y="46"/>
                      <a:pt x="88" y="36"/>
                    </a:cubicBezTo>
                    <a:cubicBezTo>
                      <a:pt x="88" y="26"/>
                      <a:pt x="96" y="18"/>
                      <a:pt x="106" y="18"/>
                    </a:cubicBezTo>
                    <a:cubicBezTo>
                      <a:pt x="116" y="18"/>
                      <a:pt x="125" y="26"/>
                      <a:pt x="125" y="36"/>
                    </a:cubicBezTo>
                    <a:cubicBezTo>
                      <a:pt x="125" y="46"/>
                      <a:pt x="116" y="55"/>
                      <a:pt x="106" y="55"/>
                    </a:cubicBezTo>
                    <a:close/>
                    <a:moveTo>
                      <a:pt x="139" y="49"/>
                    </a:moveTo>
                    <a:cubicBezTo>
                      <a:pt x="139" y="42"/>
                      <a:pt x="145" y="36"/>
                      <a:pt x="152" y="36"/>
                    </a:cubicBezTo>
                    <a:cubicBezTo>
                      <a:pt x="159" y="36"/>
                      <a:pt x="165" y="42"/>
                      <a:pt x="165" y="49"/>
                    </a:cubicBezTo>
                    <a:cubicBezTo>
                      <a:pt x="165" y="56"/>
                      <a:pt x="159" y="62"/>
                      <a:pt x="152" y="62"/>
                    </a:cubicBezTo>
                    <a:cubicBezTo>
                      <a:pt x="145" y="62"/>
                      <a:pt x="139" y="56"/>
                      <a:pt x="139" y="49"/>
                    </a:cubicBezTo>
                    <a:close/>
                    <a:moveTo>
                      <a:pt x="175" y="112"/>
                    </a:moveTo>
                    <a:cubicBezTo>
                      <a:pt x="165" y="112"/>
                      <a:pt x="157" y="105"/>
                      <a:pt x="157" y="95"/>
                    </a:cubicBezTo>
                    <a:cubicBezTo>
                      <a:pt x="157" y="85"/>
                      <a:pt x="165" y="77"/>
                      <a:pt x="175" y="77"/>
                    </a:cubicBezTo>
                    <a:cubicBezTo>
                      <a:pt x="185" y="77"/>
                      <a:pt x="193" y="85"/>
                      <a:pt x="193" y="95"/>
                    </a:cubicBezTo>
                    <a:cubicBezTo>
                      <a:pt x="193" y="105"/>
                      <a:pt x="185" y="112"/>
                      <a:pt x="175" y="1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Freeform 480"/>
              <p:cNvSpPr/>
              <p:nvPr/>
            </p:nvSpPr>
            <p:spPr bwMode="auto">
              <a:xfrm>
                <a:off x="4184650" y="5145088"/>
                <a:ext cx="98425" cy="96838"/>
              </a:xfrm>
              <a:custGeom>
                <a:avLst/>
                <a:gdLst>
                  <a:gd name="T0" fmla="*/ 90 w 103"/>
                  <a:gd name="T1" fmla="*/ 0 h 100"/>
                  <a:gd name="T2" fmla="*/ 0 w 103"/>
                  <a:gd name="T3" fmla="*/ 87 h 100"/>
                  <a:gd name="T4" fmla="*/ 3 w 103"/>
                  <a:gd name="T5" fmla="*/ 100 h 100"/>
                  <a:gd name="T6" fmla="*/ 103 w 103"/>
                  <a:gd name="T7" fmla="*/ 4 h 100"/>
                  <a:gd name="T8" fmla="*/ 90 w 103"/>
                  <a:gd name="T9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100">
                    <a:moveTo>
                      <a:pt x="90" y="0"/>
                    </a:moveTo>
                    <a:cubicBezTo>
                      <a:pt x="79" y="44"/>
                      <a:pt x="44" y="78"/>
                      <a:pt x="0" y="87"/>
                    </a:cubicBezTo>
                    <a:cubicBezTo>
                      <a:pt x="3" y="100"/>
                      <a:pt x="3" y="100"/>
                      <a:pt x="3" y="100"/>
                    </a:cubicBezTo>
                    <a:cubicBezTo>
                      <a:pt x="53" y="90"/>
                      <a:pt x="92" y="52"/>
                      <a:pt x="103" y="4"/>
                    </a:cubicBezTo>
                    <a:lnTo>
                      <a:pt x="9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" name="Freeform 481"/>
              <p:cNvSpPr>
                <a:spLocks noEditPoints="1"/>
              </p:cNvSpPr>
              <p:nvPr/>
            </p:nvSpPr>
            <p:spPr bwMode="auto">
              <a:xfrm>
                <a:off x="4162425" y="5118101"/>
                <a:ext cx="100013" cy="101600"/>
              </a:xfrm>
              <a:custGeom>
                <a:avLst/>
                <a:gdLst>
                  <a:gd name="T0" fmla="*/ 104 w 104"/>
                  <a:gd name="T1" fmla="*/ 25 h 105"/>
                  <a:gd name="T2" fmla="*/ 27 w 104"/>
                  <a:gd name="T3" fmla="*/ 7 h 105"/>
                  <a:gd name="T4" fmla="*/ 23 w 104"/>
                  <a:gd name="T5" fmla="*/ 8 h 105"/>
                  <a:gd name="T6" fmla="*/ 14 w 104"/>
                  <a:gd name="T7" fmla="*/ 4 h 105"/>
                  <a:gd name="T8" fmla="*/ 0 w 104"/>
                  <a:gd name="T9" fmla="*/ 0 h 105"/>
                  <a:gd name="T10" fmla="*/ 22 w 104"/>
                  <a:gd name="T11" fmla="*/ 105 h 105"/>
                  <a:gd name="T12" fmla="*/ 104 w 104"/>
                  <a:gd name="T13" fmla="*/ 25 h 105"/>
                  <a:gd name="T14" fmla="*/ 73 w 104"/>
                  <a:gd name="T15" fmla="*/ 20 h 105"/>
                  <a:gd name="T16" fmla="*/ 84 w 104"/>
                  <a:gd name="T17" fmla="*/ 31 h 105"/>
                  <a:gd name="T18" fmla="*/ 73 w 104"/>
                  <a:gd name="T19" fmla="*/ 42 h 105"/>
                  <a:gd name="T20" fmla="*/ 62 w 104"/>
                  <a:gd name="T21" fmla="*/ 31 h 105"/>
                  <a:gd name="T22" fmla="*/ 73 w 104"/>
                  <a:gd name="T23" fmla="*/ 20 h 105"/>
                  <a:gd name="T24" fmla="*/ 31 w 104"/>
                  <a:gd name="T25" fmla="*/ 62 h 105"/>
                  <a:gd name="T26" fmla="*/ 13 w 104"/>
                  <a:gd name="T27" fmla="*/ 43 h 105"/>
                  <a:gd name="T28" fmla="*/ 31 w 104"/>
                  <a:gd name="T29" fmla="*/ 24 h 105"/>
                  <a:gd name="T30" fmla="*/ 50 w 104"/>
                  <a:gd name="T31" fmla="*/ 43 h 105"/>
                  <a:gd name="T32" fmla="*/ 31 w 104"/>
                  <a:gd name="T33" fmla="*/ 62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4" h="105">
                    <a:moveTo>
                      <a:pt x="104" y="25"/>
                    </a:moveTo>
                    <a:cubicBezTo>
                      <a:pt x="27" y="7"/>
                      <a:pt x="27" y="7"/>
                      <a:pt x="27" y="7"/>
                    </a:cubicBezTo>
                    <a:cubicBezTo>
                      <a:pt x="26" y="7"/>
                      <a:pt x="24" y="8"/>
                      <a:pt x="23" y="8"/>
                    </a:cubicBezTo>
                    <a:cubicBezTo>
                      <a:pt x="19" y="8"/>
                      <a:pt x="16" y="6"/>
                      <a:pt x="14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2" y="105"/>
                      <a:pt x="22" y="105"/>
                      <a:pt x="22" y="105"/>
                    </a:cubicBezTo>
                    <a:cubicBezTo>
                      <a:pt x="62" y="97"/>
                      <a:pt x="94" y="65"/>
                      <a:pt x="104" y="25"/>
                    </a:cubicBezTo>
                    <a:close/>
                    <a:moveTo>
                      <a:pt x="73" y="20"/>
                    </a:moveTo>
                    <a:cubicBezTo>
                      <a:pt x="79" y="20"/>
                      <a:pt x="84" y="25"/>
                      <a:pt x="84" y="31"/>
                    </a:cubicBezTo>
                    <a:cubicBezTo>
                      <a:pt x="84" y="37"/>
                      <a:pt x="79" y="42"/>
                      <a:pt x="73" y="42"/>
                    </a:cubicBezTo>
                    <a:cubicBezTo>
                      <a:pt x="67" y="42"/>
                      <a:pt x="62" y="37"/>
                      <a:pt x="62" y="31"/>
                    </a:cubicBezTo>
                    <a:cubicBezTo>
                      <a:pt x="62" y="25"/>
                      <a:pt x="67" y="20"/>
                      <a:pt x="73" y="20"/>
                    </a:cubicBezTo>
                    <a:close/>
                    <a:moveTo>
                      <a:pt x="31" y="62"/>
                    </a:moveTo>
                    <a:cubicBezTo>
                      <a:pt x="21" y="62"/>
                      <a:pt x="13" y="53"/>
                      <a:pt x="13" y="43"/>
                    </a:cubicBezTo>
                    <a:cubicBezTo>
                      <a:pt x="13" y="33"/>
                      <a:pt x="21" y="24"/>
                      <a:pt x="31" y="24"/>
                    </a:cubicBezTo>
                    <a:cubicBezTo>
                      <a:pt x="42" y="24"/>
                      <a:pt x="50" y="33"/>
                      <a:pt x="50" y="43"/>
                    </a:cubicBezTo>
                    <a:cubicBezTo>
                      <a:pt x="50" y="53"/>
                      <a:pt x="42" y="62"/>
                      <a:pt x="31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4830773" y="4603982"/>
            <a:ext cx="1320717" cy="1280896"/>
            <a:chOff x="4830773" y="4603982"/>
            <a:chExt cx="1320717" cy="1280896"/>
          </a:xfrm>
        </p:grpSpPr>
        <p:grpSp>
          <p:nvGrpSpPr>
            <p:cNvPr id="27" name="组合 26"/>
            <p:cNvGrpSpPr/>
            <p:nvPr/>
          </p:nvGrpSpPr>
          <p:grpSpPr>
            <a:xfrm>
              <a:off x="4830773" y="4603982"/>
              <a:ext cx="1320717" cy="1280896"/>
              <a:chOff x="4830773" y="4603982"/>
              <a:chExt cx="1320717" cy="1280896"/>
            </a:xfrm>
          </p:grpSpPr>
          <p:sp>
            <p:nvSpPr>
              <p:cNvPr id="18" name="Freeform 11"/>
              <p:cNvSpPr/>
              <p:nvPr/>
            </p:nvSpPr>
            <p:spPr bwMode="auto">
              <a:xfrm>
                <a:off x="4830773" y="4603982"/>
                <a:ext cx="1320717" cy="1280896"/>
              </a:xfrm>
              <a:custGeom>
                <a:avLst/>
                <a:gdLst>
                  <a:gd name="T0" fmla="*/ 298 w 529"/>
                  <a:gd name="T1" fmla="*/ 0 h 513"/>
                  <a:gd name="T2" fmla="*/ 490 w 529"/>
                  <a:gd name="T3" fmla="*/ 135 h 513"/>
                  <a:gd name="T4" fmla="*/ 455 w 529"/>
                  <a:gd name="T5" fmla="*/ 382 h 513"/>
                  <a:gd name="T6" fmla="*/ 326 w 529"/>
                  <a:gd name="T7" fmla="*/ 453 h 513"/>
                  <a:gd name="T8" fmla="*/ 270 w 529"/>
                  <a:gd name="T9" fmla="*/ 469 h 513"/>
                  <a:gd name="T10" fmla="*/ 210 w 529"/>
                  <a:gd name="T11" fmla="*/ 495 h 513"/>
                  <a:gd name="T12" fmla="*/ 134 w 529"/>
                  <a:gd name="T13" fmla="*/ 454 h 513"/>
                  <a:gd name="T14" fmla="*/ 167 w 529"/>
                  <a:gd name="T15" fmla="*/ 421 h 513"/>
                  <a:gd name="T16" fmla="*/ 241 w 529"/>
                  <a:gd name="T17" fmla="*/ 408 h 513"/>
                  <a:gd name="T18" fmla="*/ 304 w 529"/>
                  <a:gd name="T19" fmla="*/ 396 h 513"/>
                  <a:gd name="T20" fmla="*/ 399 w 529"/>
                  <a:gd name="T21" fmla="*/ 286 h 513"/>
                  <a:gd name="T22" fmla="*/ 363 w 529"/>
                  <a:gd name="T23" fmla="*/ 155 h 513"/>
                  <a:gd name="T24" fmla="*/ 238 w 529"/>
                  <a:gd name="T25" fmla="*/ 111 h 513"/>
                  <a:gd name="T26" fmla="*/ 133 w 529"/>
                  <a:gd name="T27" fmla="*/ 183 h 513"/>
                  <a:gd name="T28" fmla="*/ 93 w 529"/>
                  <a:gd name="T29" fmla="*/ 332 h 513"/>
                  <a:gd name="T30" fmla="*/ 87 w 529"/>
                  <a:gd name="T31" fmla="*/ 353 h 513"/>
                  <a:gd name="T32" fmla="*/ 38 w 529"/>
                  <a:gd name="T33" fmla="*/ 368 h 513"/>
                  <a:gd name="T34" fmla="*/ 22 w 529"/>
                  <a:gd name="T35" fmla="*/ 291 h 513"/>
                  <a:gd name="T36" fmla="*/ 45 w 529"/>
                  <a:gd name="T37" fmla="*/ 232 h 513"/>
                  <a:gd name="T38" fmla="*/ 71 w 529"/>
                  <a:gd name="T39" fmla="*/ 146 h 513"/>
                  <a:gd name="T40" fmla="*/ 298 w 529"/>
                  <a:gd name="T41" fmla="*/ 0 h 5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29" h="513">
                    <a:moveTo>
                      <a:pt x="298" y="0"/>
                    </a:moveTo>
                    <a:cubicBezTo>
                      <a:pt x="377" y="4"/>
                      <a:pt x="450" y="47"/>
                      <a:pt x="490" y="135"/>
                    </a:cubicBezTo>
                    <a:cubicBezTo>
                      <a:pt x="529" y="223"/>
                      <a:pt x="516" y="307"/>
                      <a:pt x="455" y="382"/>
                    </a:cubicBezTo>
                    <a:cubicBezTo>
                      <a:pt x="422" y="423"/>
                      <a:pt x="373" y="438"/>
                      <a:pt x="326" y="453"/>
                    </a:cubicBezTo>
                    <a:cubicBezTo>
                      <a:pt x="307" y="459"/>
                      <a:pt x="288" y="463"/>
                      <a:pt x="270" y="469"/>
                    </a:cubicBezTo>
                    <a:cubicBezTo>
                      <a:pt x="249" y="476"/>
                      <a:pt x="229" y="484"/>
                      <a:pt x="210" y="495"/>
                    </a:cubicBezTo>
                    <a:cubicBezTo>
                      <a:pt x="178" y="513"/>
                      <a:pt x="137" y="492"/>
                      <a:pt x="134" y="454"/>
                    </a:cubicBezTo>
                    <a:cubicBezTo>
                      <a:pt x="132" y="438"/>
                      <a:pt x="143" y="426"/>
                      <a:pt x="167" y="421"/>
                    </a:cubicBezTo>
                    <a:cubicBezTo>
                      <a:pt x="191" y="416"/>
                      <a:pt x="216" y="412"/>
                      <a:pt x="241" y="408"/>
                    </a:cubicBezTo>
                    <a:cubicBezTo>
                      <a:pt x="262" y="405"/>
                      <a:pt x="285" y="405"/>
                      <a:pt x="304" y="396"/>
                    </a:cubicBezTo>
                    <a:cubicBezTo>
                      <a:pt x="350" y="373"/>
                      <a:pt x="387" y="340"/>
                      <a:pt x="399" y="286"/>
                    </a:cubicBezTo>
                    <a:cubicBezTo>
                      <a:pt x="409" y="235"/>
                      <a:pt x="394" y="190"/>
                      <a:pt x="363" y="155"/>
                    </a:cubicBezTo>
                    <a:cubicBezTo>
                      <a:pt x="333" y="121"/>
                      <a:pt x="287" y="104"/>
                      <a:pt x="238" y="111"/>
                    </a:cubicBezTo>
                    <a:cubicBezTo>
                      <a:pt x="192" y="117"/>
                      <a:pt x="150" y="137"/>
                      <a:pt x="133" y="183"/>
                    </a:cubicBezTo>
                    <a:cubicBezTo>
                      <a:pt x="115" y="231"/>
                      <a:pt x="106" y="282"/>
                      <a:pt x="93" y="332"/>
                    </a:cubicBezTo>
                    <a:cubicBezTo>
                      <a:pt x="91" y="339"/>
                      <a:pt x="90" y="347"/>
                      <a:pt x="87" y="353"/>
                    </a:cubicBezTo>
                    <a:cubicBezTo>
                      <a:pt x="78" y="378"/>
                      <a:pt x="60" y="383"/>
                      <a:pt x="38" y="368"/>
                    </a:cubicBezTo>
                    <a:cubicBezTo>
                      <a:pt x="2" y="343"/>
                      <a:pt x="0" y="328"/>
                      <a:pt x="22" y="291"/>
                    </a:cubicBezTo>
                    <a:cubicBezTo>
                      <a:pt x="33" y="273"/>
                      <a:pt x="39" y="252"/>
                      <a:pt x="45" y="232"/>
                    </a:cubicBezTo>
                    <a:cubicBezTo>
                      <a:pt x="55" y="204"/>
                      <a:pt x="61" y="174"/>
                      <a:pt x="71" y="146"/>
                    </a:cubicBezTo>
                    <a:cubicBezTo>
                      <a:pt x="104" y="54"/>
                      <a:pt x="183" y="0"/>
                      <a:pt x="298" y="0"/>
                    </a:cubicBezTo>
                    <a:close/>
                  </a:path>
                </a:pathLst>
              </a:custGeom>
              <a:solidFill>
                <a:srgbClr val="3AD1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9" name="Freeform 12"/>
              <p:cNvSpPr/>
              <p:nvPr/>
            </p:nvSpPr>
            <p:spPr bwMode="auto">
              <a:xfrm>
                <a:off x="5153319" y="4953076"/>
                <a:ext cx="601291" cy="606601"/>
              </a:xfrm>
              <a:custGeom>
                <a:avLst/>
                <a:gdLst>
                  <a:gd name="T0" fmla="*/ 121 w 241"/>
                  <a:gd name="T1" fmla="*/ 1 h 243"/>
                  <a:gd name="T2" fmla="*/ 1 w 241"/>
                  <a:gd name="T3" fmla="*/ 118 h 243"/>
                  <a:gd name="T4" fmla="*/ 117 w 241"/>
                  <a:gd name="T5" fmla="*/ 242 h 243"/>
                  <a:gd name="T6" fmla="*/ 240 w 241"/>
                  <a:gd name="T7" fmla="*/ 125 h 243"/>
                  <a:gd name="T8" fmla="*/ 121 w 241"/>
                  <a:gd name="T9" fmla="*/ 1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1" h="243">
                    <a:moveTo>
                      <a:pt x="121" y="1"/>
                    </a:moveTo>
                    <a:cubicBezTo>
                      <a:pt x="56" y="0"/>
                      <a:pt x="2" y="53"/>
                      <a:pt x="1" y="118"/>
                    </a:cubicBezTo>
                    <a:cubicBezTo>
                      <a:pt x="0" y="186"/>
                      <a:pt x="50" y="240"/>
                      <a:pt x="117" y="242"/>
                    </a:cubicBezTo>
                    <a:cubicBezTo>
                      <a:pt x="185" y="243"/>
                      <a:pt x="239" y="192"/>
                      <a:pt x="240" y="125"/>
                    </a:cubicBezTo>
                    <a:cubicBezTo>
                      <a:pt x="241" y="56"/>
                      <a:pt x="189" y="1"/>
                      <a:pt x="121" y="1"/>
                    </a:cubicBezTo>
                    <a:close/>
                  </a:path>
                </a:pathLst>
              </a:custGeom>
              <a:solidFill>
                <a:srgbClr val="3AD1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63" name="组合 62"/>
            <p:cNvGrpSpPr>
              <a:grpSpLocks noChangeAspect="1"/>
            </p:cNvGrpSpPr>
            <p:nvPr/>
          </p:nvGrpSpPr>
          <p:grpSpPr>
            <a:xfrm>
              <a:off x="5326618" y="5146912"/>
              <a:ext cx="242748" cy="218927"/>
              <a:chOff x="850492" y="4967378"/>
              <a:chExt cx="679450" cy="612775"/>
            </a:xfrm>
            <a:solidFill>
              <a:schemeClr val="bg1"/>
            </a:solidFill>
          </p:grpSpPr>
          <p:sp>
            <p:nvSpPr>
              <p:cNvPr id="64" name="Freeform 41"/>
              <p:cNvSpPr>
                <a:spLocks noEditPoints="1"/>
              </p:cNvSpPr>
              <p:nvPr/>
            </p:nvSpPr>
            <p:spPr bwMode="auto">
              <a:xfrm>
                <a:off x="850492" y="5208678"/>
                <a:ext cx="679450" cy="371475"/>
              </a:xfrm>
              <a:custGeom>
                <a:avLst/>
                <a:gdLst>
                  <a:gd name="T0" fmla="*/ 105 w 181"/>
                  <a:gd name="T1" fmla="*/ 49 h 99"/>
                  <a:gd name="T2" fmla="*/ 91 w 181"/>
                  <a:gd name="T3" fmla="*/ 53 h 99"/>
                  <a:gd name="T4" fmla="*/ 77 w 181"/>
                  <a:gd name="T5" fmla="*/ 49 h 99"/>
                  <a:gd name="T6" fmla="*/ 2 w 181"/>
                  <a:gd name="T7" fmla="*/ 0 h 99"/>
                  <a:gd name="T8" fmla="*/ 0 w 181"/>
                  <a:gd name="T9" fmla="*/ 6 h 99"/>
                  <a:gd name="T10" fmla="*/ 0 w 181"/>
                  <a:gd name="T11" fmla="*/ 84 h 99"/>
                  <a:gd name="T12" fmla="*/ 16 w 181"/>
                  <a:gd name="T13" fmla="*/ 99 h 99"/>
                  <a:gd name="T14" fmla="*/ 165 w 181"/>
                  <a:gd name="T15" fmla="*/ 99 h 99"/>
                  <a:gd name="T16" fmla="*/ 181 w 181"/>
                  <a:gd name="T17" fmla="*/ 84 h 99"/>
                  <a:gd name="T18" fmla="*/ 181 w 181"/>
                  <a:gd name="T19" fmla="*/ 6 h 99"/>
                  <a:gd name="T20" fmla="*/ 180 w 181"/>
                  <a:gd name="T21" fmla="*/ 0 h 99"/>
                  <a:gd name="T22" fmla="*/ 105 w 181"/>
                  <a:gd name="T23" fmla="*/ 49 h 99"/>
                  <a:gd name="T24" fmla="*/ 61 w 181"/>
                  <a:gd name="T25" fmla="*/ 57 h 99"/>
                  <a:gd name="T26" fmla="*/ 16 w 181"/>
                  <a:gd name="T27" fmla="*/ 88 h 99"/>
                  <a:gd name="T28" fmla="*/ 15 w 181"/>
                  <a:gd name="T29" fmla="*/ 89 h 99"/>
                  <a:gd name="T30" fmla="*/ 13 w 181"/>
                  <a:gd name="T31" fmla="*/ 88 h 99"/>
                  <a:gd name="T32" fmla="*/ 13 w 181"/>
                  <a:gd name="T33" fmla="*/ 84 h 99"/>
                  <a:gd name="T34" fmla="*/ 58 w 181"/>
                  <a:gd name="T35" fmla="*/ 52 h 99"/>
                  <a:gd name="T36" fmla="*/ 62 w 181"/>
                  <a:gd name="T37" fmla="*/ 53 h 99"/>
                  <a:gd name="T38" fmla="*/ 61 w 181"/>
                  <a:gd name="T39" fmla="*/ 57 h 99"/>
                  <a:gd name="T40" fmla="*/ 170 w 181"/>
                  <a:gd name="T41" fmla="*/ 88 h 99"/>
                  <a:gd name="T42" fmla="*/ 168 w 181"/>
                  <a:gd name="T43" fmla="*/ 89 h 99"/>
                  <a:gd name="T44" fmla="*/ 166 w 181"/>
                  <a:gd name="T45" fmla="*/ 88 h 99"/>
                  <a:gd name="T46" fmla="*/ 120 w 181"/>
                  <a:gd name="T47" fmla="*/ 56 h 99"/>
                  <a:gd name="T48" fmla="*/ 119 w 181"/>
                  <a:gd name="T49" fmla="*/ 52 h 99"/>
                  <a:gd name="T50" fmla="*/ 123 w 181"/>
                  <a:gd name="T51" fmla="*/ 51 h 99"/>
                  <a:gd name="T52" fmla="*/ 169 w 181"/>
                  <a:gd name="T53" fmla="*/ 84 h 99"/>
                  <a:gd name="T54" fmla="*/ 170 w 181"/>
                  <a:gd name="T55" fmla="*/ 8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81" h="99">
                    <a:moveTo>
                      <a:pt x="105" y="49"/>
                    </a:moveTo>
                    <a:cubicBezTo>
                      <a:pt x="100" y="52"/>
                      <a:pt x="96" y="53"/>
                      <a:pt x="91" y="53"/>
                    </a:cubicBezTo>
                    <a:cubicBezTo>
                      <a:pt x="86" y="53"/>
                      <a:pt x="81" y="52"/>
                      <a:pt x="77" y="49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2"/>
                      <a:pt x="0" y="4"/>
                      <a:pt x="0" y="6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0" y="92"/>
                      <a:pt x="7" y="99"/>
                      <a:pt x="16" y="99"/>
                    </a:cubicBezTo>
                    <a:cubicBezTo>
                      <a:pt x="165" y="99"/>
                      <a:pt x="165" y="99"/>
                      <a:pt x="165" y="99"/>
                    </a:cubicBezTo>
                    <a:cubicBezTo>
                      <a:pt x="174" y="99"/>
                      <a:pt x="181" y="92"/>
                      <a:pt x="181" y="84"/>
                    </a:cubicBezTo>
                    <a:cubicBezTo>
                      <a:pt x="181" y="6"/>
                      <a:pt x="181" y="6"/>
                      <a:pt x="181" y="6"/>
                    </a:cubicBezTo>
                    <a:cubicBezTo>
                      <a:pt x="181" y="4"/>
                      <a:pt x="181" y="2"/>
                      <a:pt x="180" y="0"/>
                    </a:cubicBezTo>
                    <a:lnTo>
                      <a:pt x="105" y="49"/>
                    </a:lnTo>
                    <a:close/>
                    <a:moveTo>
                      <a:pt x="61" y="57"/>
                    </a:moveTo>
                    <a:cubicBezTo>
                      <a:pt x="16" y="88"/>
                      <a:pt x="16" y="88"/>
                      <a:pt x="16" y="88"/>
                    </a:cubicBezTo>
                    <a:cubicBezTo>
                      <a:pt x="16" y="89"/>
                      <a:pt x="15" y="89"/>
                      <a:pt x="15" y="89"/>
                    </a:cubicBezTo>
                    <a:cubicBezTo>
                      <a:pt x="14" y="89"/>
                      <a:pt x="13" y="89"/>
                      <a:pt x="13" y="88"/>
                    </a:cubicBezTo>
                    <a:cubicBezTo>
                      <a:pt x="12" y="87"/>
                      <a:pt x="12" y="85"/>
                      <a:pt x="13" y="84"/>
                    </a:cubicBezTo>
                    <a:cubicBezTo>
                      <a:pt x="58" y="52"/>
                      <a:pt x="58" y="52"/>
                      <a:pt x="58" y="52"/>
                    </a:cubicBezTo>
                    <a:cubicBezTo>
                      <a:pt x="59" y="51"/>
                      <a:pt x="61" y="52"/>
                      <a:pt x="62" y="53"/>
                    </a:cubicBezTo>
                    <a:cubicBezTo>
                      <a:pt x="62" y="54"/>
                      <a:pt x="62" y="56"/>
                      <a:pt x="61" y="57"/>
                    </a:cubicBezTo>
                    <a:close/>
                    <a:moveTo>
                      <a:pt x="170" y="88"/>
                    </a:moveTo>
                    <a:cubicBezTo>
                      <a:pt x="169" y="88"/>
                      <a:pt x="168" y="89"/>
                      <a:pt x="168" y="89"/>
                    </a:cubicBezTo>
                    <a:cubicBezTo>
                      <a:pt x="167" y="89"/>
                      <a:pt x="167" y="89"/>
                      <a:pt x="166" y="88"/>
                    </a:cubicBezTo>
                    <a:cubicBezTo>
                      <a:pt x="120" y="56"/>
                      <a:pt x="120" y="56"/>
                      <a:pt x="120" y="56"/>
                    </a:cubicBezTo>
                    <a:cubicBezTo>
                      <a:pt x="119" y="55"/>
                      <a:pt x="118" y="53"/>
                      <a:pt x="119" y="52"/>
                    </a:cubicBezTo>
                    <a:cubicBezTo>
                      <a:pt x="120" y="51"/>
                      <a:pt x="122" y="51"/>
                      <a:pt x="123" y="51"/>
                    </a:cubicBezTo>
                    <a:cubicBezTo>
                      <a:pt x="169" y="84"/>
                      <a:pt x="169" y="84"/>
                      <a:pt x="169" y="84"/>
                    </a:cubicBezTo>
                    <a:cubicBezTo>
                      <a:pt x="170" y="85"/>
                      <a:pt x="171" y="87"/>
                      <a:pt x="170" y="8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" name="Freeform 42"/>
              <p:cNvSpPr/>
              <p:nvPr/>
            </p:nvSpPr>
            <p:spPr bwMode="auto">
              <a:xfrm>
                <a:off x="869542" y="4967378"/>
                <a:ext cx="646113" cy="315913"/>
              </a:xfrm>
              <a:custGeom>
                <a:avLst/>
                <a:gdLst>
                  <a:gd name="T0" fmla="*/ 139 w 172"/>
                  <a:gd name="T1" fmla="*/ 39 h 84"/>
                  <a:gd name="T2" fmla="*/ 139 w 172"/>
                  <a:gd name="T3" fmla="*/ 14 h 84"/>
                  <a:gd name="T4" fmla="*/ 126 w 172"/>
                  <a:gd name="T5" fmla="*/ 0 h 84"/>
                  <a:gd name="T6" fmla="*/ 44 w 172"/>
                  <a:gd name="T7" fmla="*/ 0 h 84"/>
                  <a:gd name="T8" fmla="*/ 30 w 172"/>
                  <a:gd name="T9" fmla="*/ 14 h 84"/>
                  <a:gd name="T10" fmla="*/ 30 w 172"/>
                  <a:gd name="T11" fmla="*/ 40 h 84"/>
                  <a:gd name="T12" fmla="*/ 0 w 172"/>
                  <a:gd name="T13" fmla="*/ 60 h 84"/>
                  <a:gd name="T14" fmla="*/ 30 w 172"/>
                  <a:gd name="T15" fmla="*/ 80 h 84"/>
                  <a:gd name="T16" fmla="*/ 36 w 172"/>
                  <a:gd name="T17" fmla="*/ 83 h 84"/>
                  <a:gd name="T18" fmla="*/ 36 w 172"/>
                  <a:gd name="T19" fmla="*/ 14 h 84"/>
                  <a:gd name="T20" fmla="*/ 44 w 172"/>
                  <a:gd name="T21" fmla="*/ 6 h 84"/>
                  <a:gd name="T22" fmla="*/ 126 w 172"/>
                  <a:gd name="T23" fmla="*/ 6 h 84"/>
                  <a:gd name="T24" fmla="*/ 134 w 172"/>
                  <a:gd name="T25" fmla="*/ 14 h 84"/>
                  <a:gd name="T26" fmla="*/ 134 w 172"/>
                  <a:gd name="T27" fmla="*/ 36 h 84"/>
                  <a:gd name="T28" fmla="*/ 134 w 172"/>
                  <a:gd name="T29" fmla="*/ 84 h 84"/>
                  <a:gd name="T30" fmla="*/ 139 w 172"/>
                  <a:gd name="T31" fmla="*/ 81 h 84"/>
                  <a:gd name="T32" fmla="*/ 172 w 172"/>
                  <a:gd name="T33" fmla="*/ 60 h 84"/>
                  <a:gd name="T34" fmla="*/ 139 w 172"/>
                  <a:gd name="T35" fmla="*/ 39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2" h="84">
                    <a:moveTo>
                      <a:pt x="139" y="39"/>
                    </a:moveTo>
                    <a:cubicBezTo>
                      <a:pt x="139" y="14"/>
                      <a:pt x="139" y="14"/>
                      <a:pt x="139" y="14"/>
                    </a:cubicBezTo>
                    <a:cubicBezTo>
                      <a:pt x="139" y="6"/>
                      <a:pt x="134" y="0"/>
                      <a:pt x="126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36" y="0"/>
                      <a:pt x="30" y="6"/>
                      <a:pt x="30" y="14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30" y="80"/>
                      <a:pt x="30" y="80"/>
                      <a:pt x="30" y="80"/>
                    </a:cubicBezTo>
                    <a:cubicBezTo>
                      <a:pt x="36" y="83"/>
                      <a:pt x="36" y="83"/>
                      <a:pt x="36" y="83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9"/>
                      <a:pt x="39" y="6"/>
                      <a:pt x="44" y="6"/>
                    </a:cubicBezTo>
                    <a:cubicBezTo>
                      <a:pt x="126" y="6"/>
                      <a:pt x="126" y="6"/>
                      <a:pt x="126" y="6"/>
                    </a:cubicBezTo>
                    <a:cubicBezTo>
                      <a:pt x="131" y="6"/>
                      <a:pt x="134" y="9"/>
                      <a:pt x="134" y="14"/>
                    </a:cubicBezTo>
                    <a:cubicBezTo>
                      <a:pt x="134" y="36"/>
                      <a:pt x="134" y="36"/>
                      <a:pt x="134" y="36"/>
                    </a:cubicBezTo>
                    <a:cubicBezTo>
                      <a:pt x="134" y="84"/>
                      <a:pt x="134" y="84"/>
                      <a:pt x="134" y="84"/>
                    </a:cubicBezTo>
                    <a:cubicBezTo>
                      <a:pt x="139" y="81"/>
                      <a:pt x="139" y="81"/>
                      <a:pt x="139" y="81"/>
                    </a:cubicBezTo>
                    <a:cubicBezTo>
                      <a:pt x="172" y="60"/>
                      <a:pt x="172" y="60"/>
                      <a:pt x="172" y="60"/>
                    </a:cubicBezTo>
                    <a:lnTo>
                      <a:pt x="139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" name="Freeform 43"/>
              <p:cNvSpPr/>
              <p:nvPr/>
            </p:nvSpPr>
            <p:spPr bwMode="auto">
              <a:xfrm>
                <a:off x="1053692" y="5076916"/>
                <a:ext cx="269875" cy="244475"/>
              </a:xfrm>
              <a:custGeom>
                <a:avLst/>
                <a:gdLst>
                  <a:gd name="T0" fmla="*/ 72 w 72"/>
                  <a:gd name="T1" fmla="*/ 29 h 65"/>
                  <a:gd name="T2" fmla="*/ 68 w 72"/>
                  <a:gd name="T3" fmla="*/ 26 h 65"/>
                  <a:gd name="T4" fmla="*/ 57 w 72"/>
                  <a:gd name="T5" fmla="*/ 26 h 65"/>
                  <a:gd name="T6" fmla="*/ 57 w 72"/>
                  <a:gd name="T7" fmla="*/ 3 h 65"/>
                  <a:gd name="T8" fmla="*/ 53 w 72"/>
                  <a:gd name="T9" fmla="*/ 0 h 65"/>
                  <a:gd name="T10" fmla="*/ 19 w 72"/>
                  <a:gd name="T11" fmla="*/ 0 h 65"/>
                  <a:gd name="T12" fmla="*/ 15 w 72"/>
                  <a:gd name="T13" fmla="*/ 3 h 65"/>
                  <a:gd name="T14" fmla="*/ 15 w 72"/>
                  <a:gd name="T15" fmla="*/ 26 h 65"/>
                  <a:gd name="T16" fmla="*/ 4 w 72"/>
                  <a:gd name="T17" fmla="*/ 26 h 65"/>
                  <a:gd name="T18" fmla="*/ 0 w 72"/>
                  <a:gd name="T19" fmla="*/ 29 h 65"/>
                  <a:gd name="T20" fmla="*/ 1 w 72"/>
                  <a:gd name="T21" fmla="*/ 32 h 65"/>
                  <a:gd name="T22" fmla="*/ 1 w 72"/>
                  <a:gd name="T23" fmla="*/ 32 h 65"/>
                  <a:gd name="T24" fmla="*/ 33 w 72"/>
                  <a:gd name="T25" fmla="*/ 64 h 65"/>
                  <a:gd name="T26" fmla="*/ 36 w 72"/>
                  <a:gd name="T27" fmla="*/ 65 h 65"/>
                  <a:gd name="T28" fmla="*/ 39 w 72"/>
                  <a:gd name="T29" fmla="*/ 64 h 65"/>
                  <a:gd name="T30" fmla="*/ 39 w 72"/>
                  <a:gd name="T31" fmla="*/ 64 h 65"/>
                  <a:gd name="T32" fmla="*/ 70 w 72"/>
                  <a:gd name="T33" fmla="*/ 32 h 65"/>
                  <a:gd name="T34" fmla="*/ 71 w 72"/>
                  <a:gd name="T35" fmla="*/ 32 h 65"/>
                  <a:gd name="T36" fmla="*/ 71 w 72"/>
                  <a:gd name="T37" fmla="*/ 32 h 65"/>
                  <a:gd name="T38" fmla="*/ 71 w 72"/>
                  <a:gd name="T39" fmla="*/ 32 h 65"/>
                  <a:gd name="T40" fmla="*/ 72 w 72"/>
                  <a:gd name="T41" fmla="*/ 29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" h="65">
                    <a:moveTo>
                      <a:pt x="72" y="29"/>
                    </a:moveTo>
                    <a:cubicBezTo>
                      <a:pt x="72" y="28"/>
                      <a:pt x="70" y="26"/>
                      <a:pt x="68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3"/>
                      <a:pt x="57" y="3"/>
                      <a:pt x="57" y="3"/>
                    </a:cubicBezTo>
                    <a:cubicBezTo>
                      <a:pt x="57" y="2"/>
                      <a:pt x="55" y="0"/>
                      <a:pt x="53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7" y="0"/>
                      <a:pt x="15" y="2"/>
                      <a:pt x="15" y="3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2" y="26"/>
                      <a:pt x="0" y="28"/>
                      <a:pt x="0" y="29"/>
                    </a:cubicBezTo>
                    <a:cubicBezTo>
                      <a:pt x="0" y="30"/>
                      <a:pt x="1" y="31"/>
                      <a:pt x="1" y="32"/>
                    </a:cubicBezTo>
                    <a:cubicBezTo>
                      <a:pt x="1" y="32"/>
                      <a:pt x="1" y="32"/>
                      <a:pt x="1" y="32"/>
                    </a:cubicBezTo>
                    <a:cubicBezTo>
                      <a:pt x="33" y="64"/>
                      <a:pt x="33" y="64"/>
                      <a:pt x="33" y="64"/>
                    </a:cubicBezTo>
                    <a:cubicBezTo>
                      <a:pt x="34" y="64"/>
                      <a:pt x="35" y="65"/>
                      <a:pt x="36" y="65"/>
                    </a:cubicBezTo>
                    <a:cubicBezTo>
                      <a:pt x="37" y="65"/>
                      <a:pt x="38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70" y="32"/>
                      <a:pt x="70" y="32"/>
                      <a:pt x="70" y="32"/>
                    </a:cubicBezTo>
                    <a:cubicBezTo>
                      <a:pt x="70" y="32"/>
                      <a:pt x="70" y="32"/>
                      <a:pt x="71" y="32"/>
                    </a:cubicBezTo>
                    <a:cubicBezTo>
                      <a:pt x="71" y="32"/>
                      <a:pt x="71" y="32"/>
                      <a:pt x="71" y="32"/>
                    </a:cubicBezTo>
                    <a:cubicBezTo>
                      <a:pt x="71" y="32"/>
                      <a:pt x="71" y="32"/>
                      <a:pt x="71" y="32"/>
                    </a:cubicBezTo>
                    <a:cubicBezTo>
                      <a:pt x="71" y="31"/>
                      <a:pt x="72" y="30"/>
                      <a:pt x="72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67" name="文本框 66"/>
          <p:cNvSpPr txBox="1"/>
          <p:nvPr/>
        </p:nvSpPr>
        <p:spPr>
          <a:xfrm>
            <a:off x="1743321" y="298443"/>
            <a:ext cx="25555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Part 4  </a:t>
            </a:r>
            <a:r>
              <a:rPr lang="zh-CN" altLang="en-US" sz="2000" dirty="0">
                <a:solidFill>
                  <a:schemeClr val="bg1"/>
                </a:solidFill>
              </a:rPr>
              <a:t>在此添加标题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pic>
        <p:nvPicPr>
          <p:cNvPr id="68" name="图片 67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-142364" y="137191"/>
            <a:ext cx="1799211" cy="722613"/>
          </a:xfrm>
          <a:prstGeom prst="rect">
            <a:avLst/>
          </a:prstGeom>
        </p:spPr>
      </p:pic>
      <p:pic>
        <p:nvPicPr>
          <p:cNvPr id="69" name="图片 68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4298829" y="242286"/>
            <a:ext cx="1414756" cy="568205"/>
          </a:xfrm>
          <a:prstGeom prst="rect">
            <a:avLst/>
          </a:prstGeom>
        </p:spPr>
      </p:pic>
      <p:pic>
        <p:nvPicPr>
          <p:cNvPr id="70" name="图片 69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5112738" y="495800"/>
            <a:ext cx="906321" cy="3640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1011506" y="3351521"/>
            <a:ext cx="2370017" cy="1053775"/>
            <a:chOff x="1221767" y="2192338"/>
            <a:chExt cx="2370017" cy="1053775"/>
          </a:xfrm>
        </p:grpSpPr>
        <p:sp>
          <p:nvSpPr>
            <p:cNvPr id="32" name="矩形 31"/>
            <p:cNvSpPr/>
            <p:nvPr/>
          </p:nvSpPr>
          <p:spPr>
            <a:xfrm>
              <a:off x="2252956" y="2192338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1221767" y="2523608"/>
              <a:ext cx="2370017" cy="722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8810478" y="3351521"/>
            <a:ext cx="2370017" cy="1053775"/>
            <a:chOff x="3106598" y="5073134"/>
            <a:chExt cx="2370017" cy="1053775"/>
          </a:xfrm>
        </p:grpSpPr>
        <p:sp>
          <p:nvSpPr>
            <p:cNvPr id="35" name="矩形 34"/>
            <p:cNvSpPr/>
            <p:nvPr/>
          </p:nvSpPr>
          <p:spPr>
            <a:xfrm>
              <a:off x="3106598" y="5073134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3106598" y="5404404"/>
              <a:ext cx="2370017" cy="722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011506" y="2032275"/>
            <a:ext cx="2370017" cy="1053775"/>
            <a:chOff x="1221767" y="2192338"/>
            <a:chExt cx="2370017" cy="1053775"/>
          </a:xfrm>
        </p:grpSpPr>
        <p:sp>
          <p:nvSpPr>
            <p:cNvPr id="38" name="矩形 37"/>
            <p:cNvSpPr/>
            <p:nvPr/>
          </p:nvSpPr>
          <p:spPr>
            <a:xfrm>
              <a:off x="2252956" y="2192338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1221767" y="2523608"/>
              <a:ext cx="2370017" cy="722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8810478" y="2032275"/>
            <a:ext cx="2370017" cy="1053775"/>
            <a:chOff x="3106598" y="5073134"/>
            <a:chExt cx="2370017" cy="1053775"/>
          </a:xfrm>
        </p:grpSpPr>
        <p:sp>
          <p:nvSpPr>
            <p:cNvPr id="41" name="矩形 40"/>
            <p:cNvSpPr/>
            <p:nvPr/>
          </p:nvSpPr>
          <p:spPr>
            <a:xfrm>
              <a:off x="3106598" y="5073134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3106598" y="5404404"/>
              <a:ext cx="2370017" cy="722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011506" y="4670768"/>
            <a:ext cx="2370017" cy="1053775"/>
            <a:chOff x="1221767" y="2192338"/>
            <a:chExt cx="2370017" cy="1053775"/>
          </a:xfrm>
        </p:grpSpPr>
        <p:sp>
          <p:nvSpPr>
            <p:cNvPr id="44" name="矩形 43"/>
            <p:cNvSpPr/>
            <p:nvPr/>
          </p:nvSpPr>
          <p:spPr>
            <a:xfrm>
              <a:off x="2252956" y="2192338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1221767" y="2523608"/>
              <a:ext cx="2370017" cy="722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8810478" y="4670768"/>
            <a:ext cx="2370017" cy="1053775"/>
            <a:chOff x="3106598" y="5073134"/>
            <a:chExt cx="2370017" cy="1053775"/>
          </a:xfrm>
        </p:grpSpPr>
        <p:sp>
          <p:nvSpPr>
            <p:cNvPr id="47" name="矩形 46"/>
            <p:cNvSpPr/>
            <p:nvPr/>
          </p:nvSpPr>
          <p:spPr>
            <a:xfrm>
              <a:off x="3106598" y="5073134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3106598" y="5404404"/>
              <a:ext cx="2370017" cy="722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536490" y="3803204"/>
            <a:ext cx="1277433" cy="991625"/>
            <a:chOff x="4536490" y="3954124"/>
            <a:chExt cx="1277433" cy="991625"/>
          </a:xfrm>
        </p:grpSpPr>
        <p:grpSp>
          <p:nvGrpSpPr>
            <p:cNvPr id="30" name="组合 29"/>
            <p:cNvGrpSpPr/>
            <p:nvPr/>
          </p:nvGrpSpPr>
          <p:grpSpPr>
            <a:xfrm>
              <a:off x="4536490" y="3954124"/>
              <a:ext cx="1277433" cy="991625"/>
              <a:chOff x="4795439" y="4004932"/>
              <a:chExt cx="1073775" cy="833533"/>
            </a:xfrm>
          </p:grpSpPr>
          <p:sp>
            <p:nvSpPr>
              <p:cNvPr id="14" name="Freeform 7"/>
              <p:cNvSpPr/>
              <p:nvPr/>
            </p:nvSpPr>
            <p:spPr bwMode="auto">
              <a:xfrm>
                <a:off x="4795439" y="4021645"/>
                <a:ext cx="877402" cy="816820"/>
              </a:xfrm>
              <a:custGeom>
                <a:avLst/>
                <a:gdLst>
                  <a:gd name="T0" fmla="*/ 0 w 223"/>
                  <a:gd name="T1" fmla="*/ 149 h 208"/>
                  <a:gd name="T2" fmla="*/ 30 w 223"/>
                  <a:gd name="T3" fmla="*/ 106 h 208"/>
                  <a:gd name="T4" fmla="*/ 82 w 223"/>
                  <a:gd name="T5" fmla="*/ 44 h 208"/>
                  <a:gd name="T6" fmla="*/ 106 w 223"/>
                  <a:gd name="T7" fmla="*/ 8 h 208"/>
                  <a:gd name="T8" fmla="*/ 152 w 223"/>
                  <a:gd name="T9" fmla="*/ 15 h 208"/>
                  <a:gd name="T10" fmla="*/ 156 w 223"/>
                  <a:gd name="T11" fmla="*/ 32 h 208"/>
                  <a:gd name="T12" fmla="*/ 203 w 223"/>
                  <a:gd name="T13" fmla="*/ 116 h 208"/>
                  <a:gd name="T14" fmla="*/ 219 w 223"/>
                  <a:gd name="T15" fmla="*/ 133 h 208"/>
                  <a:gd name="T16" fmla="*/ 198 w 223"/>
                  <a:gd name="T17" fmla="*/ 172 h 208"/>
                  <a:gd name="T18" fmla="*/ 159 w 223"/>
                  <a:gd name="T19" fmla="*/ 176 h 208"/>
                  <a:gd name="T20" fmla="*/ 78 w 223"/>
                  <a:gd name="T21" fmla="*/ 188 h 208"/>
                  <a:gd name="T22" fmla="*/ 31 w 223"/>
                  <a:gd name="T23" fmla="*/ 197 h 208"/>
                  <a:gd name="T24" fmla="*/ 0 w 223"/>
                  <a:gd name="T25" fmla="*/ 149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3" h="208">
                    <a:moveTo>
                      <a:pt x="0" y="149"/>
                    </a:moveTo>
                    <a:cubicBezTo>
                      <a:pt x="0" y="119"/>
                      <a:pt x="7" y="111"/>
                      <a:pt x="30" y="106"/>
                    </a:cubicBezTo>
                    <a:cubicBezTo>
                      <a:pt x="66" y="99"/>
                      <a:pt x="81" y="81"/>
                      <a:pt x="82" y="44"/>
                    </a:cubicBezTo>
                    <a:cubicBezTo>
                      <a:pt x="83" y="26"/>
                      <a:pt x="91" y="15"/>
                      <a:pt x="106" y="8"/>
                    </a:cubicBezTo>
                    <a:cubicBezTo>
                      <a:pt x="122" y="0"/>
                      <a:pt x="139" y="4"/>
                      <a:pt x="152" y="15"/>
                    </a:cubicBezTo>
                    <a:cubicBezTo>
                      <a:pt x="156" y="18"/>
                      <a:pt x="157" y="27"/>
                      <a:pt x="156" y="32"/>
                    </a:cubicBezTo>
                    <a:cubicBezTo>
                      <a:pt x="147" y="73"/>
                      <a:pt x="163" y="102"/>
                      <a:pt x="203" y="116"/>
                    </a:cubicBezTo>
                    <a:cubicBezTo>
                      <a:pt x="210" y="118"/>
                      <a:pt x="218" y="126"/>
                      <a:pt x="219" y="133"/>
                    </a:cubicBezTo>
                    <a:cubicBezTo>
                      <a:pt x="223" y="151"/>
                      <a:pt x="211" y="162"/>
                      <a:pt x="198" y="172"/>
                    </a:cubicBezTo>
                    <a:cubicBezTo>
                      <a:pt x="186" y="181"/>
                      <a:pt x="174" y="183"/>
                      <a:pt x="159" y="176"/>
                    </a:cubicBezTo>
                    <a:cubicBezTo>
                      <a:pt x="119" y="156"/>
                      <a:pt x="98" y="163"/>
                      <a:pt x="78" y="188"/>
                    </a:cubicBezTo>
                    <a:cubicBezTo>
                      <a:pt x="63" y="206"/>
                      <a:pt x="51" y="208"/>
                      <a:pt x="31" y="197"/>
                    </a:cubicBezTo>
                    <a:cubicBezTo>
                      <a:pt x="10" y="185"/>
                      <a:pt x="0" y="166"/>
                      <a:pt x="0" y="149"/>
                    </a:cubicBezTo>
                    <a:close/>
                  </a:path>
                </a:pathLst>
              </a:custGeom>
              <a:solidFill>
                <a:srgbClr val="3AD1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3" name="Freeform 16"/>
              <p:cNvSpPr/>
              <p:nvPr/>
            </p:nvSpPr>
            <p:spPr bwMode="auto">
              <a:xfrm>
                <a:off x="5428423" y="4004932"/>
                <a:ext cx="440791" cy="440791"/>
              </a:xfrm>
              <a:custGeom>
                <a:avLst/>
                <a:gdLst>
                  <a:gd name="T0" fmla="*/ 112 w 112"/>
                  <a:gd name="T1" fmla="*/ 56 h 112"/>
                  <a:gd name="T2" fmla="*/ 56 w 112"/>
                  <a:gd name="T3" fmla="*/ 112 h 112"/>
                  <a:gd name="T4" fmla="*/ 0 w 112"/>
                  <a:gd name="T5" fmla="*/ 57 h 112"/>
                  <a:gd name="T6" fmla="*/ 56 w 112"/>
                  <a:gd name="T7" fmla="*/ 0 h 112"/>
                  <a:gd name="T8" fmla="*/ 112 w 112"/>
                  <a:gd name="T9" fmla="*/ 56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112">
                    <a:moveTo>
                      <a:pt x="112" y="56"/>
                    </a:moveTo>
                    <a:cubicBezTo>
                      <a:pt x="112" y="90"/>
                      <a:pt x="90" y="112"/>
                      <a:pt x="56" y="112"/>
                    </a:cubicBezTo>
                    <a:cubicBezTo>
                      <a:pt x="25" y="112"/>
                      <a:pt x="1" y="88"/>
                      <a:pt x="0" y="57"/>
                    </a:cubicBezTo>
                    <a:cubicBezTo>
                      <a:pt x="0" y="26"/>
                      <a:pt x="25" y="1"/>
                      <a:pt x="56" y="0"/>
                    </a:cubicBezTo>
                    <a:cubicBezTo>
                      <a:pt x="87" y="0"/>
                      <a:pt x="112" y="24"/>
                      <a:pt x="112" y="56"/>
                    </a:cubicBezTo>
                    <a:close/>
                  </a:path>
                </a:pathLst>
              </a:custGeom>
              <a:solidFill>
                <a:srgbClr val="3AD1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52" name="文本框 51"/>
            <p:cNvSpPr txBox="1"/>
            <p:nvPr/>
          </p:nvSpPr>
          <p:spPr>
            <a:xfrm>
              <a:off x="5026993" y="4370811"/>
              <a:ext cx="56257" cy="160734"/>
            </a:xfrm>
            <a:custGeom>
              <a:avLst/>
              <a:gdLst/>
              <a:ahLst/>
              <a:cxnLst/>
              <a:rect l="l" t="t" r="r" b="b"/>
              <a:pathLst>
                <a:path w="56257" h="160734">
                  <a:moveTo>
                    <a:pt x="44649" y="0"/>
                  </a:moveTo>
                  <a:lnTo>
                    <a:pt x="56257" y="0"/>
                  </a:lnTo>
                  <a:lnTo>
                    <a:pt x="56257" y="160734"/>
                  </a:lnTo>
                  <a:lnTo>
                    <a:pt x="41077" y="160734"/>
                  </a:lnTo>
                  <a:lnTo>
                    <a:pt x="41077" y="41076"/>
                  </a:lnTo>
                  <a:lnTo>
                    <a:pt x="0" y="41076"/>
                  </a:lnTo>
                  <a:lnTo>
                    <a:pt x="0" y="31254"/>
                  </a:lnTo>
                  <a:cubicBezTo>
                    <a:pt x="26789" y="31849"/>
                    <a:pt x="41672" y="21431"/>
                    <a:pt x="4464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dirty="0"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531520" y="2741992"/>
            <a:ext cx="1282403" cy="991624"/>
            <a:chOff x="4531520" y="2892912"/>
            <a:chExt cx="1282403" cy="991624"/>
          </a:xfrm>
        </p:grpSpPr>
        <p:grpSp>
          <p:nvGrpSpPr>
            <p:cNvPr id="25" name="组合 24"/>
            <p:cNvGrpSpPr/>
            <p:nvPr/>
          </p:nvGrpSpPr>
          <p:grpSpPr>
            <a:xfrm>
              <a:off x="4531520" y="2892912"/>
              <a:ext cx="1282403" cy="991624"/>
              <a:chOff x="4791261" y="3112906"/>
              <a:chExt cx="1077953" cy="833532"/>
            </a:xfrm>
          </p:grpSpPr>
          <p:sp>
            <p:nvSpPr>
              <p:cNvPr id="12" name="Freeform 5"/>
              <p:cNvSpPr/>
              <p:nvPr/>
            </p:nvSpPr>
            <p:spPr bwMode="auto">
              <a:xfrm>
                <a:off x="4791261" y="3112906"/>
                <a:ext cx="881580" cy="833532"/>
              </a:xfrm>
              <a:custGeom>
                <a:avLst/>
                <a:gdLst>
                  <a:gd name="T0" fmla="*/ 0 w 224"/>
                  <a:gd name="T1" fmla="*/ 63 h 212"/>
                  <a:gd name="T2" fmla="*/ 37 w 224"/>
                  <a:gd name="T3" fmla="*/ 6 h 212"/>
                  <a:gd name="T4" fmla="*/ 79 w 224"/>
                  <a:gd name="T5" fmla="*/ 17 h 212"/>
                  <a:gd name="T6" fmla="*/ 156 w 224"/>
                  <a:gd name="T7" fmla="*/ 33 h 212"/>
                  <a:gd name="T8" fmla="*/ 217 w 224"/>
                  <a:gd name="T9" fmla="*/ 56 h 212"/>
                  <a:gd name="T10" fmla="*/ 199 w 224"/>
                  <a:gd name="T11" fmla="*/ 92 h 212"/>
                  <a:gd name="T12" fmla="*/ 157 w 224"/>
                  <a:gd name="T13" fmla="*/ 170 h 212"/>
                  <a:gd name="T14" fmla="*/ 143 w 224"/>
                  <a:gd name="T15" fmla="*/ 199 h 212"/>
                  <a:gd name="T16" fmla="*/ 82 w 224"/>
                  <a:gd name="T17" fmla="*/ 161 h 212"/>
                  <a:gd name="T18" fmla="*/ 30 w 224"/>
                  <a:gd name="T19" fmla="*/ 101 h 212"/>
                  <a:gd name="T20" fmla="*/ 0 w 224"/>
                  <a:gd name="T21" fmla="*/ 63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4" h="212">
                    <a:moveTo>
                      <a:pt x="0" y="63"/>
                    </a:moveTo>
                    <a:cubicBezTo>
                      <a:pt x="0" y="38"/>
                      <a:pt x="15" y="15"/>
                      <a:pt x="37" y="6"/>
                    </a:cubicBezTo>
                    <a:cubicBezTo>
                      <a:pt x="53" y="0"/>
                      <a:pt x="67" y="0"/>
                      <a:pt x="79" y="17"/>
                    </a:cubicBezTo>
                    <a:cubicBezTo>
                      <a:pt x="99" y="45"/>
                      <a:pt x="123" y="49"/>
                      <a:pt x="156" y="33"/>
                    </a:cubicBezTo>
                    <a:cubicBezTo>
                      <a:pt x="183" y="19"/>
                      <a:pt x="208" y="29"/>
                      <a:pt x="217" y="56"/>
                    </a:cubicBezTo>
                    <a:cubicBezTo>
                      <a:pt x="224" y="78"/>
                      <a:pt x="220" y="85"/>
                      <a:pt x="199" y="92"/>
                    </a:cubicBezTo>
                    <a:cubicBezTo>
                      <a:pt x="166" y="103"/>
                      <a:pt x="147" y="137"/>
                      <a:pt x="157" y="170"/>
                    </a:cubicBezTo>
                    <a:cubicBezTo>
                      <a:pt x="163" y="187"/>
                      <a:pt x="156" y="193"/>
                      <a:pt x="143" y="199"/>
                    </a:cubicBezTo>
                    <a:cubicBezTo>
                      <a:pt x="113" y="212"/>
                      <a:pt x="84" y="194"/>
                      <a:pt x="82" y="161"/>
                    </a:cubicBezTo>
                    <a:cubicBezTo>
                      <a:pt x="80" y="125"/>
                      <a:pt x="65" y="107"/>
                      <a:pt x="30" y="101"/>
                    </a:cubicBezTo>
                    <a:cubicBezTo>
                      <a:pt x="7" y="96"/>
                      <a:pt x="0" y="87"/>
                      <a:pt x="0" y="63"/>
                    </a:cubicBezTo>
                    <a:close/>
                  </a:path>
                </a:pathLst>
              </a:custGeom>
              <a:solidFill>
                <a:srgbClr val="3BD19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5" name="Freeform 8"/>
              <p:cNvSpPr/>
              <p:nvPr/>
            </p:nvSpPr>
            <p:spPr bwMode="auto">
              <a:xfrm>
                <a:off x="5424245" y="3493114"/>
                <a:ext cx="444969" cy="449147"/>
              </a:xfrm>
              <a:custGeom>
                <a:avLst/>
                <a:gdLst>
                  <a:gd name="T0" fmla="*/ 113 w 113"/>
                  <a:gd name="T1" fmla="*/ 57 h 114"/>
                  <a:gd name="T2" fmla="*/ 56 w 113"/>
                  <a:gd name="T3" fmla="*/ 114 h 114"/>
                  <a:gd name="T4" fmla="*/ 0 w 113"/>
                  <a:gd name="T5" fmla="*/ 58 h 114"/>
                  <a:gd name="T6" fmla="*/ 59 w 113"/>
                  <a:gd name="T7" fmla="*/ 0 h 114"/>
                  <a:gd name="T8" fmla="*/ 113 w 113"/>
                  <a:gd name="T9" fmla="*/ 57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14">
                    <a:moveTo>
                      <a:pt x="113" y="57"/>
                    </a:moveTo>
                    <a:cubicBezTo>
                      <a:pt x="113" y="89"/>
                      <a:pt x="88" y="114"/>
                      <a:pt x="56" y="114"/>
                    </a:cubicBezTo>
                    <a:cubicBezTo>
                      <a:pt x="26" y="113"/>
                      <a:pt x="1" y="88"/>
                      <a:pt x="0" y="58"/>
                    </a:cubicBezTo>
                    <a:cubicBezTo>
                      <a:pt x="0" y="25"/>
                      <a:pt x="26" y="0"/>
                      <a:pt x="59" y="0"/>
                    </a:cubicBezTo>
                    <a:cubicBezTo>
                      <a:pt x="89" y="1"/>
                      <a:pt x="113" y="26"/>
                      <a:pt x="113" y="57"/>
                    </a:cubicBezTo>
                    <a:close/>
                  </a:path>
                </a:pathLst>
              </a:custGeom>
              <a:solidFill>
                <a:srgbClr val="3BD19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53" name="文本框 52"/>
            <p:cNvSpPr txBox="1"/>
            <p:nvPr/>
          </p:nvSpPr>
          <p:spPr>
            <a:xfrm>
              <a:off x="5018723" y="3259895"/>
              <a:ext cx="107156" cy="160734"/>
            </a:xfrm>
            <a:custGeom>
              <a:avLst/>
              <a:gdLst/>
              <a:ahLst/>
              <a:cxnLst/>
              <a:rect l="l" t="t" r="r" b="b"/>
              <a:pathLst>
                <a:path w="107156" h="160734">
                  <a:moveTo>
                    <a:pt x="57150" y="0"/>
                  </a:moveTo>
                  <a:cubicBezTo>
                    <a:pt x="88701" y="1190"/>
                    <a:pt x="105370" y="15775"/>
                    <a:pt x="107156" y="43755"/>
                  </a:cubicBezTo>
                  <a:cubicBezTo>
                    <a:pt x="107156" y="65186"/>
                    <a:pt x="90785" y="84832"/>
                    <a:pt x="58043" y="102691"/>
                  </a:cubicBezTo>
                  <a:cubicBezTo>
                    <a:pt x="47923" y="108644"/>
                    <a:pt x="40779" y="113109"/>
                    <a:pt x="36612" y="116086"/>
                  </a:cubicBezTo>
                  <a:cubicBezTo>
                    <a:pt x="22324" y="126206"/>
                    <a:pt x="15478" y="136922"/>
                    <a:pt x="16073" y="148233"/>
                  </a:cubicBezTo>
                  <a:lnTo>
                    <a:pt x="105370" y="148233"/>
                  </a:lnTo>
                  <a:lnTo>
                    <a:pt x="105370" y="160734"/>
                  </a:lnTo>
                  <a:lnTo>
                    <a:pt x="0" y="160734"/>
                  </a:lnTo>
                  <a:cubicBezTo>
                    <a:pt x="0" y="143470"/>
                    <a:pt x="4167" y="130373"/>
                    <a:pt x="12501" y="121443"/>
                  </a:cubicBezTo>
                  <a:cubicBezTo>
                    <a:pt x="21431" y="110728"/>
                    <a:pt x="36016" y="99715"/>
                    <a:pt x="56257" y="88404"/>
                  </a:cubicBezTo>
                  <a:cubicBezTo>
                    <a:pt x="80665" y="75902"/>
                    <a:pt x="92273" y="61317"/>
                    <a:pt x="91083" y="44648"/>
                  </a:cubicBezTo>
                  <a:cubicBezTo>
                    <a:pt x="89892" y="24408"/>
                    <a:pt x="77986" y="13394"/>
                    <a:pt x="55364" y="11608"/>
                  </a:cubicBezTo>
                  <a:cubicBezTo>
                    <a:pt x="32742" y="13990"/>
                    <a:pt x="21133" y="27682"/>
                    <a:pt x="20538" y="52685"/>
                  </a:cubicBezTo>
                  <a:lnTo>
                    <a:pt x="5358" y="52685"/>
                  </a:lnTo>
                  <a:cubicBezTo>
                    <a:pt x="6548" y="19347"/>
                    <a:pt x="23812" y="1786"/>
                    <a:pt x="5715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dirty="0"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607644" y="2011322"/>
            <a:ext cx="956831" cy="1414120"/>
            <a:chOff x="5607644" y="2162242"/>
            <a:chExt cx="956831" cy="1414120"/>
          </a:xfrm>
        </p:grpSpPr>
        <p:grpSp>
          <p:nvGrpSpPr>
            <p:cNvPr id="26" name="组合 25"/>
            <p:cNvGrpSpPr/>
            <p:nvPr/>
          </p:nvGrpSpPr>
          <p:grpSpPr>
            <a:xfrm>
              <a:off x="5607644" y="2162242"/>
              <a:ext cx="956831" cy="1414120"/>
              <a:chOff x="5695821" y="2498725"/>
              <a:chExt cx="804286" cy="1188671"/>
            </a:xfrm>
          </p:grpSpPr>
          <p:sp>
            <p:nvSpPr>
              <p:cNvPr id="13" name="Freeform 6"/>
              <p:cNvSpPr/>
              <p:nvPr/>
            </p:nvSpPr>
            <p:spPr bwMode="auto">
              <a:xfrm>
                <a:off x="5695821" y="2498725"/>
                <a:ext cx="804286" cy="846067"/>
              </a:xfrm>
              <a:custGeom>
                <a:avLst/>
                <a:gdLst>
                  <a:gd name="T0" fmla="*/ 103 w 204"/>
                  <a:gd name="T1" fmla="*/ 1 h 215"/>
                  <a:gd name="T2" fmla="*/ 153 w 204"/>
                  <a:gd name="T3" fmla="*/ 33 h 215"/>
                  <a:gd name="T4" fmla="*/ 150 w 204"/>
                  <a:gd name="T5" fmla="*/ 54 h 215"/>
                  <a:gd name="T6" fmla="*/ 175 w 204"/>
                  <a:gd name="T7" fmla="*/ 130 h 215"/>
                  <a:gd name="T8" fmla="*/ 181 w 204"/>
                  <a:gd name="T9" fmla="*/ 199 h 215"/>
                  <a:gd name="T10" fmla="*/ 145 w 204"/>
                  <a:gd name="T11" fmla="*/ 199 h 215"/>
                  <a:gd name="T12" fmla="*/ 56 w 204"/>
                  <a:gd name="T13" fmla="*/ 200 h 215"/>
                  <a:gd name="T14" fmla="*/ 25 w 204"/>
                  <a:gd name="T15" fmla="*/ 201 h 215"/>
                  <a:gd name="T16" fmla="*/ 28 w 204"/>
                  <a:gd name="T17" fmla="*/ 131 h 215"/>
                  <a:gd name="T18" fmla="*/ 54 w 204"/>
                  <a:gd name="T19" fmla="*/ 57 h 215"/>
                  <a:gd name="T20" fmla="*/ 57 w 204"/>
                  <a:gd name="T21" fmla="*/ 21 h 215"/>
                  <a:gd name="T22" fmla="*/ 103 w 204"/>
                  <a:gd name="T23" fmla="*/ 1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4" h="215">
                    <a:moveTo>
                      <a:pt x="103" y="1"/>
                    </a:moveTo>
                    <a:cubicBezTo>
                      <a:pt x="123" y="3"/>
                      <a:pt x="148" y="12"/>
                      <a:pt x="153" y="33"/>
                    </a:cubicBezTo>
                    <a:cubicBezTo>
                      <a:pt x="155" y="40"/>
                      <a:pt x="153" y="47"/>
                      <a:pt x="150" y="54"/>
                    </a:cubicBezTo>
                    <a:cubicBezTo>
                      <a:pt x="135" y="88"/>
                      <a:pt x="144" y="111"/>
                      <a:pt x="175" y="130"/>
                    </a:cubicBezTo>
                    <a:cubicBezTo>
                      <a:pt x="201" y="147"/>
                      <a:pt x="204" y="179"/>
                      <a:pt x="181" y="199"/>
                    </a:cubicBezTo>
                    <a:cubicBezTo>
                      <a:pt x="169" y="210"/>
                      <a:pt x="159" y="215"/>
                      <a:pt x="145" y="199"/>
                    </a:cubicBezTo>
                    <a:cubicBezTo>
                      <a:pt x="120" y="173"/>
                      <a:pt x="81" y="173"/>
                      <a:pt x="56" y="200"/>
                    </a:cubicBezTo>
                    <a:cubicBezTo>
                      <a:pt x="44" y="211"/>
                      <a:pt x="36" y="209"/>
                      <a:pt x="25" y="201"/>
                    </a:cubicBezTo>
                    <a:cubicBezTo>
                      <a:pt x="0" y="182"/>
                      <a:pt x="1" y="149"/>
                      <a:pt x="28" y="131"/>
                    </a:cubicBezTo>
                    <a:cubicBezTo>
                      <a:pt x="58" y="110"/>
                      <a:pt x="65" y="89"/>
                      <a:pt x="54" y="57"/>
                    </a:cubicBezTo>
                    <a:cubicBezTo>
                      <a:pt x="50" y="45"/>
                      <a:pt x="49" y="32"/>
                      <a:pt x="57" y="21"/>
                    </a:cubicBezTo>
                    <a:cubicBezTo>
                      <a:pt x="67" y="6"/>
                      <a:pt x="85" y="0"/>
                      <a:pt x="103" y="1"/>
                    </a:cubicBezTo>
                    <a:close/>
                  </a:path>
                </a:pathLst>
              </a:custGeom>
              <a:solidFill>
                <a:srgbClr val="3AD1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2" name="Freeform 15"/>
              <p:cNvSpPr/>
              <p:nvPr/>
            </p:nvSpPr>
            <p:spPr bwMode="auto">
              <a:xfrm>
                <a:off x="5873390" y="3234071"/>
                <a:ext cx="444969" cy="453325"/>
              </a:xfrm>
              <a:custGeom>
                <a:avLst/>
                <a:gdLst>
                  <a:gd name="T0" fmla="*/ 56 w 113"/>
                  <a:gd name="T1" fmla="*/ 114 h 115"/>
                  <a:gd name="T2" fmla="*/ 1 w 113"/>
                  <a:gd name="T3" fmla="*/ 58 h 115"/>
                  <a:gd name="T4" fmla="*/ 58 w 113"/>
                  <a:gd name="T5" fmla="*/ 1 h 115"/>
                  <a:gd name="T6" fmla="*/ 113 w 113"/>
                  <a:gd name="T7" fmla="*/ 58 h 115"/>
                  <a:gd name="T8" fmla="*/ 56 w 113"/>
                  <a:gd name="T9" fmla="*/ 114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15">
                    <a:moveTo>
                      <a:pt x="56" y="114"/>
                    </a:moveTo>
                    <a:cubicBezTo>
                      <a:pt x="25" y="114"/>
                      <a:pt x="0" y="88"/>
                      <a:pt x="1" y="58"/>
                    </a:cubicBezTo>
                    <a:cubicBezTo>
                      <a:pt x="1" y="25"/>
                      <a:pt x="26" y="0"/>
                      <a:pt x="58" y="1"/>
                    </a:cubicBezTo>
                    <a:cubicBezTo>
                      <a:pt x="88" y="2"/>
                      <a:pt x="113" y="27"/>
                      <a:pt x="113" y="58"/>
                    </a:cubicBezTo>
                    <a:cubicBezTo>
                      <a:pt x="113" y="88"/>
                      <a:pt x="86" y="115"/>
                      <a:pt x="56" y="114"/>
                    </a:cubicBezTo>
                    <a:close/>
                  </a:path>
                </a:pathLst>
              </a:custGeom>
              <a:solidFill>
                <a:srgbClr val="3AD1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54" name="文本框 53"/>
            <p:cNvSpPr txBox="1"/>
            <p:nvPr/>
          </p:nvSpPr>
          <p:spPr>
            <a:xfrm>
              <a:off x="6029103" y="2694974"/>
              <a:ext cx="108942" cy="162653"/>
            </a:xfrm>
            <a:custGeom>
              <a:avLst/>
              <a:gdLst/>
              <a:ahLst/>
              <a:cxnLst/>
              <a:rect l="l" t="t" r="r" b="b"/>
              <a:pathLst>
                <a:path w="108942" h="162653">
                  <a:moveTo>
                    <a:pt x="57150" y="0"/>
                  </a:moveTo>
                  <a:cubicBezTo>
                    <a:pt x="86916" y="1190"/>
                    <a:pt x="102394" y="14287"/>
                    <a:pt x="103584" y="39290"/>
                  </a:cubicBezTo>
                  <a:cubicBezTo>
                    <a:pt x="102989" y="56554"/>
                    <a:pt x="95250" y="68461"/>
                    <a:pt x="80367" y="75009"/>
                  </a:cubicBezTo>
                  <a:cubicBezTo>
                    <a:pt x="98822" y="80962"/>
                    <a:pt x="108347" y="94357"/>
                    <a:pt x="108942" y="115193"/>
                  </a:cubicBezTo>
                  <a:cubicBezTo>
                    <a:pt x="106561" y="145554"/>
                    <a:pt x="89297" y="161329"/>
                    <a:pt x="57150" y="162520"/>
                  </a:cubicBezTo>
                  <a:cubicBezTo>
                    <a:pt x="20241" y="164306"/>
                    <a:pt x="1191" y="148233"/>
                    <a:pt x="0" y="114300"/>
                  </a:cubicBezTo>
                  <a:lnTo>
                    <a:pt x="14287" y="114300"/>
                  </a:lnTo>
                  <a:cubicBezTo>
                    <a:pt x="14883" y="138708"/>
                    <a:pt x="28277" y="151209"/>
                    <a:pt x="54471" y="151804"/>
                  </a:cubicBezTo>
                  <a:cubicBezTo>
                    <a:pt x="78879" y="150018"/>
                    <a:pt x="92273" y="137815"/>
                    <a:pt x="94655" y="115193"/>
                  </a:cubicBezTo>
                  <a:cubicBezTo>
                    <a:pt x="92869" y="92571"/>
                    <a:pt x="75605" y="81855"/>
                    <a:pt x="42862" y="83046"/>
                  </a:cubicBezTo>
                  <a:lnTo>
                    <a:pt x="42862" y="71437"/>
                  </a:lnTo>
                  <a:cubicBezTo>
                    <a:pt x="73223" y="72628"/>
                    <a:pt x="88404" y="62210"/>
                    <a:pt x="88404" y="40183"/>
                  </a:cubicBezTo>
                  <a:cubicBezTo>
                    <a:pt x="87213" y="22324"/>
                    <a:pt x="75902" y="12799"/>
                    <a:pt x="54471" y="11608"/>
                  </a:cubicBezTo>
                  <a:cubicBezTo>
                    <a:pt x="32445" y="13394"/>
                    <a:pt x="20836" y="25003"/>
                    <a:pt x="19645" y="46434"/>
                  </a:cubicBezTo>
                  <a:lnTo>
                    <a:pt x="5358" y="46434"/>
                  </a:lnTo>
                  <a:cubicBezTo>
                    <a:pt x="4762" y="32742"/>
                    <a:pt x="9823" y="20836"/>
                    <a:pt x="20538" y="10715"/>
                  </a:cubicBezTo>
                  <a:cubicBezTo>
                    <a:pt x="28277" y="3572"/>
                    <a:pt x="40481" y="0"/>
                    <a:pt x="5715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dirty="0"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595218" y="4079068"/>
            <a:ext cx="941920" cy="1456370"/>
            <a:chOff x="5595218" y="4229988"/>
            <a:chExt cx="941920" cy="1456370"/>
          </a:xfrm>
        </p:grpSpPr>
        <p:grpSp>
          <p:nvGrpSpPr>
            <p:cNvPr id="29" name="组合 28"/>
            <p:cNvGrpSpPr/>
            <p:nvPr/>
          </p:nvGrpSpPr>
          <p:grpSpPr>
            <a:xfrm>
              <a:off x="5595218" y="4229988"/>
              <a:ext cx="941920" cy="1456370"/>
              <a:chOff x="5685376" y="4236816"/>
              <a:chExt cx="791752" cy="1224185"/>
            </a:xfrm>
          </p:grpSpPr>
          <p:sp>
            <p:nvSpPr>
              <p:cNvPr id="20" name="Freeform 13"/>
              <p:cNvSpPr/>
              <p:nvPr/>
            </p:nvSpPr>
            <p:spPr bwMode="auto">
              <a:xfrm>
                <a:off x="5685376" y="4629558"/>
                <a:ext cx="791752" cy="831443"/>
              </a:xfrm>
              <a:custGeom>
                <a:avLst/>
                <a:gdLst>
                  <a:gd name="T0" fmla="*/ 70 w 201"/>
                  <a:gd name="T1" fmla="*/ 198 h 211"/>
                  <a:gd name="T2" fmla="*/ 54 w 201"/>
                  <a:gd name="T3" fmla="*/ 152 h 211"/>
                  <a:gd name="T4" fmla="*/ 29 w 201"/>
                  <a:gd name="T5" fmla="*/ 76 h 211"/>
                  <a:gd name="T6" fmla="*/ 35 w 201"/>
                  <a:gd name="T7" fmla="*/ 2 h 211"/>
                  <a:gd name="T8" fmla="*/ 55 w 201"/>
                  <a:gd name="T9" fmla="*/ 5 h 211"/>
                  <a:gd name="T10" fmla="*/ 153 w 201"/>
                  <a:gd name="T11" fmla="*/ 7 h 211"/>
                  <a:gd name="T12" fmla="*/ 169 w 201"/>
                  <a:gd name="T13" fmla="*/ 2 h 211"/>
                  <a:gd name="T14" fmla="*/ 199 w 201"/>
                  <a:gd name="T15" fmla="*/ 39 h 211"/>
                  <a:gd name="T16" fmla="*/ 180 w 201"/>
                  <a:gd name="T17" fmla="*/ 78 h 211"/>
                  <a:gd name="T18" fmla="*/ 152 w 201"/>
                  <a:gd name="T19" fmla="*/ 160 h 211"/>
                  <a:gd name="T20" fmla="*/ 141 w 201"/>
                  <a:gd name="T21" fmla="*/ 193 h 211"/>
                  <a:gd name="T22" fmla="*/ 70 w 201"/>
                  <a:gd name="T23" fmla="*/ 198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1" h="211">
                    <a:moveTo>
                      <a:pt x="70" y="198"/>
                    </a:moveTo>
                    <a:cubicBezTo>
                      <a:pt x="50" y="186"/>
                      <a:pt x="46" y="174"/>
                      <a:pt x="54" y="152"/>
                    </a:cubicBezTo>
                    <a:cubicBezTo>
                      <a:pt x="66" y="119"/>
                      <a:pt x="59" y="98"/>
                      <a:pt x="29" y="76"/>
                    </a:cubicBezTo>
                    <a:cubicBezTo>
                      <a:pt x="0" y="55"/>
                      <a:pt x="3" y="17"/>
                      <a:pt x="35" y="2"/>
                    </a:cubicBezTo>
                    <a:cubicBezTo>
                      <a:pt x="40" y="0"/>
                      <a:pt x="50" y="2"/>
                      <a:pt x="55" y="5"/>
                    </a:cubicBezTo>
                    <a:cubicBezTo>
                      <a:pt x="88" y="36"/>
                      <a:pt x="119" y="36"/>
                      <a:pt x="153" y="7"/>
                    </a:cubicBezTo>
                    <a:cubicBezTo>
                      <a:pt x="157" y="3"/>
                      <a:pt x="165" y="0"/>
                      <a:pt x="169" y="2"/>
                    </a:cubicBezTo>
                    <a:cubicBezTo>
                      <a:pt x="185" y="8"/>
                      <a:pt x="196" y="20"/>
                      <a:pt x="199" y="39"/>
                    </a:cubicBezTo>
                    <a:cubicBezTo>
                      <a:pt x="201" y="55"/>
                      <a:pt x="194" y="69"/>
                      <a:pt x="180" y="78"/>
                    </a:cubicBezTo>
                    <a:cubicBezTo>
                      <a:pt x="143" y="102"/>
                      <a:pt x="137" y="117"/>
                      <a:pt x="152" y="160"/>
                    </a:cubicBezTo>
                    <a:cubicBezTo>
                      <a:pt x="157" y="175"/>
                      <a:pt x="150" y="184"/>
                      <a:pt x="141" y="193"/>
                    </a:cubicBezTo>
                    <a:cubicBezTo>
                      <a:pt x="123" y="210"/>
                      <a:pt x="93" y="211"/>
                      <a:pt x="70" y="198"/>
                    </a:cubicBezTo>
                    <a:close/>
                  </a:path>
                </a:pathLst>
              </a:custGeom>
              <a:solidFill>
                <a:srgbClr val="3AD1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1" name="Freeform 14"/>
              <p:cNvSpPr/>
              <p:nvPr/>
            </p:nvSpPr>
            <p:spPr bwMode="auto">
              <a:xfrm>
                <a:off x="5846233" y="4236816"/>
                <a:ext cx="507640" cy="503462"/>
              </a:xfrm>
              <a:custGeom>
                <a:avLst/>
                <a:gdLst>
                  <a:gd name="T0" fmla="*/ 35 w 129"/>
                  <a:gd name="T1" fmla="*/ 113 h 128"/>
                  <a:gd name="T2" fmla="*/ 16 w 129"/>
                  <a:gd name="T3" fmla="*/ 34 h 128"/>
                  <a:gd name="T4" fmla="*/ 93 w 129"/>
                  <a:gd name="T5" fmla="*/ 16 h 128"/>
                  <a:gd name="T6" fmla="*/ 112 w 129"/>
                  <a:gd name="T7" fmla="*/ 94 h 128"/>
                  <a:gd name="T8" fmla="*/ 35 w 129"/>
                  <a:gd name="T9" fmla="*/ 113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9" h="128">
                    <a:moveTo>
                      <a:pt x="35" y="113"/>
                    </a:moveTo>
                    <a:cubicBezTo>
                      <a:pt x="9" y="97"/>
                      <a:pt x="0" y="61"/>
                      <a:pt x="16" y="34"/>
                    </a:cubicBezTo>
                    <a:cubicBezTo>
                      <a:pt x="32" y="9"/>
                      <a:pt x="67" y="0"/>
                      <a:pt x="93" y="16"/>
                    </a:cubicBezTo>
                    <a:cubicBezTo>
                      <a:pt x="120" y="31"/>
                      <a:pt x="129" y="67"/>
                      <a:pt x="112" y="94"/>
                    </a:cubicBezTo>
                    <a:cubicBezTo>
                      <a:pt x="97" y="120"/>
                      <a:pt x="61" y="128"/>
                      <a:pt x="35" y="113"/>
                    </a:cubicBezTo>
                    <a:close/>
                  </a:path>
                </a:pathLst>
              </a:custGeom>
              <a:solidFill>
                <a:srgbClr val="3AD1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55" name="文本框 54"/>
            <p:cNvSpPr txBox="1"/>
            <p:nvPr/>
          </p:nvSpPr>
          <p:spPr>
            <a:xfrm>
              <a:off x="6029103" y="4923166"/>
              <a:ext cx="108942" cy="162520"/>
            </a:xfrm>
            <a:custGeom>
              <a:avLst/>
              <a:gdLst/>
              <a:ahLst/>
              <a:cxnLst/>
              <a:rect l="l" t="t" r="r" b="b"/>
              <a:pathLst>
                <a:path w="108942" h="162520">
                  <a:moveTo>
                    <a:pt x="58936" y="0"/>
                  </a:moveTo>
                  <a:cubicBezTo>
                    <a:pt x="85725" y="1190"/>
                    <a:pt x="101501" y="14287"/>
                    <a:pt x="106263" y="39290"/>
                  </a:cubicBezTo>
                  <a:lnTo>
                    <a:pt x="91083" y="39290"/>
                  </a:lnTo>
                  <a:cubicBezTo>
                    <a:pt x="86916" y="21431"/>
                    <a:pt x="76795" y="12204"/>
                    <a:pt x="60722" y="11608"/>
                  </a:cubicBezTo>
                  <a:cubicBezTo>
                    <a:pt x="30956" y="11013"/>
                    <a:pt x="15776" y="35421"/>
                    <a:pt x="15180" y="84832"/>
                  </a:cubicBezTo>
                  <a:cubicBezTo>
                    <a:pt x="25896" y="68163"/>
                    <a:pt x="39886" y="59829"/>
                    <a:pt x="57150" y="59829"/>
                  </a:cubicBezTo>
                  <a:cubicBezTo>
                    <a:pt x="90487" y="61019"/>
                    <a:pt x="107751" y="78283"/>
                    <a:pt x="108942" y="111621"/>
                  </a:cubicBezTo>
                  <a:cubicBezTo>
                    <a:pt x="107751" y="144363"/>
                    <a:pt x="90487" y="161329"/>
                    <a:pt x="57150" y="162520"/>
                  </a:cubicBezTo>
                  <a:cubicBezTo>
                    <a:pt x="19050" y="161925"/>
                    <a:pt x="0" y="136624"/>
                    <a:pt x="0" y="86618"/>
                  </a:cubicBezTo>
                  <a:cubicBezTo>
                    <a:pt x="1191" y="30063"/>
                    <a:pt x="20836" y="1190"/>
                    <a:pt x="58936" y="0"/>
                  </a:cubicBezTo>
                  <a:close/>
                  <a:moveTo>
                    <a:pt x="57150" y="72330"/>
                  </a:moveTo>
                  <a:cubicBezTo>
                    <a:pt x="33933" y="74116"/>
                    <a:pt x="21729" y="87213"/>
                    <a:pt x="20538" y="111621"/>
                  </a:cubicBezTo>
                  <a:cubicBezTo>
                    <a:pt x="21729" y="137815"/>
                    <a:pt x="33933" y="151209"/>
                    <a:pt x="57150" y="151804"/>
                  </a:cubicBezTo>
                  <a:cubicBezTo>
                    <a:pt x="79772" y="151209"/>
                    <a:pt x="91976" y="137517"/>
                    <a:pt x="93762" y="110728"/>
                  </a:cubicBezTo>
                  <a:cubicBezTo>
                    <a:pt x="93166" y="85725"/>
                    <a:pt x="80962" y="72925"/>
                    <a:pt x="57150" y="7233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dirty="0"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340799" y="2741992"/>
            <a:ext cx="1292344" cy="1001566"/>
            <a:chOff x="6340799" y="2892912"/>
            <a:chExt cx="1292344" cy="1001566"/>
          </a:xfrm>
        </p:grpSpPr>
        <p:grpSp>
          <p:nvGrpSpPr>
            <p:cNvPr id="27" name="组合 26"/>
            <p:cNvGrpSpPr/>
            <p:nvPr/>
          </p:nvGrpSpPr>
          <p:grpSpPr>
            <a:xfrm>
              <a:off x="6340799" y="2892912"/>
              <a:ext cx="1292344" cy="1001566"/>
              <a:chOff x="6312091" y="3112906"/>
              <a:chExt cx="1086309" cy="841889"/>
            </a:xfrm>
          </p:grpSpPr>
          <p:sp>
            <p:nvSpPr>
              <p:cNvPr id="16" name="Freeform 9"/>
              <p:cNvSpPr/>
              <p:nvPr/>
            </p:nvSpPr>
            <p:spPr bwMode="auto">
              <a:xfrm>
                <a:off x="6523086" y="3112906"/>
                <a:ext cx="875314" cy="841889"/>
              </a:xfrm>
              <a:custGeom>
                <a:avLst/>
                <a:gdLst>
                  <a:gd name="T0" fmla="*/ 222 w 222"/>
                  <a:gd name="T1" fmla="*/ 63 h 214"/>
                  <a:gd name="T2" fmla="*/ 190 w 222"/>
                  <a:gd name="T3" fmla="*/ 100 h 214"/>
                  <a:gd name="T4" fmla="*/ 138 w 222"/>
                  <a:gd name="T5" fmla="*/ 161 h 214"/>
                  <a:gd name="T6" fmla="*/ 73 w 222"/>
                  <a:gd name="T7" fmla="*/ 194 h 214"/>
                  <a:gd name="T8" fmla="*/ 65 w 222"/>
                  <a:gd name="T9" fmla="*/ 175 h 214"/>
                  <a:gd name="T10" fmla="*/ 15 w 222"/>
                  <a:gd name="T11" fmla="*/ 90 h 214"/>
                  <a:gd name="T12" fmla="*/ 3 w 222"/>
                  <a:gd name="T13" fmla="*/ 80 h 214"/>
                  <a:gd name="T14" fmla="*/ 19 w 222"/>
                  <a:gd name="T15" fmla="*/ 35 h 214"/>
                  <a:gd name="T16" fmla="*/ 62 w 222"/>
                  <a:gd name="T17" fmla="*/ 31 h 214"/>
                  <a:gd name="T18" fmla="*/ 146 w 222"/>
                  <a:gd name="T19" fmla="*/ 12 h 214"/>
                  <a:gd name="T20" fmla="*/ 181 w 222"/>
                  <a:gd name="T21" fmla="*/ 5 h 214"/>
                  <a:gd name="T22" fmla="*/ 222 w 222"/>
                  <a:gd name="T23" fmla="*/ 63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22" h="214">
                    <a:moveTo>
                      <a:pt x="222" y="63"/>
                    </a:moveTo>
                    <a:cubicBezTo>
                      <a:pt x="221" y="86"/>
                      <a:pt x="214" y="96"/>
                      <a:pt x="190" y="100"/>
                    </a:cubicBezTo>
                    <a:cubicBezTo>
                      <a:pt x="156" y="107"/>
                      <a:pt x="141" y="124"/>
                      <a:pt x="138" y="161"/>
                    </a:cubicBezTo>
                    <a:cubicBezTo>
                      <a:pt x="135" y="196"/>
                      <a:pt x="102" y="214"/>
                      <a:pt x="73" y="194"/>
                    </a:cubicBezTo>
                    <a:cubicBezTo>
                      <a:pt x="68" y="191"/>
                      <a:pt x="64" y="181"/>
                      <a:pt x="65" y="175"/>
                    </a:cubicBezTo>
                    <a:cubicBezTo>
                      <a:pt x="73" y="131"/>
                      <a:pt x="58" y="105"/>
                      <a:pt x="15" y="90"/>
                    </a:cubicBezTo>
                    <a:cubicBezTo>
                      <a:pt x="10" y="89"/>
                      <a:pt x="4" y="84"/>
                      <a:pt x="3" y="80"/>
                    </a:cubicBezTo>
                    <a:cubicBezTo>
                      <a:pt x="0" y="62"/>
                      <a:pt x="4" y="46"/>
                      <a:pt x="19" y="35"/>
                    </a:cubicBezTo>
                    <a:cubicBezTo>
                      <a:pt x="32" y="25"/>
                      <a:pt x="47" y="23"/>
                      <a:pt x="62" y="31"/>
                    </a:cubicBezTo>
                    <a:cubicBezTo>
                      <a:pt x="102" y="50"/>
                      <a:pt x="118" y="47"/>
                      <a:pt x="146" y="12"/>
                    </a:cubicBezTo>
                    <a:cubicBezTo>
                      <a:pt x="157" y="0"/>
                      <a:pt x="169" y="2"/>
                      <a:pt x="181" y="5"/>
                    </a:cubicBezTo>
                    <a:cubicBezTo>
                      <a:pt x="204" y="11"/>
                      <a:pt x="222" y="37"/>
                      <a:pt x="222" y="63"/>
                    </a:cubicBezTo>
                    <a:close/>
                  </a:path>
                </a:pathLst>
              </a:custGeom>
              <a:solidFill>
                <a:srgbClr val="3AD1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7" name="Freeform 10"/>
              <p:cNvSpPr/>
              <p:nvPr/>
            </p:nvSpPr>
            <p:spPr bwMode="auto">
              <a:xfrm>
                <a:off x="6312091" y="3488936"/>
                <a:ext cx="449147" cy="449147"/>
              </a:xfrm>
              <a:custGeom>
                <a:avLst/>
                <a:gdLst>
                  <a:gd name="T0" fmla="*/ 114 w 114"/>
                  <a:gd name="T1" fmla="*/ 57 h 114"/>
                  <a:gd name="T2" fmla="*/ 57 w 114"/>
                  <a:gd name="T3" fmla="*/ 114 h 114"/>
                  <a:gd name="T4" fmla="*/ 1 w 114"/>
                  <a:gd name="T5" fmla="*/ 58 h 114"/>
                  <a:gd name="T6" fmla="*/ 58 w 114"/>
                  <a:gd name="T7" fmla="*/ 1 h 114"/>
                  <a:gd name="T8" fmla="*/ 114 w 114"/>
                  <a:gd name="T9" fmla="*/ 57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114">
                    <a:moveTo>
                      <a:pt x="114" y="57"/>
                    </a:moveTo>
                    <a:cubicBezTo>
                      <a:pt x="114" y="88"/>
                      <a:pt x="88" y="114"/>
                      <a:pt x="57" y="114"/>
                    </a:cubicBezTo>
                    <a:cubicBezTo>
                      <a:pt x="26" y="113"/>
                      <a:pt x="1" y="88"/>
                      <a:pt x="1" y="58"/>
                    </a:cubicBezTo>
                    <a:cubicBezTo>
                      <a:pt x="0" y="27"/>
                      <a:pt x="27" y="0"/>
                      <a:pt x="58" y="1"/>
                    </a:cubicBezTo>
                    <a:cubicBezTo>
                      <a:pt x="88" y="1"/>
                      <a:pt x="114" y="27"/>
                      <a:pt x="114" y="57"/>
                    </a:cubicBezTo>
                    <a:close/>
                  </a:path>
                </a:pathLst>
              </a:custGeom>
              <a:solidFill>
                <a:srgbClr val="3AD1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56" name="文本框 55"/>
            <p:cNvSpPr txBox="1"/>
            <p:nvPr/>
          </p:nvSpPr>
          <p:spPr>
            <a:xfrm>
              <a:off x="6949064" y="3265311"/>
              <a:ext cx="110728" cy="159841"/>
            </a:xfrm>
            <a:custGeom>
              <a:avLst/>
              <a:gdLst/>
              <a:ahLst/>
              <a:cxnLst/>
              <a:rect l="l" t="t" r="r" b="b"/>
              <a:pathLst>
                <a:path w="110728" h="159841">
                  <a:moveTo>
                    <a:pt x="75009" y="0"/>
                  </a:moveTo>
                  <a:lnTo>
                    <a:pt x="88404" y="0"/>
                  </a:lnTo>
                  <a:lnTo>
                    <a:pt x="88404" y="108049"/>
                  </a:lnTo>
                  <a:lnTo>
                    <a:pt x="110728" y="108049"/>
                  </a:lnTo>
                  <a:lnTo>
                    <a:pt x="110728" y="119657"/>
                  </a:lnTo>
                  <a:lnTo>
                    <a:pt x="88404" y="119657"/>
                  </a:lnTo>
                  <a:lnTo>
                    <a:pt x="88404" y="159841"/>
                  </a:lnTo>
                  <a:lnTo>
                    <a:pt x="74116" y="159841"/>
                  </a:lnTo>
                  <a:lnTo>
                    <a:pt x="74116" y="119657"/>
                  </a:lnTo>
                  <a:lnTo>
                    <a:pt x="0" y="119657"/>
                  </a:lnTo>
                  <a:lnTo>
                    <a:pt x="0" y="107156"/>
                  </a:lnTo>
                  <a:lnTo>
                    <a:pt x="75009" y="0"/>
                  </a:lnTo>
                  <a:close/>
                  <a:moveTo>
                    <a:pt x="74116" y="22324"/>
                  </a:moveTo>
                  <a:lnTo>
                    <a:pt x="14287" y="108049"/>
                  </a:lnTo>
                  <a:lnTo>
                    <a:pt x="74116" y="108049"/>
                  </a:lnTo>
                  <a:lnTo>
                    <a:pt x="74116" y="223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dirty="0"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306006" y="3765924"/>
            <a:ext cx="1354474" cy="1016477"/>
            <a:chOff x="6306006" y="3916844"/>
            <a:chExt cx="1354474" cy="1016477"/>
          </a:xfrm>
        </p:grpSpPr>
        <p:grpSp>
          <p:nvGrpSpPr>
            <p:cNvPr id="28" name="组合 27"/>
            <p:cNvGrpSpPr/>
            <p:nvPr/>
          </p:nvGrpSpPr>
          <p:grpSpPr>
            <a:xfrm>
              <a:off x="6306006" y="3916844"/>
              <a:ext cx="1354474" cy="1016477"/>
              <a:chOff x="6282845" y="3973596"/>
              <a:chExt cx="1138534" cy="854423"/>
            </a:xfrm>
          </p:grpSpPr>
          <p:sp>
            <p:nvSpPr>
              <p:cNvPr id="18" name="Freeform 11"/>
              <p:cNvSpPr/>
              <p:nvPr/>
            </p:nvSpPr>
            <p:spPr bwMode="auto">
              <a:xfrm>
                <a:off x="6531443" y="4017467"/>
                <a:ext cx="889936" cy="810552"/>
              </a:xfrm>
              <a:custGeom>
                <a:avLst/>
                <a:gdLst>
                  <a:gd name="T0" fmla="*/ 191 w 226"/>
                  <a:gd name="T1" fmla="*/ 194 h 206"/>
                  <a:gd name="T2" fmla="*/ 143 w 226"/>
                  <a:gd name="T3" fmla="*/ 186 h 206"/>
                  <a:gd name="T4" fmla="*/ 64 w 226"/>
                  <a:gd name="T5" fmla="*/ 173 h 206"/>
                  <a:gd name="T6" fmla="*/ 2 w 226"/>
                  <a:gd name="T7" fmla="*/ 134 h 206"/>
                  <a:gd name="T8" fmla="*/ 14 w 226"/>
                  <a:gd name="T9" fmla="*/ 118 h 206"/>
                  <a:gd name="T10" fmla="*/ 61 w 226"/>
                  <a:gd name="T11" fmla="*/ 31 h 206"/>
                  <a:gd name="T12" fmla="*/ 64 w 226"/>
                  <a:gd name="T13" fmla="*/ 15 h 206"/>
                  <a:gd name="T14" fmla="*/ 110 w 226"/>
                  <a:gd name="T15" fmla="*/ 6 h 206"/>
                  <a:gd name="T16" fmla="*/ 136 w 226"/>
                  <a:gd name="T17" fmla="*/ 41 h 206"/>
                  <a:gd name="T18" fmla="*/ 195 w 226"/>
                  <a:gd name="T19" fmla="*/ 104 h 206"/>
                  <a:gd name="T20" fmla="*/ 219 w 226"/>
                  <a:gd name="T21" fmla="*/ 129 h 206"/>
                  <a:gd name="T22" fmla="*/ 191 w 226"/>
                  <a:gd name="T23" fmla="*/ 194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26" h="206">
                    <a:moveTo>
                      <a:pt x="191" y="194"/>
                    </a:moveTo>
                    <a:cubicBezTo>
                      <a:pt x="171" y="206"/>
                      <a:pt x="159" y="204"/>
                      <a:pt x="143" y="186"/>
                    </a:cubicBezTo>
                    <a:cubicBezTo>
                      <a:pt x="119" y="161"/>
                      <a:pt x="97" y="157"/>
                      <a:pt x="64" y="173"/>
                    </a:cubicBezTo>
                    <a:cubicBezTo>
                      <a:pt x="32" y="189"/>
                      <a:pt x="0" y="169"/>
                      <a:pt x="2" y="134"/>
                    </a:cubicBezTo>
                    <a:cubicBezTo>
                      <a:pt x="2" y="128"/>
                      <a:pt x="8" y="120"/>
                      <a:pt x="14" y="118"/>
                    </a:cubicBezTo>
                    <a:cubicBezTo>
                      <a:pt x="56" y="102"/>
                      <a:pt x="71" y="76"/>
                      <a:pt x="61" y="31"/>
                    </a:cubicBezTo>
                    <a:cubicBezTo>
                      <a:pt x="60" y="26"/>
                      <a:pt x="61" y="18"/>
                      <a:pt x="64" y="15"/>
                    </a:cubicBezTo>
                    <a:cubicBezTo>
                      <a:pt x="77" y="4"/>
                      <a:pt x="93" y="0"/>
                      <a:pt x="110" y="6"/>
                    </a:cubicBezTo>
                    <a:cubicBezTo>
                      <a:pt x="126" y="12"/>
                      <a:pt x="135" y="24"/>
                      <a:pt x="136" y="41"/>
                    </a:cubicBezTo>
                    <a:cubicBezTo>
                      <a:pt x="140" y="86"/>
                      <a:pt x="151" y="98"/>
                      <a:pt x="195" y="104"/>
                    </a:cubicBezTo>
                    <a:cubicBezTo>
                      <a:pt x="211" y="106"/>
                      <a:pt x="216" y="117"/>
                      <a:pt x="219" y="129"/>
                    </a:cubicBezTo>
                    <a:cubicBezTo>
                      <a:pt x="226" y="153"/>
                      <a:pt x="213" y="181"/>
                      <a:pt x="191" y="194"/>
                    </a:cubicBezTo>
                    <a:close/>
                  </a:path>
                </a:pathLst>
              </a:custGeom>
              <a:solidFill>
                <a:srgbClr val="3AD1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9" name="Freeform 12"/>
              <p:cNvSpPr/>
              <p:nvPr/>
            </p:nvSpPr>
            <p:spPr bwMode="auto">
              <a:xfrm>
                <a:off x="6282845" y="3973596"/>
                <a:ext cx="505551" cy="507640"/>
              </a:xfrm>
              <a:custGeom>
                <a:avLst/>
                <a:gdLst>
                  <a:gd name="T0" fmla="*/ 93 w 128"/>
                  <a:gd name="T1" fmla="*/ 113 h 129"/>
                  <a:gd name="T2" fmla="*/ 15 w 128"/>
                  <a:gd name="T3" fmla="*/ 93 h 129"/>
                  <a:gd name="T4" fmla="*/ 34 w 128"/>
                  <a:gd name="T5" fmla="*/ 16 h 129"/>
                  <a:gd name="T6" fmla="*/ 113 w 128"/>
                  <a:gd name="T7" fmla="*/ 36 h 129"/>
                  <a:gd name="T8" fmla="*/ 93 w 128"/>
                  <a:gd name="T9" fmla="*/ 113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129">
                    <a:moveTo>
                      <a:pt x="93" y="113"/>
                    </a:moveTo>
                    <a:cubicBezTo>
                      <a:pt x="67" y="129"/>
                      <a:pt x="31" y="120"/>
                      <a:pt x="15" y="93"/>
                    </a:cubicBezTo>
                    <a:cubicBezTo>
                      <a:pt x="0" y="67"/>
                      <a:pt x="8" y="33"/>
                      <a:pt x="34" y="16"/>
                    </a:cubicBezTo>
                    <a:cubicBezTo>
                      <a:pt x="61" y="0"/>
                      <a:pt x="97" y="9"/>
                      <a:pt x="113" y="36"/>
                    </a:cubicBezTo>
                    <a:cubicBezTo>
                      <a:pt x="128" y="62"/>
                      <a:pt x="119" y="98"/>
                      <a:pt x="93" y="113"/>
                    </a:cubicBezTo>
                    <a:close/>
                  </a:path>
                </a:pathLst>
              </a:custGeom>
              <a:solidFill>
                <a:srgbClr val="3AD1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57" name="文本框 56"/>
            <p:cNvSpPr txBox="1"/>
            <p:nvPr/>
          </p:nvSpPr>
          <p:spPr>
            <a:xfrm>
              <a:off x="7004428" y="4379064"/>
              <a:ext cx="108049" cy="161627"/>
            </a:xfrm>
            <a:custGeom>
              <a:avLst/>
              <a:gdLst/>
              <a:ahLst/>
              <a:cxnLst/>
              <a:rect l="l" t="t" r="r" b="b"/>
              <a:pathLst>
                <a:path w="108049" h="161627">
                  <a:moveTo>
                    <a:pt x="18752" y="0"/>
                  </a:moveTo>
                  <a:lnTo>
                    <a:pt x="99119" y="0"/>
                  </a:lnTo>
                  <a:lnTo>
                    <a:pt x="99119" y="12501"/>
                  </a:lnTo>
                  <a:lnTo>
                    <a:pt x="31254" y="12501"/>
                  </a:lnTo>
                  <a:lnTo>
                    <a:pt x="21431" y="66972"/>
                  </a:lnTo>
                  <a:cubicBezTo>
                    <a:pt x="32147" y="59829"/>
                    <a:pt x="43755" y="56257"/>
                    <a:pt x="56257" y="56257"/>
                  </a:cubicBezTo>
                  <a:cubicBezTo>
                    <a:pt x="88404" y="58638"/>
                    <a:pt x="105668" y="76497"/>
                    <a:pt x="108049" y="109835"/>
                  </a:cubicBezTo>
                  <a:cubicBezTo>
                    <a:pt x="105668" y="142577"/>
                    <a:pt x="88404" y="159841"/>
                    <a:pt x="56257" y="161627"/>
                  </a:cubicBezTo>
                  <a:cubicBezTo>
                    <a:pt x="20538" y="161627"/>
                    <a:pt x="1786" y="147042"/>
                    <a:pt x="0" y="117872"/>
                  </a:cubicBezTo>
                  <a:lnTo>
                    <a:pt x="14287" y="117872"/>
                  </a:lnTo>
                  <a:cubicBezTo>
                    <a:pt x="17859" y="139898"/>
                    <a:pt x="31254" y="150911"/>
                    <a:pt x="54471" y="150911"/>
                  </a:cubicBezTo>
                  <a:cubicBezTo>
                    <a:pt x="78284" y="149721"/>
                    <a:pt x="91083" y="136029"/>
                    <a:pt x="92869" y="109835"/>
                  </a:cubicBezTo>
                  <a:cubicBezTo>
                    <a:pt x="91083" y="84236"/>
                    <a:pt x="77688" y="70544"/>
                    <a:pt x="52685" y="68758"/>
                  </a:cubicBezTo>
                  <a:cubicBezTo>
                    <a:pt x="37207" y="68758"/>
                    <a:pt x="25598" y="74414"/>
                    <a:pt x="17859" y="85725"/>
                  </a:cubicBezTo>
                  <a:lnTo>
                    <a:pt x="6251" y="83939"/>
                  </a:lnTo>
                  <a:lnTo>
                    <a:pt x="1875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dirty="0"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sp>
        <p:nvSpPr>
          <p:cNvPr id="50" name="文本框 49"/>
          <p:cNvSpPr txBox="1"/>
          <p:nvPr/>
        </p:nvSpPr>
        <p:spPr>
          <a:xfrm>
            <a:off x="1743321" y="298443"/>
            <a:ext cx="25555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Part 4  </a:t>
            </a:r>
            <a:r>
              <a:rPr lang="zh-CN" altLang="en-US" sz="2000" dirty="0">
                <a:solidFill>
                  <a:schemeClr val="bg1"/>
                </a:solidFill>
              </a:rPr>
              <a:t>在此添加标题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pic>
        <p:nvPicPr>
          <p:cNvPr id="51" name="图片 50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-142364" y="137191"/>
            <a:ext cx="1799211" cy="722613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4298829" y="242286"/>
            <a:ext cx="1414756" cy="568205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5112738" y="495800"/>
            <a:ext cx="906321" cy="3640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eform 33"/>
          <p:cNvSpPr/>
          <p:nvPr/>
        </p:nvSpPr>
        <p:spPr bwMode="auto">
          <a:xfrm>
            <a:off x="6453018" y="3588999"/>
            <a:ext cx="733425" cy="104775"/>
          </a:xfrm>
          <a:custGeom>
            <a:avLst/>
            <a:gdLst>
              <a:gd name="T0" fmla="*/ 246 w 246"/>
              <a:gd name="T1" fmla="*/ 0 h 35"/>
              <a:gd name="T2" fmla="*/ 3 w 246"/>
              <a:gd name="T3" fmla="*/ 0 h 35"/>
              <a:gd name="T4" fmla="*/ 3 w 246"/>
              <a:gd name="T5" fmla="*/ 9 h 35"/>
              <a:gd name="T6" fmla="*/ 0 w 246"/>
              <a:gd name="T7" fmla="*/ 35 h 35"/>
              <a:gd name="T8" fmla="*/ 246 w 246"/>
              <a:gd name="T9" fmla="*/ 35 h 35"/>
              <a:gd name="T10" fmla="*/ 244 w 246"/>
              <a:gd name="T11" fmla="*/ 19 h 35"/>
              <a:gd name="T12" fmla="*/ 246 w 246"/>
              <a:gd name="T13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6" h="35">
                <a:moveTo>
                  <a:pt x="246" y="0"/>
                </a:moveTo>
                <a:cubicBezTo>
                  <a:pt x="3" y="0"/>
                  <a:pt x="3" y="0"/>
                  <a:pt x="3" y="0"/>
                </a:cubicBezTo>
                <a:cubicBezTo>
                  <a:pt x="3" y="3"/>
                  <a:pt x="3" y="6"/>
                  <a:pt x="3" y="9"/>
                </a:cubicBezTo>
                <a:cubicBezTo>
                  <a:pt x="3" y="18"/>
                  <a:pt x="2" y="27"/>
                  <a:pt x="0" y="35"/>
                </a:cubicBezTo>
                <a:cubicBezTo>
                  <a:pt x="246" y="35"/>
                  <a:pt x="246" y="35"/>
                  <a:pt x="246" y="35"/>
                </a:cubicBezTo>
                <a:cubicBezTo>
                  <a:pt x="245" y="30"/>
                  <a:pt x="244" y="25"/>
                  <a:pt x="244" y="19"/>
                </a:cubicBezTo>
                <a:cubicBezTo>
                  <a:pt x="244" y="13"/>
                  <a:pt x="245" y="7"/>
                  <a:pt x="24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1" name="Freeform 34"/>
          <p:cNvSpPr/>
          <p:nvPr/>
        </p:nvSpPr>
        <p:spPr bwMode="auto">
          <a:xfrm>
            <a:off x="4984581" y="3588999"/>
            <a:ext cx="769938" cy="104775"/>
          </a:xfrm>
          <a:custGeom>
            <a:avLst/>
            <a:gdLst>
              <a:gd name="T0" fmla="*/ 255 w 258"/>
              <a:gd name="T1" fmla="*/ 0 h 35"/>
              <a:gd name="T2" fmla="*/ 0 w 258"/>
              <a:gd name="T3" fmla="*/ 0 h 35"/>
              <a:gd name="T4" fmla="*/ 2 w 258"/>
              <a:gd name="T5" fmla="*/ 19 h 35"/>
              <a:gd name="T6" fmla="*/ 0 w 258"/>
              <a:gd name="T7" fmla="*/ 35 h 35"/>
              <a:gd name="T8" fmla="*/ 258 w 258"/>
              <a:gd name="T9" fmla="*/ 35 h 35"/>
              <a:gd name="T10" fmla="*/ 255 w 258"/>
              <a:gd name="T11" fmla="*/ 9 h 35"/>
              <a:gd name="T12" fmla="*/ 255 w 258"/>
              <a:gd name="T13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8" h="35">
                <a:moveTo>
                  <a:pt x="255" y="0"/>
                </a:moveTo>
                <a:cubicBezTo>
                  <a:pt x="0" y="0"/>
                  <a:pt x="0" y="0"/>
                  <a:pt x="0" y="0"/>
                </a:cubicBezTo>
                <a:cubicBezTo>
                  <a:pt x="1" y="7"/>
                  <a:pt x="2" y="13"/>
                  <a:pt x="2" y="19"/>
                </a:cubicBezTo>
                <a:cubicBezTo>
                  <a:pt x="2" y="25"/>
                  <a:pt x="1" y="30"/>
                  <a:pt x="0" y="35"/>
                </a:cubicBezTo>
                <a:cubicBezTo>
                  <a:pt x="258" y="35"/>
                  <a:pt x="258" y="35"/>
                  <a:pt x="258" y="35"/>
                </a:cubicBezTo>
                <a:cubicBezTo>
                  <a:pt x="256" y="27"/>
                  <a:pt x="255" y="18"/>
                  <a:pt x="255" y="9"/>
                </a:cubicBezTo>
                <a:cubicBezTo>
                  <a:pt x="255" y="6"/>
                  <a:pt x="255" y="3"/>
                  <a:pt x="25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2" name="Freeform 35"/>
          <p:cNvSpPr/>
          <p:nvPr/>
        </p:nvSpPr>
        <p:spPr bwMode="auto">
          <a:xfrm>
            <a:off x="7750006" y="3588999"/>
            <a:ext cx="788988" cy="104775"/>
          </a:xfrm>
          <a:custGeom>
            <a:avLst/>
            <a:gdLst>
              <a:gd name="T0" fmla="*/ 264 w 264"/>
              <a:gd name="T1" fmla="*/ 0 h 35"/>
              <a:gd name="T2" fmla="*/ 0 w 264"/>
              <a:gd name="T3" fmla="*/ 0 h 35"/>
              <a:gd name="T4" fmla="*/ 2 w 264"/>
              <a:gd name="T5" fmla="*/ 19 h 35"/>
              <a:gd name="T6" fmla="*/ 0 w 264"/>
              <a:gd name="T7" fmla="*/ 35 h 35"/>
              <a:gd name="T8" fmla="*/ 263 w 264"/>
              <a:gd name="T9" fmla="*/ 35 h 35"/>
              <a:gd name="T10" fmla="*/ 262 w 264"/>
              <a:gd name="T11" fmla="*/ 19 h 35"/>
              <a:gd name="T12" fmla="*/ 264 w 264"/>
              <a:gd name="T13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4" h="35">
                <a:moveTo>
                  <a:pt x="264" y="0"/>
                </a:moveTo>
                <a:cubicBezTo>
                  <a:pt x="0" y="0"/>
                  <a:pt x="0" y="0"/>
                  <a:pt x="0" y="0"/>
                </a:cubicBezTo>
                <a:cubicBezTo>
                  <a:pt x="1" y="7"/>
                  <a:pt x="2" y="13"/>
                  <a:pt x="2" y="19"/>
                </a:cubicBezTo>
                <a:cubicBezTo>
                  <a:pt x="2" y="25"/>
                  <a:pt x="1" y="30"/>
                  <a:pt x="0" y="35"/>
                </a:cubicBezTo>
                <a:cubicBezTo>
                  <a:pt x="263" y="35"/>
                  <a:pt x="263" y="35"/>
                  <a:pt x="263" y="35"/>
                </a:cubicBezTo>
                <a:cubicBezTo>
                  <a:pt x="262" y="30"/>
                  <a:pt x="262" y="25"/>
                  <a:pt x="262" y="19"/>
                </a:cubicBezTo>
                <a:cubicBezTo>
                  <a:pt x="262" y="13"/>
                  <a:pt x="263" y="7"/>
                  <a:pt x="26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3" name="Freeform 36"/>
          <p:cNvSpPr/>
          <p:nvPr/>
        </p:nvSpPr>
        <p:spPr bwMode="auto">
          <a:xfrm>
            <a:off x="2177881" y="3588999"/>
            <a:ext cx="836613" cy="104775"/>
          </a:xfrm>
          <a:custGeom>
            <a:avLst/>
            <a:gdLst>
              <a:gd name="T0" fmla="*/ 280 w 280"/>
              <a:gd name="T1" fmla="*/ 0 h 35"/>
              <a:gd name="T2" fmla="*/ 2 w 280"/>
              <a:gd name="T3" fmla="*/ 0 h 35"/>
              <a:gd name="T4" fmla="*/ 2 w 280"/>
              <a:gd name="T5" fmla="*/ 9 h 35"/>
              <a:gd name="T6" fmla="*/ 0 w 280"/>
              <a:gd name="T7" fmla="*/ 35 h 35"/>
              <a:gd name="T8" fmla="*/ 279 w 280"/>
              <a:gd name="T9" fmla="*/ 35 h 35"/>
              <a:gd name="T10" fmla="*/ 278 w 280"/>
              <a:gd name="T11" fmla="*/ 19 h 35"/>
              <a:gd name="T12" fmla="*/ 280 w 280"/>
              <a:gd name="T13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0" h="35">
                <a:moveTo>
                  <a:pt x="280" y="0"/>
                </a:moveTo>
                <a:cubicBezTo>
                  <a:pt x="2" y="0"/>
                  <a:pt x="2" y="0"/>
                  <a:pt x="2" y="0"/>
                </a:cubicBezTo>
                <a:cubicBezTo>
                  <a:pt x="2" y="3"/>
                  <a:pt x="2" y="6"/>
                  <a:pt x="2" y="9"/>
                </a:cubicBezTo>
                <a:cubicBezTo>
                  <a:pt x="2" y="18"/>
                  <a:pt x="1" y="27"/>
                  <a:pt x="0" y="35"/>
                </a:cubicBezTo>
                <a:cubicBezTo>
                  <a:pt x="279" y="35"/>
                  <a:pt x="279" y="35"/>
                  <a:pt x="279" y="35"/>
                </a:cubicBezTo>
                <a:cubicBezTo>
                  <a:pt x="278" y="30"/>
                  <a:pt x="278" y="25"/>
                  <a:pt x="278" y="19"/>
                </a:cubicBezTo>
                <a:cubicBezTo>
                  <a:pt x="278" y="13"/>
                  <a:pt x="278" y="7"/>
                  <a:pt x="2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4" name="Freeform 37"/>
          <p:cNvSpPr/>
          <p:nvPr/>
        </p:nvSpPr>
        <p:spPr bwMode="auto">
          <a:xfrm>
            <a:off x="3574881" y="3588999"/>
            <a:ext cx="844550" cy="104775"/>
          </a:xfrm>
          <a:custGeom>
            <a:avLst/>
            <a:gdLst>
              <a:gd name="T0" fmla="*/ 283 w 283"/>
              <a:gd name="T1" fmla="*/ 0 h 35"/>
              <a:gd name="T2" fmla="*/ 0 w 283"/>
              <a:gd name="T3" fmla="*/ 0 h 35"/>
              <a:gd name="T4" fmla="*/ 2 w 283"/>
              <a:gd name="T5" fmla="*/ 19 h 35"/>
              <a:gd name="T6" fmla="*/ 1 w 283"/>
              <a:gd name="T7" fmla="*/ 35 h 35"/>
              <a:gd name="T8" fmla="*/ 283 w 283"/>
              <a:gd name="T9" fmla="*/ 35 h 35"/>
              <a:gd name="T10" fmla="*/ 281 w 283"/>
              <a:gd name="T11" fmla="*/ 19 h 35"/>
              <a:gd name="T12" fmla="*/ 283 w 283"/>
              <a:gd name="T13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3" h="35">
                <a:moveTo>
                  <a:pt x="283" y="0"/>
                </a:moveTo>
                <a:cubicBezTo>
                  <a:pt x="0" y="0"/>
                  <a:pt x="0" y="0"/>
                  <a:pt x="0" y="0"/>
                </a:cubicBezTo>
                <a:cubicBezTo>
                  <a:pt x="1" y="7"/>
                  <a:pt x="2" y="13"/>
                  <a:pt x="2" y="19"/>
                </a:cubicBezTo>
                <a:cubicBezTo>
                  <a:pt x="2" y="25"/>
                  <a:pt x="1" y="30"/>
                  <a:pt x="1" y="35"/>
                </a:cubicBezTo>
                <a:cubicBezTo>
                  <a:pt x="283" y="35"/>
                  <a:pt x="283" y="35"/>
                  <a:pt x="283" y="35"/>
                </a:cubicBezTo>
                <a:cubicBezTo>
                  <a:pt x="282" y="30"/>
                  <a:pt x="281" y="25"/>
                  <a:pt x="281" y="19"/>
                </a:cubicBezTo>
                <a:cubicBezTo>
                  <a:pt x="281" y="13"/>
                  <a:pt x="282" y="7"/>
                  <a:pt x="28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5" name="Freeform 38"/>
          <p:cNvSpPr/>
          <p:nvPr/>
        </p:nvSpPr>
        <p:spPr bwMode="auto">
          <a:xfrm>
            <a:off x="9099381" y="3588999"/>
            <a:ext cx="762000" cy="104775"/>
          </a:xfrm>
          <a:custGeom>
            <a:avLst/>
            <a:gdLst>
              <a:gd name="T0" fmla="*/ 252 w 255"/>
              <a:gd name="T1" fmla="*/ 0 h 35"/>
              <a:gd name="T2" fmla="*/ 0 w 255"/>
              <a:gd name="T3" fmla="*/ 0 h 35"/>
              <a:gd name="T4" fmla="*/ 2 w 255"/>
              <a:gd name="T5" fmla="*/ 19 h 35"/>
              <a:gd name="T6" fmla="*/ 1 w 255"/>
              <a:gd name="T7" fmla="*/ 35 h 35"/>
              <a:gd name="T8" fmla="*/ 255 w 255"/>
              <a:gd name="T9" fmla="*/ 35 h 35"/>
              <a:gd name="T10" fmla="*/ 252 w 255"/>
              <a:gd name="T11" fmla="*/ 9 h 35"/>
              <a:gd name="T12" fmla="*/ 252 w 255"/>
              <a:gd name="T13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5" h="35">
                <a:moveTo>
                  <a:pt x="252" y="0"/>
                </a:moveTo>
                <a:cubicBezTo>
                  <a:pt x="0" y="0"/>
                  <a:pt x="0" y="0"/>
                  <a:pt x="0" y="0"/>
                </a:cubicBezTo>
                <a:cubicBezTo>
                  <a:pt x="2" y="7"/>
                  <a:pt x="2" y="13"/>
                  <a:pt x="2" y="19"/>
                </a:cubicBezTo>
                <a:cubicBezTo>
                  <a:pt x="2" y="25"/>
                  <a:pt x="2" y="30"/>
                  <a:pt x="1" y="35"/>
                </a:cubicBezTo>
                <a:cubicBezTo>
                  <a:pt x="255" y="35"/>
                  <a:pt x="255" y="35"/>
                  <a:pt x="255" y="35"/>
                </a:cubicBezTo>
                <a:cubicBezTo>
                  <a:pt x="253" y="27"/>
                  <a:pt x="252" y="18"/>
                  <a:pt x="252" y="9"/>
                </a:cubicBezTo>
                <a:cubicBezTo>
                  <a:pt x="252" y="6"/>
                  <a:pt x="252" y="3"/>
                  <a:pt x="25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874677" y="4209711"/>
            <a:ext cx="1903144" cy="1263833"/>
            <a:chOff x="1135479" y="4289425"/>
            <a:chExt cx="1903144" cy="1263833"/>
          </a:xfrm>
        </p:grpSpPr>
        <p:sp>
          <p:nvSpPr>
            <p:cNvPr id="54" name="矩形 53"/>
            <p:cNvSpPr/>
            <p:nvPr/>
          </p:nvSpPr>
          <p:spPr>
            <a:xfrm>
              <a:off x="1685339" y="4289425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1135479" y="4620695"/>
              <a:ext cx="1903144" cy="9325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2343115" y="2019287"/>
            <a:ext cx="1903144" cy="1263833"/>
            <a:chOff x="1135479" y="4289425"/>
            <a:chExt cx="1903144" cy="1263833"/>
          </a:xfrm>
        </p:grpSpPr>
        <p:sp>
          <p:nvSpPr>
            <p:cNvPr id="58" name="矩形 57"/>
            <p:cNvSpPr/>
            <p:nvPr/>
          </p:nvSpPr>
          <p:spPr>
            <a:xfrm>
              <a:off x="1685339" y="4289425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1135479" y="4620695"/>
              <a:ext cx="1903144" cy="9325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3750433" y="4170024"/>
            <a:ext cx="1903144" cy="1263833"/>
            <a:chOff x="1135479" y="4289425"/>
            <a:chExt cx="1903144" cy="1263833"/>
          </a:xfrm>
        </p:grpSpPr>
        <p:sp>
          <p:nvSpPr>
            <p:cNvPr id="61" name="矩形 60"/>
            <p:cNvSpPr/>
            <p:nvPr/>
          </p:nvSpPr>
          <p:spPr>
            <a:xfrm>
              <a:off x="1685339" y="4289425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1135479" y="4620695"/>
              <a:ext cx="1903144" cy="9325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5151402" y="2019287"/>
            <a:ext cx="1903144" cy="1263833"/>
            <a:chOff x="1135479" y="4289425"/>
            <a:chExt cx="1903144" cy="1263833"/>
          </a:xfrm>
        </p:grpSpPr>
        <p:sp>
          <p:nvSpPr>
            <p:cNvPr id="64" name="矩形 63"/>
            <p:cNvSpPr/>
            <p:nvPr/>
          </p:nvSpPr>
          <p:spPr>
            <a:xfrm>
              <a:off x="1685339" y="4289425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1135479" y="4620695"/>
              <a:ext cx="1903144" cy="9325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6516652" y="4209711"/>
            <a:ext cx="1903144" cy="1263833"/>
            <a:chOff x="1135479" y="4289425"/>
            <a:chExt cx="1903144" cy="1263833"/>
          </a:xfrm>
        </p:grpSpPr>
        <p:sp>
          <p:nvSpPr>
            <p:cNvPr id="67" name="矩形 66"/>
            <p:cNvSpPr/>
            <p:nvPr/>
          </p:nvSpPr>
          <p:spPr>
            <a:xfrm>
              <a:off x="1685339" y="4289425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1135479" y="4620695"/>
              <a:ext cx="1903144" cy="9325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7867615" y="2019287"/>
            <a:ext cx="1903144" cy="1263833"/>
            <a:chOff x="1135479" y="4289425"/>
            <a:chExt cx="1903144" cy="1263833"/>
          </a:xfrm>
        </p:grpSpPr>
        <p:sp>
          <p:nvSpPr>
            <p:cNvPr id="70" name="矩形 69"/>
            <p:cNvSpPr/>
            <p:nvPr/>
          </p:nvSpPr>
          <p:spPr>
            <a:xfrm>
              <a:off x="1685339" y="4289425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1135479" y="4620695"/>
              <a:ext cx="1903144" cy="9325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9258265" y="4209711"/>
            <a:ext cx="1903144" cy="1263833"/>
            <a:chOff x="1135479" y="4289425"/>
            <a:chExt cx="1903144" cy="1263833"/>
          </a:xfrm>
        </p:grpSpPr>
        <p:sp>
          <p:nvSpPr>
            <p:cNvPr id="73" name="矩形 72"/>
            <p:cNvSpPr/>
            <p:nvPr/>
          </p:nvSpPr>
          <p:spPr>
            <a:xfrm>
              <a:off x="1685339" y="4289425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1135479" y="4620695"/>
              <a:ext cx="1903144" cy="9325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180093" y="3357224"/>
            <a:ext cx="576263" cy="581025"/>
            <a:chOff x="7286625" y="3570288"/>
            <a:chExt cx="576263" cy="581025"/>
          </a:xfrm>
        </p:grpSpPr>
        <p:sp>
          <p:nvSpPr>
            <p:cNvPr id="51" name="Freeform 44"/>
            <p:cNvSpPr/>
            <p:nvPr/>
          </p:nvSpPr>
          <p:spPr bwMode="auto">
            <a:xfrm>
              <a:off x="7286625" y="3570288"/>
              <a:ext cx="576263" cy="581025"/>
            </a:xfrm>
            <a:custGeom>
              <a:avLst/>
              <a:gdLst>
                <a:gd name="T0" fmla="*/ 191 w 193"/>
                <a:gd name="T1" fmla="*/ 77 h 193"/>
                <a:gd name="T2" fmla="*/ 97 w 193"/>
                <a:gd name="T3" fmla="*/ 0 h 193"/>
                <a:gd name="T4" fmla="*/ 2 w 193"/>
                <a:gd name="T5" fmla="*/ 77 h 193"/>
                <a:gd name="T6" fmla="*/ 0 w 193"/>
                <a:gd name="T7" fmla="*/ 96 h 193"/>
                <a:gd name="T8" fmla="*/ 2 w 193"/>
                <a:gd name="T9" fmla="*/ 112 h 193"/>
                <a:gd name="T10" fmla="*/ 97 w 193"/>
                <a:gd name="T11" fmla="*/ 193 h 193"/>
                <a:gd name="T12" fmla="*/ 191 w 193"/>
                <a:gd name="T13" fmla="*/ 112 h 193"/>
                <a:gd name="T14" fmla="*/ 193 w 193"/>
                <a:gd name="T15" fmla="*/ 96 h 193"/>
                <a:gd name="T16" fmla="*/ 191 w 193"/>
                <a:gd name="T17" fmla="*/ 77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3" h="193">
                  <a:moveTo>
                    <a:pt x="191" y="77"/>
                  </a:moveTo>
                  <a:cubicBezTo>
                    <a:pt x="182" y="33"/>
                    <a:pt x="143" y="0"/>
                    <a:pt x="97" y="0"/>
                  </a:cubicBezTo>
                  <a:cubicBezTo>
                    <a:pt x="50" y="0"/>
                    <a:pt x="11" y="33"/>
                    <a:pt x="2" y="77"/>
                  </a:cubicBezTo>
                  <a:cubicBezTo>
                    <a:pt x="1" y="84"/>
                    <a:pt x="0" y="90"/>
                    <a:pt x="0" y="96"/>
                  </a:cubicBezTo>
                  <a:cubicBezTo>
                    <a:pt x="0" y="102"/>
                    <a:pt x="1" y="107"/>
                    <a:pt x="2" y="112"/>
                  </a:cubicBezTo>
                  <a:cubicBezTo>
                    <a:pt x="9" y="158"/>
                    <a:pt x="49" y="193"/>
                    <a:pt x="97" y="193"/>
                  </a:cubicBezTo>
                  <a:cubicBezTo>
                    <a:pt x="144" y="193"/>
                    <a:pt x="184" y="158"/>
                    <a:pt x="191" y="112"/>
                  </a:cubicBezTo>
                  <a:cubicBezTo>
                    <a:pt x="192" y="107"/>
                    <a:pt x="193" y="102"/>
                    <a:pt x="193" y="96"/>
                  </a:cubicBezTo>
                  <a:cubicBezTo>
                    <a:pt x="193" y="90"/>
                    <a:pt x="192" y="84"/>
                    <a:pt x="191" y="77"/>
                  </a:cubicBez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6" name="Freeform 172"/>
            <p:cNvSpPr>
              <a:spLocks noChangeAspect="1" noEditPoints="1"/>
            </p:cNvSpPr>
            <p:nvPr/>
          </p:nvSpPr>
          <p:spPr bwMode="auto">
            <a:xfrm>
              <a:off x="7476256" y="3756143"/>
              <a:ext cx="197001" cy="209314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9851856" y="3254036"/>
            <a:ext cx="715963" cy="723900"/>
            <a:chOff x="9958388" y="3467100"/>
            <a:chExt cx="715963" cy="723900"/>
          </a:xfrm>
        </p:grpSpPr>
        <p:sp>
          <p:nvSpPr>
            <p:cNvPr id="48" name="Freeform 41"/>
            <p:cNvSpPr/>
            <p:nvPr/>
          </p:nvSpPr>
          <p:spPr bwMode="auto">
            <a:xfrm>
              <a:off x="9958388" y="3467100"/>
              <a:ext cx="715963" cy="723900"/>
            </a:xfrm>
            <a:custGeom>
              <a:avLst/>
              <a:gdLst>
                <a:gd name="T0" fmla="*/ 120 w 240"/>
                <a:gd name="T1" fmla="*/ 0 h 240"/>
                <a:gd name="T2" fmla="*/ 0 w 240"/>
                <a:gd name="T3" fmla="*/ 111 h 240"/>
                <a:gd name="T4" fmla="*/ 0 w 240"/>
                <a:gd name="T5" fmla="*/ 120 h 240"/>
                <a:gd name="T6" fmla="*/ 3 w 240"/>
                <a:gd name="T7" fmla="*/ 146 h 240"/>
                <a:gd name="T8" fmla="*/ 120 w 240"/>
                <a:gd name="T9" fmla="*/ 240 h 240"/>
                <a:gd name="T10" fmla="*/ 240 w 240"/>
                <a:gd name="T11" fmla="*/ 120 h 240"/>
                <a:gd name="T12" fmla="*/ 120 w 240"/>
                <a:gd name="T1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0" h="240">
                  <a:moveTo>
                    <a:pt x="120" y="0"/>
                  </a:moveTo>
                  <a:cubicBezTo>
                    <a:pt x="57" y="0"/>
                    <a:pt x="5" y="49"/>
                    <a:pt x="0" y="111"/>
                  </a:cubicBezTo>
                  <a:cubicBezTo>
                    <a:pt x="0" y="114"/>
                    <a:pt x="0" y="117"/>
                    <a:pt x="0" y="120"/>
                  </a:cubicBezTo>
                  <a:cubicBezTo>
                    <a:pt x="0" y="129"/>
                    <a:pt x="1" y="138"/>
                    <a:pt x="3" y="146"/>
                  </a:cubicBezTo>
                  <a:cubicBezTo>
                    <a:pt x="15" y="200"/>
                    <a:pt x="63" y="240"/>
                    <a:pt x="120" y="240"/>
                  </a:cubicBezTo>
                  <a:cubicBezTo>
                    <a:pt x="186" y="240"/>
                    <a:pt x="240" y="186"/>
                    <a:pt x="240" y="120"/>
                  </a:cubicBezTo>
                  <a:cubicBezTo>
                    <a:pt x="240" y="54"/>
                    <a:pt x="186" y="0"/>
                    <a:pt x="120" y="0"/>
                  </a:cubicBez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7" name="Freeform 119"/>
            <p:cNvSpPr>
              <a:spLocks noChangeAspect="1" noEditPoints="1"/>
            </p:cNvSpPr>
            <p:nvPr/>
          </p:nvSpPr>
          <p:spPr bwMode="auto">
            <a:xfrm>
              <a:off x="10217869" y="3759698"/>
              <a:ext cx="197001" cy="138705"/>
            </a:xfrm>
            <a:custGeom>
              <a:avLst/>
              <a:gdLst>
                <a:gd name="T0" fmla="*/ 65 w 91"/>
                <a:gd name="T1" fmla="*/ 9 h 64"/>
                <a:gd name="T2" fmla="*/ 34 w 91"/>
                <a:gd name="T3" fmla="*/ 9 h 64"/>
                <a:gd name="T4" fmla="*/ 27 w 91"/>
                <a:gd name="T5" fmla="*/ 0 h 64"/>
                <a:gd name="T6" fmla="*/ 5 w 91"/>
                <a:gd name="T7" fmla="*/ 0 h 64"/>
                <a:gd name="T8" fmla="*/ 0 w 91"/>
                <a:gd name="T9" fmla="*/ 4 h 64"/>
                <a:gd name="T10" fmla="*/ 0 w 91"/>
                <a:gd name="T11" fmla="*/ 50 h 64"/>
                <a:gd name="T12" fmla="*/ 4 w 91"/>
                <a:gd name="T13" fmla="*/ 54 h 64"/>
                <a:gd name="T14" fmla="*/ 14 w 91"/>
                <a:gd name="T15" fmla="*/ 25 h 64"/>
                <a:gd name="T16" fmla="*/ 20 w 91"/>
                <a:gd name="T17" fmla="*/ 18 h 64"/>
                <a:gd name="T18" fmla="*/ 29 w 91"/>
                <a:gd name="T19" fmla="*/ 14 h 64"/>
                <a:gd name="T20" fmla="*/ 60 w 91"/>
                <a:gd name="T21" fmla="*/ 14 h 64"/>
                <a:gd name="T22" fmla="*/ 65 w 91"/>
                <a:gd name="T23" fmla="*/ 9 h 64"/>
                <a:gd name="T24" fmla="*/ 72 w 91"/>
                <a:gd name="T25" fmla="*/ 15 h 64"/>
                <a:gd name="T26" fmla="*/ 66 w 91"/>
                <a:gd name="T27" fmla="*/ 15 h 64"/>
                <a:gd name="T28" fmla="*/ 79 w 91"/>
                <a:gd name="T29" fmla="*/ 1 h 64"/>
                <a:gd name="T30" fmla="*/ 90 w 91"/>
                <a:gd name="T31" fmla="*/ 15 h 64"/>
                <a:gd name="T32" fmla="*/ 85 w 91"/>
                <a:gd name="T33" fmla="*/ 15 h 64"/>
                <a:gd name="T34" fmla="*/ 59 w 91"/>
                <a:gd name="T35" fmla="*/ 36 h 64"/>
                <a:gd name="T36" fmla="*/ 59 w 91"/>
                <a:gd name="T37" fmla="*/ 33 h 64"/>
                <a:gd name="T38" fmla="*/ 72 w 91"/>
                <a:gd name="T39" fmla="*/ 15 h 64"/>
                <a:gd name="T40" fmla="*/ 79 w 91"/>
                <a:gd name="T41" fmla="*/ 64 h 64"/>
                <a:gd name="T42" fmla="*/ 11 w 91"/>
                <a:gd name="T43" fmla="*/ 64 h 64"/>
                <a:gd name="T44" fmla="*/ 22 w 91"/>
                <a:gd name="T45" fmla="*/ 31 h 64"/>
                <a:gd name="T46" fmla="*/ 26 w 91"/>
                <a:gd name="T47" fmla="*/ 26 h 64"/>
                <a:gd name="T48" fmla="*/ 33 w 91"/>
                <a:gd name="T49" fmla="*/ 23 h 64"/>
                <a:gd name="T50" fmla="*/ 63 w 91"/>
                <a:gd name="T51" fmla="*/ 23 h 64"/>
                <a:gd name="T52" fmla="*/ 57 w 91"/>
                <a:gd name="T53" fmla="*/ 28 h 64"/>
                <a:gd name="T54" fmla="*/ 54 w 91"/>
                <a:gd name="T55" fmla="*/ 30 h 64"/>
                <a:gd name="T56" fmla="*/ 54 w 91"/>
                <a:gd name="T57" fmla="*/ 41 h 64"/>
                <a:gd name="T58" fmla="*/ 59 w 91"/>
                <a:gd name="T59" fmla="*/ 41 h 64"/>
                <a:gd name="T60" fmla="*/ 87 w 91"/>
                <a:gd name="T61" fmla="*/ 23 h 64"/>
                <a:gd name="T62" fmla="*/ 89 w 91"/>
                <a:gd name="T63" fmla="*/ 24 h 64"/>
                <a:gd name="T64" fmla="*/ 91 w 91"/>
                <a:gd name="T65" fmla="*/ 25 h 64"/>
                <a:gd name="T66" fmla="*/ 91 w 91"/>
                <a:gd name="T67" fmla="*/ 28 h 64"/>
                <a:gd name="T68" fmla="*/ 91 w 91"/>
                <a:gd name="T69" fmla="*/ 30 h 64"/>
                <a:gd name="T70" fmla="*/ 79 w 91"/>
                <a:gd name="T71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1" h="64">
                  <a:moveTo>
                    <a:pt x="65" y="9"/>
                  </a:moveTo>
                  <a:cubicBezTo>
                    <a:pt x="34" y="9"/>
                    <a:pt x="34" y="9"/>
                    <a:pt x="34" y="9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2"/>
                    <a:pt x="2" y="54"/>
                    <a:pt x="4" y="54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2"/>
                    <a:pt x="17" y="20"/>
                    <a:pt x="20" y="18"/>
                  </a:cubicBezTo>
                  <a:cubicBezTo>
                    <a:pt x="22" y="16"/>
                    <a:pt x="26" y="14"/>
                    <a:pt x="29" y="14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5" y="9"/>
                    <a:pt x="65" y="9"/>
                    <a:pt x="65" y="9"/>
                  </a:cubicBezTo>
                  <a:close/>
                  <a:moveTo>
                    <a:pt x="72" y="15"/>
                  </a:moveTo>
                  <a:cubicBezTo>
                    <a:pt x="66" y="15"/>
                    <a:pt x="66" y="15"/>
                    <a:pt x="66" y="15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90" y="15"/>
                    <a:pt x="90" y="15"/>
                    <a:pt x="90" y="15"/>
                  </a:cubicBezTo>
                  <a:cubicBezTo>
                    <a:pt x="85" y="15"/>
                    <a:pt x="85" y="15"/>
                    <a:pt x="85" y="15"/>
                  </a:cubicBezTo>
                  <a:cubicBezTo>
                    <a:pt x="82" y="28"/>
                    <a:pt x="72" y="35"/>
                    <a:pt x="59" y="36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66" y="29"/>
                    <a:pt x="70" y="23"/>
                    <a:pt x="72" y="15"/>
                  </a:cubicBezTo>
                  <a:close/>
                  <a:moveTo>
                    <a:pt x="79" y="64"/>
                  </a:moveTo>
                  <a:cubicBezTo>
                    <a:pt x="11" y="64"/>
                    <a:pt x="11" y="64"/>
                    <a:pt x="11" y="64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3" y="29"/>
                    <a:pt x="24" y="27"/>
                    <a:pt x="26" y="26"/>
                  </a:cubicBezTo>
                  <a:cubicBezTo>
                    <a:pt x="28" y="24"/>
                    <a:pt x="31" y="23"/>
                    <a:pt x="33" y="23"/>
                  </a:cubicBezTo>
                  <a:cubicBezTo>
                    <a:pt x="63" y="23"/>
                    <a:pt x="63" y="23"/>
                    <a:pt x="63" y="23"/>
                  </a:cubicBezTo>
                  <a:cubicBezTo>
                    <a:pt x="61" y="25"/>
                    <a:pt x="59" y="27"/>
                    <a:pt x="57" y="28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72" y="40"/>
                    <a:pt x="82" y="34"/>
                    <a:pt x="87" y="23"/>
                  </a:cubicBezTo>
                  <a:cubicBezTo>
                    <a:pt x="88" y="23"/>
                    <a:pt x="88" y="24"/>
                    <a:pt x="89" y="24"/>
                  </a:cubicBezTo>
                  <a:cubicBezTo>
                    <a:pt x="89" y="24"/>
                    <a:pt x="90" y="25"/>
                    <a:pt x="91" y="25"/>
                  </a:cubicBezTo>
                  <a:cubicBezTo>
                    <a:pt x="91" y="26"/>
                    <a:pt x="91" y="27"/>
                    <a:pt x="91" y="28"/>
                  </a:cubicBezTo>
                  <a:cubicBezTo>
                    <a:pt x="91" y="28"/>
                    <a:pt x="91" y="29"/>
                    <a:pt x="91" y="30"/>
                  </a:cubicBezTo>
                  <a:lnTo>
                    <a:pt x="79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532643" y="3357224"/>
            <a:ext cx="573088" cy="581025"/>
            <a:chOff x="8639175" y="3570288"/>
            <a:chExt cx="573088" cy="581025"/>
          </a:xfrm>
        </p:grpSpPr>
        <p:sp>
          <p:nvSpPr>
            <p:cNvPr id="52" name="Freeform 45"/>
            <p:cNvSpPr/>
            <p:nvPr/>
          </p:nvSpPr>
          <p:spPr bwMode="auto">
            <a:xfrm>
              <a:off x="8639175" y="3570288"/>
              <a:ext cx="573088" cy="581025"/>
            </a:xfrm>
            <a:custGeom>
              <a:avLst/>
              <a:gdLst>
                <a:gd name="T0" fmla="*/ 190 w 192"/>
                <a:gd name="T1" fmla="*/ 77 h 193"/>
                <a:gd name="T2" fmla="*/ 96 w 192"/>
                <a:gd name="T3" fmla="*/ 0 h 193"/>
                <a:gd name="T4" fmla="*/ 2 w 192"/>
                <a:gd name="T5" fmla="*/ 77 h 193"/>
                <a:gd name="T6" fmla="*/ 0 w 192"/>
                <a:gd name="T7" fmla="*/ 96 h 193"/>
                <a:gd name="T8" fmla="*/ 1 w 192"/>
                <a:gd name="T9" fmla="*/ 112 h 193"/>
                <a:gd name="T10" fmla="*/ 96 w 192"/>
                <a:gd name="T11" fmla="*/ 193 h 193"/>
                <a:gd name="T12" fmla="*/ 191 w 192"/>
                <a:gd name="T13" fmla="*/ 112 h 193"/>
                <a:gd name="T14" fmla="*/ 192 w 192"/>
                <a:gd name="T15" fmla="*/ 96 h 193"/>
                <a:gd name="T16" fmla="*/ 190 w 192"/>
                <a:gd name="T17" fmla="*/ 77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2" h="193">
                  <a:moveTo>
                    <a:pt x="190" y="77"/>
                  </a:moveTo>
                  <a:cubicBezTo>
                    <a:pt x="182" y="33"/>
                    <a:pt x="143" y="0"/>
                    <a:pt x="96" y="0"/>
                  </a:cubicBezTo>
                  <a:cubicBezTo>
                    <a:pt x="50" y="0"/>
                    <a:pt x="11" y="33"/>
                    <a:pt x="2" y="77"/>
                  </a:cubicBezTo>
                  <a:cubicBezTo>
                    <a:pt x="1" y="84"/>
                    <a:pt x="0" y="90"/>
                    <a:pt x="0" y="96"/>
                  </a:cubicBezTo>
                  <a:cubicBezTo>
                    <a:pt x="0" y="102"/>
                    <a:pt x="0" y="107"/>
                    <a:pt x="1" y="112"/>
                  </a:cubicBezTo>
                  <a:cubicBezTo>
                    <a:pt x="9" y="158"/>
                    <a:pt x="48" y="193"/>
                    <a:pt x="96" y="193"/>
                  </a:cubicBezTo>
                  <a:cubicBezTo>
                    <a:pt x="144" y="193"/>
                    <a:pt x="184" y="158"/>
                    <a:pt x="191" y="112"/>
                  </a:cubicBezTo>
                  <a:cubicBezTo>
                    <a:pt x="192" y="107"/>
                    <a:pt x="192" y="102"/>
                    <a:pt x="192" y="96"/>
                  </a:cubicBezTo>
                  <a:cubicBezTo>
                    <a:pt x="192" y="90"/>
                    <a:pt x="192" y="84"/>
                    <a:pt x="190" y="77"/>
                  </a:cubicBez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8" name="Freeform 157"/>
            <p:cNvSpPr>
              <a:spLocks noChangeAspect="1" noEditPoints="1"/>
            </p:cNvSpPr>
            <p:nvPr/>
          </p:nvSpPr>
          <p:spPr bwMode="auto">
            <a:xfrm>
              <a:off x="8827219" y="3752126"/>
              <a:ext cx="197001" cy="217349"/>
            </a:xfrm>
            <a:custGeom>
              <a:avLst/>
              <a:gdLst>
                <a:gd name="T0" fmla="*/ 25 w 99"/>
                <a:gd name="T1" fmla="*/ 58 h 109"/>
                <a:gd name="T2" fmla="*/ 15 w 99"/>
                <a:gd name="T3" fmla="*/ 61 h 109"/>
                <a:gd name="T4" fmla="*/ 51 w 99"/>
                <a:gd name="T5" fmla="*/ 55 h 109"/>
                <a:gd name="T6" fmla="*/ 63 w 99"/>
                <a:gd name="T7" fmla="*/ 46 h 109"/>
                <a:gd name="T8" fmla="*/ 56 w 99"/>
                <a:gd name="T9" fmla="*/ 59 h 109"/>
                <a:gd name="T10" fmla="*/ 51 w 99"/>
                <a:gd name="T11" fmla="*/ 67 h 109"/>
                <a:gd name="T12" fmla="*/ 46 w 99"/>
                <a:gd name="T13" fmla="*/ 57 h 109"/>
                <a:gd name="T14" fmla="*/ 38 w 99"/>
                <a:gd name="T15" fmla="*/ 37 h 109"/>
                <a:gd name="T16" fmla="*/ 51 w 99"/>
                <a:gd name="T17" fmla="*/ 55 h 109"/>
                <a:gd name="T18" fmla="*/ 42 w 99"/>
                <a:gd name="T19" fmla="*/ 33 h 109"/>
                <a:gd name="T20" fmla="*/ 42 w 99"/>
                <a:gd name="T21" fmla="*/ 0 h 109"/>
                <a:gd name="T22" fmla="*/ 15 w 99"/>
                <a:gd name="T23" fmla="*/ 25 h 109"/>
                <a:gd name="T24" fmla="*/ 15 w 99"/>
                <a:gd name="T25" fmla="*/ 94 h 109"/>
                <a:gd name="T26" fmla="*/ 84 w 99"/>
                <a:gd name="T27" fmla="*/ 94 h 109"/>
                <a:gd name="T28" fmla="*/ 97 w 99"/>
                <a:gd name="T29" fmla="*/ 73 h 109"/>
                <a:gd name="T30" fmla="*/ 85 w 99"/>
                <a:gd name="T31" fmla="*/ 71 h 109"/>
                <a:gd name="T32" fmla="*/ 49 w 99"/>
                <a:gd name="T33" fmla="*/ 97 h 109"/>
                <a:gd name="T34" fmla="*/ 12 w 99"/>
                <a:gd name="T35" fmla="*/ 60 h 109"/>
                <a:gd name="T36" fmla="*/ 42 w 99"/>
                <a:gd name="T37" fmla="*/ 22 h 109"/>
                <a:gd name="T38" fmla="*/ 85 w 99"/>
                <a:gd name="T39" fmla="*/ 47 h 109"/>
                <a:gd name="T40" fmla="*/ 95 w 99"/>
                <a:gd name="T41" fmla="*/ 41 h 109"/>
                <a:gd name="T42" fmla="*/ 98 w 99"/>
                <a:gd name="T43" fmla="*/ 53 h 109"/>
                <a:gd name="T44" fmla="*/ 87 w 99"/>
                <a:gd name="T45" fmla="*/ 56 h 109"/>
                <a:gd name="T46" fmla="*/ 87 w 99"/>
                <a:gd name="T47" fmla="*/ 67 h 109"/>
                <a:gd name="T48" fmla="*/ 87 w 99"/>
                <a:gd name="T49" fmla="*/ 59 h 109"/>
                <a:gd name="T50" fmla="*/ 99 w 99"/>
                <a:gd name="T51" fmla="*/ 57 h 109"/>
                <a:gd name="T52" fmla="*/ 99 w 99"/>
                <a:gd name="T53" fmla="*/ 60 h 109"/>
                <a:gd name="T54" fmla="*/ 97 w 99"/>
                <a:gd name="T55" fmla="*/ 71 h 109"/>
                <a:gd name="T56" fmla="*/ 87 w 99"/>
                <a:gd name="T57" fmla="*/ 67 h 109"/>
                <a:gd name="T58" fmla="*/ 80 w 99"/>
                <a:gd name="T59" fmla="*/ 37 h 109"/>
                <a:gd name="T60" fmla="*/ 88 w 99"/>
                <a:gd name="T61" fmla="*/ 28 h 109"/>
                <a:gd name="T62" fmla="*/ 94 w 99"/>
                <a:gd name="T63" fmla="*/ 38 h 109"/>
                <a:gd name="T64" fmla="*/ 84 w 99"/>
                <a:gd name="T65" fmla="*/ 44 h 109"/>
                <a:gd name="T66" fmla="*/ 77 w 99"/>
                <a:gd name="T67" fmla="*/ 34 h 109"/>
                <a:gd name="T68" fmla="*/ 71 w 99"/>
                <a:gd name="T69" fmla="*/ 28 h 109"/>
                <a:gd name="T70" fmla="*/ 76 w 99"/>
                <a:gd name="T71" fmla="*/ 18 h 109"/>
                <a:gd name="T72" fmla="*/ 84 w 99"/>
                <a:gd name="T73" fmla="*/ 25 h 109"/>
                <a:gd name="T74" fmla="*/ 86 w 99"/>
                <a:gd name="T75" fmla="*/ 27 h 109"/>
                <a:gd name="T76" fmla="*/ 50 w 99"/>
                <a:gd name="T77" fmla="*/ 93 h 109"/>
                <a:gd name="T78" fmla="*/ 53 w 99"/>
                <a:gd name="T79" fmla="*/ 83 h 109"/>
                <a:gd name="T80" fmla="*/ 50 w 99"/>
                <a:gd name="T81" fmla="*/ 93 h 109"/>
                <a:gd name="T82" fmla="*/ 67 w 99"/>
                <a:gd name="T83" fmla="*/ 76 h 109"/>
                <a:gd name="T84" fmla="*/ 77 w 99"/>
                <a:gd name="T85" fmla="*/ 81 h 109"/>
                <a:gd name="T86" fmla="*/ 25 w 99"/>
                <a:gd name="T87" fmla="*/ 83 h 109"/>
                <a:gd name="T88" fmla="*/ 34 w 99"/>
                <a:gd name="T89" fmla="*/ 78 h 109"/>
                <a:gd name="T90" fmla="*/ 25 w 99"/>
                <a:gd name="T91" fmla="*/ 83 h 109"/>
                <a:gd name="T92" fmla="*/ 33 w 99"/>
                <a:gd name="T93" fmla="*/ 40 h 109"/>
                <a:gd name="T94" fmla="*/ 23 w 99"/>
                <a:gd name="T95" fmla="*/ 36 h 109"/>
                <a:gd name="T96" fmla="*/ 75 w 99"/>
                <a:gd name="T97" fmla="*/ 34 h 109"/>
                <a:gd name="T98" fmla="*/ 66 w 99"/>
                <a:gd name="T99" fmla="*/ 39 h 109"/>
                <a:gd name="T100" fmla="*/ 75 w 99"/>
                <a:gd name="T101" fmla="*/ 34 h 109"/>
                <a:gd name="T102" fmla="*/ 75 w 99"/>
                <a:gd name="T103" fmla="*/ 59 h 109"/>
                <a:gd name="T104" fmla="*/ 85 w 99"/>
                <a:gd name="T105" fmla="*/ 56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9" h="109">
                  <a:moveTo>
                    <a:pt x="15" y="58"/>
                  </a:moveTo>
                  <a:cubicBezTo>
                    <a:pt x="25" y="58"/>
                    <a:pt x="25" y="58"/>
                    <a:pt x="25" y="58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5" y="58"/>
                    <a:pt x="15" y="58"/>
                    <a:pt x="15" y="58"/>
                  </a:cubicBezTo>
                  <a:close/>
                  <a:moveTo>
                    <a:pt x="51" y="55"/>
                  </a:moveTo>
                  <a:cubicBezTo>
                    <a:pt x="52" y="55"/>
                    <a:pt x="52" y="55"/>
                    <a:pt x="53" y="55"/>
                  </a:cubicBezTo>
                  <a:cubicBezTo>
                    <a:pt x="56" y="52"/>
                    <a:pt x="60" y="48"/>
                    <a:pt x="63" y="46"/>
                  </a:cubicBezTo>
                  <a:cubicBezTo>
                    <a:pt x="64" y="46"/>
                    <a:pt x="65" y="47"/>
                    <a:pt x="66" y="48"/>
                  </a:cubicBezTo>
                  <a:cubicBezTo>
                    <a:pt x="63" y="53"/>
                    <a:pt x="60" y="56"/>
                    <a:pt x="56" y="59"/>
                  </a:cubicBezTo>
                  <a:cubicBezTo>
                    <a:pt x="57" y="60"/>
                    <a:pt x="57" y="60"/>
                    <a:pt x="57" y="61"/>
                  </a:cubicBezTo>
                  <a:cubicBezTo>
                    <a:pt x="57" y="64"/>
                    <a:pt x="54" y="67"/>
                    <a:pt x="51" y="67"/>
                  </a:cubicBezTo>
                  <a:cubicBezTo>
                    <a:pt x="47" y="67"/>
                    <a:pt x="45" y="64"/>
                    <a:pt x="45" y="61"/>
                  </a:cubicBezTo>
                  <a:cubicBezTo>
                    <a:pt x="45" y="59"/>
                    <a:pt x="45" y="58"/>
                    <a:pt x="46" y="57"/>
                  </a:cubicBezTo>
                  <a:cubicBezTo>
                    <a:pt x="41" y="51"/>
                    <a:pt x="38" y="45"/>
                    <a:pt x="35" y="38"/>
                  </a:cubicBezTo>
                  <a:cubicBezTo>
                    <a:pt x="36" y="38"/>
                    <a:pt x="37" y="37"/>
                    <a:pt x="38" y="37"/>
                  </a:cubicBezTo>
                  <a:cubicBezTo>
                    <a:pt x="42" y="42"/>
                    <a:pt x="46" y="49"/>
                    <a:pt x="49" y="55"/>
                  </a:cubicBezTo>
                  <a:cubicBezTo>
                    <a:pt x="49" y="55"/>
                    <a:pt x="50" y="55"/>
                    <a:pt x="51" y="55"/>
                  </a:cubicBezTo>
                  <a:close/>
                  <a:moveTo>
                    <a:pt x="42" y="22"/>
                  </a:moveTo>
                  <a:cubicBezTo>
                    <a:pt x="42" y="33"/>
                    <a:pt x="42" y="33"/>
                    <a:pt x="42" y="33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32" y="12"/>
                    <a:pt x="22" y="17"/>
                    <a:pt x="15" y="25"/>
                  </a:cubicBezTo>
                  <a:cubicBezTo>
                    <a:pt x="5" y="34"/>
                    <a:pt x="0" y="46"/>
                    <a:pt x="0" y="60"/>
                  </a:cubicBezTo>
                  <a:cubicBezTo>
                    <a:pt x="0" y="73"/>
                    <a:pt x="5" y="85"/>
                    <a:pt x="15" y="94"/>
                  </a:cubicBezTo>
                  <a:cubicBezTo>
                    <a:pt x="24" y="104"/>
                    <a:pt x="36" y="109"/>
                    <a:pt x="49" y="109"/>
                  </a:cubicBezTo>
                  <a:cubicBezTo>
                    <a:pt x="63" y="109"/>
                    <a:pt x="75" y="104"/>
                    <a:pt x="84" y="94"/>
                  </a:cubicBezTo>
                  <a:cubicBezTo>
                    <a:pt x="90" y="89"/>
                    <a:pt x="94" y="82"/>
                    <a:pt x="96" y="75"/>
                  </a:cubicBezTo>
                  <a:cubicBezTo>
                    <a:pt x="97" y="73"/>
                    <a:pt x="97" y="73"/>
                    <a:pt x="97" y="73"/>
                  </a:cubicBezTo>
                  <a:cubicBezTo>
                    <a:pt x="86" y="70"/>
                    <a:pt x="86" y="70"/>
                    <a:pt x="86" y="70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4" y="77"/>
                    <a:pt x="80" y="82"/>
                    <a:pt x="76" y="86"/>
                  </a:cubicBezTo>
                  <a:cubicBezTo>
                    <a:pt x="69" y="93"/>
                    <a:pt x="60" y="97"/>
                    <a:pt x="49" y="97"/>
                  </a:cubicBezTo>
                  <a:cubicBezTo>
                    <a:pt x="39" y="97"/>
                    <a:pt x="30" y="93"/>
                    <a:pt x="23" y="86"/>
                  </a:cubicBezTo>
                  <a:cubicBezTo>
                    <a:pt x="16" y="79"/>
                    <a:pt x="12" y="70"/>
                    <a:pt x="12" y="60"/>
                  </a:cubicBezTo>
                  <a:cubicBezTo>
                    <a:pt x="12" y="50"/>
                    <a:pt x="16" y="40"/>
                    <a:pt x="23" y="33"/>
                  </a:cubicBezTo>
                  <a:cubicBezTo>
                    <a:pt x="28" y="28"/>
                    <a:pt x="35" y="24"/>
                    <a:pt x="42" y="22"/>
                  </a:cubicBezTo>
                  <a:close/>
                  <a:moveTo>
                    <a:pt x="87" y="54"/>
                  </a:moveTo>
                  <a:cubicBezTo>
                    <a:pt x="87" y="52"/>
                    <a:pt x="86" y="49"/>
                    <a:pt x="85" y="47"/>
                  </a:cubicBezTo>
                  <a:cubicBezTo>
                    <a:pt x="84" y="45"/>
                    <a:pt x="84" y="45"/>
                    <a:pt x="84" y="45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6" y="43"/>
                    <a:pt x="96" y="43"/>
                    <a:pt x="96" y="43"/>
                  </a:cubicBezTo>
                  <a:cubicBezTo>
                    <a:pt x="97" y="46"/>
                    <a:pt x="98" y="50"/>
                    <a:pt x="98" y="53"/>
                  </a:cubicBezTo>
                  <a:cubicBezTo>
                    <a:pt x="99" y="55"/>
                    <a:pt x="99" y="55"/>
                    <a:pt x="99" y="55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7" y="54"/>
                    <a:pt x="87" y="54"/>
                    <a:pt x="87" y="54"/>
                  </a:cubicBezTo>
                  <a:close/>
                  <a:moveTo>
                    <a:pt x="87" y="67"/>
                  </a:moveTo>
                  <a:cubicBezTo>
                    <a:pt x="87" y="64"/>
                    <a:pt x="87" y="62"/>
                    <a:pt x="87" y="60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99" y="57"/>
                    <a:pt x="99" y="57"/>
                    <a:pt x="99" y="57"/>
                  </a:cubicBezTo>
                  <a:cubicBezTo>
                    <a:pt x="99" y="59"/>
                    <a:pt x="99" y="59"/>
                    <a:pt x="99" y="59"/>
                  </a:cubicBezTo>
                  <a:cubicBezTo>
                    <a:pt x="99" y="59"/>
                    <a:pt x="99" y="59"/>
                    <a:pt x="99" y="60"/>
                  </a:cubicBezTo>
                  <a:cubicBezTo>
                    <a:pt x="99" y="63"/>
                    <a:pt x="99" y="66"/>
                    <a:pt x="98" y="69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86" y="68"/>
                    <a:pt x="86" y="68"/>
                    <a:pt x="86" y="68"/>
                  </a:cubicBezTo>
                  <a:cubicBezTo>
                    <a:pt x="87" y="67"/>
                    <a:pt x="87" y="67"/>
                    <a:pt x="87" y="67"/>
                  </a:cubicBezTo>
                  <a:close/>
                  <a:moveTo>
                    <a:pt x="83" y="42"/>
                  </a:moveTo>
                  <a:cubicBezTo>
                    <a:pt x="82" y="40"/>
                    <a:pt x="81" y="38"/>
                    <a:pt x="80" y="37"/>
                  </a:cubicBezTo>
                  <a:cubicBezTo>
                    <a:pt x="78" y="35"/>
                    <a:pt x="78" y="35"/>
                    <a:pt x="78" y="35"/>
                  </a:cubicBezTo>
                  <a:cubicBezTo>
                    <a:pt x="88" y="28"/>
                    <a:pt x="88" y="28"/>
                    <a:pt x="88" y="28"/>
                  </a:cubicBezTo>
                  <a:cubicBezTo>
                    <a:pt x="89" y="30"/>
                    <a:pt x="89" y="30"/>
                    <a:pt x="89" y="30"/>
                  </a:cubicBezTo>
                  <a:cubicBezTo>
                    <a:pt x="91" y="32"/>
                    <a:pt x="92" y="35"/>
                    <a:pt x="94" y="38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3" y="42"/>
                    <a:pt x="83" y="42"/>
                    <a:pt x="83" y="42"/>
                  </a:cubicBezTo>
                  <a:close/>
                  <a:moveTo>
                    <a:pt x="77" y="34"/>
                  </a:moveTo>
                  <a:cubicBezTo>
                    <a:pt x="76" y="33"/>
                    <a:pt x="76" y="33"/>
                    <a:pt x="76" y="33"/>
                  </a:cubicBezTo>
                  <a:cubicBezTo>
                    <a:pt x="75" y="31"/>
                    <a:pt x="73" y="30"/>
                    <a:pt x="71" y="28"/>
                  </a:cubicBezTo>
                  <a:cubicBezTo>
                    <a:pt x="69" y="27"/>
                    <a:pt x="69" y="27"/>
                    <a:pt x="69" y="27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80" y="21"/>
                    <a:pt x="82" y="23"/>
                    <a:pt x="84" y="25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86" y="27"/>
                    <a:pt x="86" y="27"/>
                    <a:pt x="86" y="27"/>
                  </a:cubicBezTo>
                  <a:cubicBezTo>
                    <a:pt x="77" y="34"/>
                    <a:pt x="77" y="34"/>
                    <a:pt x="77" y="34"/>
                  </a:cubicBezTo>
                  <a:close/>
                  <a:moveTo>
                    <a:pt x="50" y="93"/>
                  </a:moveTo>
                  <a:cubicBezTo>
                    <a:pt x="50" y="83"/>
                    <a:pt x="50" y="83"/>
                    <a:pt x="50" y="83"/>
                  </a:cubicBezTo>
                  <a:cubicBezTo>
                    <a:pt x="53" y="83"/>
                    <a:pt x="53" y="83"/>
                    <a:pt x="53" y="8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0" y="93"/>
                    <a:pt x="50" y="93"/>
                    <a:pt x="50" y="93"/>
                  </a:cubicBezTo>
                  <a:close/>
                  <a:moveTo>
                    <a:pt x="74" y="83"/>
                  </a:moveTo>
                  <a:cubicBezTo>
                    <a:pt x="67" y="76"/>
                    <a:pt x="67" y="76"/>
                    <a:pt x="67" y="76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74" y="83"/>
                    <a:pt x="74" y="83"/>
                    <a:pt x="74" y="83"/>
                  </a:cubicBezTo>
                  <a:close/>
                  <a:moveTo>
                    <a:pt x="25" y="83"/>
                  </a:moveTo>
                  <a:cubicBezTo>
                    <a:pt x="32" y="76"/>
                    <a:pt x="32" y="76"/>
                    <a:pt x="32" y="76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5" y="83"/>
                    <a:pt x="25" y="83"/>
                    <a:pt x="25" y="83"/>
                  </a:cubicBezTo>
                  <a:close/>
                  <a:moveTo>
                    <a:pt x="26" y="33"/>
                  </a:moveTo>
                  <a:cubicBezTo>
                    <a:pt x="33" y="40"/>
                    <a:pt x="33" y="40"/>
                    <a:pt x="33" y="40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6" y="33"/>
                    <a:pt x="26" y="33"/>
                    <a:pt x="26" y="33"/>
                  </a:cubicBezTo>
                  <a:close/>
                  <a:moveTo>
                    <a:pt x="75" y="34"/>
                  </a:moveTo>
                  <a:cubicBezTo>
                    <a:pt x="73" y="32"/>
                    <a:pt x="73" y="32"/>
                    <a:pt x="73" y="32"/>
                  </a:cubicBezTo>
                  <a:cubicBezTo>
                    <a:pt x="66" y="39"/>
                    <a:pt x="66" y="39"/>
                    <a:pt x="66" y="39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75" y="34"/>
                    <a:pt x="75" y="34"/>
                    <a:pt x="75" y="34"/>
                  </a:cubicBezTo>
                  <a:close/>
                  <a:moveTo>
                    <a:pt x="85" y="59"/>
                  </a:moveTo>
                  <a:cubicBezTo>
                    <a:pt x="75" y="59"/>
                    <a:pt x="75" y="59"/>
                    <a:pt x="75" y="59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85" y="56"/>
                    <a:pt x="85" y="56"/>
                    <a:pt x="85" y="56"/>
                  </a:cubicBezTo>
                  <a:lnTo>
                    <a:pt x="85" y="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008143" y="3357224"/>
            <a:ext cx="573088" cy="581025"/>
            <a:chOff x="3114675" y="3570288"/>
            <a:chExt cx="573088" cy="581025"/>
          </a:xfrm>
        </p:grpSpPr>
        <p:sp>
          <p:nvSpPr>
            <p:cNvPr id="49" name="Freeform 42"/>
            <p:cNvSpPr/>
            <p:nvPr/>
          </p:nvSpPr>
          <p:spPr bwMode="auto">
            <a:xfrm>
              <a:off x="3114675" y="3570288"/>
              <a:ext cx="573088" cy="581025"/>
            </a:xfrm>
            <a:custGeom>
              <a:avLst/>
              <a:gdLst>
                <a:gd name="T0" fmla="*/ 190 w 192"/>
                <a:gd name="T1" fmla="*/ 77 h 193"/>
                <a:gd name="T2" fmla="*/ 96 w 192"/>
                <a:gd name="T3" fmla="*/ 0 h 193"/>
                <a:gd name="T4" fmla="*/ 2 w 192"/>
                <a:gd name="T5" fmla="*/ 77 h 193"/>
                <a:gd name="T6" fmla="*/ 0 w 192"/>
                <a:gd name="T7" fmla="*/ 96 h 193"/>
                <a:gd name="T8" fmla="*/ 1 w 192"/>
                <a:gd name="T9" fmla="*/ 112 h 193"/>
                <a:gd name="T10" fmla="*/ 96 w 192"/>
                <a:gd name="T11" fmla="*/ 193 h 193"/>
                <a:gd name="T12" fmla="*/ 191 w 192"/>
                <a:gd name="T13" fmla="*/ 112 h 193"/>
                <a:gd name="T14" fmla="*/ 192 w 192"/>
                <a:gd name="T15" fmla="*/ 96 h 193"/>
                <a:gd name="T16" fmla="*/ 190 w 192"/>
                <a:gd name="T17" fmla="*/ 77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2" h="193">
                  <a:moveTo>
                    <a:pt x="190" y="77"/>
                  </a:moveTo>
                  <a:cubicBezTo>
                    <a:pt x="181" y="33"/>
                    <a:pt x="142" y="0"/>
                    <a:pt x="96" y="0"/>
                  </a:cubicBezTo>
                  <a:cubicBezTo>
                    <a:pt x="49" y="0"/>
                    <a:pt x="10" y="33"/>
                    <a:pt x="2" y="77"/>
                  </a:cubicBezTo>
                  <a:cubicBezTo>
                    <a:pt x="0" y="84"/>
                    <a:pt x="0" y="90"/>
                    <a:pt x="0" y="96"/>
                  </a:cubicBezTo>
                  <a:cubicBezTo>
                    <a:pt x="0" y="102"/>
                    <a:pt x="0" y="107"/>
                    <a:pt x="1" y="112"/>
                  </a:cubicBezTo>
                  <a:cubicBezTo>
                    <a:pt x="8" y="158"/>
                    <a:pt x="48" y="193"/>
                    <a:pt x="96" y="193"/>
                  </a:cubicBezTo>
                  <a:cubicBezTo>
                    <a:pt x="144" y="193"/>
                    <a:pt x="183" y="158"/>
                    <a:pt x="191" y="112"/>
                  </a:cubicBezTo>
                  <a:cubicBezTo>
                    <a:pt x="191" y="107"/>
                    <a:pt x="192" y="102"/>
                    <a:pt x="192" y="96"/>
                  </a:cubicBezTo>
                  <a:cubicBezTo>
                    <a:pt x="192" y="90"/>
                    <a:pt x="191" y="84"/>
                    <a:pt x="190" y="77"/>
                  </a:cubicBez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79" name="组合 78"/>
            <p:cNvGrpSpPr>
              <a:grpSpLocks noChangeAspect="1"/>
            </p:cNvGrpSpPr>
            <p:nvPr/>
          </p:nvGrpSpPr>
          <p:grpSpPr>
            <a:xfrm>
              <a:off x="3302719" y="3762657"/>
              <a:ext cx="197001" cy="196287"/>
              <a:chOff x="3618897" y="2279040"/>
              <a:chExt cx="706229" cy="703668"/>
            </a:xfrm>
            <a:solidFill>
              <a:schemeClr val="bg1"/>
            </a:solidFill>
          </p:grpSpPr>
          <p:sp>
            <p:nvSpPr>
              <p:cNvPr id="80" name="Freeform 9"/>
              <p:cNvSpPr>
                <a:spLocks noEditPoints="1"/>
              </p:cNvSpPr>
              <p:nvPr/>
            </p:nvSpPr>
            <p:spPr bwMode="auto">
              <a:xfrm>
                <a:off x="3713987" y="2279040"/>
                <a:ext cx="516048" cy="703668"/>
              </a:xfrm>
              <a:custGeom>
                <a:avLst/>
                <a:gdLst>
                  <a:gd name="T0" fmla="*/ 222 w 597"/>
                  <a:gd name="T1" fmla="*/ 575 h 814"/>
                  <a:gd name="T2" fmla="*/ 253 w 597"/>
                  <a:gd name="T3" fmla="*/ 598 h 814"/>
                  <a:gd name="T4" fmla="*/ 344 w 597"/>
                  <a:gd name="T5" fmla="*/ 598 h 814"/>
                  <a:gd name="T6" fmla="*/ 375 w 597"/>
                  <a:gd name="T7" fmla="*/ 575 h 814"/>
                  <a:gd name="T8" fmla="*/ 414 w 597"/>
                  <a:gd name="T9" fmla="*/ 509 h 814"/>
                  <a:gd name="T10" fmla="*/ 539 w 597"/>
                  <a:gd name="T11" fmla="*/ 298 h 814"/>
                  <a:gd name="T12" fmla="*/ 298 w 597"/>
                  <a:gd name="T13" fmla="*/ 57 h 814"/>
                  <a:gd name="T14" fmla="*/ 57 w 597"/>
                  <a:gd name="T15" fmla="*/ 298 h 814"/>
                  <a:gd name="T16" fmla="*/ 183 w 597"/>
                  <a:gd name="T17" fmla="*/ 509 h 814"/>
                  <a:gd name="T18" fmla="*/ 222 w 597"/>
                  <a:gd name="T19" fmla="*/ 575 h 814"/>
                  <a:gd name="T20" fmla="*/ 354 w 597"/>
                  <a:gd name="T21" fmla="*/ 782 h 814"/>
                  <a:gd name="T22" fmla="*/ 314 w 597"/>
                  <a:gd name="T23" fmla="*/ 814 h 814"/>
                  <a:gd name="T24" fmla="*/ 282 w 597"/>
                  <a:gd name="T25" fmla="*/ 814 h 814"/>
                  <a:gd name="T26" fmla="*/ 242 w 597"/>
                  <a:gd name="T27" fmla="*/ 782 h 814"/>
                  <a:gd name="T28" fmla="*/ 226 w 597"/>
                  <a:gd name="T29" fmla="*/ 782 h 814"/>
                  <a:gd name="T30" fmla="*/ 165 w 597"/>
                  <a:gd name="T31" fmla="*/ 722 h 814"/>
                  <a:gd name="T32" fmla="*/ 165 w 597"/>
                  <a:gd name="T33" fmla="*/ 576 h 814"/>
                  <a:gd name="T34" fmla="*/ 155 w 597"/>
                  <a:gd name="T35" fmla="*/ 559 h 814"/>
                  <a:gd name="T36" fmla="*/ 0 w 597"/>
                  <a:gd name="T37" fmla="*/ 298 h 814"/>
                  <a:gd name="T38" fmla="*/ 298 w 597"/>
                  <a:gd name="T39" fmla="*/ 0 h 814"/>
                  <a:gd name="T40" fmla="*/ 597 w 597"/>
                  <a:gd name="T41" fmla="*/ 298 h 814"/>
                  <a:gd name="T42" fmla="*/ 441 w 597"/>
                  <a:gd name="T43" fmla="*/ 559 h 814"/>
                  <a:gd name="T44" fmla="*/ 431 w 597"/>
                  <a:gd name="T45" fmla="*/ 576 h 814"/>
                  <a:gd name="T46" fmla="*/ 432 w 597"/>
                  <a:gd name="T47" fmla="*/ 722 h 814"/>
                  <a:gd name="T48" fmla="*/ 371 w 597"/>
                  <a:gd name="T49" fmla="*/ 782 h 814"/>
                  <a:gd name="T50" fmla="*/ 354 w 597"/>
                  <a:gd name="T51" fmla="*/ 782 h 8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97" h="814">
                    <a:moveTo>
                      <a:pt x="222" y="575"/>
                    </a:moveTo>
                    <a:cubicBezTo>
                      <a:pt x="224" y="589"/>
                      <a:pt x="238" y="598"/>
                      <a:pt x="253" y="598"/>
                    </a:cubicBezTo>
                    <a:cubicBezTo>
                      <a:pt x="344" y="598"/>
                      <a:pt x="344" y="598"/>
                      <a:pt x="344" y="598"/>
                    </a:cubicBezTo>
                    <a:cubicBezTo>
                      <a:pt x="358" y="598"/>
                      <a:pt x="373" y="589"/>
                      <a:pt x="375" y="575"/>
                    </a:cubicBezTo>
                    <a:cubicBezTo>
                      <a:pt x="377" y="547"/>
                      <a:pt x="390" y="523"/>
                      <a:pt x="414" y="509"/>
                    </a:cubicBezTo>
                    <a:cubicBezTo>
                      <a:pt x="491" y="467"/>
                      <a:pt x="539" y="386"/>
                      <a:pt x="539" y="298"/>
                    </a:cubicBezTo>
                    <a:cubicBezTo>
                      <a:pt x="539" y="165"/>
                      <a:pt x="431" y="57"/>
                      <a:pt x="298" y="57"/>
                    </a:cubicBezTo>
                    <a:cubicBezTo>
                      <a:pt x="165" y="57"/>
                      <a:pt x="57" y="165"/>
                      <a:pt x="57" y="298"/>
                    </a:cubicBezTo>
                    <a:cubicBezTo>
                      <a:pt x="57" y="386"/>
                      <a:pt x="105" y="467"/>
                      <a:pt x="183" y="509"/>
                    </a:cubicBezTo>
                    <a:cubicBezTo>
                      <a:pt x="207" y="523"/>
                      <a:pt x="219" y="547"/>
                      <a:pt x="222" y="575"/>
                    </a:cubicBezTo>
                    <a:close/>
                    <a:moveTo>
                      <a:pt x="354" y="782"/>
                    </a:moveTo>
                    <a:cubicBezTo>
                      <a:pt x="350" y="800"/>
                      <a:pt x="334" y="814"/>
                      <a:pt x="314" y="814"/>
                    </a:cubicBezTo>
                    <a:cubicBezTo>
                      <a:pt x="282" y="814"/>
                      <a:pt x="282" y="814"/>
                      <a:pt x="282" y="814"/>
                    </a:cubicBezTo>
                    <a:cubicBezTo>
                      <a:pt x="263" y="814"/>
                      <a:pt x="247" y="800"/>
                      <a:pt x="242" y="782"/>
                    </a:cubicBezTo>
                    <a:cubicBezTo>
                      <a:pt x="226" y="782"/>
                      <a:pt x="226" y="782"/>
                      <a:pt x="226" y="782"/>
                    </a:cubicBezTo>
                    <a:cubicBezTo>
                      <a:pt x="193" y="782"/>
                      <a:pt x="165" y="755"/>
                      <a:pt x="165" y="722"/>
                    </a:cubicBezTo>
                    <a:cubicBezTo>
                      <a:pt x="165" y="576"/>
                      <a:pt x="165" y="576"/>
                      <a:pt x="165" y="576"/>
                    </a:cubicBezTo>
                    <a:cubicBezTo>
                      <a:pt x="165" y="569"/>
                      <a:pt x="162" y="563"/>
                      <a:pt x="155" y="559"/>
                    </a:cubicBezTo>
                    <a:cubicBezTo>
                      <a:pt x="60" y="507"/>
                      <a:pt x="0" y="407"/>
                      <a:pt x="0" y="298"/>
                    </a:cubicBezTo>
                    <a:cubicBezTo>
                      <a:pt x="0" y="133"/>
                      <a:pt x="134" y="0"/>
                      <a:pt x="298" y="0"/>
                    </a:cubicBezTo>
                    <a:cubicBezTo>
                      <a:pt x="463" y="0"/>
                      <a:pt x="597" y="133"/>
                      <a:pt x="597" y="298"/>
                    </a:cubicBezTo>
                    <a:cubicBezTo>
                      <a:pt x="597" y="407"/>
                      <a:pt x="537" y="507"/>
                      <a:pt x="441" y="559"/>
                    </a:cubicBezTo>
                    <a:cubicBezTo>
                      <a:pt x="435" y="563"/>
                      <a:pt x="431" y="569"/>
                      <a:pt x="431" y="576"/>
                    </a:cubicBezTo>
                    <a:cubicBezTo>
                      <a:pt x="432" y="722"/>
                      <a:pt x="432" y="722"/>
                      <a:pt x="432" y="722"/>
                    </a:cubicBezTo>
                    <a:cubicBezTo>
                      <a:pt x="432" y="755"/>
                      <a:pt x="404" y="782"/>
                      <a:pt x="371" y="782"/>
                    </a:cubicBezTo>
                    <a:cubicBezTo>
                      <a:pt x="354" y="782"/>
                      <a:pt x="354" y="782"/>
                      <a:pt x="354" y="7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1" name="Freeform 10"/>
              <p:cNvSpPr>
                <a:spLocks noEditPoints="1"/>
              </p:cNvSpPr>
              <p:nvPr/>
            </p:nvSpPr>
            <p:spPr bwMode="auto">
              <a:xfrm>
                <a:off x="3618897" y="2347432"/>
                <a:ext cx="706229" cy="373412"/>
              </a:xfrm>
              <a:custGeom>
                <a:avLst/>
                <a:gdLst>
                  <a:gd name="T0" fmla="*/ 699 w 817"/>
                  <a:gd name="T1" fmla="*/ 406 h 432"/>
                  <a:gd name="T2" fmla="*/ 692 w 817"/>
                  <a:gd name="T3" fmla="*/ 380 h 432"/>
                  <a:gd name="T4" fmla="*/ 718 w 817"/>
                  <a:gd name="T5" fmla="*/ 373 h 432"/>
                  <a:gd name="T6" fmla="*/ 755 w 817"/>
                  <a:gd name="T7" fmla="*/ 394 h 432"/>
                  <a:gd name="T8" fmla="*/ 762 w 817"/>
                  <a:gd name="T9" fmla="*/ 420 h 432"/>
                  <a:gd name="T10" fmla="*/ 736 w 817"/>
                  <a:gd name="T11" fmla="*/ 427 h 432"/>
                  <a:gd name="T12" fmla="*/ 699 w 817"/>
                  <a:gd name="T13" fmla="*/ 406 h 432"/>
                  <a:gd name="T14" fmla="*/ 718 w 817"/>
                  <a:gd name="T15" fmla="*/ 59 h 432"/>
                  <a:gd name="T16" fmla="*/ 692 w 817"/>
                  <a:gd name="T17" fmla="*/ 52 h 432"/>
                  <a:gd name="T18" fmla="*/ 699 w 817"/>
                  <a:gd name="T19" fmla="*/ 26 h 432"/>
                  <a:gd name="T20" fmla="*/ 736 w 817"/>
                  <a:gd name="T21" fmla="*/ 5 h 432"/>
                  <a:gd name="T22" fmla="*/ 762 w 817"/>
                  <a:gd name="T23" fmla="*/ 12 h 432"/>
                  <a:gd name="T24" fmla="*/ 755 w 817"/>
                  <a:gd name="T25" fmla="*/ 38 h 432"/>
                  <a:gd name="T26" fmla="*/ 718 w 817"/>
                  <a:gd name="T27" fmla="*/ 59 h 432"/>
                  <a:gd name="T28" fmla="*/ 755 w 817"/>
                  <a:gd name="T29" fmla="*/ 235 h 432"/>
                  <a:gd name="T30" fmla="*/ 736 w 817"/>
                  <a:gd name="T31" fmla="*/ 216 h 432"/>
                  <a:gd name="T32" fmla="*/ 755 w 817"/>
                  <a:gd name="T33" fmla="*/ 197 h 432"/>
                  <a:gd name="T34" fmla="*/ 798 w 817"/>
                  <a:gd name="T35" fmla="*/ 197 h 432"/>
                  <a:gd name="T36" fmla="*/ 817 w 817"/>
                  <a:gd name="T37" fmla="*/ 216 h 432"/>
                  <a:gd name="T38" fmla="*/ 798 w 817"/>
                  <a:gd name="T39" fmla="*/ 235 h 432"/>
                  <a:gd name="T40" fmla="*/ 755 w 817"/>
                  <a:gd name="T41" fmla="*/ 235 h 432"/>
                  <a:gd name="T42" fmla="*/ 118 w 817"/>
                  <a:gd name="T43" fmla="*/ 26 h 432"/>
                  <a:gd name="T44" fmla="*/ 124 w 817"/>
                  <a:gd name="T45" fmla="*/ 52 h 432"/>
                  <a:gd name="T46" fmla="*/ 98 w 817"/>
                  <a:gd name="T47" fmla="*/ 59 h 432"/>
                  <a:gd name="T48" fmla="*/ 62 w 817"/>
                  <a:gd name="T49" fmla="*/ 38 h 432"/>
                  <a:gd name="T50" fmla="*/ 55 w 817"/>
                  <a:gd name="T51" fmla="*/ 12 h 432"/>
                  <a:gd name="T52" fmla="*/ 81 w 817"/>
                  <a:gd name="T53" fmla="*/ 5 h 432"/>
                  <a:gd name="T54" fmla="*/ 118 w 817"/>
                  <a:gd name="T55" fmla="*/ 26 h 432"/>
                  <a:gd name="T56" fmla="*/ 98 w 817"/>
                  <a:gd name="T57" fmla="*/ 373 h 432"/>
                  <a:gd name="T58" fmla="*/ 124 w 817"/>
                  <a:gd name="T59" fmla="*/ 380 h 432"/>
                  <a:gd name="T60" fmla="*/ 118 w 817"/>
                  <a:gd name="T61" fmla="*/ 406 h 432"/>
                  <a:gd name="T62" fmla="*/ 81 w 817"/>
                  <a:gd name="T63" fmla="*/ 427 h 432"/>
                  <a:gd name="T64" fmla="*/ 55 w 817"/>
                  <a:gd name="T65" fmla="*/ 420 h 432"/>
                  <a:gd name="T66" fmla="*/ 62 w 817"/>
                  <a:gd name="T67" fmla="*/ 394 h 432"/>
                  <a:gd name="T68" fmla="*/ 98 w 817"/>
                  <a:gd name="T69" fmla="*/ 373 h 432"/>
                  <a:gd name="T70" fmla="*/ 62 w 817"/>
                  <a:gd name="T71" fmla="*/ 197 h 432"/>
                  <a:gd name="T72" fmla="*/ 81 w 817"/>
                  <a:gd name="T73" fmla="*/ 216 h 432"/>
                  <a:gd name="T74" fmla="*/ 62 w 817"/>
                  <a:gd name="T75" fmla="*/ 235 h 432"/>
                  <a:gd name="T76" fmla="*/ 19 w 817"/>
                  <a:gd name="T77" fmla="*/ 235 h 432"/>
                  <a:gd name="T78" fmla="*/ 0 w 817"/>
                  <a:gd name="T79" fmla="*/ 216 h 432"/>
                  <a:gd name="T80" fmla="*/ 19 w 817"/>
                  <a:gd name="T81" fmla="*/ 197 h 432"/>
                  <a:gd name="T82" fmla="*/ 62 w 817"/>
                  <a:gd name="T83" fmla="*/ 197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17" h="432">
                    <a:moveTo>
                      <a:pt x="699" y="406"/>
                    </a:moveTo>
                    <a:cubicBezTo>
                      <a:pt x="690" y="401"/>
                      <a:pt x="687" y="389"/>
                      <a:pt x="692" y="380"/>
                    </a:cubicBezTo>
                    <a:cubicBezTo>
                      <a:pt x="698" y="371"/>
                      <a:pt x="709" y="368"/>
                      <a:pt x="718" y="373"/>
                    </a:cubicBezTo>
                    <a:cubicBezTo>
                      <a:pt x="755" y="394"/>
                      <a:pt x="755" y="394"/>
                      <a:pt x="755" y="394"/>
                    </a:cubicBezTo>
                    <a:cubicBezTo>
                      <a:pt x="764" y="399"/>
                      <a:pt x="767" y="411"/>
                      <a:pt x="762" y="420"/>
                    </a:cubicBezTo>
                    <a:cubicBezTo>
                      <a:pt x="757" y="429"/>
                      <a:pt x="745" y="432"/>
                      <a:pt x="736" y="427"/>
                    </a:cubicBezTo>
                    <a:cubicBezTo>
                      <a:pt x="699" y="406"/>
                      <a:pt x="699" y="406"/>
                      <a:pt x="699" y="406"/>
                    </a:cubicBezTo>
                    <a:close/>
                    <a:moveTo>
                      <a:pt x="718" y="59"/>
                    </a:moveTo>
                    <a:cubicBezTo>
                      <a:pt x="709" y="64"/>
                      <a:pt x="698" y="61"/>
                      <a:pt x="692" y="52"/>
                    </a:cubicBezTo>
                    <a:cubicBezTo>
                      <a:pt x="687" y="43"/>
                      <a:pt x="690" y="31"/>
                      <a:pt x="699" y="26"/>
                    </a:cubicBezTo>
                    <a:cubicBezTo>
                      <a:pt x="736" y="5"/>
                      <a:pt x="736" y="5"/>
                      <a:pt x="736" y="5"/>
                    </a:cubicBezTo>
                    <a:cubicBezTo>
                      <a:pt x="745" y="0"/>
                      <a:pt x="757" y="3"/>
                      <a:pt x="762" y="12"/>
                    </a:cubicBezTo>
                    <a:cubicBezTo>
                      <a:pt x="767" y="21"/>
                      <a:pt x="764" y="32"/>
                      <a:pt x="755" y="38"/>
                    </a:cubicBezTo>
                    <a:cubicBezTo>
                      <a:pt x="718" y="59"/>
                      <a:pt x="718" y="59"/>
                      <a:pt x="718" y="59"/>
                    </a:cubicBezTo>
                    <a:close/>
                    <a:moveTo>
                      <a:pt x="755" y="235"/>
                    </a:moveTo>
                    <a:cubicBezTo>
                      <a:pt x="745" y="235"/>
                      <a:pt x="736" y="226"/>
                      <a:pt x="736" y="216"/>
                    </a:cubicBezTo>
                    <a:cubicBezTo>
                      <a:pt x="736" y="205"/>
                      <a:pt x="745" y="197"/>
                      <a:pt x="755" y="197"/>
                    </a:cubicBezTo>
                    <a:cubicBezTo>
                      <a:pt x="798" y="197"/>
                      <a:pt x="798" y="197"/>
                      <a:pt x="798" y="197"/>
                    </a:cubicBezTo>
                    <a:cubicBezTo>
                      <a:pt x="808" y="197"/>
                      <a:pt x="817" y="205"/>
                      <a:pt x="817" y="216"/>
                    </a:cubicBezTo>
                    <a:cubicBezTo>
                      <a:pt x="817" y="226"/>
                      <a:pt x="808" y="235"/>
                      <a:pt x="798" y="235"/>
                    </a:cubicBezTo>
                    <a:cubicBezTo>
                      <a:pt x="755" y="235"/>
                      <a:pt x="755" y="235"/>
                      <a:pt x="755" y="235"/>
                    </a:cubicBezTo>
                    <a:close/>
                    <a:moveTo>
                      <a:pt x="118" y="26"/>
                    </a:moveTo>
                    <a:cubicBezTo>
                      <a:pt x="127" y="31"/>
                      <a:pt x="130" y="43"/>
                      <a:pt x="124" y="52"/>
                    </a:cubicBezTo>
                    <a:cubicBezTo>
                      <a:pt x="119" y="61"/>
                      <a:pt x="108" y="64"/>
                      <a:pt x="98" y="59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53" y="32"/>
                      <a:pt x="49" y="21"/>
                      <a:pt x="55" y="12"/>
                    </a:cubicBezTo>
                    <a:cubicBezTo>
                      <a:pt x="60" y="3"/>
                      <a:pt x="72" y="0"/>
                      <a:pt x="81" y="5"/>
                    </a:cubicBezTo>
                    <a:cubicBezTo>
                      <a:pt x="118" y="26"/>
                      <a:pt x="118" y="26"/>
                      <a:pt x="118" y="26"/>
                    </a:cubicBezTo>
                    <a:close/>
                    <a:moveTo>
                      <a:pt x="98" y="373"/>
                    </a:moveTo>
                    <a:cubicBezTo>
                      <a:pt x="108" y="368"/>
                      <a:pt x="119" y="371"/>
                      <a:pt x="124" y="380"/>
                    </a:cubicBezTo>
                    <a:cubicBezTo>
                      <a:pt x="130" y="389"/>
                      <a:pt x="127" y="401"/>
                      <a:pt x="118" y="406"/>
                    </a:cubicBezTo>
                    <a:cubicBezTo>
                      <a:pt x="81" y="427"/>
                      <a:pt x="81" y="427"/>
                      <a:pt x="81" y="427"/>
                    </a:cubicBezTo>
                    <a:cubicBezTo>
                      <a:pt x="72" y="432"/>
                      <a:pt x="60" y="429"/>
                      <a:pt x="55" y="420"/>
                    </a:cubicBezTo>
                    <a:cubicBezTo>
                      <a:pt x="49" y="411"/>
                      <a:pt x="53" y="399"/>
                      <a:pt x="62" y="394"/>
                    </a:cubicBezTo>
                    <a:cubicBezTo>
                      <a:pt x="98" y="373"/>
                      <a:pt x="98" y="373"/>
                      <a:pt x="98" y="373"/>
                    </a:cubicBezTo>
                    <a:close/>
                    <a:moveTo>
                      <a:pt x="62" y="197"/>
                    </a:moveTo>
                    <a:cubicBezTo>
                      <a:pt x="72" y="197"/>
                      <a:pt x="81" y="205"/>
                      <a:pt x="81" y="216"/>
                    </a:cubicBezTo>
                    <a:cubicBezTo>
                      <a:pt x="81" y="226"/>
                      <a:pt x="72" y="235"/>
                      <a:pt x="62" y="235"/>
                    </a:cubicBezTo>
                    <a:cubicBezTo>
                      <a:pt x="19" y="235"/>
                      <a:pt x="19" y="235"/>
                      <a:pt x="19" y="235"/>
                    </a:cubicBezTo>
                    <a:cubicBezTo>
                      <a:pt x="9" y="235"/>
                      <a:pt x="0" y="226"/>
                      <a:pt x="0" y="216"/>
                    </a:cubicBezTo>
                    <a:cubicBezTo>
                      <a:pt x="0" y="205"/>
                      <a:pt x="9" y="197"/>
                      <a:pt x="19" y="197"/>
                    </a:cubicBezTo>
                    <a:cubicBezTo>
                      <a:pt x="62" y="197"/>
                      <a:pt x="62" y="197"/>
                      <a:pt x="62" y="19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2" name="Freeform 11"/>
              <p:cNvSpPr/>
              <p:nvPr/>
            </p:nvSpPr>
            <p:spPr bwMode="auto">
              <a:xfrm>
                <a:off x="3845651" y="2427528"/>
                <a:ext cx="253087" cy="253452"/>
              </a:xfrm>
              <a:custGeom>
                <a:avLst/>
                <a:gdLst>
                  <a:gd name="T0" fmla="*/ 3 w 293"/>
                  <a:gd name="T1" fmla="*/ 38 h 293"/>
                  <a:gd name="T2" fmla="*/ 16 w 293"/>
                  <a:gd name="T3" fmla="*/ 15 h 293"/>
                  <a:gd name="T4" fmla="*/ 39 w 293"/>
                  <a:gd name="T5" fmla="*/ 28 h 293"/>
                  <a:gd name="T6" fmla="*/ 50 w 293"/>
                  <a:gd name="T7" fmla="*/ 65 h 293"/>
                  <a:gd name="T8" fmla="*/ 91 w 293"/>
                  <a:gd name="T9" fmla="*/ 53 h 293"/>
                  <a:gd name="T10" fmla="*/ 91 w 293"/>
                  <a:gd name="T11" fmla="*/ 53 h 293"/>
                  <a:gd name="T12" fmla="*/ 127 w 293"/>
                  <a:gd name="T13" fmla="*/ 48 h 293"/>
                  <a:gd name="T14" fmla="*/ 127 w 293"/>
                  <a:gd name="T15" fmla="*/ 19 h 293"/>
                  <a:gd name="T16" fmla="*/ 146 w 293"/>
                  <a:gd name="T17" fmla="*/ 0 h 293"/>
                  <a:gd name="T18" fmla="*/ 165 w 293"/>
                  <a:gd name="T19" fmla="*/ 19 h 293"/>
                  <a:gd name="T20" fmla="*/ 165 w 293"/>
                  <a:gd name="T21" fmla="*/ 48 h 293"/>
                  <a:gd name="T22" fmla="*/ 202 w 293"/>
                  <a:gd name="T23" fmla="*/ 53 h 293"/>
                  <a:gd name="T24" fmla="*/ 202 w 293"/>
                  <a:gd name="T25" fmla="*/ 53 h 293"/>
                  <a:gd name="T26" fmla="*/ 202 w 293"/>
                  <a:gd name="T27" fmla="*/ 53 h 293"/>
                  <a:gd name="T28" fmla="*/ 242 w 293"/>
                  <a:gd name="T29" fmla="*/ 65 h 293"/>
                  <a:gd name="T30" fmla="*/ 253 w 293"/>
                  <a:gd name="T31" fmla="*/ 28 h 293"/>
                  <a:gd name="T32" fmla="*/ 277 w 293"/>
                  <a:gd name="T33" fmla="*/ 15 h 293"/>
                  <a:gd name="T34" fmla="*/ 290 w 293"/>
                  <a:gd name="T35" fmla="*/ 38 h 293"/>
                  <a:gd name="T36" fmla="*/ 220 w 293"/>
                  <a:gd name="T37" fmla="*/ 278 h 293"/>
                  <a:gd name="T38" fmla="*/ 196 w 293"/>
                  <a:gd name="T39" fmla="*/ 290 h 293"/>
                  <a:gd name="T40" fmla="*/ 183 w 293"/>
                  <a:gd name="T41" fmla="*/ 267 h 293"/>
                  <a:gd name="T42" fmla="*/ 232 w 293"/>
                  <a:gd name="T43" fmla="*/ 102 h 293"/>
                  <a:gd name="T44" fmla="*/ 194 w 293"/>
                  <a:gd name="T45" fmla="*/ 90 h 293"/>
                  <a:gd name="T46" fmla="*/ 194 w 293"/>
                  <a:gd name="T47" fmla="*/ 90 h 293"/>
                  <a:gd name="T48" fmla="*/ 165 w 293"/>
                  <a:gd name="T49" fmla="*/ 86 h 293"/>
                  <a:gd name="T50" fmla="*/ 165 w 293"/>
                  <a:gd name="T51" fmla="*/ 132 h 293"/>
                  <a:gd name="T52" fmla="*/ 146 w 293"/>
                  <a:gd name="T53" fmla="*/ 151 h 293"/>
                  <a:gd name="T54" fmla="*/ 127 w 293"/>
                  <a:gd name="T55" fmla="*/ 132 h 293"/>
                  <a:gd name="T56" fmla="*/ 127 w 293"/>
                  <a:gd name="T57" fmla="*/ 86 h 293"/>
                  <a:gd name="T58" fmla="*/ 99 w 293"/>
                  <a:gd name="T59" fmla="*/ 90 h 293"/>
                  <a:gd name="T60" fmla="*/ 99 w 293"/>
                  <a:gd name="T61" fmla="*/ 90 h 293"/>
                  <a:gd name="T62" fmla="*/ 61 w 293"/>
                  <a:gd name="T63" fmla="*/ 102 h 293"/>
                  <a:gd name="T64" fmla="*/ 109 w 293"/>
                  <a:gd name="T65" fmla="*/ 267 h 293"/>
                  <a:gd name="T66" fmla="*/ 96 w 293"/>
                  <a:gd name="T67" fmla="*/ 290 h 293"/>
                  <a:gd name="T68" fmla="*/ 73 w 293"/>
                  <a:gd name="T69" fmla="*/ 278 h 293"/>
                  <a:gd name="T70" fmla="*/ 3 w 293"/>
                  <a:gd name="T71" fmla="*/ 38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3" h="293">
                    <a:moveTo>
                      <a:pt x="3" y="38"/>
                    </a:moveTo>
                    <a:cubicBezTo>
                      <a:pt x="0" y="28"/>
                      <a:pt x="6" y="18"/>
                      <a:pt x="16" y="15"/>
                    </a:cubicBezTo>
                    <a:cubicBezTo>
                      <a:pt x="26" y="12"/>
                      <a:pt x="37" y="18"/>
                      <a:pt x="39" y="28"/>
                    </a:cubicBezTo>
                    <a:cubicBezTo>
                      <a:pt x="50" y="65"/>
                      <a:pt x="50" y="65"/>
                      <a:pt x="50" y="65"/>
                    </a:cubicBezTo>
                    <a:cubicBezTo>
                      <a:pt x="63" y="60"/>
                      <a:pt x="77" y="56"/>
                      <a:pt x="91" y="53"/>
                    </a:cubicBezTo>
                    <a:cubicBezTo>
                      <a:pt x="91" y="53"/>
                      <a:pt x="91" y="53"/>
                      <a:pt x="91" y="53"/>
                    </a:cubicBezTo>
                    <a:cubicBezTo>
                      <a:pt x="103" y="50"/>
                      <a:pt x="115" y="49"/>
                      <a:pt x="127" y="48"/>
                    </a:cubicBezTo>
                    <a:cubicBezTo>
                      <a:pt x="127" y="19"/>
                      <a:pt x="127" y="19"/>
                      <a:pt x="127" y="19"/>
                    </a:cubicBezTo>
                    <a:cubicBezTo>
                      <a:pt x="127" y="8"/>
                      <a:pt x="136" y="0"/>
                      <a:pt x="146" y="0"/>
                    </a:cubicBezTo>
                    <a:cubicBezTo>
                      <a:pt x="157" y="0"/>
                      <a:pt x="165" y="8"/>
                      <a:pt x="165" y="19"/>
                    </a:cubicBezTo>
                    <a:cubicBezTo>
                      <a:pt x="165" y="48"/>
                      <a:pt x="165" y="48"/>
                      <a:pt x="165" y="48"/>
                    </a:cubicBezTo>
                    <a:cubicBezTo>
                      <a:pt x="178" y="49"/>
                      <a:pt x="190" y="50"/>
                      <a:pt x="202" y="53"/>
                    </a:cubicBezTo>
                    <a:cubicBezTo>
                      <a:pt x="202" y="53"/>
                      <a:pt x="202" y="53"/>
                      <a:pt x="202" y="53"/>
                    </a:cubicBezTo>
                    <a:cubicBezTo>
                      <a:pt x="202" y="53"/>
                      <a:pt x="202" y="53"/>
                      <a:pt x="202" y="53"/>
                    </a:cubicBezTo>
                    <a:cubicBezTo>
                      <a:pt x="216" y="56"/>
                      <a:pt x="229" y="60"/>
                      <a:pt x="242" y="65"/>
                    </a:cubicBezTo>
                    <a:cubicBezTo>
                      <a:pt x="253" y="28"/>
                      <a:pt x="253" y="28"/>
                      <a:pt x="253" y="28"/>
                    </a:cubicBezTo>
                    <a:cubicBezTo>
                      <a:pt x="256" y="18"/>
                      <a:pt x="267" y="12"/>
                      <a:pt x="277" y="15"/>
                    </a:cubicBezTo>
                    <a:cubicBezTo>
                      <a:pt x="287" y="18"/>
                      <a:pt x="293" y="28"/>
                      <a:pt x="290" y="38"/>
                    </a:cubicBezTo>
                    <a:cubicBezTo>
                      <a:pt x="220" y="278"/>
                      <a:pt x="220" y="278"/>
                      <a:pt x="220" y="278"/>
                    </a:cubicBezTo>
                    <a:cubicBezTo>
                      <a:pt x="217" y="288"/>
                      <a:pt x="206" y="293"/>
                      <a:pt x="196" y="290"/>
                    </a:cubicBezTo>
                    <a:cubicBezTo>
                      <a:pt x="186" y="288"/>
                      <a:pt x="180" y="277"/>
                      <a:pt x="183" y="267"/>
                    </a:cubicBezTo>
                    <a:cubicBezTo>
                      <a:pt x="232" y="102"/>
                      <a:pt x="232" y="102"/>
                      <a:pt x="232" y="102"/>
                    </a:cubicBezTo>
                    <a:cubicBezTo>
                      <a:pt x="220" y="97"/>
                      <a:pt x="207" y="93"/>
                      <a:pt x="194" y="90"/>
                    </a:cubicBezTo>
                    <a:cubicBezTo>
                      <a:pt x="194" y="90"/>
                      <a:pt x="194" y="90"/>
                      <a:pt x="194" y="90"/>
                    </a:cubicBezTo>
                    <a:cubicBezTo>
                      <a:pt x="185" y="88"/>
                      <a:pt x="175" y="87"/>
                      <a:pt x="165" y="86"/>
                    </a:cubicBezTo>
                    <a:cubicBezTo>
                      <a:pt x="165" y="132"/>
                      <a:pt x="165" y="132"/>
                      <a:pt x="165" y="132"/>
                    </a:cubicBezTo>
                    <a:cubicBezTo>
                      <a:pt x="165" y="143"/>
                      <a:pt x="157" y="151"/>
                      <a:pt x="146" y="151"/>
                    </a:cubicBezTo>
                    <a:cubicBezTo>
                      <a:pt x="136" y="151"/>
                      <a:pt x="127" y="143"/>
                      <a:pt x="127" y="132"/>
                    </a:cubicBezTo>
                    <a:cubicBezTo>
                      <a:pt x="127" y="86"/>
                      <a:pt x="127" y="86"/>
                      <a:pt x="127" y="86"/>
                    </a:cubicBezTo>
                    <a:cubicBezTo>
                      <a:pt x="118" y="87"/>
                      <a:pt x="108" y="88"/>
                      <a:pt x="99" y="90"/>
                    </a:cubicBezTo>
                    <a:cubicBezTo>
                      <a:pt x="99" y="90"/>
                      <a:pt x="99" y="90"/>
                      <a:pt x="99" y="90"/>
                    </a:cubicBezTo>
                    <a:cubicBezTo>
                      <a:pt x="85" y="93"/>
                      <a:pt x="73" y="97"/>
                      <a:pt x="61" y="102"/>
                    </a:cubicBezTo>
                    <a:cubicBezTo>
                      <a:pt x="109" y="267"/>
                      <a:pt x="109" y="267"/>
                      <a:pt x="109" y="267"/>
                    </a:cubicBezTo>
                    <a:cubicBezTo>
                      <a:pt x="112" y="277"/>
                      <a:pt x="106" y="288"/>
                      <a:pt x="96" y="290"/>
                    </a:cubicBezTo>
                    <a:cubicBezTo>
                      <a:pt x="86" y="293"/>
                      <a:pt x="76" y="288"/>
                      <a:pt x="73" y="278"/>
                    </a:cubicBezTo>
                    <a:cubicBezTo>
                      <a:pt x="3" y="38"/>
                      <a:pt x="3" y="38"/>
                      <a:pt x="3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5744993" y="3254036"/>
            <a:ext cx="715963" cy="723900"/>
            <a:chOff x="5851525" y="3467100"/>
            <a:chExt cx="715963" cy="723900"/>
          </a:xfrm>
        </p:grpSpPr>
        <p:sp>
          <p:nvSpPr>
            <p:cNvPr id="47" name="Freeform 40"/>
            <p:cNvSpPr/>
            <p:nvPr/>
          </p:nvSpPr>
          <p:spPr bwMode="auto">
            <a:xfrm>
              <a:off x="5851525" y="3467100"/>
              <a:ext cx="715963" cy="723900"/>
            </a:xfrm>
            <a:custGeom>
              <a:avLst/>
              <a:gdLst>
                <a:gd name="T0" fmla="*/ 240 w 240"/>
                <a:gd name="T1" fmla="*/ 111 h 240"/>
                <a:gd name="T2" fmla="*/ 120 w 240"/>
                <a:gd name="T3" fmla="*/ 0 h 240"/>
                <a:gd name="T4" fmla="*/ 0 w 240"/>
                <a:gd name="T5" fmla="*/ 111 h 240"/>
                <a:gd name="T6" fmla="*/ 0 w 240"/>
                <a:gd name="T7" fmla="*/ 120 h 240"/>
                <a:gd name="T8" fmla="*/ 3 w 240"/>
                <a:gd name="T9" fmla="*/ 146 h 240"/>
                <a:gd name="T10" fmla="*/ 120 w 240"/>
                <a:gd name="T11" fmla="*/ 240 h 240"/>
                <a:gd name="T12" fmla="*/ 237 w 240"/>
                <a:gd name="T13" fmla="*/ 146 h 240"/>
                <a:gd name="T14" fmla="*/ 240 w 240"/>
                <a:gd name="T15" fmla="*/ 120 h 240"/>
                <a:gd name="T16" fmla="*/ 240 w 240"/>
                <a:gd name="T17" fmla="*/ 111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0" h="240">
                  <a:moveTo>
                    <a:pt x="240" y="111"/>
                  </a:moveTo>
                  <a:cubicBezTo>
                    <a:pt x="236" y="49"/>
                    <a:pt x="184" y="0"/>
                    <a:pt x="120" y="0"/>
                  </a:cubicBezTo>
                  <a:cubicBezTo>
                    <a:pt x="57" y="0"/>
                    <a:pt x="5" y="49"/>
                    <a:pt x="0" y="111"/>
                  </a:cubicBezTo>
                  <a:cubicBezTo>
                    <a:pt x="0" y="114"/>
                    <a:pt x="0" y="117"/>
                    <a:pt x="0" y="120"/>
                  </a:cubicBezTo>
                  <a:cubicBezTo>
                    <a:pt x="0" y="129"/>
                    <a:pt x="1" y="138"/>
                    <a:pt x="3" y="146"/>
                  </a:cubicBezTo>
                  <a:cubicBezTo>
                    <a:pt x="15" y="200"/>
                    <a:pt x="63" y="240"/>
                    <a:pt x="120" y="240"/>
                  </a:cubicBezTo>
                  <a:cubicBezTo>
                    <a:pt x="178" y="240"/>
                    <a:pt x="226" y="200"/>
                    <a:pt x="237" y="146"/>
                  </a:cubicBezTo>
                  <a:cubicBezTo>
                    <a:pt x="239" y="138"/>
                    <a:pt x="240" y="129"/>
                    <a:pt x="240" y="120"/>
                  </a:cubicBezTo>
                  <a:cubicBezTo>
                    <a:pt x="240" y="117"/>
                    <a:pt x="240" y="114"/>
                    <a:pt x="240" y="111"/>
                  </a:cubicBez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83" name="组合 82"/>
            <p:cNvGrpSpPr>
              <a:grpSpLocks noChangeAspect="1"/>
            </p:cNvGrpSpPr>
            <p:nvPr/>
          </p:nvGrpSpPr>
          <p:grpSpPr>
            <a:xfrm>
              <a:off x="6111005" y="3696276"/>
              <a:ext cx="197002" cy="265549"/>
              <a:chOff x="3722033" y="3714538"/>
              <a:chExt cx="500321" cy="674410"/>
            </a:xfrm>
            <a:solidFill>
              <a:schemeClr val="bg1"/>
            </a:solidFill>
          </p:grpSpPr>
          <p:sp>
            <p:nvSpPr>
              <p:cNvPr id="84" name="Freeform 27"/>
              <p:cNvSpPr>
                <a:spLocks noEditPoints="1"/>
              </p:cNvSpPr>
              <p:nvPr/>
            </p:nvSpPr>
            <p:spPr bwMode="auto">
              <a:xfrm>
                <a:off x="3818586" y="4203888"/>
                <a:ext cx="306118" cy="185060"/>
              </a:xfrm>
              <a:custGeom>
                <a:avLst/>
                <a:gdLst>
                  <a:gd name="T0" fmla="*/ 317 w 354"/>
                  <a:gd name="T1" fmla="*/ 5 h 214"/>
                  <a:gd name="T2" fmla="*/ 354 w 354"/>
                  <a:gd name="T3" fmla="*/ 186 h 214"/>
                  <a:gd name="T4" fmla="*/ 294 w 354"/>
                  <a:gd name="T5" fmla="*/ 171 h 214"/>
                  <a:gd name="T6" fmla="*/ 250 w 354"/>
                  <a:gd name="T7" fmla="*/ 214 h 214"/>
                  <a:gd name="T8" fmla="*/ 215 w 354"/>
                  <a:gd name="T9" fmla="*/ 44 h 214"/>
                  <a:gd name="T10" fmla="*/ 230 w 354"/>
                  <a:gd name="T11" fmla="*/ 46 h 214"/>
                  <a:gd name="T12" fmla="*/ 241 w 354"/>
                  <a:gd name="T13" fmla="*/ 45 h 214"/>
                  <a:gd name="T14" fmla="*/ 287 w 354"/>
                  <a:gd name="T15" fmla="*/ 7 h 214"/>
                  <a:gd name="T16" fmla="*/ 292 w 354"/>
                  <a:gd name="T17" fmla="*/ 0 h 214"/>
                  <a:gd name="T18" fmla="*/ 300 w 354"/>
                  <a:gd name="T19" fmla="*/ 2 h 214"/>
                  <a:gd name="T20" fmla="*/ 317 w 354"/>
                  <a:gd name="T21" fmla="*/ 5 h 214"/>
                  <a:gd name="T22" fmla="*/ 140 w 354"/>
                  <a:gd name="T23" fmla="*/ 44 h 214"/>
                  <a:gd name="T24" fmla="*/ 105 w 354"/>
                  <a:gd name="T25" fmla="*/ 214 h 214"/>
                  <a:gd name="T26" fmla="*/ 60 w 354"/>
                  <a:gd name="T27" fmla="*/ 171 h 214"/>
                  <a:gd name="T28" fmla="*/ 0 w 354"/>
                  <a:gd name="T29" fmla="*/ 186 h 214"/>
                  <a:gd name="T30" fmla="*/ 38 w 354"/>
                  <a:gd name="T31" fmla="*/ 5 h 214"/>
                  <a:gd name="T32" fmla="*/ 55 w 354"/>
                  <a:gd name="T33" fmla="*/ 2 h 214"/>
                  <a:gd name="T34" fmla="*/ 63 w 354"/>
                  <a:gd name="T35" fmla="*/ 0 h 214"/>
                  <a:gd name="T36" fmla="*/ 67 w 354"/>
                  <a:gd name="T37" fmla="*/ 7 h 214"/>
                  <a:gd name="T38" fmla="*/ 103 w 354"/>
                  <a:gd name="T39" fmla="*/ 42 h 214"/>
                  <a:gd name="T40" fmla="*/ 114 w 354"/>
                  <a:gd name="T41" fmla="*/ 45 h 214"/>
                  <a:gd name="T42" fmla="*/ 140 w 354"/>
                  <a:gd name="T43" fmla="*/ 44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54" h="214">
                    <a:moveTo>
                      <a:pt x="317" y="5"/>
                    </a:moveTo>
                    <a:cubicBezTo>
                      <a:pt x="354" y="186"/>
                      <a:pt x="354" y="186"/>
                      <a:pt x="354" y="186"/>
                    </a:cubicBezTo>
                    <a:cubicBezTo>
                      <a:pt x="294" y="171"/>
                      <a:pt x="294" y="171"/>
                      <a:pt x="294" y="171"/>
                    </a:cubicBezTo>
                    <a:cubicBezTo>
                      <a:pt x="250" y="214"/>
                      <a:pt x="250" y="214"/>
                      <a:pt x="250" y="214"/>
                    </a:cubicBezTo>
                    <a:cubicBezTo>
                      <a:pt x="215" y="44"/>
                      <a:pt x="215" y="44"/>
                      <a:pt x="215" y="44"/>
                    </a:cubicBezTo>
                    <a:cubicBezTo>
                      <a:pt x="220" y="45"/>
                      <a:pt x="225" y="46"/>
                      <a:pt x="230" y="46"/>
                    </a:cubicBezTo>
                    <a:cubicBezTo>
                      <a:pt x="234" y="46"/>
                      <a:pt x="238" y="46"/>
                      <a:pt x="241" y="45"/>
                    </a:cubicBezTo>
                    <a:cubicBezTo>
                      <a:pt x="264" y="40"/>
                      <a:pt x="276" y="25"/>
                      <a:pt x="287" y="7"/>
                    </a:cubicBezTo>
                    <a:cubicBezTo>
                      <a:pt x="289" y="5"/>
                      <a:pt x="290" y="2"/>
                      <a:pt x="292" y="0"/>
                    </a:cubicBezTo>
                    <a:cubicBezTo>
                      <a:pt x="295" y="0"/>
                      <a:pt x="298" y="1"/>
                      <a:pt x="300" y="2"/>
                    </a:cubicBezTo>
                    <a:cubicBezTo>
                      <a:pt x="306" y="3"/>
                      <a:pt x="311" y="4"/>
                      <a:pt x="317" y="5"/>
                    </a:cubicBezTo>
                    <a:close/>
                    <a:moveTo>
                      <a:pt x="140" y="44"/>
                    </a:moveTo>
                    <a:cubicBezTo>
                      <a:pt x="105" y="214"/>
                      <a:pt x="105" y="214"/>
                      <a:pt x="105" y="214"/>
                    </a:cubicBezTo>
                    <a:cubicBezTo>
                      <a:pt x="60" y="171"/>
                      <a:pt x="60" y="171"/>
                      <a:pt x="60" y="171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43" y="4"/>
                      <a:pt x="49" y="3"/>
                      <a:pt x="55" y="2"/>
                    </a:cubicBezTo>
                    <a:cubicBezTo>
                      <a:pt x="57" y="1"/>
                      <a:pt x="60" y="1"/>
                      <a:pt x="63" y="0"/>
                    </a:cubicBezTo>
                    <a:cubicBezTo>
                      <a:pt x="65" y="2"/>
                      <a:pt x="66" y="5"/>
                      <a:pt x="67" y="7"/>
                    </a:cubicBezTo>
                    <a:cubicBezTo>
                      <a:pt x="77" y="21"/>
                      <a:pt x="86" y="35"/>
                      <a:pt x="103" y="42"/>
                    </a:cubicBezTo>
                    <a:cubicBezTo>
                      <a:pt x="106" y="43"/>
                      <a:pt x="110" y="44"/>
                      <a:pt x="114" y="45"/>
                    </a:cubicBezTo>
                    <a:cubicBezTo>
                      <a:pt x="123" y="47"/>
                      <a:pt x="131" y="46"/>
                      <a:pt x="140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5" name="Freeform 28"/>
              <p:cNvSpPr>
                <a:spLocks noEditPoints="1"/>
              </p:cNvSpPr>
              <p:nvPr/>
            </p:nvSpPr>
            <p:spPr bwMode="auto">
              <a:xfrm>
                <a:off x="3722033" y="3714538"/>
                <a:ext cx="500321" cy="500687"/>
              </a:xfrm>
              <a:custGeom>
                <a:avLst/>
                <a:gdLst>
                  <a:gd name="T0" fmla="*/ 289 w 579"/>
                  <a:gd name="T1" fmla="*/ 28 h 579"/>
                  <a:gd name="T2" fmla="*/ 346 w 579"/>
                  <a:gd name="T3" fmla="*/ 4 h 579"/>
                  <a:gd name="T4" fmla="*/ 390 w 579"/>
                  <a:gd name="T5" fmla="*/ 48 h 579"/>
                  <a:gd name="T6" fmla="*/ 451 w 579"/>
                  <a:gd name="T7" fmla="*/ 48 h 579"/>
                  <a:gd name="T8" fmla="*/ 475 w 579"/>
                  <a:gd name="T9" fmla="*/ 105 h 579"/>
                  <a:gd name="T10" fmla="*/ 532 w 579"/>
                  <a:gd name="T11" fmla="*/ 128 h 579"/>
                  <a:gd name="T12" fmla="*/ 531 w 579"/>
                  <a:gd name="T13" fmla="*/ 190 h 579"/>
                  <a:gd name="T14" fmla="*/ 575 w 579"/>
                  <a:gd name="T15" fmla="*/ 233 h 579"/>
                  <a:gd name="T16" fmla="*/ 551 w 579"/>
                  <a:gd name="T17" fmla="*/ 290 h 579"/>
                  <a:gd name="T18" fmla="*/ 575 w 579"/>
                  <a:gd name="T19" fmla="*/ 347 h 579"/>
                  <a:gd name="T20" fmla="*/ 531 w 579"/>
                  <a:gd name="T21" fmla="*/ 390 h 579"/>
                  <a:gd name="T22" fmla="*/ 532 w 579"/>
                  <a:gd name="T23" fmla="*/ 452 h 579"/>
                  <a:gd name="T24" fmla="*/ 475 w 579"/>
                  <a:gd name="T25" fmla="*/ 475 h 579"/>
                  <a:gd name="T26" fmla="*/ 451 w 579"/>
                  <a:gd name="T27" fmla="*/ 532 h 579"/>
                  <a:gd name="T28" fmla="*/ 390 w 579"/>
                  <a:gd name="T29" fmla="*/ 532 h 579"/>
                  <a:gd name="T30" fmla="*/ 346 w 579"/>
                  <a:gd name="T31" fmla="*/ 575 h 579"/>
                  <a:gd name="T32" fmla="*/ 289 w 579"/>
                  <a:gd name="T33" fmla="*/ 552 h 579"/>
                  <a:gd name="T34" fmla="*/ 233 w 579"/>
                  <a:gd name="T35" fmla="*/ 575 h 579"/>
                  <a:gd name="T36" fmla="*/ 189 w 579"/>
                  <a:gd name="T37" fmla="*/ 532 h 579"/>
                  <a:gd name="T38" fmla="*/ 128 w 579"/>
                  <a:gd name="T39" fmla="*/ 532 h 579"/>
                  <a:gd name="T40" fmla="*/ 104 w 579"/>
                  <a:gd name="T41" fmla="*/ 475 h 579"/>
                  <a:gd name="T42" fmla="*/ 47 w 579"/>
                  <a:gd name="T43" fmla="*/ 452 h 579"/>
                  <a:gd name="T44" fmla="*/ 47 w 579"/>
                  <a:gd name="T45" fmla="*/ 390 h 579"/>
                  <a:gd name="T46" fmla="*/ 4 w 579"/>
                  <a:gd name="T47" fmla="*/ 347 h 579"/>
                  <a:gd name="T48" fmla="*/ 27 w 579"/>
                  <a:gd name="T49" fmla="*/ 290 h 579"/>
                  <a:gd name="T50" fmla="*/ 4 w 579"/>
                  <a:gd name="T51" fmla="*/ 233 h 579"/>
                  <a:gd name="T52" fmla="*/ 47 w 579"/>
                  <a:gd name="T53" fmla="*/ 190 h 579"/>
                  <a:gd name="T54" fmla="*/ 47 w 579"/>
                  <a:gd name="T55" fmla="*/ 128 h 579"/>
                  <a:gd name="T56" fmla="*/ 104 w 579"/>
                  <a:gd name="T57" fmla="*/ 105 h 579"/>
                  <a:gd name="T58" fmla="*/ 128 w 579"/>
                  <a:gd name="T59" fmla="*/ 48 h 579"/>
                  <a:gd name="T60" fmla="*/ 189 w 579"/>
                  <a:gd name="T61" fmla="*/ 48 h 579"/>
                  <a:gd name="T62" fmla="*/ 233 w 579"/>
                  <a:gd name="T63" fmla="*/ 4 h 579"/>
                  <a:gd name="T64" fmla="*/ 289 w 579"/>
                  <a:gd name="T65" fmla="*/ 28 h 579"/>
                  <a:gd name="T66" fmla="*/ 367 w 579"/>
                  <a:gd name="T67" fmla="*/ 103 h 579"/>
                  <a:gd name="T68" fmla="*/ 87 w 579"/>
                  <a:gd name="T69" fmla="*/ 288 h 579"/>
                  <a:gd name="T70" fmla="*/ 367 w 579"/>
                  <a:gd name="T71" fmla="*/ 477 h 579"/>
                  <a:gd name="T72" fmla="*/ 431 w 579"/>
                  <a:gd name="T73" fmla="*/ 146 h 579"/>
                  <a:gd name="T74" fmla="*/ 367 w 579"/>
                  <a:gd name="T75" fmla="*/ 103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79" h="579">
                    <a:moveTo>
                      <a:pt x="289" y="28"/>
                    </a:moveTo>
                    <a:cubicBezTo>
                      <a:pt x="308" y="29"/>
                      <a:pt x="327" y="0"/>
                      <a:pt x="346" y="4"/>
                    </a:cubicBezTo>
                    <a:cubicBezTo>
                      <a:pt x="365" y="8"/>
                      <a:pt x="371" y="42"/>
                      <a:pt x="390" y="48"/>
                    </a:cubicBezTo>
                    <a:cubicBezTo>
                      <a:pt x="407" y="56"/>
                      <a:pt x="435" y="37"/>
                      <a:pt x="451" y="48"/>
                    </a:cubicBezTo>
                    <a:cubicBezTo>
                      <a:pt x="467" y="58"/>
                      <a:pt x="460" y="92"/>
                      <a:pt x="475" y="105"/>
                    </a:cubicBezTo>
                    <a:cubicBezTo>
                      <a:pt x="487" y="119"/>
                      <a:pt x="521" y="112"/>
                      <a:pt x="532" y="128"/>
                    </a:cubicBezTo>
                    <a:cubicBezTo>
                      <a:pt x="542" y="144"/>
                      <a:pt x="523" y="172"/>
                      <a:pt x="531" y="190"/>
                    </a:cubicBezTo>
                    <a:cubicBezTo>
                      <a:pt x="537" y="208"/>
                      <a:pt x="571" y="214"/>
                      <a:pt x="575" y="233"/>
                    </a:cubicBezTo>
                    <a:cubicBezTo>
                      <a:pt x="579" y="252"/>
                      <a:pt x="550" y="271"/>
                      <a:pt x="551" y="290"/>
                    </a:cubicBezTo>
                    <a:cubicBezTo>
                      <a:pt x="550" y="309"/>
                      <a:pt x="579" y="328"/>
                      <a:pt x="575" y="347"/>
                    </a:cubicBezTo>
                    <a:cubicBezTo>
                      <a:pt x="571" y="366"/>
                      <a:pt x="538" y="372"/>
                      <a:pt x="531" y="390"/>
                    </a:cubicBezTo>
                    <a:cubicBezTo>
                      <a:pt x="523" y="407"/>
                      <a:pt x="542" y="436"/>
                      <a:pt x="532" y="452"/>
                    </a:cubicBezTo>
                    <a:cubicBezTo>
                      <a:pt x="521" y="468"/>
                      <a:pt x="487" y="461"/>
                      <a:pt x="475" y="475"/>
                    </a:cubicBezTo>
                    <a:cubicBezTo>
                      <a:pt x="460" y="488"/>
                      <a:pt x="467" y="521"/>
                      <a:pt x="451" y="532"/>
                    </a:cubicBezTo>
                    <a:cubicBezTo>
                      <a:pt x="435" y="543"/>
                      <a:pt x="407" y="523"/>
                      <a:pt x="390" y="532"/>
                    </a:cubicBezTo>
                    <a:cubicBezTo>
                      <a:pt x="372" y="538"/>
                      <a:pt x="365" y="572"/>
                      <a:pt x="346" y="575"/>
                    </a:cubicBezTo>
                    <a:cubicBezTo>
                      <a:pt x="327" y="579"/>
                      <a:pt x="309" y="550"/>
                      <a:pt x="289" y="552"/>
                    </a:cubicBezTo>
                    <a:cubicBezTo>
                      <a:pt x="270" y="550"/>
                      <a:pt x="252" y="579"/>
                      <a:pt x="233" y="575"/>
                    </a:cubicBezTo>
                    <a:cubicBezTo>
                      <a:pt x="214" y="572"/>
                      <a:pt x="207" y="538"/>
                      <a:pt x="189" y="532"/>
                    </a:cubicBezTo>
                    <a:cubicBezTo>
                      <a:pt x="172" y="523"/>
                      <a:pt x="144" y="543"/>
                      <a:pt x="128" y="532"/>
                    </a:cubicBezTo>
                    <a:cubicBezTo>
                      <a:pt x="112" y="521"/>
                      <a:pt x="119" y="488"/>
                      <a:pt x="104" y="475"/>
                    </a:cubicBezTo>
                    <a:cubicBezTo>
                      <a:pt x="92" y="461"/>
                      <a:pt x="58" y="468"/>
                      <a:pt x="47" y="452"/>
                    </a:cubicBezTo>
                    <a:cubicBezTo>
                      <a:pt x="36" y="436"/>
                      <a:pt x="56" y="407"/>
                      <a:pt x="47" y="390"/>
                    </a:cubicBezTo>
                    <a:cubicBezTo>
                      <a:pt x="41" y="372"/>
                      <a:pt x="8" y="366"/>
                      <a:pt x="4" y="347"/>
                    </a:cubicBezTo>
                    <a:cubicBezTo>
                      <a:pt x="0" y="328"/>
                      <a:pt x="29" y="309"/>
                      <a:pt x="27" y="290"/>
                    </a:cubicBezTo>
                    <a:cubicBezTo>
                      <a:pt x="29" y="271"/>
                      <a:pt x="0" y="252"/>
                      <a:pt x="4" y="233"/>
                    </a:cubicBezTo>
                    <a:cubicBezTo>
                      <a:pt x="8" y="214"/>
                      <a:pt x="41" y="208"/>
                      <a:pt x="47" y="190"/>
                    </a:cubicBezTo>
                    <a:cubicBezTo>
                      <a:pt x="56" y="172"/>
                      <a:pt x="36" y="144"/>
                      <a:pt x="47" y="128"/>
                    </a:cubicBezTo>
                    <a:cubicBezTo>
                      <a:pt x="58" y="112"/>
                      <a:pt x="92" y="119"/>
                      <a:pt x="104" y="105"/>
                    </a:cubicBezTo>
                    <a:cubicBezTo>
                      <a:pt x="119" y="92"/>
                      <a:pt x="112" y="58"/>
                      <a:pt x="128" y="48"/>
                    </a:cubicBezTo>
                    <a:cubicBezTo>
                      <a:pt x="144" y="37"/>
                      <a:pt x="172" y="56"/>
                      <a:pt x="189" y="48"/>
                    </a:cubicBezTo>
                    <a:cubicBezTo>
                      <a:pt x="207" y="42"/>
                      <a:pt x="214" y="8"/>
                      <a:pt x="233" y="4"/>
                    </a:cubicBezTo>
                    <a:cubicBezTo>
                      <a:pt x="252" y="0"/>
                      <a:pt x="270" y="29"/>
                      <a:pt x="289" y="28"/>
                    </a:cubicBezTo>
                    <a:close/>
                    <a:moveTo>
                      <a:pt x="367" y="103"/>
                    </a:moveTo>
                    <a:cubicBezTo>
                      <a:pt x="234" y="48"/>
                      <a:pt x="88" y="145"/>
                      <a:pt x="87" y="288"/>
                    </a:cubicBezTo>
                    <a:cubicBezTo>
                      <a:pt x="86" y="433"/>
                      <a:pt x="233" y="532"/>
                      <a:pt x="367" y="477"/>
                    </a:cubicBezTo>
                    <a:cubicBezTo>
                      <a:pt x="501" y="421"/>
                      <a:pt x="534" y="247"/>
                      <a:pt x="431" y="146"/>
                    </a:cubicBezTo>
                    <a:cubicBezTo>
                      <a:pt x="413" y="127"/>
                      <a:pt x="391" y="113"/>
                      <a:pt x="367" y="1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6" name="Freeform 29"/>
              <p:cNvSpPr>
                <a:spLocks noEditPoints="1"/>
              </p:cNvSpPr>
              <p:nvPr/>
            </p:nvSpPr>
            <p:spPr bwMode="auto">
              <a:xfrm>
                <a:off x="3829192" y="3821698"/>
                <a:ext cx="286002" cy="287100"/>
              </a:xfrm>
              <a:custGeom>
                <a:avLst/>
                <a:gdLst>
                  <a:gd name="T0" fmla="*/ 165 w 331"/>
                  <a:gd name="T1" fmla="*/ 0 h 332"/>
                  <a:gd name="T2" fmla="*/ 331 w 331"/>
                  <a:gd name="T3" fmla="*/ 166 h 332"/>
                  <a:gd name="T4" fmla="*/ 165 w 331"/>
                  <a:gd name="T5" fmla="*/ 332 h 332"/>
                  <a:gd name="T6" fmla="*/ 0 w 331"/>
                  <a:gd name="T7" fmla="*/ 166 h 332"/>
                  <a:gd name="T8" fmla="*/ 165 w 331"/>
                  <a:gd name="T9" fmla="*/ 0 h 332"/>
                  <a:gd name="T10" fmla="*/ 176 w 331"/>
                  <a:gd name="T11" fmla="*/ 50 h 332"/>
                  <a:gd name="T12" fmla="*/ 205 w 331"/>
                  <a:gd name="T13" fmla="*/ 111 h 332"/>
                  <a:gd name="T14" fmla="*/ 272 w 331"/>
                  <a:gd name="T15" fmla="*/ 119 h 332"/>
                  <a:gd name="T16" fmla="*/ 282 w 331"/>
                  <a:gd name="T17" fmla="*/ 127 h 332"/>
                  <a:gd name="T18" fmla="*/ 279 w 331"/>
                  <a:gd name="T19" fmla="*/ 140 h 332"/>
                  <a:gd name="T20" fmla="*/ 229 w 331"/>
                  <a:gd name="T21" fmla="*/ 186 h 332"/>
                  <a:gd name="T22" fmla="*/ 242 w 331"/>
                  <a:gd name="T23" fmla="*/ 252 h 332"/>
                  <a:gd name="T24" fmla="*/ 237 w 331"/>
                  <a:gd name="T25" fmla="*/ 265 h 332"/>
                  <a:gd name="T26" fmla="*/ 224 w 331"/>
                  <a:gd name="T27" fmla="*/ 265 h 332"/>
                  <a:gd name="T28" fmla="*/ 165 w 331"/>
                  <a:gd name="T29" fmla="*/ 232 h 332"/>
                  <a:gd name="T30" fmla="*/ 106 w 331"/>
                  <a:gd name="T31" fmla="*/ 265 h 332"/>
                  <a:gd name="T32" fmla="*/ 93 w 331"/>
                  <a:gd name="T33" fmla="*/ 265 h 332"/>
                  <a:gd name="T34" fmla="*/ 89 w 331"/>
                  <a:gd name="T35" fmla="*/ 252 h 332"/>
                  <a:gd name="T36" fmla="*/ 102 w 331"/>
                  <a:gd name="T37" fmla="*/ 186 h 332"/>
                  <a:gd name="T38" fmla="*/ 52 w 331"/>
                  <a:gd name="T39" fmla="*/ 140 h 332"/>
                  <a:gd name="T40" fmla="*/ 49 w 331"/>
                  <a:gd name="T41" fmla="*/ 127 h 332"/>
                  <a:gd name="T42" fmla="*/ 59 w 331"/>
                  <a:gd name="T43" fmla="*/ 119 h 332"/>
                  <a:gd name="T44" fmla="*/ 126 w 331"/>
                  <a:gd name="T45" fmla="*/ 111 h 332"/>
                  <a:gd name="T46" fmla="*/ 154 w 331"/>
                  <a:gd name="T47" fmla="*/ 50 h 332"/>
                  <a:gd name="T48" fmla="*/ 165 w 331"/>
                  <a:gd name="T49" fmla="*/ 43 h 332"/>
                  <a:gd name="T50" fmla="*/ 176 w 331"/>
                  <a:gd name="T51" fmla="*/ 50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1" h="332">
                    <a:moveTo>
                      <a:pt x="165" y="0"/>
                    </a:moveTo>
                    <a:cubicBezTo>
                      <a:pt x="257" y="0"/>
                      <a:pt x="331" y="74"/>
                      <a:pt x="331" y="166"/>
                    </a:cubicBezTo>
                    <a:cubicBezTo>
                      <a:pt x="331" y="257"/>
                      <a:pt x="257" y="332"/>
                      <a:pt x="165" y="332"/>
                    </a:cubicBezTo>
                    <a:cubicBezTo>
                      <a:pt x="74" y="332"/>
                      <a:pt x="0" y="257"/>
                      <a:pt x="0" y="166"/>
                    </a:cubicBezTo>
                    <a:cubicBezTo>
                      <a:pt x="0" y="74"/>
                      <a:pt x="74" y="0"/>
                      <a:pt x="165" y="0"/>
                    </a:cubicBezTo>
                    <a:close/>
                    <a:moveTo>
                      <a:pt x="176" y="50"/>
                    </a:moveTo>
                    <a:cubicBezTo>
                      <a:pt x="205" y="111"/>
                      <a:pt x="205" y="111"/>
                      <a:pt x="205" y="111"/>
                    </a:cubicBezTo>
                    <a:cubicBezTo>
                      <a:pt x="272" y="119"/>
                      <a:pt x="272" y="119"/>
                      <a:pt x="272" y="119"/>
                    </a:cubicBezTo>
                    <a:cubicBezTo>
                      <a:pt x="277" y="120"/>
                      <a:pt x="281" y="123"/>
                      <a:pt x="282" y="127"/>
                    </a:cubicBezTo>
                    <a:cubicBezTo>
                      <a:pt x="284" y="132"/>
                      <a:pt x="282" y="137"/>
                      <a:pt x="279" y="140"/>
                    </a:cubicBezTo>
                    <a:cubicBezTo>
                      <a:pt x="229" y="186"/>
                      <a:pt x="229" y="186"/>
                      <a:pt x="229" y="186"/>
                    </a:cubicBezTo>
                    <a:cubicBezTo>
                      <a:pt x="242" y="252"/>
                      <a:pt x="242" y="252"/>
                      <a:pt x="242" y="252"/>
                    </a:cubicBezTo>
                    <a:cubicBezTo>
                      <a:pt x="243" y="257"/>
                      <a:pt x="241" y="262"/>
                      <a:pt x="237" y="265"/>
                    </a:cubicBezTo>
                    <a:cubicBezTo>
                      <a:pt x="234" y="267"/>
                      <a:pt x="229" y="268"/>
                      <a:pt x="224" y="265"/>
                    </a:cubicBezTo>
                    <a:cubicBezTo>
                      <a:pt x="165" y="232"/>
                      <a:pt x="165" y="232"/>
                      <a:pt x="165" y="232"/>
                    </a:cubicBezTo>
                    <a:cubicBezTo>
                      <a:pt x="106" y="265"/>
                      <a:pt x="106" y="265"/>
                      <a:pt x="106" y="265"/>
                    </a:cubicBezTo>
                    <a:cubicBezTo>
                      <a:pt x="102" y="268"/>
                      <a:pt x="97" y="267"/>
                      <a:pt x="93" y="265"/>
                    </a:cubicBezTo>
                    <a:cubicBezTo>
                      <a:pt x="89" y="262"/>
                      <a:pt x="88" y="257"/>
                      <a:pt x="89" y="252"/>
                    </a:cubicBezTo>
                    <a:cubicBezTo>
                      <a:pt x="102" y="186"/>
                      <a:pt x="102" y="186"/>
                      <a:pt x="102" y="186"/>
                    </a:cubicBezTo>
                    <a:cubicBezTo>
                      <a:pt x="52" y="140"/>
                      <a:pt x="52" y="140"/>
                      <a:pt x="52" y="140"/>
                    </a:cubicBezTo>
                    <a:cubicBezTo>
                      <a:pt x="48" y="137"/>
                      <a:pt x="47" y="132"/>
                      <a:pt x="49" y="127"/>
                    </a:cubicBezTo>
                    <a:cubicBezTo>
                      <a:pt x="50" y="123"/>
                      <a:pt x="54" y="120"/>
                      <a:pt x="59" y="119"/>
                    </a:cubicBezTo>
                    <a:cubicBezTo>
                      <a:pt x="126" y="111"/>
                      <a:pt x="126" y="111"/>
                      <a:pt x="126" y="111"/>
                    </a:cubicBezTo>
                    <a:cubicBezTo>
                      <a:pt x="154" y="50"/>
                      <a:pt x="154" y="50"/>
                      <a:pt x="154" y="50"/>
                    </a:cubicBezTo>
                    <a:cubicBezTo>
                      <a:pt x="156" y="45"/>
                      <a:pt x="161" y="43"/>
                      <a:pt x="165" y="43"/>
                    </a:cubicBezTo>
                    <a:cubicBezTo>
                      <a:pt x="170" y="43"/>
                      <a:pt x="174" y="45"/>
                      <a:pt x="176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4414668" y="3357224"/>
            <a:ext cx="574675" cy="581025"/>
            <a:chOff x="4521200" y="3570288"/>
            <a:chExt cx="574675" cy="581025"/>
          </a:xfrm>
        </p:grpSpPr>
        <p:sp>
          <p:nvSpPr>
            <p:cNvPr id="50" name="Freeform 43"/>
            <p:cNvSpPr/>
            <p:nvPr/>
          </p:nvSpPr>
          <p:spPr bwMode="auto">
            <a:xfrm>
              <a:off x="4521200" y="3570288"/>
              <a:ext cx="574675" cy="581025"/>
            </a:xfrm>
            <a:custGeom>
              <a:avLst/>
              <a:gdLst>
                <a:gd name="T0" fmla="*/ 191 w 193"/>
                <a:gd name="T1" fmla="*/ 77 h 193"/>
                <a:gd name="T2" fmla="*/ 96 w 193"/>
                <a:gd name="T3" fmla="*/ 0 h 193"/>
                <a:gd name="T4" fmla="*/ 2 w 193"/>
                <a:gd name="T5" fmla="*/ 77 h 193"/>
                <a:gd name="T6" fmla="*/ 0 w 193"/>
                <a:gd name="T7" fmla="*/ 96 h 193"/>
                <a:gd name="T8" fmla="*/ 2 w 193"/>
                <a:gd name="T9" fmla="*/ 112 h 193"/>
                <a:gd name="T10" fmla="*/ 96 w 193"/>
                <a:gd name="T11" fmla="*/ 193 h 193"/>
                <a:gd name="T12" fmla="*/ 191 w 193"/>
                <a:gd name="T13" fmla="*/ 112 h 193"/>
                <a:gd name="T14" fmla="*/ 193 w 193"/>
                <a:gd name="T15" fmla="*/ 96 h 193"/>
                <a:gd name="T16" fmla="*/ 191 w 193"/>
                <a:gd name="T17" fmla="*/ 77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3" h="193">
                  <a:moveTo>
                    <a:pt x="191" y="77"/>
                  </a:moveTo>
                  <a:cubicBezTo>
                    <a:pt x="182" y="33"/>
                    <a:pt x="143" y="0"/>
                    <a:pt x="96" y="0"/>
                  </a:cubicBezTo>
                  <a:cubicBezTo>
                    <a:pt x="50" y="0"/>
                    <a:pt x="11" y="33"/>
                    <a:pt x="2" y="77"/>
                  </a:cubicBezTo>
                  <a:cubicBezTo>
                    <a:pt x="1" y="84"/>
                    <a:pt x="0" y="90"/>
                    <a:pt x="0" y="96"/>
                  </a:cubicBezTo>
                  <a:cubicBezTo>
                    <a:pt x="0" y="102"/>
                    <a:pt x="1" y="107"/>
                    <a:pt x="2" y="112"/>
                  </a:cubicBezTo>
                  <a:cubicBezTo>
                    <a:pt x="9" y="158"/>
                    <a:pt x="49" y="193"/>
                    <a:pt x="96" y="193"/>
                  </a:cubicBezTo>
                  <a:cubicBezTo>
                    <a:pt x="144" y="193"/>
                    <a:pt x="184" y="158"/>
                    <a:pt x="191" y="112"/>
                  </a:cubicBezTo>
                  <a:cubicBezTo>
                    <a:pt x="192" y="107"/>
                    <a:pt x="193" y="102"/>
                    <a:pt x="193" y="96"/>
                  </a:cubicBezTo>
                  <a:cubicBezTo>
                    <a:pt x="193" y="90"/>
                    <a:pt x="192" y="84"/>
                    <a:pt x="191" y="77"/>
                  </a:cubicBezTo>
                  <a:close/>
                </a:path>
              </a:pathLst>
            </a:cu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87" name="组合 86"/>
            <p:cNvGrpSpPr>
              <a:grpSpLocks noChangeAspect="1"/>
            </p:cNvGrpSpPr>
            <p:nvPr/>
          </p:nvGrpSpPr>
          <p:grpSpPr>
            <a:xfrm>
              <a:off x="4710037" y="3776988"/>
              <a:ext cx="197001" cy="167624"/>
              <a:chOff x="7909299" y="3772690"/>
              <a:chExt cx="667095" cy="567616"/>
            </a:xfrm>
            <a:solidFill>
              <a:schemeClr val="bg1"/>
            </a:solidFill>
          </p:grpSpPr>
          <p:sp>
            <p:nvSpPr>
              <p:cNvPr id="88" name="Freeform 16"/>
              <p:cNvSpPr>
                <a:spLocks noEditPoints="1"/>
              </p:cNvSpPr>
              <p:nvPr/>
            </p:nvSpPr>
            <p:spPr bwMode="auto">
              <a:xfrm>
                <a:off x="7909299" y="3772690"/>
                <a:ext cx="623207" cy="567616"/>
              </a:xfrm>
              <a:custGeom>
                <a:avLst/>
                <a:gdLst>
                  <a:gd name="T0" fmla="*/ 499 w 721"/>
                  <a:gd name="T1" fmla="*/ 196 h 657"/>
                  <a:gd name="T2" fmla="*/ 637 w 721"/>
                  <a:gd name="T3" fmla="*/ 322 h 657"/>
                  <a:gd name="T4" fmla="*/ 646 w 721"/>
                  <a:gd name="T5" fmla="*/ 329 h 657"/>
                  <a:gd name="T6" fmla="*/ 672 w 721"/>
                  <a:gd name="T7" fmla="*/ 353 h 657"/>
                  <a:gd name="T8" fmla="*/ 686 w 721"/>
                  <a:gd name="T9" fmla="*/ 367 h 657"/>
                  <a:gd name="T10" fmla="*/ 669 w 721"/>
                  <a:gd name="T11" fmla="*/ 472 h 657"/>
                  <a:gd name="T12" fmla="*/ 611 w 721"/>
                  <a:gd name="T13" fmla="*/ 550 h 657"/>
                  <a:gd name="T14" fmla="*/ 539 w 721"/>
                  <a:gd name="T15" fmla="*/ 598 h 657"/>
                  <a:gd name="T16" fmla="*/ 439 w 721"/>
                  <a:gd name="T17" fmla="*/ 633 h 657"/>
                  <a:gd name="T18" fmla="*/ 433 w 721"/>
                  <a:gd name="T19" fmla="*/ 629 h 657"/>
                  <a:gd name="T20" fmla="*/ 449 w 721"/>
                  <a:gd name="T21" fmla="*/ 594 h 657"/>
                  <a:gd name="T22" fmla="*/ 481 w 721"/>
                  <a:gd name="T23" fmla="*/ 606 h 657"/>
                  <a:gd name="T24" fmla="*/ 501 w 721"/>
                  <a:gd name="T25" fmla="*/ 591 h 657"/>
                  <a:gd name="T26" fmla="*/ 501 w 721"/>
                  <a:gd name="T27" fmla="*/ 577 h 657"/>
                  <a:gd name="T28" fmla="*/ 452 w 721"/>
                  <a:gd name="T29" fmla="*/ 538 h 657"/>
                  <a:gd name="T30" fmla="*/ 449 w 721"/>
                  <a:gd name="T31" fmla="*/ 511 h 657"/>
                  <a:gd name="T32" fmla="*/ 475 w 721"/>
                  <a:gd name="T33" fmla="*/ 508 h 657"/>
                  <a:gd name="T34" fmla="*/ 530 w 721"/>
                  <a:gd name="T35" fmla="*/ 551 h 657"/>
                  <a:gd name="T36" fmla="*/ 567 w 721"/>
                  <a:gd name="T37" fmla="*/ 557 h 657"/>
                  <a:gd name="T38" fmla="*/ 572 w 721"/>
                  <a:gd name="T39" fmla="*/ 549 h 657"/>
                  <a:gd name="T40" fmla="*/ 570 w 721"/>
                  <a:gd name="T41" fmla="*/ 532 h 657"/>
                  <a:gd name="T42" fmla="*/ 506 w 721"/>
                  <a:gd name="T43" fmla="*/ 481 h 657"/>
                  <a:gd name="T44" fmla="*/ 503 w 721"/>
                  <a:gd name="T45" fmla="*/ 455 h 657"/>
                  <a:gd name="T46" fmla="*/ 529 w 721"/>
                  <a:gd name="T47" fmla="*/ 451 h 657"/>
                  <a:gd name="T48" fmla="*/ 596 w 721"/>
                  <a:gd name="T49" fmla="*/ 504 h 657"/>
                  <a:gd name="T50" fmla="*/ 598 w 721"/>
                  <a:gd name="T51" fmla="*/ 505 h 657"/>
                  <a:gd name="T52" fmla="*/ 620 w 721"/>
                  <a:gd name="T53" fmla="*/ 467 h 657"/>
                  <a:gd name="T54" fmla="*/ 549 w 721"/>
                  <a:gd name="T55" fmla="*/ 414 h 657"/>
                  <a:gd name="T56" fmla="*/ 546 w 721"/>
                  <a:gd name="T57" fmla="*/ 388 h 657"/>
                  <a:gd name="T58" fmla="*/ 572 w 721"/>
                  <a:gd name="T59" fmla="*/ 384 h 657"/>
                  <a:gd name="T60" fmla="*/ 642 w 721"/>
                  <a:gd name="T61" fmla="*/ 437 h 657"/>
                  <a:gd name="T62" fmla="*/ 663 w 721"/>
                  <a:gd name="T63" fmla="*/ 429 h 657"/>
                  <a:gd name="T64" fmla="*/ 659 w 721"/>
                  <a:gd name="T65" fmla="*/ 394 h 657"/>
                  <a:gd name="T66" fmla="*/ 645 w 721"/>
                  <a:gd name="T67" fmla="*/ 379 h 657"/>
                  <a:gd name="T68" fmla="*/ 457 w 721"/>
                  <a:gd name="T69" fmla="*/ 209 h 657"/>
                  <a:gd name="T70" fmla="*/ 462 w 721"/>
                  <a:gd name="T71" fmla="*/ 198 h 657"/>
                  <a:gd name="T72" fmla="*/ 496 w 721"/>
                  <a:gd name="T73" fmla="*/ 196 h 657"/>
                  <a:gd name="T74" fmla="*/ 499 w 721"/>
                  <a:gd name="T75" fmla="*/ 196 h 657"/>
                  <a:gd name="T76" fmla="*/ 86 w 721"/>
                  <a:gd name="T77" fmla="*/ 355 h 657"/>
                  <a:gd name="T78" fmla="*/ 59 w 721"/>
                  <a:gd name="T79" fmla="*/ 262 h 657"/>
                  <a:gd name="T80" fmla="*/ 35 w 721"/>
                  <a:gd name="T81" fmla="*/ 239 h 657"/>
                  <a:gd name="T82" fmla="*/ 0 w 721"/>
                  <a:gd name="T83" fmla="*/ 176 h 657"/>
                  <a:gd name="T84" fmla="*/ 16 w 721"/>
                  <a:gd name="T85" fmla="*/ 135 h 657"/>
                  <a:gd name="T86" fmla="*/ 116 w 721"/>
                  <a:gd name="T87" fmla="*/ 27 h 657"/>
                  <a:gd name="T88" fmla="*/ 199 w 721"/>
                  <a:gd name="T89" fmla="*/ 20 h 657"/>
                  <a:gd name="T90" fmla="*/ 242 w 721"/>
                  <a:gd name="T91" fmla="*/ 46 h 657"/>
                  <a:gd name="T92" fmla="*/ 254 w 721"/>
                  <a:gd name="T93" fmla="*/ 50 h 657"/>
                  <a:gd name="T94" fmla="*/ 350 w 721"/>
                  <a:gd name="T95" fmla="*/ 33 h 657"/>
                  <a:gd name="T96" fmla="*/ 284 w 721"/>
                  <a:gd name="T97" fmla="*/ 82 h 657"/>
                  <a:gd name="T98" fmla="*/ 260 w 721"/>
                  <a:gd name="T99" fmla="*/ 87 h 657"/>
                  <a:gd name="T100" fmla="*/ 195 w 721"/>
                  <a:gd name="T101" fmla="*/ 64 h 657"/>
                  <a:gd name="T102" fmla="*/ 176 w 721"/>
                  <a:gd name="T103" fmla="*/ 50 h 657"/>
                  <a:gd name="T104" fmla="*/ 144 w 721"/>
                  <a:gd name="T105" fmla="*/ 53 h 657"/>
                  <a:gd name="T106" fmla="*/ 44 w 721"/>
                  <a:gd name="T107" fmla="*/ 161 h 657"/>
                  <a:gd name="T108" fmla="*/ 44 w 721"/>
                  <a:gd name="T109" fmla="*/ 193 h 657"/>
                  <a:gd name="T110" fmla="*/ 69 w 721"/>
                  <a:gd name="T111" fmla="*/ 220 h 657"/>
                  <a:gd name="T112" fmla="*/ 97 w 721"/>
                  <a:gd name="T113" fmla="*/ 257 h 657"/>
                  <a:gd name="T114" fmla="*/ 115 w 721"/>
                  <a:gd name="T115" fmla="*/ 330 h 657"/>
                  <a:gd name="T116" fmla="*/ 86 w 721"/>
                  <a:gd name="T117" fmla="*/ 355 h 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21" h="657">
                    <a:moveTo>
                      <a:pt x="499" y="196"/>
                    </a:moveTo>
                    <a:cubicBezTo>
                      <a:pt x="545" y="237"/>
                      <a:pt x="592" y="279"/>
                      <a:pt x="637" y="322"/>
                    </a:cubicBezTo>
                    <a:cubicBezTo>
                      <a:pt x="640" y="325"/>
                      <a:pt x="643" y="327"/>
                      <a:pt x="646" y="329"/>
                    </a:cubicBezTo>
                    <a:cubicBezTo>
                      <a:pt x="672" y="353"/>
                      <a:pt x="672" y="353"/>
                      <a:pt x="672" y="353"/>
                    </a:cubicBezTo>
                    <a:cubicBezTo>
                      <a:pt x="686" y="367"/>
                      <a:pt x="686" y="367"/>
                      <a:pt x="686" y="367"/>
                    </a:cubicBezTo>
                    <a:cubicBezTo>
                      <a:pt x="721" y="403"/>
                      <a:pt x="707" y="456"/>
                      <a:pt x="669" y="472"/>
                    </a:cubicBezTo>
                    <a:cubicBezTo>
                      <a:pt x="685" y="513"/>
                      <a:pt x="652" y="552"/>
                      <a:pt x="611" y="550"/>
                    </a:cubicBezTo>
                    <a:cubicBezTo>
                      <a:pt x="606" y="584"/>
                      <a:pt x="574" y="607"/>
                      <a:pt x="539" y="598"/>
                    </a:cubicBezTo>
                    <a:cubicBezTo>
                      <a:pt x="529" y="641"/>
                      <a:pt x="479" y="657"/>
                      <a:pt x="439" y="633"/>
                    </a:cubicBezTo>
                    <a:cubicBezTo>
                      <a:pt x="433" y="629"/>
                      <a:pt x="433" y="629"/>
                      <a:pt x="433" y="629"/>
                    </a:cubicBezTo>
                    <a:cubicBezTo>
                      <a:pt x="441" y="619"/>
                      <a:pt x="446" y="607"/>
                      <a:pt x="449" y="594"/>
                    </a:cubicBezTo>
                    <a:cubicBezTo>
                      <a:pt x="460" y="601"/>
                      <a:pt x="468" y="607"/>
                      <a:pt x="481" y="606"/>
                    </a:cubicBezTo>
                    <a:cubicBezTo>
                      <a:pt x="490" y="605"/>
                      <a:pt x="499" y="600"/>
                      <a:pt x="501" y="591"/>
                    </a:cubicBezTo>
                    <a:cubicBezTo>
                      <a:pt x="502" y="587"/>
                      <a:pt x="502" y="583"/>
                      <a:pt x="501" y="577"/>
                    </a:cubicBezTo>
                    <a:cubicBezTo>
                      <a:pt x="452" y="538"/>
                      <a:pt x="452" y="538"/>
                      <a:pt x="452" y="538"/>
                    </a:cubicBezTo>
                    <a:cubicBezTo>
                      <a:pt x="444" y="531"/>
                      <a:pt x="442" y="519"/>
                      <a:pt x="449" y="511"/>
                    </a:cubicBezTo>
                    <a:cubicBezTo>
                      <a:pt x="455" y="503"/>
                      <a:pt x="467" y="502"/>
                      <a:pt x="475" y="508"/>
                    </a:cubicBezTo>
                    <a:cubicBezTo>
                      <a:pt x="530" y="551"/>
                      <a:pt x="530" y="551"/>
                      <a:pt x="530" y="551"/>
                    </a:cubicBezTo>
                    <a:cubicBezTo>
                      <a:pt x="543" y="562"/>
                      <a:pt x="556" y="566"/>
                      <a:pt x="567" y="557"/>
                    </a:cubicBezTo>
                    <a:cubicBezTo>
                      <a:pt x="569" y="555"/>
                      <a:pt x="571" y="552"/>
                      <a:pt x="572" y="549"/>
                    </a:cubicBezTo>
                    <a:cubicBezTo>
                      <a:pt x="574" y="544"/>
                      <a:pt x="576" y="536"/>
                      <a:pt x="570" y="532"/>
                    </a:cubicBezTo>
                    <a:cubicBezTo>
                      <a:pt x="506" y="481"/>
                      <a:pt x="506" y="481"/>
                      <a:pt x="506" y="481"/>
                    </a:cubicBezTo>
                    <a:cubicBezTo>
                      <a:pt x="498" y="475"/>
                      <a:pt x="496" y="463"/>
                      <a:pt x="503" y="455"/>
                    </a:cubicBezTo>
                    <a:cubicBezTo>
                      <a:pt x="509" y="446"/>
                      <a:pt x="521" y="445"/>
                      <a:pt x="529" y="451"/>
                    </a:cubicBezTo>
                    <a:cubicBezTo>
                      <a:pt x="596" y="504"/>
                      <a:pt x="596" y="504"/>
                      <a:pt x="596" y="504"/>
                    </a:cubicBezTo>
                    <a:cubicBezTo>
                      <a:pt x="597" y="504"/>
                      <a:pt x="597" y="505"/>
                      <a:pt x="598" y="505"/>
                    </a:cubicBezTo>
                    <a:cubicBezTo>
                      <a:pt x="620" y="525"/>
                      <a:pt x="656" y="496"/>
                      <a:pt x="620" y="467"/>
                    </a:cubicBezTo>
                    <a:cubicBezTo>
                      <a:pt x="549" y="414"/>
                      <a:pt x="549" y="414"/>
                      <a:pt x="549" y="414"/>
                    </a:cubicBezTo>
                    <a:cubicBezTo>
                      <a:pt x="541" y="408"/>
                      <a:pt x="539" y="396"/>
                      <a:pt x="546" y="388"/>
                    </a:cubicBezTo>
                    <a:cubicBezTo>
                      <a:pt x="552" y="379"/>
                      <a:pt x="564" y="378"/>
                      <a:pt x="572" y="384"/>
                    </a:cubicBezTo>
                    <a:cubicBezTo>
                      <a:pt x="642" y="437"/>
                      <a:pt x="642" y="437"/>
                      <a:pt x="642" y="437"/>
                    </a:cubicBezTo>
                    <a:cubicBezTo>
                      <a:pt x="649" y="441"/>
                      <a:pt x="659" y="436"/>
                      <a:pt x="663" y="429"/>
                    </a:cubicBezTo>
                    <a:cubicBezTo>
                      <a:pt x="671" y="419"/>
                      <a:pt x="670" y="405"/>
                      <a:pt x="659" y="394"/>
                    </a:cubicBezTo>
                    <a:cubicBezTo>
                      <a:pt x="645" y="379"/>
                      <a:pt x="645" y="379"/>
                      <a:pt x="645" y="379"/>
                    </a:cubicBezTo>
                    <a:cubicBezTo>
                      <a:pt x="457" y="209"/>
                      <a:pt x="457" y="209"/>
                      <a:pt x="457" y="209"/>
                    </a:cubicBezTo>
                    <a:cubicBezTo>
                      <a:pt x="453" y="205"/>
                      <a:pt x="456" y="198"/>
                      <a:pt x="462" y="198"/>
                    </a:cubicBezTo>
                    <a:cubicBezTo>
                      <a:pt x="473" y="198"/>
                      <a:pt x="485" y="198"/>
                      <a:pt x="496" y="196"/>
                    </a:cubicBezTo>
                    <a:cubicBezTo>
                      <a:pt x="497" y="196"/>
                      <a:pt x="498" y="196"/>
                      <a:pt x="499" y="196"/>
                    </a:cubicBezTo>
                    <a:close/>
                    <a:moveTo>
                      <a:pt x="86" y="355"/>
                    </a:moveTo>
                    <a:cubicBezTo>
                      <a:pt x="66" y="330"/>
                      <a:pt x="64" y="295"/>
                      <a:pt x="59" y="262"/>
                    </a:cubicBezTo>
                    <a:cubicBezTo>
                      <a:pt x="35" y="239"/>
                      <a:pt x="35" y="239"/>
                      <a:pt x="35" y="239"/>
                    </a:cubicBezTo>
                    <a:cubicBezTo>
                      <a:pt x="17" y="219"/>
                      <a:pt x="0" y="205"/>
                      <a:pt x="0" y="176"/>
                    </a:cubicBezTo>
                    <a:cubicBezTo>
                      <a:pt x="0" y="161"/>
                      <a:pt x="6" y="147"/>
                      <a:pt x="16" y="135"/>
                    </a:cubicBezTo>
                    <a:cubicBezTo>
                      <a:pt x="116" y="27"/>
                      <a:pt x="116" y="27"/>
                      <a:pt x="116" y="27"/>
                    </a:cubicBezTo>
                    <a:cubicBezTo>
                      <a:pt x="138" y="3"/>
                      <a:pt x="174" y="0"/>
                      <a:pt x="199" y="20"/>
                    </a:cubicBezTo>
                    <a:cubicBezTo>
                      <a:pt x="215" y="31"/>
                      <a:pt x="221" y="38"/>
                      <a:pt x="242" y="46"/>
                    </a:cubicBezTo>
                    <a:cubicBezTo>
                      <a:pt x="248" y="48"/>
                      <a:pt x="253" y="50"/>
                      <a:pt x="254" y="50"/>
                    </a:cubicBezTo>
                    <a:cubicBezTo>
                      <a:pt x="284" y="46"/>
                      <a:pt x="316" y="32"/>
                      <a:pt x="350" y="33"/>
                    </a:cubicBezTo>
                    <a:cubicBezTo>
                      <a:pt x="337" y="42"/>
                      <a:pt x="286" y="82"/>
                      <a:pt x="284" y="82"/>
                    </a:cubicBezTo>
                    <a:cubicBezTo>
                      <a:pt x="276" y="84"/>
                      <a:pt x="268" y="86"/>
                      <a:pt x="260" y="87"/>
                    </a:cubicBezTo>
                    <a:cubicBezTo>
                      <a:pt x="241" y="90"/>
                      <a:pt x="208" y="74"/>
                      <a:pt x="195" y="64"/>
                    </a:cubicBezTo>
                    <a:cubicBezTo>
                      <a:pt x="176" y="50"/>
                      <a:pt x="176" y="50"/>
                      <a:pt x="176" y="50"/>
                    </a:cubicBezTo>
                    <a:cubicBezTo>
                      <a:pt x="166" y="42"/>
                      <a:pt x="152" y="44"/>
                      <a:pt x="144" y="53"/>
                    </a:cubicBezTo>
                    <a:cubicBezTo>
                      <a:pt x="44" y="161"/>
                      <a:pt x="44" y="161"/>
                      <a:pt x="44" y="161"/>
                    </a:cubicBezTo>
                    <a:cubicBezTo>
                      <a:pt x="36" y="170"/>
                      <a:pt x="36" y="184"/>
                      <a:pt x="44" y="193"/>
                    </a:cubicBezTo>
                    <a:cubicBezTo>
                      <a:pt x="53" y="203"/>
                      <a:pt x="59" y="210"/>
                      <a:pt x="69" y="220"/>
                    </a:cubicBezTo>
                    <a:cubicBezTo>
                      <a:pt x="80" y="230"/>
                      <a:pt x="95" y="244"/>
                      <a:pt x="97" y="257"/>
                    </a:cubicBezTo>
                    <a:cubicBezTo>
                      <a:pt x="100" y="280"/>
                      <a:pt x="102" y="313"/>
                      <a:pt x="115" y="330"/>
                    </a:cubicBezTo>
                    <a:cubicBezTo>
                      <a:pt x="102" y="337"/>
                      <a:pt x="95" y="344"/>
                      <a:pt x="86" y="3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9" name="Freeform 17"/>
              <p:cNvSpPr>
                <a:spLocks noEditPoints="1"/>
              </p:cNvSpPr>
              <p:nvPr/>
            </p:nvSpPr>
            <p:spPr bwMode="auto">
              <a:xfrm>
                <a:off x="7980982" y="3772690"/>
                <a:ext cx="595412" cy="551158"/>
              </a:xfrm>
              <a:custGeom>
                <a:avLst/>
                <a:gdLst>
                  <a:gd name="T0" fmla="*/ 319 w 689"/>
                  <a:gd name="T1" fmla="*/ 543 h 638"/>
                  <a:gd name="T2" fmla="*/ 262 w 689"/>
                  <a:gd name="T3" fmla="*/ 538 h 638"/>
                  <a:gd name="T4" fmla="*/ 258 w 689"/>
                  <a:gd name="T5" fmla="*/ 538 h 638"/>
                  <a:gd name="T6" fmla="*/ 257 w 689"/>
                  <a:gd name="T7" fmla="*/ 535 h 638"/>
                  <a:gd name="T8" fmla="*/ 241 w 689"/>
                  <a:gd name="T9" fmla="*/ 489 h 638"/>
                  <a:gd name="T10" fmla="*/ 241 w 689"/>
                  <a:gd name="T11" fmla="*/ 489 h 638"/>
                  <a:gd name="T12" fmla="*/ 185 w 689"/>
                  <a:gd name="T13" fmla="*/ 484 h 638"/>
                  <a:gd name="T14" fmla="*/ 181 w 689"/>
                  <a:gd name="T15" fmla="*/ 484 h 638"/>
                  <a:gd name="T16" fmla="*/ 180 w 689"/>
                  <a:gd name="T17" fmla="*/ 481 h 638"/>
                  <a:gd name="T18" fmla="*/ 164 w 689"/>
                  <a:gd name="T19" fmla="*/ 435 h 638"/>
                  <a:gd name="T20" fmla="*/ 164 w 689"/>
                  <a:gd name="T21" fmla="*/ 435 h 638"/>
                  <a:gd name="T22" fmla="*/ 117 w 689"/>
                  <a:gd name="T23" fmla="*/ 425 h 638"/>
                  <a:gd name="T24" fmla="*/ 113 w 689"/>
                  <a:gd name="T25" fmla="*/ 425 h 638"/>
                  <a:gd name="T26" fmla="*/ 113 w 689"/>
                  <a:gd name="T27" fmla="*/ 421 h 638"/>
                  <a:gd name="T28" fmla="*/ 100 w 689"/>
                  <a:gd name="T29" fmla="*/ 365 h 638"/>
                  <a:gd name="T30" fmla="*/ 100 w 689"/>
                  <a:gd name="T31" fmla="*/ 365 h 638"/>
                  <a:gd name="T32" fmla="*/ 32 w 689"/>
                  <a:gd name="T33" fmla="*/ 370 h 638"/>
                  <a:gd name="T34" fmla="*/ 18 w 689"/>
                  <a:gd name="T35" fmla="*/ 386 h 638"/>
                  <a:gd name="T36" fmla="*/ 23 w 689"/>
                  <a:gd name="T37" fmla="*/ 455 h 638"/>
                  <a:gd name="T38" fmla="*/ 23 w 689"/>
                  <a:gd name="T39" fmla="*/ 455 h 638"/>
                  <a:gd name="T40" fmla="*/ 66 w 689"/>
                  <a:gd name="T41" fmla="*/ 465 h 638"/>
                  <a:gd name="T42" fmla="*/ 70 w 689"/>
                  <a:gd name="T43" fmla="*/ 466 h 638"/>
                  <a:gd name="T44" fmla="*/ 69 w 689"/>
                  <a:gd name="T45" fmla="*/ 470 h 638"/>
                  <a:gd name="T46" fmla="*/ 76 w 689"/>
                  <a:gd name="T47" fmla="*/ 536 h 638"/>
                  <a:gd name="T48" fmla="*/ 76 w 689"/>
                  <a:gd name="T49" fmla="*/ 536 h 638"/>
                  <a:gd name="T50" fmla="*/ 142 w 689"/>
                  <a:gd name="T51" fmla="*/ 534 h 638"/>
                  <a:gd name="T52" fmla="*/ 145 w 689"/>
                  <a:gd name="T53" fmla="*/ 534 h 638"/>
                  <a:gd name="T54" fmla="*/ 147 w 689"/>
                  <a:gd name="T55" fmla="*/ 537 h 638"/>
                  <a:gd name="T56" fmla="*/ 164 w 689"/>
                  <a:gd name="T57" fmla="*/ 578 h 638"/>
                  <a:gd name="T58" fmla="*/ 164 w 689"/>
                  <a:gd name="T59" fmla="*/ 578 h 638"/>
                  <a:gd name="T60" fmla="*/ 230 w 689"/>
                  <a:gd name="T61" fmla="*/ 576 h 638"/>
                  <a:gd name="T62" fmla="*/ 233 w 689"/>
                  <a:gd name="T63" fmla="*/ 576 h 638"/>
                  <a:gd name="T64" fmla="*/ 235 w 689"/>
                  <a:gd name="T65" fmla="*/ 579 h 638"/>
                  <a:gd name="T66" fmla="*/ 252 w 689"/>
                  <a:gd name="T67" fmla="*/ 621 h 638"/>
                  <a:gd name="T68" fmla="*/ 320 w 689"/>
                  <a:gd name="T69" fmla="*/ 615 h 638"/>
                  <a:gd name="T70" fmla="*/ 324 w 689"/>
                  <a:gd name="T71" fmla="*/ 611 h 638"/>
                  <a:gd name="T72" fmla="*/ 319 w 689"/>
                  <a:gd name="T73" fmla="*/ 543 h 638"/>
                  <a:gd name="T74" fmla="*/ 449 w 689"/>
                  <a:gd name="T75" fmla="*/ 177 h 638"/>
                  <a:gd name="T76" fmla="*/ 576 w 689"/>
                  <a:gd name="T77" fmla="*/ 299 h 638"/>
                  <a:gd name="T78" fmla="*/ 597 w 689"/>
                  <a:gd name="T79" fmla="*/ 306 h 638"/>
                  <a:gd name="T80" fmla="*/ 616 w 689"/>
                  <a:gd name="T81" fmla="*/ 293 h 638"/>
                  <a:gd name="T82" fmla="*/ 636 w 689"/>
                  <a:gd name="T83" fmla="*/ 234 h 638"/>
                  <a:gd name="T84" fmla="*/ 649 w 689"/>
                  <a:gd name="T85" fmla="*/ 209 h 638"/>
                  <a:gd name="T86" fmla="*/ 671 w 689"/>
                  <a:gd name="T87" fmla="*/ 186 h 638"/>
                  <a:gd name="T88" fmla="*/ 672 w 689"/>
                  <a:gd name="T89" fmla="*/ 121 h 638"/>
                  <a:gd name="T90" fmla="*/ 580 w 689"/>
                  <a:gd name="T91" fmla="*/ 21 h 638"/>
                  <a:gd name="T92" fmla="*/ 515 w 689"/>
                  <a:gd name="T93" fmla="*/ 16 h 638"/>
                  <a:gd name="T94" fmla="*/ 493 w 689"/>
                  <a:gd name="T95" fmla="*/ 34 h 638"/>
                  <a:gd name="T96" fmla="*/ 457 w 689"/>
                  <a:gd name="T97" fmla="*/ 44 h 638"/>
                  <a:gd name="T98" fmla="*/ 390 w 689"/>
                  <a:gd name="T99" fmla="*/ 36 h 638"/>
                  <a:gd name="T100" fmla="*/ 274 w 689"/>
                  <a:gd name="T101" fmla="*/ 67 h 638"/>
                  <a:gd name="T102" fmla="*/ 139 w 689"/>
                  <a:gd name="T103" fmla="*/ 171 h 638"/>
                  <a:gd name="T104" fmla="*/ 203 w 689"/>
                  <a:gd name="T105" fmla="*/ 222 h 638"/>
                  <a:gd name="T106" fmla="*/ 301 w 689"/>
                  <a:gd name="T107" fmla="*/ 161 h 638"/>
                  <a:gd name="T108" fmla="*/ 346 w 689"/>
                  <a:gd name="T109" fmla="*/ 158 h 638"/>
                  <a:gd name="T110" fmla="*/ 408 w 689"/>
                  <a:gd name="T111" fmla="*/ 165 h 638"/>
                  <a:gd name="T112" fmla="*/ 449 w 689"/>
                  <a:gd name="T113" fmla="*/ 177 h 6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689" h="638">
                    <a:moveTo>
                      <a:pt x="319" y="543"/>
                    </a:moveTo>
                    <a:cubicBezTo>
                      <a:pt x="302" y="529"/>
                      <a:pt x="279" y="528"/>
                      <a:pt x="262" y="538"/>
                    </a:cubicBezTo>
                    <a:cubicBezTo>
                      <a:pt x="261" y="539"/>
                      <a:pt x="259" y="539"/>
                      <a:pt x="258" y="538"/>
                    </a:cubicBezTo>
                    <a:cubicBezTo>
                      <a:pt x="257" y="537"/>
                      <a:pt x="257" y="536"/>
                      <a:pt x="257" y="535"/>
                    </a:cubicBezTo>
                    <a:cubicBezTo>
                      <a:pt x="260" y="518"/>
                      <a:pt x="255" y="500"/>
                      <a:pt x="241" y="489"/>
                    </a:cubicBezTo>
                    <a:cubicBezTo>
                      <a:pt x="241" y="489"/>
                      <a:pt x="241" y="489"/>
                      <a:pt x="241" y="489"/>
                    </a:cubicBezTo>
                    <a:cubicBezTo>
                      <a:pt x="225" y="475"/>
                      <a:pt x="202" y="473"/>
                      <a:pt x="185" y="484"/>
                    </a:cubicBezTo>
                    <a:cubicBezTo>
                      <a:pt x="183" y="485"/>
                      <a:pt x="182" y="484"/>
                      <a:pt x="181" y="484"/>
                    </a:cubicBezTo>
                    <a:cubicBezTo>
                      <a:pt x="180" y="483"/>
                      <a:pt x="180" y="482"/>
                      <a:pt x="180" y="481"/>
                    </a:cubicBezTo>
                    <a:cubicBezTo>
                      <a:pt x="183" y="464"/>
                      <a:pt x="177" y="446"/>
                      <a:pt x="164" y="435"/>
                    </a:cubicBezTo>
                    <a:cubicBezTo>
                      <a:pt x="164" y="435"/>
                      <a:pt x="164" y="435"/>
                      <a:pt x="164" y="435"/>
                    </a:cubicBezTo>
                    <a:cubicBezTo>
                      <a:pt x="150" y="423"/>
                      <a:pt x="132" y="420"/>
                      <a:pt x="117" y="425"/>
                    </a:cubicBezTo>
                    <a:cubicBezTo>
                      <a:pt x="115" y="426"/>
                      <a:pt x="114" y="425"/>
                      <a:pt x="113" y="425"/>
                    </a:cubicBezTo>
                    <a:cubicBezTo>
                      <a:pt x="112" y="424"/>
                      <a:pt x="112" y="422"/>
                      <a:pt x="113" y="421"/>
                    </a:cubicBezTo>
                    <a:cubicBezTo>
                      <a:pt x="121" y="402"/>
                      <a:pt x="116" y="379"/>
                      <a:pt x="100" y="365"/>
                    </a:cubicBezTo>
                    <a:cubicBezTo>
                      <a:pt x="100" y="365"/>
                      <a:pt x="100" y="365"/>
                      <a:pt x="100" y="365"/>
                    </a:cubicBezTo>
                    <a:cubicBezTo>
                      <a:pt x="80" y="347"/>
                      <a:pt x="49" y="350"/>
                      <a:pt x="32" y="370"/>
                    </a:cubicBezTo>
                    <a:cubicBezTo>
                      <a:pt x="18" y="386"/>
                      <a:pt x="18" y="386"/>
                      <a:pt x="18" y="386"/>
                    </a:cubicBezTo>
                    <a:cubicBezTo>
                      <a:pt x="0" y="406"/>
                      <a:pt x="2" y="437"/>
                      <a:pt x="23" y="455"/>
                    </a:cubicBezTo>
                    <a:cubicBezTo>
                      <a:pt x="23" y="455"/>
                      <a:pt x="23" y="455"/>
                      <a:pt x="23" y="455"/>
                    </a:cubicBezTo>
                    <a:cubicBezTo>
                      <a:pt x="35" y="465"/>
                      <a:pt x="51" y="469"/>
                      <a:pt x="66" y="465"/>
                    </a:cubicBezTo>
                    <a:cubicBezTo>
                      <a:pt x="68" y="465"/>
                      <a:pt x="69" y="465"/>
                      <a:pt x="70" y="466"/>
                    </a:cubicBezTo>
                    <a:cubicBezTo>
                      <a:pt x="70" y="467"/>
                      <a:pt x="70" y="469"/>
                      <a:pt x="69" y="470"/>
                    </a:cubicBezTo>
                    <a:cubicBezTo>
                      <a:pt x="54" y="490"/>
                      <a:pt x="57" y="519"/>
                      <a:pt x="76" y="536"/>
                    </a:cubicBezTo>
                    <a:cubicBezTo>
                      <a:pt x="76" y="536"/>
                      <a:pt x="76" y="536"/>
                      <a:pt x="76" y="536"/>
                    </a:cubicBezTo>
                    <a:cubicBezTo>
                      <a:pt x="95" y="553"/>
                      <a:pt x="124" y="552"/>
                      <a:pt x="142" y="534"/>
                    </a:cubicBezTo>
                    <a:cubicBezTo>
                      <a:pt x="143" y="533"/>
                      <a:pt x="144" y="533"/>
                      <a:pt x="145" y="534"/>
                    </a:cubicBezTo>
                    <a:cubicBezTo>
                      <a:pt x="147" y="534"/>
                      <a:pt x="147" y="535"/>
                      <a:pt x="147" y="537"/>
                    </a:cubicBezTo>
                    <a:cubicBezTo>
                      <a:pt x="146" y="552"/>
                      <a:pt x="151" y="568"/>
                      <a:pt x="164" y="578"/>
                    </a:cubicBezTo>
                    <a:cubicBezTo>
                      <a:pt x="164" y="578"/>
                      <a:pt x="164" y="578"/>
                      <a:pt x="164" y="578"/>
                    </a:cubicBezTo>
                    <a:cubicBezTo>
                      <a:pt x="183" y="595"/>
                      <a:pt x="212" y="594"/>
                      <a:pt x="230" y="576"/>
                    </a:cubicBezTo>
                    <a:cubicBezTo>
                      <a:pt x="231" y="575"/>
                      <a:pt x="232" y="575"/>
                      <a:pt x="233" y="576"/>
                    </a:cubicBezTo>
                    <a:cubicBezTo>
                      <a:pt x="234" y="576"/>
                      <a:pt x="235" y="577"/>
                      <a:pt x="235" y="579"/>
                    </a:cubicBezTo>
                    <a:cubicBezTo>
                      <a:pt x="233" y="594"/>
                      <a:pt x="239" y="610"/>
                      <a:pt x="252" y="621"/>
                    </a:cubicBezTo>
                    <a:cubicBezTo>
                      <a:pt x="272" y="638"/>
                      <a:pt x="303" y="636"/>
                      <a:pt x="320" y="615"/>
                    </a:cubicBezTo>
                    <a:cubicBezTo>
                      <a:pt x="324" y="611"/>
                      <a:pt x="324" y="611"/>
                      <a:pt x="324" y="611"/>
                    </a:cubicBezTo>
                    <a:cubicBezTo>
                      <a:pt x="341" y="591"/>
                      <a:pt x="339" y="560"/>
                      <a:pt x="319" y="543"/>
                    </a:cubicBezTo>
                    <a:close/>
                    <a:moveTo>
                      <a:pt x="449" y="177"/>
                    </a:moveTo>
                    <a:cubicBezTo>
                      <a:pt x="489" y="216"/>
                      <a:pt x="535" y="260"/>
                      <a:pt x="576" y="299"/>
                    </a:cubicBezTo>
                    <a:cubicBezTo>
                      <a:pt x="582" y="305"/>
                      <a:pt x="589" y="307"/>
                      <a:pt x="597" y="306"/>
                    </a:cubicBezTo>
                    <a:cubicBezTo>
                      <a:pt x="605" y="305"/>
                      <a:pt x="612" y="300"/>
                      <a:pt x="616" y="293"/>
                    </a:cubicBezTo>
                    <a:cubicBezTo>
                      <a:pt x="626" y="275"/>
                      <a:pt x="632" y="256"/>
                      <a:pt x="636" y="234"/>
                    </a:cubicBezTo>
                    <a:cubicBezTo>
                      <a:pt x="638" y="224"/>
                      <a:pt x="642" y="216"/>
                      <a:pt x="649" y="209"/>
                    </a:cubicBezTo>
                    <a:cubicBezTo>
                      <a:pt x="671" y="186"/>
                      <a:pt x="671" y="186"/>
                      <a:pt x="671" y="186"/>
                    </a:cubicBezTo>
                    <a:cubicBezTo>
                      <a:pt x="688" y="168"/>
                      <a:pt x="689" y="139"/>
                      <a:pt x="672" y="121"/>
                    </a:cubicBezTo>
                    <a:cubicBezTo>
                      <a:pt x="580" y="21"/>
                      <a:pt x="580" y="21"/>
                      <a:pt x="580" y="21"/>
                    </a:cubicBezTo>
                    <a:cubicBezTo>
                      <a:pt x="563" y="3"/>
                      <a:pt x="534" y="0"/>
                      <a:pt x="515" y="16"/>
                    </a:cubicBezTo>
                    <a:cubicBezTo>
                      <a:pt x="493" y="34"/>
                      <a:pt x="493" y="34"/>
                      <a:pt x="493" y="34"/>
                    </a:cubicBezTo>
                    <a:cubicBezTo>
                      <a:pt x="483" y="42"/>
                      <a:pt x="471" y="45"/>
                      <a:pt x="457" y="44"/>
                    </a:cubicBezTo>
                    <a:cubicBezTo>
                      <a:pt x="435" y="41"/>
                      <a:pt x="412" y="38"/>
                      <a:pt x="390" y="36"/>
                    </a:cubicBezTo>
                    <a:cubicBezTo>
                      <a:pt x="347" y="30"/>
                      <a:pt x="308" y="41"/>
                      <a:pt x="274" y="67"/>
                    </a:cubicBezTo>
                    <a:cubicBezTo>
                      <a:pt x="229" y="101"/>
                      <a:pt x="184" y="136"/>
                      <a:pt x="139" y="171"/>
                    </a:cubicBezTo>
                    <a:cubicBezTo>
                      <a:pt x="95" y="207"/>
                      <a:pt x="151" y="255"/>
                      <a:pt x="203" y="222"/>
                    </a:cubicBezTo>
                    <a:cubicBezTo>
                      <a:pt x="301" y="161"/>
                      <a:pt x="301" y="161"/>
                      <a:pt x="301" y="161"/>
                    </a:cubicBezTo>
                    <a:cubicBezTo>
                      <a:pt x="315" y="153"/>
                      <a:pt x="331" y="152"/>
                      <a:pt x="346" y="158"/>
                    </a:cubicBezTo>
                    <a:cubicBezTo>
                      <a:pt x="364" y="167"/>
                      <a:pt x="388" y="168"/>
                      <a:pt x="408" y="165"/>
                    </a:cubicBezTo>
                    <a:cubicBezTo>
                      <a:pt x="423" y="162"/>
                      <a:pt x="437" y="166"/>
                      <a:pt x="449" y="17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1468268" y="3254036"/>
            <a:ext cx="715963" cy="723900"/>
            <a:chOff x="1574800" y="3467100"/>
            <a:chExt cx="715963" cy="723900"/>
          </a:xfrm>
        </p:grpSpPr>
        <p:sp>
          <p:nvSpPr>
            <p:cNvPr id="46" name="Freeform 39"/>
            <p:cNvSpPr/>
            <p:nvPr/>
          </p:nvSpPr>
          <p:spPr bwMode="auto">
            <a:xfrm>
              <a:off x="1574800" y="3467100"/>
              <a:ext cx="715963" cy="723900"/>
            </a:xfrm>
            <a:custGeom>
              <a:avLst/>
              <a:gdLst>
                <a:gd name="T0" fmla="*/ 240 w 240"/>
                <a:gd name="T1" fmla="*/ 111 h 240"/>
                <a:gd name="T2" fmla="*/ 120 w 240"/>
                <a:gd name="T3" fmla="*/ 0 h 240"/>
                <a:gd name="T4" fmla="*/ 0 w 240"/>
                <a:gd name="T5" fmla="*/ 120 h 240"/>
                <a:gd name="T6" fmla="*/ 120 w 240"/>
                <a:gd name="T7" fmla="*/ 240 h 240"/>
                <a:gd name="T8" fmla="*/ 238 w 240"/>
                <a:gd name="T9" fmla="*/ 146 h 240"/>
                <a:gd name="T10" fmla="*/ 240 w 240"/>
                <a:gd name="T11" fmla="*/ 120 h 240"/>
                <a:gd name="T12" fmla="*/ 240 w 240"/>
                <a:gd name="T13" fmla="*/ 111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0" h="240">
                  <a:moveTo>
                    <a:pt x="240" y="111"/>
                  </a:moveTo>
                  <a:cubicBezTo>
                    <a:pt x="236" y="49"/>
                    <a:pt x="184" y="0"/>
                    <a:pt x="120" y="0"/>
                  </a:cubicBezTo>
                  <a:cubicBezTo>
                    <a:pt x="54" y="0"/>
                    <a:pt x="0" y="54"/>
                    <a:pt x="0" y="120"/>
                  </a:cubicBezTo>
                  <a:cubicBezTo>
                    <a:pt x="0" y="186"/>
                    <a:pt x="54" y="240"/>
                    <a:pt x="120" y="240"/>
                  </a:cubicBezTo>
                  <a:cubicBezTo>
                    <a:pt x="178" y="240"/>
                    <a:pt x="226" y="200"/>
                    <a:pt x="238" y="146"/>
                  </a:cubicBezTo>
                  <a:cubicBezTo>
                    <a:pt x="239" y="138"/>
                    <a:pt x="240" y="129"/>
                    <a:pt x="240" y="120"/>
                  </a:cubicBezTo>
                  <a:cubicBezTo>
                    <a:pt x="240" y="117"/>
                    <a:pt x="240" y="114"/>
                    <a:pt x="240" y="111"/>
                  </a:cubicBezTo>
                  <a:close/>
                </a:path>
              </a:pathLst>
            </a:custGeom>
            <a:solidFill>
              <a:srgbClr val="3BD1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90" name="组合 89"/>
            <p:cNvGrpSpPr/>
            <p:nvPr/>
          </p:nvGrpSpPr>
          <p:grpSpPr>
            <a:xfrm>
              <a:off x="1839715" y="3735893"/>
              <a:ext cx="186133" cy="186314"/>
              <a:chOff x="5240338" y="2657475"/>
              <a:chExt cx="1630363" cy="1631951"/>
            </a:xfrm>
            <a:solidFill>
              <a:schemeClr val="bg1"/>
            </a:solidFill>
          </p:grpSpPr>
          <p:sp>
            <p:nvSpPr>
              <p:cNvPr id="91" name="Freeform 5"/>
              <p:cNvSpPr/>
              <p:nvPr/>
            </p:nvSpPr>
            <p:spPr bwMode="auto">
              <a:xfrm>
                <a:off x="5240338" y="2735263"/>
                <a:ext cx="1552575" cy="1554163"/>
              </a:xfrm>
              <a:custGeom>
                <a:avLst/>
                <a:gdLst>
                  <a:gd name="T0" fmla="*/ 391 w 517"/>
                  <a:gd name="T1" fmla="*/ 73 h 519"/>
                  <a:gd name="T2" fmla="*/ 346 w 517"/>
                  <a:gd name="T3" fmla="*/ 101 h 519"/>
                  <a:gd name="T4" fmla="*/ 325 w 517"/>
                  <a:gd name="T5" fmla="*/ 98 h 519"/>
                  <a:gd name="T6" fmla="*/ 122 w 517"/>
                  <a:gd name="T7" fmla="*/ 151 h 519"/>
                  <a:gd name="T8" fmla="*/ 125 w 517"/>
                  <a:gd name="T9" fmla="*/ 369 h 519"/>
                  <a:gd name="T10" fmla="*/ 332 w 517"/>
                  <a:gd name="T11" fmla="*/ 416 h 519"/>
                  <a:gd name="T12" fmla="*/ 421 w 517"/>
                  <a:gd name="T13" fmla="*/ 197 h 519"/>
                  <a:gd name="T14" fmla="*/ 425 w 517"/>
                  <a:gd name="T15" fmla="*/ 155 h 519"/>
                  <a:gd name="T16" fmla="*/ 443 w 517"/>
                  <a:gd name="T17" fmla="*/ 127 h 519"/>
                  <a:gd name="T18" fmla="*/ 444 w 517"/>
                  <a:gd name="T19" fmla="*/ 398 h 519"/>
                  <a:gd name="T20" fmla="*/ 113 w 517"/>
                  <a:gd name="T21" fmla="*/ 438 h 519"/>
                  <a:gd name="T22" fmla="*/ 88 w 517"/>
                  <a:gd name="T23" fmla="*/ 101 h 519"/>
                  <a:gd name="T24" fmla="*/ 391 w 517"/>
                  <a:gd name="T25" fmla="*/ 73 h 5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17" h="519">
                    <a:moveTo>
                      <a:pt x="391" y="73"/>
                    </a:moveTo>
                    <a:cubicBezTo>
                      <a:pt x="376" y="83"/>
                      <a:pt x="361" y="93"/>
                      <a:pt x="346" y="101"/>
                    </a:cubicBezTo>
                    <a:cubicBezTo>
                      <a:pt x="340" y="103"/>
                      <a:pt x="331" y="100"/>
                      <a:pt x="325" y="98"/>
                    </a:cubicBezTo>
                    <a:cubicBezTo>
                      <a:pt x="252" y="68"/>
                      <a:pt x="166" y="91"/>
                      <a:pt x="122" y="151"/>
                    </a:cubicBezTo>
                    <a:cubicBezTo>
                      <a:pt x="72" y="219"/>
                      <a:pt x="73" y="305"/>
                      <a:pt x="125" y="369"/>
                    </a:cubicBezTo>
                    <a:cubicBezTo>
                      <a:pt x="174" y="429"/>
                      <a:pt x="261" y="449"/>
                      <a:pt x="332" y="416"/>
                    </a:cubicBezTo>
                    <a:cubicBezTo>
                      <a:pt x="413" y="379"/>
                      <a:pt x="454" y="279"/>
                      <a:pt x="421" y="197"/>
                    </a:cubicBezTo>
                    <a:cubicBezTo>
                      <a:pt x="414" y="181"/>
                      <a:pt x="415" y="169"/>
                      <a:pt x="425" y="155"/>
                    </a:cubicBezTo>
                    <a:cubicBezTo>
                      <a:pt x="432" y="146"/>
                      <a:pt x="437" y="136"/>
                      <a:pt x="443" y="127"/>
                    </a:cubicBezTo>
                    <a:cubicBezTo>
                      <a:pt x="491" y="165"/>
                      <a:pt x="517" y="302"/>
                      <a:pt x="444" y="398"/>
                    </a:cubicBezTo>
                    <a:cubicBezTo>
                      <a:pt x="366" y="501"/>
                      <a:pt x="209" y="519"/>
                      <a:pt x="113" y="438"/>
                    </a:cubicBezTo>
                    <a:cubicBezTo>
                      <a:pt x="0" y="343"/>
                      <a:pt x="9" y="187"/>
                      <a:pt x="88" y="101"/>
                    </a:cubicBezTo>
                    <a:cubicBezTo>
                      <a:pt x="181" y="0"/>
                      <a:pt x="336" y="17"/>
                      <a:pt x="391" y="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92" name="Freeform 6"/>
              <p:cNvSpPr/>
              <p:nvPr/>
            </p:nvSpPr>
            <p:spPr bwMode="auto">
              <a:xfrm>
                <a:off x="5618163" y="3103563"/>
                <a:ext cx="793750" cy="793750"/>
              </a:xfrm>
              <a:custGeom>
                <a:avLst/>
                <a:gdLst>
                  <a:gd name="T0" fmla="*/ 132 w 264"/>
                  <a:gd name="T1" fmla="*/ 265 h 265"/>
                  <a:gd name="T2" fmla="*/ 3 w 264"/>
                  <a:gd name="T3" fmla="*/ 128 h 265"/>
                  <a:gd name="T4" fmla="*/ 141 w 264"/>
                  <a:gd name="T5" fmla="*/ 5 h 265"/>
                  <a:gd name="T6" fmla="*/ 161 w 264"/>
                  <a:gd name="T7" fmla="*/ 8 h 265"/>
                  <a:gd name="T8" fmla="*/ 168 w 264"/>
                  <a:gd name="T9" fmla="*/ 27 h 265"/>
                  <a:gd name="T10" fmla="*/ 156 w 264"/>
                  <a:gd name="T11" fmla="*/ 50 h 265"/>
                  <a:gd name="T12" fmla="*/ 135 w 264"/>
                  <a:gd name="T13" fmla="*/ 63 h 265"/>
                  <a:gd name="T14" fmla="*/ 60 w 264"/>
                  <a:gd name="T15" fmla="*/ 131 h 265"/>
                  <a:gd name="T16" fmla="*/ 124 w 264"/>
                  <a:gd name="T17" fmla="*/ 207 h 265"/>
                  <a:gd name="T18" fmla="*/ 205 w 264"/>
                  <a:gd name="T19" fmla="*/ 136 h 265"/>
                  <a:gd name="T20" fmla="*/ 224 w 264"/>
                  <a:gd name="T21" fmla="*/ 110 h 265"/>
                  <a:gd name="T22" fmla="*/ 226 w 264"/>
                  <a:gd name="T23" fmla="*/ 109 h 265"/>
                  <a:gd name="T24" fmla="*/ 254 w 264"/>
                  <a:gd name="T25" fmla="*/ 97 h 265"/>
                  <a:gd name="T26" fmla="*/ 263 w 264"/>
                  <a:gd name="T27" fmla="*/ 135 h 265"/>
                  <a:gd name="T28" fmla="*/ 132 w 264"/>
                  <a:gd name="T29" fmla="*/ 265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4" h="265">
                    <a:moveTo>
                      <a:pt x="132" y="265"/>
                    </a:moveTo>
                    <a:cubicBezTo>
                      <a:pt x="57" y="265"/>
                      <a:pt x="0" y="205"/>
                      <a:pt x="3" y="128"/>
                    </a:cubicBezTo>
                    <a:cubicBezTo>
                      <a:pt x="5" y="58"/>
                      <a:pt x="70" y="0"/>
                      <a:pt x="141" y="5"/>
                    </a:cubicBezTo>
                    <a:cubicBezTo>
                      <a:pt x="148" y="6"/>
                      <a:pt x="155" y="7"/>
                      <a:pt x="161" y="8"/>
                    </a:cubicBezTo>
                    <a:cubicBezTo>
                      <a:pt x="173" y="11"/>
                      <a:pt x="175" y="17"/>
                      <a:pt x="168" y="27"/>
                    </a:cubicBezTo>
                    <a:cubicBezTo>
                      <a:pt x="164" y="34"/>
                      <a:pt x="159" y="42"/>
                      <a:pt x="156" y="50"/>
                    </a:cubicBezTo>
                    <a:cubicBezTo>
                      <a:pt x="152" y="60"/>
                      <a:pt x="147" y="63"/>
                      <a:pt x="135" y="63"/>
                    </a:cubicBezTo>
                    <a:cubicBezTo>
                      <a:pt x="94" y="63"/>
                      <a:pt x="63" y="92"/>
                      <a:pt x="60" y="131"/>
                    </a:cubicBezTo>
                    <a:cubicBezTo>
                      <a:pt x="57" y="167"/>
                      <a:pt x="85" y="200"/>
                      <a:pt x="124" y="207"/>
                    </a:cubicBezTo>
                    <a:cubicBezTo>
                      <a:pt x="164" y="214"/>
                      <a:pt x="204" y="180"/>
                      <a:pt x="205" y="136"/>
                    </a:cubicBezTo>
                    <a:cubicBezTo>
                      <a:pt x="205" y="120"/>
                      <a:pt x="209" y="113"/>
                      <a:pt x="224" y="110"/>
                    </a:cubicBezTo>
                    <a:cubicBezTo>
                      <a:pt x="225" y="110"/>
                      <a:pt x="225" y="109"/>
                      <a:pt x="226" y="109"/>
                    </a:cubicBezTo>
                    <a:cubicBezTo>
                      <a:pt x="235" y="105"/>
                      <a:pt x="244" y="101"/>
                      <a:pt x="254" y="97"/>
                    </a:cubicBezTo>
                    <a:cubicBezTo>
                      <a:pt x="257" y="109"/>
                      <a:pt x="263" y="122"/>
                      <a:pt x="263" y="135"/>
                    </a:cubicBezTo>
                    <a:cubicBezTo>
                      <a:pt x="264" y="207"/>
                      <a:pt x="205" y="265"/>
                      <a:pt x="132" y="2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93" name="Freeform 7"/>
              <p:cNvSpPr/>
              <p:nvPr/>
            </p:nvSpPr>
            <p:spPr bwMode="auto">
              <a:xfrm>
                <a:off x="6018213" y="2657475"/>
                <a:ext cx="852488" cy="850900"/>
              </a:xfrm>
              <a:custGeom>
                <a:avLst/>
                <a:gdLst>
                  <a:gd name="T0" fmla="*/ 0 w 284"/>
                  <a:gd name="T1" fmla="*/ 280 h 284"/>
                  <a:gd name="T2" fmla="*/ 10 w 284"/>
                  <a:gd name="T3" fmla="*/ 266 h 284"/>
                  <a:gd name="T4" fmla="*/ 31 w 284"/>
                  <a:gd name="T5" fmla="*/ 214 h 284"/>
                  <a:gd name="T6" fmla="*/ 68 w 284"/>
                  <a:gd name="T7" fmla="*/ 156 h 284"/>
                  <a:gd name="T8" fmla="*/ 165 w 284"/>
                  <a:gd name="T9" fmla="*/ 97 h 284"/>
                  <a:gd name="T10" fmla="*/ 186 w 284"/>
                  <a:gd name="T11" fmla="*/ 62 h 284"/>
                  <a:gd name="T12" fmla="*/ 186 w 284"/>
                  <a:gd name="T13" fmla="*/ 41 h 284"/>
                  <a:gd name="T14" fmla="*/ 216 w 284"/>
                  <a:gd name="T15" fmla="*/ 2 h 284"/>
                  <a:gd name="T16" fmla="*/ 249 w 284"/>
                  <a:gd name="T17" fmla="*/ 34 h 284"/>
                  <a:gd name="T18" fmla="*/ 282 w 284"/>
                  <a:gd name="T19" fmla="*/ 68 h 284"/>
                  <a:gd name="T20" fmla="*/ 243 w 284"/>
                  <a:gd name="T21" fmla="*/ 97 h 284"/>
                  <a:gd name="T22" fmla="*/ 175 w 284"/>
                  <a:gd name="T23" fmla="*/ 142 h 284"/>
                  <a:gd name="T24" fmla="*/ 102 w 284"/>
                  <a:gd name="T25" fmla="*/ 240 h 284"/>
                  <a:gd name="T26" fmla="*/ 69 w 284"/>
                  <a:gd name="T27" fmla="*/ 253 h 284"/>
                  <a:gd name="T28" fmla="*/ 19 w 284"/>
                  <a:gd name="T29" fmla="*/ 273 h 284"/>
                  <a:gd name="T30" fmla="*/ 4 w 284"/>
                  <a:gd name="T31" fmla="*/ 284 h 284"/>
                  <a:gd name="T32" fmla="*/ 0 w 284"/>
                  <a:gd name="T33" fmla="*/ 280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84" h="284">
                    <a:moveTo>
                      <a:pt x="0" y="280"/>
                    </a:moveTo>
                    <a:cubicBezTo>
                      <a:pt x="4" y="275"/>
                      <a:pt x="6" y="270"/>
                      <a:pt x="10" y="266"/>
                    </a:cubicBezTo>
                    <a:cubicBezTo>
                      <a:pt x="23" y="251"/>
                      <a:pt x="31" y="236"/>
                      <a:pt x="31" y="214"/>
                    </a:cubicBezTo>
                    <a:cubicBezTo>
                      <a:pt x="31" y="189"/>
                      <a:pt x="48" y="169"/>
                      <a:pt x="68" y="156"/>
                    </a:cubicBezTo>
                    <a:cubicBezTo>
                      <a:pt x="100" y="134"/>
                      <a:pt x="132" y="115"/>
                      <a:pt x="165" y="97"/>
                    </a:cubicBezTo>
                    <a:cubicBezTo>
                      <a:pt x="180" y="89"/>
                      <a:pt x="188" y="79"/>
                      <a:pt x="186" y="62"/>
                    </a:cubicBezTo>
                    <a:cubicBezTo>
                      <a:pt x="185" y="55"/>
                      <a:pt x="185" y="48"/>
                      <a:pt x="186" y="41"/>
                    </a:cubicBezTo>
                    <a:cubicBezTo>
                      <a:pt x="187" y="17"/>
                      <a:pt x="198" y="4"/>
                      <a:pt x="216" y="2"/>
                    </a:cubicBezTo>
                    <a:cubicBezTo>
                      <a:pt x="234" y="0"/>
                      <a:pt x="243" y="9"/>
                      <a:pt x="249" y="34"/>
                    </a:cubicBezTo>
                    <a:cubicBezTo>
                      <a:pt x="274" y="40"/>
                      <a:pt x="284" y="50"/>
                      <a:pt x="282" y="68"/>
                    </a:cubicBezTo>
                    <a:cubicBezTo>
                      <a:pt x="280" y="86"/>
                      <a:pt x="266" y="100"/>
                      <a:pt x="243" y="97"/>
                    </a:cubicBezTo>
                    <a:cubicBezTo>
                      <a:pt x="205" y="92"/>
                      <a:pt x="189" y="111"/>
                      <a:pt x="175" y="142"/>
                    </a:cubicBezTo>
                    <a:cubicBezTo>
                      <a:pt x="159" y="181"/>
                      <a:pt x="137" y="215"/>
                      <a:pt x="102" y="240"/>
                    </a:cubicBezTo>
                    <a:cubicBezTo>
                      <a:pt x="92" y="246"/>
                      <a:pt x="80" y="253"/>
                      <a:pt x="69" y="253"/>
                    </a:cubicBezTo>
                    <a:cubicBezTo>
                      <a:pt x="49" y="252"/>
                      <a:pt x="33" y="259"/>
                      <a:pt x="19" y="273"/>
                    </a:cubicBezTo>
                    <a:cubicBezTo>
                      <a:pt x="15" y="277"/>
                      <a:pt x="9" y="280"/>
                      <a:pt x="4" y="284"/>
                    </a:cubicBezTo>
                    <a:cubicBezTo>
                      <a:pt x="3" y="283"/>
                      <a:pt x="1" y="281"/>
                      <a:pt x="0" y="2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94" name="Freeform 8"/>
              <p:cNvSpPr/>
              <p:nvPr/>
            </p:nvSpPr>
            <p:spPr bwMode="auto">
              <a:xfrm>
                <a:off x="5907088" y="3403600"/>
                <a:ext cx="222250" cy="219075"/>
              </a:xfrm>
              <a:custGeom>
                <a:avLst/>
                <a:gdLst>
                  <a:gd name="T0" fmla="*/ 39 w 74"/>
                  <a:gd name="T1" fmla="*/ 3 h 73"/>
                  <a:gd name="T2" fmla="*/ 30 w 74"/>
                  <a:gd name="T3" fmla="*/ 43 h 73"/>
                  <a:gd name="T4" fmla="*/ 69 w 74"/>
                  <a:gd name="T5" fmla="*/ 35 h 73"/>
                  <a:gd name="T6" fmla="*/ 58 w 74"/>
                  <a:gd name="T7" fmla="*/ 62 h 73"/>
                  <a:gd name="T8" fmla="*/ 15 w 74"/>
                  <a:gd name="T9" fmla="*/ 63 h 73"/>
                  <a:gd name="T10" fmla="*/ 6 w 74"/>
                  <a:gd name="T11" fmla="*/ 21 h 73"/>
                  <a:gd name="T12" fmla="*/ 39 w 74"/>
                  <a:gd name="T13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" h="73">
                    <a:moveTo>
                      <a:pt x="39" y="3"/>
                    </a:moveTo>
                    <a:cubicBezTo>
                      <a:pt x="40" y="19"/>
                      <a:pt x="14" y="29"/>
                      <a:pt x="30" y="43"/>
                    </a:cubicBezTo>
                    <a:cubicBezTo>
                      <a:pt x="37" y="48"/>
                      <a:pt x="54" y="38"/>
                      <a:pt x="69" y="35"/>
                    </a:cubicBezTo>
                    <a:cubicBezTo>
                      <a:pt x="74" y="46"/>
                      <a:pt x="68" y="56"/>
                      <a:pt x="58" y="62"/>
                    </a:cubicBezTo>
                    <a:cubicBezTo>
                      <a:pt x="44" y="72"/>
                      <a:pt x="29" y="73"/>
                      <a:pt x="15" y="63"/>
                    </a:cubicBezTo>
                    <a:cubicBezTo>
                      <a:pt x="1" y="52"/>
                      <a:pt x="0" y="36"/>
                      <a:pt x="6" y="21"/>
                    </a:cubicBezTo>
                    <a:cubicBezTo>
                      <a:pt x="11" y="7"/>
                      <a:pt x="22" y="0"/>
                      <a:pt x="39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5" name="文本框 74"/>
          <p:cNvSpPr txBox="1"/>
          <p:nvPr/>
        </p:nvSpPr>
        <p:spPr>
          <a:xfrm>
            <a:off x="1743321" y="298443"/>
            <a:ext cx="25555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Part 4  </a:t>
            </a:r>
            <a:r>
              <a:rPr lang="zh-CN" altLang="en-US" sz="2000" dirty="0">
                <a:solidFill>
                  <a:schemeClr val="bg1"/>
                </a:solidFill>
              </a:rPr>
              <a:t>在此添加标题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pic>
        <p:nvPicPr>
          <p:cNvPr id="95" name="图片 94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-142364" y="137191"/>
            <a:ext cx="1799211" cy="722613"/>
          </a:xfrm>
          <a:prstGeom prst="rect">
            <a:avLst/>
          </a:prstGeom>
        </p:spPr>
      </p:pic>
      <p:pic>
        <p:nvPicPr>
          <p:cNvPr id="96" name="图片 95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4298829" y="242286"/>
            <a:ext cx="1414756" cy="568205"/>
          </a:xfrm>
          <a:prstGeom prst="rect">
            <a:avLst/>
          </a:prstGeom>
        </p:spPr>
      </p:pic>
      <p:pic>
        <p:nvPicPr>
          <p:cNvPr id="97" name="图片 96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5112738" y="495800"/>
            <a:ext cx="906321" cy="3640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9"/>
          <p:cNvSpPr>
            <a:spLocks noChangeArrowheads="1"/>
          </p:cNvSpPr>
          <p:nvPr/>
        </p:nvSpPr>
        <p:spPr bwMode="auto">
          <a:xfrm>
            <a:off x="6092826" y="3579705"/>
            <a:ext cx="12700" cy="3603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Freeform 10"/>
          <p:cNvSpPr/>
          <p:nvPr/>
        </p:nvSpPr>
        <p:spPr bwMode="auto">
          <a:xfrm>
            <a:off x="5229226" y="4833830"/>
            <a:ext cx="520700" cy="295275"/>
          </a:xfrm>
          <a:custGeom>
            <a:avLst/>
            <a:gdLst>
              <a:gd name="T0" fmla="*/ 4 w 328"/>
              <a:gd name="T1" fmla="*/ 186 h 186"/>
              <a:gd name="T2" fmla="*/ 0 w 328"/>
              <a:gd name="T3" fmla="*/ 178 h 186"/>
              <a:gd name="T4" fmla="*/ 324 w 328"/>
              <a:gd name="T5" fmla="*/ 0 h 186"/>
              <a:gd name="T6" fmla="*/ 328 w 328"/>
              <a:gd name="T7" fmla="*/ 7 h 186"/>
              <a:gd name="T8" fmla="*/ 4 w 328"/>
              <a:gd name="T9" fmla="*/ 186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8" h="186">
                <a:moveTo>
                  <a:pt x="4" y="186"/>
                </a:moveTo>
                <a:lnTo>
                  <a:pt x="0" y="178"/>
                </a:lnTo>
                <a:lnTo>
                  <a:pt x="324" y="0"/>
                </a:lnTo>
                <a:lnTo>
                  <a:pt x="328" y="7"/>
                </a:lnTo>
                <a:lnTo>
                  <a:pt x="4" y="18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Freeform 11"/>
          <p:cNvSpPr/>
          <p:nvPr/>
        </p:nvSpPr>
        <p:spPr bwMode="auto">
          <a:xfrm>
            <a:off x="6448426" y="4833830"/>
            <a:ext cx="552450" cy="301625"/>
          </a:xfrm>
          <a:custGeom>
            <a:avLst/>
            <a:gdLst>
              <a:gd name="T0" fmla="*/ 344 w 348"/>
              <a:gd name="T1" fmla="*/ 190 h 190"/>
              <a:gd name="T2" fmla="*/ 0 w 348"/>
              <a:gd name="T3" fmla="*/ 7 h 190"/>
              <a:gd name="T4" fmla="*/ 4 w 348"/>
              <a:gd name="T5" fmla="*/ 0 h 190"/>
              <a:gd name="T6" fmla="*/ 348 w 348"/>
              <a:gd name="T7" fmla="*/ 184 h 190"/>
              <a:gd name="T8" fmla="*/ 344 w 348"/>
              <a:gd name="T9" fmla="*/ 190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8" h="190">
                <a:moveTo>
                  <a:pt x="344" y="190"/>
                </a:moveTo>
                <a:lnTo>
                  <a:pt x="0" y="7"/>
                </a:lnTo>
                <a:lnTo>
                  <a:pt x="4" y="0"/>
                </a:lnTo>
                <a:lnTo>
                  <a:pt x="348" y="184"/>
                </a:lnTo>
                <a:lnTo>
                  <a:pt x="344" y="19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1501163" y="4713596"/>
            <a:ext cx="2370017" cy="1053775"/>
            <a:chOff x="1221767" y="2192338"/>
            <a:chExt cx="2370017" cy="1053775"/>
          </a:xfrm>
        </p:grpSpPr>
        <p:sp>
          <p:nvSpPr>
            <p:cNvPr id="20" name="矩形 19"/>
            <p:cNvSpPr/>
            <p:nvPr/>
          </p:nvSpPr>
          <p:spPr>
            <a:xfrm>
              <a:off x="2252956" y="2192338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221767" y="2523608"/>
              <a:ext cx="2370017" cy="722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371861" y="4700895"/>
            <a:ext cx="2370017" cy="1053775"/>
            <a:chOff x="3106598" y="5073134"/>
            <a:chExt cx="2370017" cy="1053775"/>
          </a:xfrm>
        </p:grpSpPr>
        <p:sp>
          <p:nvSpPr>
            <p:cNvPr id="23" name="矩形 22"/>
            <p:cNvSpPr/>
            <p:nvPr/>
          </p:nvSpPr>
          <p:spPr>
            <a:xfrm>
              <a:off x="3106598" y="5073134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3106598" y="5404404"/>
              <a:ext cx="2370017" cy="722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561208" y="1598127"/>
            <a:ext cx="2998714" cy="843718"/>
            <a:chOff x="4536294" y="1526495"/>
            <a:chExt cx="2998714" cy="843718"/>
          </a:xfrm>
        </p:grpSpPr>
        <p:sp>
          <p:nvSpPr>
            <p:cNvPr id="26" name="矩形 25"/>
            <p:cNvSpPr/>
            <p:nvPr/>
          </p:nvSpPr>
          <p:spPr>
            <a:xfrm>
              <a:off x="5366237" y="1526495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我爱植树节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4536294" y="1857765"/>
              <a:ext cx="2998714" cy="5124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节约能源已成为全世界的主流，保护环境是每一个地球公民的义务，让我们携起手来共同努力！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192588" y="4603642"/>
            <a:ext cx="1039813" cy="1038225"/>
            <a:chOff x="4192588" y="4754563"/>
            <a:chExt cx="1039813" cy="1038225"/>
          </a:xfrm>
        </p:grpSpPr>
        <p:sp>
          <p:nvSpPr>
            <p:cNvPr id="15" name="Oval 8"/>
            <p:cNvSpPr>
              <a:spLocks noChangeArrowheads="1"/>
            </p:cNvSpPr>
            <p:nvPr/>
          </p:nvSpPr>
          <p:spPr bwMode="auto">
            <a:xfrm>
              <a:off x="4192588" y="4754563"/>
              <a:ext cx="1039813" cy="1038225"/>
            </a:xfrm>
            <a:prstGeom prst="ellipse">
              <a:avLst/>
            </a:pr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8" name="Freeform 190"/>
            <p:cNvSpPr>
              <a:spLocks noChangeAspect="1" noEditPoints="1"/>
            </p:cNvSpPr>
            <p:nvPr/>
          </p:nvSpPr>
          <p:spPr bwMode="auto">
            <a:xfrm>
              <a:off x="4532018" y="5127758"/>
              <a:ext cx="360953" cy="291835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578476" y="3940067"/>
            <a:ext cx="1039813" cy="1036638"/>
            <a:chOff x="5578476" y="4090988"/>
            <a:chExt cx="1039813" cy="1036638"/>
          </a:xfrm>
        </p:grpSpPr>
        <p:sp>
          <p:nvSpPr>
            <p:cNvPr id="13" name="Oval 6"/>
            <p:cNvSpPr>
              <a:spLocks noChangeArrowheads="1"/>
            </p:cNvSpPr>
            <p:nvPr/>
          </p:nvSpPr>
          <p:spPr bwMode="auto">
            <a:xfrm>
              <a:off x="5578476" y="4090988"/>
              <a:ext cx="1039813" cy="1036638"/>
            </a:xfrm>
            <a:prstGeom prst="ellipse">
              <a:avLst/>
            </a:pr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grpSp>
          <p:nvGrpSpPr>
            <p:cNvPr id="29" name="组合 28"/>
            <p:cNvGrpSpPr>
              <a:grpSpLocks noChangeAspect="1"/>
            </p:cNvGrpSpPr>
            <p:nvPr/>
          </p:nvGrpSpPr>
          <p:grpSpPr>
            <a:xfrm>
              <a:off x="5835526" y="4340286"/>
              <a:ext cx="540000" cy="538042"/>
              <a:chOff x="3618897" y="2279040"/>
              <a:chExt cx="706229" cy="703668"/>
            </a:xfrm>
            <a:solidFill>
              <a:schemeClr val="bg1"/>
            </a:solidFill>
          </p:grpSpPr>
          <p:sp>
            <p:nvSpPr>
              <p:cNvPr id="30" name="Freeform 9"/>
              <p:cNvSpPr>
                <a:spLocks noEditPoints="1"/>
              </p:cNvSpPr>
              <p:nvPr/>
            </p:nvSpPr>
            <p:spPr bwMode="auto">
              <a:xfrm>
                <a:off x="3713987" y="2279040"/>
                <a:ext cx="516048" cy="703668"/>
              </a:xfrm>
              <a:custGeom>
                <a:avLst/>
                <a:gdLst>
                  <a:gd name="T0" fmla="*/ 222 w 597"/>
                  <a:gd name="T1" fmla="*/ 575 h 814"/>
                  <a:gd name="T2" fmla="*/ 253 w 597"/>
                  <a:gd name="T3" fmla="*/ 598 h 814"/>
                  <a:gd name="T4" fmla="*/ 344 w 597"/>
                  <a:gd name="T5" fmla="*/ 598 h 814"/>
                  <a:gd name="T6" fmla="*/ 375 w 597"/>
                  <a:gd name="T7" fmla="*/ 575 h 814"/>
                  <a:gd name="T8" fmla="*/ 414 w 597"/>
                  <a:gd name="T9" fmla="*/ 509 h 814"/>
                  <a:gd name="T10" fmla="*/ 539 w 597"/>
                  <a:gd name="T11" fmla="*/ 298 h 814"/>
                  <a:gd name="T12" fmla="*/ 298 w 597"/>
                  <a:gd name="T13" fmla="*/ 57 h 814"/>
                  <a:gd name="T14" fmla="*/ 57 w 597"/>
                  <a:gd name="T15" fmla="*/ 298 h 814"/>
                  <a:gd name="T16" fmla="*/ 183 w 597"/>
                  <a:gd name="T17" fmla="*/ 509 h 814"/>
                  <a:gd name="T18" fmla="*/ 222 w 597"/>
                  <a:gd name="T19" fmla="*/ 575 h 814"/>
                  <a:gd name="T20" fmla="*/ 354 w 597"/>
                  <a:gd name="T21" fmla="*/ 782 h 814"/>
                  <a:gd name="T22" fmla="*/ 314 w 597"/>
                  <a:gd name="T23" fmla="*/ 814 h 814"/>
                  <a:gd name="T24" fmla="*/ 282 w 597"/>
                  <a:gd name="T25" fmla="*/ 814 h 814"/>
                  <a:gd name="T26" fmla="*/ 242 w 597"/>
                  <a:gd name="T27" fmla="*/ 782 h 814"/>
                  <a:gd name="T28" fmla="*/ 226 w 597"/>
                  <a:gd name="T29" fmla="*/ 782 h 814"/>
                  <a:gd name="T30" fmla="*/ 165 w 597"/>
                  <a:gd name="T31" fmla="*/ 722 h 814"/>
                  <a:gd name="T32" fmla="*/ 165 w 597"/>
                  <a:gd name="T33" fmla="*/ 576 h 814"/>
                  <a:gd name="T34" fmla="*/ 155 w 597"/>
                  <a:gd name="T35" fmla="*/ 559 h 814"/>
                  <a:gd name="T36" fmla="*/ 0 w 597"/>
                  <a:gd name="T37" fmla="*/ 298 h 814"/>
                  <a:gd name="T38" fmla="*/ 298 w 597"/>
                  <a:gd name="T39" fmla="*/ 0 h 814"/>
                  <a:gd name="T40" fmla="*/ 597 w 597"/>
                  <a:gd name="T41" fmla="*/ 298 h 814"/>
                  <a:gd name="T42" fmla="*/ 441 w 597"/>
                  <a:gd name="T43" fmla="*/ 559 h 814"/>
                  <a:gd name="T44" fmla="*/ 431 w 597"/>
                  <a:gd name="T45" fmla="*/ 576 h 814"/>
                  <a:gd name="T46" fmla="*/ 432 w 597"/>
                  <a:gd name="T47" fmla="*/ 722 h 814"/>
                  <a:gd name="T48" fmla="*/ 371 w 597"/>
                  <a:gd name="T49" fmla="*/ 782 h 814"/>
                  <a:gd name="T50" fmla="*/ 354 w 597"/>
                  <a:gd name="T51" fmla="*/ 782 h 8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97" h="814">
                    <a:moveTo>
                      <a:pt x="222" y="575"/>
                    </a:moveTo>
                    <a:cubicBezTo>
                      <a:pt x="224" y="589"/>
                      <a:pt x="238" y="598"/>
                      <a:pt x="253" y="598"/>
                    </a:cubicBezTo>
                    <a:cubicBezTo>
                      <a:pt x="344" y="598"/>
                      <a:pt x="344" y="598"/>
                      <a:pt x="344" y="598"/>
                    </a:cubicBezTo>
                    <a:cubicBezTo>
                      <a:pt x="358" y="598"/>
                      <a:pt x="373" y="589"/>
                      <a:pt x="375" y="575"/>
                    </a:cubicBezTo>
                    <a:cubicBezTo>
                      <a:pt x="377" y="547"/>
                      <a:pt x="390" y="523"/>
                      <a:pt x="414" y="509"/>
                    </a:cubicBezTo>
                    <a:cubicBezTo>
                      <a:pt x="491" y="467"/>
                      <a:pt x="539" y="386"/>
                      <a:pt x="539" y="298"/>
                    </a:cubicBezTo>
                    <a:cubicBezTo>
                      <a:pt x="539" y="165"/>
                      <a:pt x="431" y="57"/>
                      <a:pt x="298" y="57"/>
                    </a:cubicBezTo>
                    <a:cubicBezTo>
                      <a:pt x="165" y="57"/>
                      <a:pt x="57" y="165"/>
                      <a:pt x="57" y="298"/>
                    </a:cubicBezTo>
                    <a:cubicBezTo>
                      <a:pt x="57" y="386"/>
                      <a:pt x="105" y="467"/>
                      <a:pt x="183" y="509"/>
                    </a:cubicBezTo>
                    <a:cubicBezTo>
                      <a:pt x="207" y="523"/>
                      <a:pt x="219" y="547"/>
                      <a:pt x="222" y="575"/>
                    </a:cubicBezTo>
                    <a:close/>
                    <a:moveTo>
                      <a:pt x="354" y="782"/>
                    </a:moveTo>
                    <a:cubicBezTo>
                      <a:pt x="350" y="800"/>
                      <a:pt x="334" y="814"/>
                      <a:pt x="314" y="814"/>
                    </a:cubicBezTo>
                    <a:cubicBezTo>
                      <a:pt x="282" y="814"/>
                      <a:pt x="282" y="814"/>
                      <a:pt x="282" y="814"/>
                    </a:cubicBezTo>
                    <a:cubicBezTo>
                      <a:pt x="263" y="814"/>
                      <a:pt x="247" y="800"/>
                      <a:pt x="242" y="782"/>
                    </a:cubicBezTo>
                    <a:cubicBezTo>
                      <a:pt x="226" y="782"/>
                      <a:pt x="226" y="782"/>
                      <a:pt x="226" y="782"/>
                    </a:cubicBezTo>
                    <a:cubicBezTo>
                      <a:pt x="193" y="782"/>
                      <a:pt x="165" y="755"/>
                      <a:pt x="165" y="722"/>
                    </a:cubicBezTo>
                    <a:cubicBezTo>
                      <a:pt x="165" y="576"/>
                      <a:pt x="165" y="576"/>
                      <a:pt x="165" y="576"/>
                    </a:cubicBezTo>
                    <a:cubicBezTo>
                      <a:pt x="165" y="569"/>
                      <a:pt x="162" y="563"/>
                      <a:pt x="155" y="559"/>
                    </a:cubicBezTo>
                    <a:cubicBezTo>
                      <a:pt x="60" y="507"/>
                      <a:pt x="0" y="407"/>
                      <a:pt x="0" y="298"/>
                    </a:cubicBezTo>
                    <a:cubicBezTo>
                      <a:pt x="0" y="133"/>
                      <a:pt x="134" y="0"/>
                      <a:pt x="298" y="0"/>
                    </a:cubicBezTo>
                    <a:cubicBezTo>
                      <a:pt x="463" y="0"/>
                      <a:pt x="597" y="133"/>
                      <a:pt x="597" y="298"/>
                    </a:cubicBezTo>
                    <a:cubicBezTo>
                      <a:pt x="597" y="407"/>
                      <a:pt x="537" y="507"/>
                      <a:pt x="441" y="559"/>
                    </a:cubicBezTo>
                    <a:cubicBezTo>
                      <a:pt x="435" y="563"/>
                      <a:pt x="431" y="569"/>
                      <a:pt x="431" y="576"/>
                    </a:cubicBezTo>
                    <a:cubicBezTo>
                      <a:pt x="432" y="722"/>
                      <a:pt x="432" y="722"/>
                      <a:pt x="432" y="722"/>
                    </a:cubicBezTo>
                    <a:cubicBezTo>
                      <a:pt x="432" y="755"/>
                      <a:pt x="404" y="782"/>
                      <a:pt x="371" y="782"/>
                    </a:cubicBezTo>
                    <a:cubicBezTo>
                      <a:pt x="354" y="782"/>
                      <a:pt x="354" y="782"/>
                      <a:pt x="354" y="7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Freeform 10"/>
              <p:cNvSpPr>
                <a:spLocks noEditPoints="1"/>
              </p:cNvSpPr>
              <p:nvPr/>
            </p:nvSpPr>
            <p:spPr bwMode="auto">
              <a:xfrm>
                <a:off x="3618897" y="2347432"/>
                <a:ext cx="706229" cy="373412"/>
              </a:xfrm>
              <a:custGeom>
                <a:avLst/>
                <a:gdLst>
                  <a:gd name="T0" fmla="*/ 699 w 817"/>
                  <a:gd name="T1" fmla="*/ 406 h 432"/>
                  <a:gd name="T2" fmla="*/ 692 w 817"/>
                  <a:gd name="T3" fmla="*/ 380 h 432"/>
                  <a:gd name="T4" fmla="*/ 718 w 817"/>
                  <a:gd name="T5" fmla="*/ 373 h 432"/>
                  <a:gd name="T6" fmla="*/ 755 w 817"/>
                  <a:gd name="T7" fmla="*/ 394 h 432"/>
                  <a:gd name="T8" fmla="*/ 762 w 817"/>
                  <a:gd name="T9" fmla="*/ 420 h 432"/>
                  <a:gd name="T10" fmla="*/ 736 w 817"/>
                  <a:gd name="T11" fmla="*/ 427 h 432"/>
                  <a:gd name="T12" fmla="*/ 699 w 817"/>
                  <a:gd name="T13" fmla="*/ 406 h 432"/>
                  <a:gd name="T14" fmla="*/ 718 w 817"/>
                  <a:gd name="T15" fmla="*/ 59 h 432"/>
                  <a:gd name="T16" fmla="*/ 692 w 817"/>
                  <a:gd name="T17" fmla="*/ 52 h 432"/>
                  <a:gd name="T18" fmla="*/ 699 w 817"/>
                  <a:gd name="T19" fmla="*/ 26 h 432"/>
                  <a:gd name="T20" fmla="*/ 736 w 817"/>
                  <a:gd name="T21" fmla="*/ 5 h 432"/>
                  <a:gd name="T22" fmla="*/ 762 w 817"/>
                  <a:gd name="T23" fmla="*/ 12 h 432"/>
                  <a:gd name="T24" fmla="*/ 755 w 817"/>
                  <a:gd name="T25" fmla="*/ 38 h 432"/>
                  <a:gd name="T26" fmla="*/ 718 w 817"/>
                  <a:gd name="T27" fmla="*/ 59 h 432"/>
                  <a:gd name="T28" fmla="*/ 755 w 817"/>
                  <a:gd name="T29" fmla="*/ 235 h 432"/>
                  <a:gd name="T30" fmla="*/ 736 w 817"/>
                  <a:gd name="T31" fmla="*/ 216 h 432"/>
                  <a:gd name="T32" fmla="*/ 755 w 817"/>
                  <a:gd name="T33" fmla="*/ 197 h 432"/>
                  <a:gd name="T34" fmla="*/ 798 w 817"/>
                  <a:gd name="T35" fmla="*/ 197 h 432"/>
                  <a:gd name="T36" fmla="*/ 817 w 817"/>
                  <a:gd name="T37" fmla="*/ 216 h 432"/>
                  <a:gd name="T38" fmla="*/ 798 w 817"/>
                  <a:gd name="T39" fmla="*/ 235 h 432"/>
                  <a:gd name="T40" fmla="*/ 755 w 817"/>
                  <a:gd name="T41" fmla="*/ 235 h 432"/>
                  <a:gd name="T42" fmla="*/ 118 w 817"/>
                  <a:gd name="T43" fmla="*/ 26 h 432"/>
                  <a:gd name="T44" fmla="*/ 124 w 817"/>
                  <a:gd name="T45" fmla="*/ 52 h 432"/>
                  <a:gd name="T46" fmla="*/ 98 w 817"/>
                  <a:gd name="T47" fmla="*/ 59 h 432"/>
                  <a:gd name="T48" fmla="*/ 62 w 817"/>
                  <a:gd name="T49" fmla="*/ 38 h 432"/>
                  <a:gd name="T50" fmla="*/ 55 w 817"/>
                  <a:gd name="T51" fmla="*/ 12 h 432"/>
                  <a:gd name="T52" fmla="*/ 81 w 817"/>
                  <a:gd name="T53" fmla="*/ 5 h 432"/>
                  <a:gd name="T54" fmla="*/ 118 w 817"/>
                  <a:gd name="T55" fmla="*/ 26 h 432"/>
                  <a:gd name="T56" fmla="*/ 98 w 817"/>
                  <a:gd name="T57" fmla="*/ 373 h 432"/>
                  <a:gd name="T58" fmla="*/ 124 w 817"/>
                  <a:gd name="T59" fmla="*/ 380 h 432"/>
                  <a:gd name="T60" fmla="*/ 118 w 817"/>
                  <a:gd name="T61" fmla="*/ 406 h 432"/>
                  <a:gd name="T62" fmla="*/ 81 w 817"/>
                  <a:gd name="T63" fmla="*/ 427 h 432"/>
                  <a:gd name="T64" fmla="*/ 55 w 817"/>
                  <a:gd name="T65" fmla="*/ 420 h 432"/>
                  <a:gd name="T66" fmla="*/ 62 w 817"/>
                  <a:gd name="T67" fmla="*/ 394 h 432"/>
                  <a:gd name="T68" fmla="*/ 98 w 817"/>
                  <a:gd name="T69" fmla="*/ 373 h 432"/>
                  <a:gd name="T70" fmla="*/ 62 w 817"/>
                  <a:gd name="T71" fmla="*/ 197 h 432"/>
                  <a:gd name="T72" fmla="*/ 81 w 817"/>
                  <a:gd name="T73" fmla="*/ 216 h 432"/>
                  <a:gd name="T74" fmla="*/ 62 w 817"/>
                  <a:gd name="T75" fmla="*/ 235 h 432"/>
                  <a:gd name="T76" fmla="*/ 19 w 817"/>
                  <a:gd name="T77" fmla="*/ 235 h 432"/>
                  <a:gd name="T78" fmla="*/ 0 w 817"/>
                  <a:gd name="T79" fmla="*/ 216 h 432"/>
                  <a:gd name="T80" fmla="*/ 19 w 817"/>
                  <a:gd name="T81" fmla="*/ 197 h 432"/>
                  <a:gd name="T82" fmla="*/ 62 w 817"/>
                  <a:gd name="T83" fmla="*/ 197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17" h="432">
                    <a:moveTo>
                      <a:pt x="699" y="406"/>
                    </a:moveTo>
                    <a:cubicBezTo>
                      <a:pt x="690" y="401"/>
                      <a:pt x="687" y="389"/>
                      <a:pt x="692" y="380"/>
                    </a:cubicBezTo>
                    <a:cubicBezTo>
                      <a:pt x="698" y="371"/>
                      <a:pt x="709" y="368"/>
                      <a:pt x="718" y="373"/>
                    </a:cubicBezTo>
                    <a:cubicBezTo>
                      <a:pt x="755" y="394"/>
                      <a:pt x="755" y="394"/>
                      <a:pt x="755" y="394"/>
                    </a:cubicBezTo>
                    <a:cubicBezTo>
                      <a:pt x="764" y="399"/>
                      <a:pt x="767" y="411"/>
                      <a:pt x="762" y="420"/>
                    </a:cubicBezTo>
                    <a:cubicBezTo>
                      <a:pt x="757" y="429"/>
                      <a:pt x="745" y="432"/>
                      <a:pt x="736" y="427"/>
                    </a:cubicBezTo>
                    <a:cubicBezTo>
                      <a:pt x="699" y="406"/>
                      <a:pt x="699" y="406"/>
                      <a:pt x="699" y="406"/>
                    </a:cubicBezTo>
                    <a:close/>
                    <a:moveTo>
                      <a:pt x="718" y="59"/>
                    </a:moveTo>
                    <a:cubicBezTo>
                      <a:pt x="709" y="64"/>
                      <a:pt x="698" y="61"/>
                      <a:pt x="692" y="52"/>
                    </a:cubicBezTo>
                    <a:cubicBezTo>
                      <a:pt x="687" y="43"/>
                      <a:pt x="690" y="31"/>
                      <a:pt x="699" y="26"/>
                    </a:cubicBezTo>
                    <a:cubicBezTo>
                      <a:pt x="736" y="5"/>
                      <a:pt x="736" y="5"/>
                      <a:pt x="736" y="5"/>
                    </a:cubicBezTo>
                    <a:cubicBezTo>
                      <a:pt x="745" y="0"/>
                      <a:pt x="757" y="3"/>
                      <a:pt x="762" y="12"/>
                    </a:cubicBezTo>
                    <a:cubicBezTo>
                      <a:pt x="767" y="21"/>
                      <a:pt x="764" y="32"/>
                      <a:pt x="755" y="38"/>
                    </a:cubicBezTo>
                    <a:cubicBezTo>
                      <a:pt x="718" y="59"/>
                      <a:pt x="718" y="59"/>
                      <a:pt x="718" y="59"/>
                    </a:cubicBezTo>
                    <a:close/>
                    <a:moveTo>
                      <a:pt x="755" y="235"/>
                    </a:moveTo>
                    <a:cubicBezTo>
                      <a:pt x="745" y="235"/>
                      <a:pt x="736" y="226"/>
                      <a:pt x="736" y="216"/>
                    </a:cubicBezTo>
                    <a:cubicBezTo>
                      <a:pt x="736" y="205"/>
                      <a:pt x="745" y="197"/>
                      <a:pt x="755" y="197"/>
                    </a:cubicBezTo>
                    <a:cubicBezTo>
                      <a:pt x="798" y="197"/>
                      <a:pt x="798" y="197"/>
                      <a:pt x="798" y="197"/>
                    </a:cubicBezTo>
                    <a:cubicBezTo>
                      <a:pt x="808" y="197"/>
                      <a:pt x="817" y="205"/>
                      <a:pt x="817" y="216"/>
                    </a:cubicBezTo>
                    <a:cubicBezTo>
                      <a:pt x="817" y="226"/>
                      <a:pt x="808" y="235"/>
                      <a:pt x="798" y="235"/>
                    </a:cubicBezTo>
                    <a:cubicBezTo>
                      <a:pt x="755" y="235"/>
                      <a:pt x="755" y="235"/>
                      <a:pt x="755" y="235"/>
                    </a:cubicBezTo>
                    <a:close/>
                    <a:moveTo>
                      <a:pt x="118" y="26"/>
                    </a:moveTo>
                    <a:cubicBezTo>
                      <a:pt x="127" y="31"/>
                      <a:pt x="130" y="43"/>
                      <a:pt x="124" y="52"/>
                    </a:cubicBezTo>
                    <a:cubicBezTo>
                      <a:pt x="119" y="61"/>
                      <a:pt x="108" y="64"/>
                      <a:pt x="98" y="59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53" y="32"/>
                      <a:pt x="49" y="21"/>
                      <a:pt x="55" y="12"/>
                    </a:cubicBezTo>
                    <a:cubicBezTo>
                      <a:pt x="60" y="3"/>
                      <a:pt x="72" y="0"/>
                      <a:pt x="81" y="5"/>
                    </a:cubicBezTo>
                    <a:cubicBezTo>
                      <a:pt x="118" y="26"/>
                      <a:pt x="118" y="26"/>
                      <a:pt x="118" y="26"/>
                    </a:cubicBezTo>
                    <a:close/>
                    <a:moveTo>
                      <a:pt x="98" y="373"/>
                    </a:moveTo>
                    <a:cubicBezTo>
                      <a:pt x="108" y="368"/>
                      <a:pt x="119" y="371"/>
                      <a:pt x="124" y="380"/>
                    </a:cubicBezTo>
                    <a:cubicBezTo>
                      <a:pt x="130" y="389"/>
                      <a:pt x="127" y="401"/>
                      <a:pt x="118" y="406"/>
                    </a:cubicBezTo>
                    <a:cubicBezTo>
                      <a:pt x="81" y="427"/>
                      <a:pt x="81" y="427"/>
                      <a:pt x="81" y="427"/>
                    </a:cubicBezTo>
                    <a:cubicBezTo>
                      <a:pt x="72" y="432"/>
                      <a:pt x="60" y="429"/>
                      <a:pt x="55" y="420"/>
                    </a:cubicBezTo>
                    <a:cubicBezTo>
                      <a:pt x="49" y="411"/>
                      <a:pt x="53" y="399"/>
                      <a:pt x="62" y="394"/>
                    </a:cubicBezTo>
                    <a:cubicBezTo>
                      <a:pt x="98" y="373"/>
                      <a:pt x="98" y="373"/>
                      <a:pt x="98" y="373"/>
                    </a:cubicBezTo>
                    <a:close/>
                    <a:moveTo>
                      <a:pt x="62" y="197"/>
                    </a:moveTo>
                    <a:cubicBezTo>
                      <a:pt x="72" y="197"/>
                      <a:pt x="81" y="205"/>
                      <a:pt x="81" y="216"/>
                    </a:cubicBezTo>
                    <a:cubicBezTo>
                      <a:pt x="81" y="226"/>
                      <a:pt x="72" y="235"/>
                      <a:pt x="62" y="235"/>
                    </a:cubicBezTo>
                    <a:cubicBezTo>
                      <a:pt x="19" y="235"/>
                      <a:pt x="19" y="235"/>
                      <a:pt x="19" y="235"/>
                    </a:cubicBezTo>
                    <a:cubicBezTo>
                      <a:pt x="9" y="235"/>
                      <a:pt x="0" y="226"/>
                      <a:pt x="0" y="216"/>
                    </a:cubicBezTo>
                    <a:cubicBezTo>
                      <a:pt x="0" y="205"/>
                      <a:pt x="9" y="197"/>
                      <a:pt x="19" y="197"/>
                    </a:cubicBezTo>
                    <a:cubicBezTo>
                      <a:pt x="62" y="197"/>
                      <a:pt x="62" y="197"/>
                      <a:pt x="62" y="19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Freeform 11"/>
              <p:cNvSpPr/>
              <p:nvPr/>
            </p:nvSpPr>
            <p:spPr bwMode="auto">
              <a:xfrm>
                <a:off x="3845651" y="2427528"/>
                <a:ext cx="253087" cy="253452"/>
              </a:xfrm>
              <a:custGeom>
                <a:avLst/>
                <a:gdLst>
                  <a:gd name="T0" fmla="*/ 3 w 293"/>
                  <a:gd name="T1" fmla="*/ 38 h 293"/>
                  <a:gd name="T2" fmla="*/ 16 w 293"/>
                  <a:gd name="T3" fmla="*/ 15 h 293"/>
                  <a:gd name="T4" fmla="*/ 39 w 293"/>
                  <a:gd name="T5" fmla="*/ 28 h 293"/>
                  <a:gd name="T6" fmla="*/ 50 w 293"/>
                  <a:gd name="T7" fmla="*/ 65 h 293"/>
                  <a:gd name="T8" fmla="*/ 91 w 293"/>
                  <a:gd name="T9" fmla="*/ 53 h 293"/>
                  <a:gd name="T10" fmla="*/ 91 w 293"/>
                  <a:gd name="T11" fmla="*/ 53 h 293"/>
                  <a:gd name="T12" fmla="*/ 127 w 293"/>
                  <a:gd name="T13" fmla="*/ 48 h 293"/>
                  <a:gd name="T14" fmla="*/ 127 w 293"/>
                  <a:gd name="T15" fmla="*/ 19 h 293"/>
                  <a:gd name="T16" fmla="*/ 146 w 293"/>
                  <a:gd name="T17" fmla="*/ 0 h 293"/>
                  <a:gd name="T18" fmla="*/ 165 w 293"/>
                  <a:gd name="T19" fmla="*/ 19 h 293"/>
                  <a:gd name="T20" fmla="*/ 165 w 293"/>
                  <a:gd name="T21" fmla="*/ 48 h 293"/>
                  <a:gd name="T22" fmla="*/ 202 w 293"/>
                  <a:gd name="T23" fmla="*/ 53 h 293"/>
                  <a:gd name="T24" fmla="*/ 202 w 293"/>
                  <a:gd name="T25" fmla="*/ 53 h 293"/>
                  <a:gd name="T26" fmla="*/ 202 w 293"/>
                  <a:gd name="T27" fmla="*/ 53 h 293"/>
                  <a:gd name="T28" fmla="*/ 242 w 293"/>
                  <a:gd name="T29" fmla="*/ 65 h 293"/>
                  <a:gd name="T30" fmla="*/ 253 w 293"/>
                  <a:gd name="T31" fmla="*/ 28 h 293"/>
                  <a:gd name="T32" fmla="*/ 277 w 293"/>
                  <a:gd name="T33" fmla="*/ 15 h 293"/>
                  <a:gd name="T34" fmla="*/ 290 w 293"/>
                  <a:gd name="T35" fmla="*/ 38 h 293"/>
                  <a:gd name="T36" fmla="*/ 220 w 293"/>
                  <a:gd name="T37" fmla="*/ 278 h 293"/>
                  <a:gd name="T38" fmla="*/ 196 w 293"/>
                  <a:gd name="T39" fmla="*/ 290 h 293"/>
                  <a:gd name="T40" fmla="*/ 183 w 293"/>
                  <a:gd name="T41" fmla="*/ 267 h 293"/>
                  <a:gd name="T42" fmla="*/ 232 w 293"/>
                  <a:gd name="T43" fmla="*/ 102 h 293"/>
                  <a:gd name="T44" fmla="*/ 194 w 293"/>
                  <a:gd name="T45" fmla="*/ 90 h 293"/>
                  <a:gd name="T46" fmla="*/ 194 w 293"/>
                  <a:gd name="T47" fmla="*/ 90 h 293"/>
                  <a:gd name="T48" fmla="*/ 165 w 293"/>
                  <a:gd name="T49" fmla="*/ 86 h 293"/>
                  <a:gd name="T50" fmla="*/ 165 w 293"/>
                  <a:gd name="T51" fmla="*/ 132 h 293"/>
                  <a:gd name="T52" fmla="*/ 146 w 293"/>
                  <a:gd name="T53" fmla="*/ 151 h 293"/>
                  <a:gd name="T54" fmla="*/ 127 w 293"/>
                  <a:gd name="T55" fmla="*/ 132 h 293"/>
                  <a:gd name="T56" fmla="*/ 127 w 293"/>
                  <a:gd name="T57" fmla="*/ 86 h 293"/>
                  <a:gd name="T58" fmla="*/ 99 w 293"/>
                  <a:gd name="T59" fmla="*/ 90 h 293"/>
                  <a:gd name="T60" fmla="*/ 99 w 293"/>
                  <a:gd name="T61" fmla="*/ 90 h 293"/>
                  <a:gd name="T62" fmla="*/ 61 w 293"/>
                  <a:gd name="T63" fmla="*/ 102 h 293"/>
                  <a:gd name="T64" fmla="*/ 109 w 293"/>
                  <a:gd name="T65" fmla="*/ 267 h 293"/>
                  <a:gd name="T66" fmla="*/ 96 w 293"/>
                  <a:gd name="T67" fmla="*/ 290 h 293"/>
                  <a:gd name="T68" fmla="*/ 73 w 293"/>
                  <a:gd name="T69" fmla="*/ 278 h 293"/>
                  <a:gd name="T70" fmla="*/ 3 w 293"/>
                  <a:gd name="T71" fmla="*/ 38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3" h="293">
                    <a:moveTo>
                      <a:pt x="3" y="38"/>
                    </a:moveTo>
                    <a:cubicBezTo>
                      <a:pt x="0" y="28"/>
                      <a:pt x="6" y="18"/>
                      <a:pt x="16" y="15"/>
                    </a:cubicBezTo>
                    <a:cubicBezTo>
                      <a:pt x="26" y="12"/>
                      <a:pt x="37" y="18"/>
                      <a:pt x="39" y="28"/>
                    </a:cubicBezTo>
                    <a:cubicBezTo>
                      <a:pt x="50" y="65"/>
                      <a:pt x="50" y="65"/>
                      <a:pt x="50" y="65"/>
                    </a:cubicBezTo>
                    <a:cubicBezTo>
                      <a:pt x="63" y="60"/>
                      <a:pt x="77" y="56"/>
                      <a:pt x="91" y="53"/>
                    </a:cubicBezTo>
                    <a:cubicBezTo>
                      <a:pt x="91" y="53"/>
                      <a:pt x="91" y="53"/>
                      <a:pt x="91" y="53"/>
                    </a:cubicBezTo>
                    <a:cubicBezTo>
                      <a:pt x="103" y="50"/>
                      <a:pt x="115" y="49"/>
                      <a:pt x="127" y="48"/>
                    </a:cubicBezTo>
                    <a:cubicBezTo>
                      <a:pt x="127" y="19"/>
                      <a:pt x="127" y="19"/>
                      <a:pt x="127" y="19"/>
                    </a:cubicBezTo>
                    <a:cubicBezTo>
                      <a:pt x="127" y="8"/>
                      <a:pt x="136" y="0"/>
                      <a:pt x="146" y="0"/>
                    </a:cubicBezTo>
                    <a:cubicBezTo>
                      <a:pt x="157" y="0"/>
                      <a:pt x="165" y="8"/>
                      <a:pt x="165" y="19"/>
                    </a:cubicBezTo>
                    <a:cubicBezTo>
                      <a:pt x="165" y="48"/>
                      <a:pt x="165" y="48"/>
                      <a:pt x="165" y="48"/>
                    </a:cubicBezTo>
                    <a:cubicBezTo>
                      <a:pt x="178" y="49"/>
                      <a:pt x="190" y="50"/>
                      <a:pt x="202" y="53"/>
                    </a:cubicBezTo>
                    <a:cubicBezTo>
                      <a:pt x="202" y="53"/>
                      <a:pt x="202" y="53"/>
                      <a:pt x="202" y="53"/>
                    </a:cubicBezTo>
                    <a:cubicBezTo>
                      <a:pt x="202" y="53"/>
                      <a:pt x="202" y="53"/>
                      <a:pt x="202" y="53"/>
                    </a:cubicBezTo>
                    <a:cubicBezTo>
                      <a:pt x="216" y="56"/>
                      <a:pt x="229" y="60"/>
                      <a:pt x="242" y="65"/>
                    </a:cubicBezTo>
                    <a:cubicBezTo>
                      <a:pt x="253" y="28"/>
                      <a:pt x="253" y="28"/>
                      <a:pt x="253" y="28"/>
                    </a:cubicBezTo>
                    <a:cubicBezTo>
                      <a:pt x="256" y="18"/>
                      <a:pt x="267" y="12"/>
                      <a:pt x="277" y="15"/>
                    </a:cubicBezTo>
                    <a:cubicBezTo>
                      <a:pt x="287" y="18"/>
                      <a:pt x="293" y="28"/>
                      <a:pt x="290" y="38"/>
                    </a:cubicBezTo>
                    <a:cubicBezTo>
                      <a:pt x="220" y="278"/>
                      <a:pt x="220" y="278"/>
                      <a:pt x="220" y="278"/>
                    </a:cubicBezTo>
                    <a:cubicBezTo>
                      <a:pt x="217" y="288"/>
                      <a:pt x="206" y="293"/>
                      <a:pt x="196" y="290"/>
                    </a:cubicBezTo>
                    <a:cubicBezTo>
                      <a:pt x="186" y="288"/>
                      <a:pt x="180" y="277"/>
                      <a:pt x="183" y="267"/>
                    </a:cubicBezTo>
                    <a:cubicBezTo>
                      <a:pt x="232" y="102"/>
                      <a:pt x="232" y="102"/>
                      <a:pt x="232" y="102"/>
                    </a:cubicBezTo>
                    <a:cubicBezTo>
                      <a:pt x="220" y="97"/>
                      <a:pt x="207" y="93"/>
                      <a:pt x="194" y="90"/>
                    </a:cubicBezTo>
                    <a:cubicBezTo>
                      <a:pt x="194" y="90"/>
                      <a:pt x="194" y="90"/>
                      <a:pt x="194" y="90"/>
                    </a:cubicBezTo>
                    <a:cubicBezTo>
                      <a:pt x="185" y="88"/>
                      <a:pt x="175" y="87"/>
                      <a:pt x="165" y="86"/>
                    </a:cubicBezTo>
                    <a:cubicBezTo>
                      <a:pt x="165" y="132"/>
                      <a:pt x="165" y="132"/>
                      <a:pt x="165" y="132"/>
                    </a:cubicBezTo>
                    <a:cubicBezTo>
                      <a:pt x="165" y="143"/>
                      <a:pt x="157" y="151"/>
                      <a:pt x="146" y="151"/>
                    </a:cubicBezTo>
                    <a:cubicBezTo>
                      <a:pt x="136" y="151"/>
                      <a:pt x="127" y="143"/>
                      <a:pt x="127" y="132"/>
                    </a:cubicBezTo>
                    <a:cubicBezTo>
                      <a:pt x="127" y="86"/>
                      <a:pt x="127" y="86"/>
                      <a:pt x="127" y="86"/>
                    </a:cubicBezTo>
                    <a:cubicBezTo>
                      <a:pt x="118" y="87"/>
                      <a:pt x="108" y="88"/>
                      <a:pt x="99" y="90"/>
                    </a:cubicBezTo>
                    <a:cubicBezTo>
                      <a:pt x="99" y="90"/>
                      <a:pt x="99" y="90"/>
                      <a:pt x="99" y="90"/>
                    </a:cubicBezTo>
                    <a:cubicBezTo>
                      <a:pt x="85" y="93"/>
                      <a:pt x="73" y="97"/>
                      <a:pt x="61" y="102"/>
                    </a:cubicBezTo>
                    <a:cubicBezTo>
                      <a:pt x="109" y="267"/>
                      <a:pt x="109" y="267"/>
                      <a:pt x="109" y="267"/>
                    </a:cubicBezTo>
                    <a:cubicBezTo>
                      <a:pt x="112" y="277"/>
                      <a:pt x="106" y="288"/>
                      <a:pt x="96" y="290"/>
                    </a:cubicBezTo>
                    <a:cubicBezTo>
                      <a:pt x="86" y="293"/>
                      <a:pt x="76" y="288"/>
                      <a:pt x="73" y="278"/>
                    </a:cubicBezTo>
                    <a:cubicBezTo>
                      <a:pt x="3" y="38"/>
                      <a:pt x="3" y="38"/>
                      <a:pt x="3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5578476" y="2539892"/>
            <a:ext cx="1039813" cy="1039813"/>
            <a:chOff x="5578476" y="2690813"/>
            <a:chExt cx="1039813" cy="1039813"/>
          </a:xfrm>
        </p:grpSpPr>
        <p:sp>
          <p:nvSpPr>
            <p:cNvPr id="12" name="Oval 5"/>
            <p:cNvSpPr>
              <a:spLocks noChangeArrowheads="1"/>
            </p:cNvSpPr>
            <p:nvPr/>
          </p:nvSpPr>
          <p:spPr bwMode="auto">
            <a:xfrm>
              <a:off x="5578476" y="2690813"/>
              <a:ext cx="1039813" cy="1039813"/>
            </a:xfrm>
            <a:prstGeom prst="ellipse">
              <a:avLst/>
            </a:pr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grpSp>
          <p:nvGrpSpPr>
            <p:cNvPr id="33" name="组合 32"/>
            <p:cNvGrpSpPr>
              <a:grpSpLocks noChangeAspect="1"/>
            </p:cNvGrpSpPr>
            <p:nvPr/>
          </p:nvGrpSpPr>
          <p:grpSpPr>
            <a:xfrm>
              <a:off x="5880088" y="3057156"/>
              <a:ext cx="360953" cy="307127"/>
              <a:chOff x="7909299" y="3772690"/>
              <a:chExt cx="667095" cy="567616"/>
            </a:xfrm>
            <a:solidFill>
              <a:schemeClr val="bg1"/>
            </a:solidFill>
          </p:grpSpPr>
          <p:sp>
            <p:nvSpPr>
              <p:cNvPr id="34" name="Freeform 16"/>
              <p:cNvSpPr>
                <a:spLocks noEditPoints="1"/>
              </p:cNvSpPr>
              <p:nvPr/>
            </p:nvSpPr>
            <p:spPr bwMode="auto">
              <a:xfrm>
                <a:off x="7909299" y="3772690"/>
                <a:ext cx="623207" cy="567616"/>
              </a:xfrm>
              <a:custGeom>
                <a:avLst/>
                <a:gdLst>
                  <a:gd name="T0" fmla="*/ 499 w 721"/>
                  <a:gd name="T1" fmla="*/ 196 h 657"/>
                  <a:gd name="T2" fmla="*/ 637 w 721"/>
                  <a:gd name="T3" fmla="*/ 322 h 657"/>
                  <a:gd name="T4" fmla="*/ 646 w 721"/>
                  <a:gd name="T5" fmla="*/ 329 h 657"/>
                  <a:gd name="T6" fmla="*/ 672 w 721"/>
                  <a:gd name="T7" fmla="*/ 353 h 657"/>
                  <a:gd name="T8" fmla="*/ 686 w 721"/>
                  <a:gd name="T9" fmla="*/ 367 h 657"/>
                  <a:gd name="T10" fmla="*/ 669 w 721"/>
                  <a:gd name="T11" fmla="*/ 472 h 657"/>
                  <a:gd name="T12" fmla="*/ 611 w 721"/>
                  <a:gd name="T13" fmla="*/ 550 h 657"/>
                  <a:gd name="T14" fmla="*/ 539 w 721"/>
                  <a:gd name="T15" fmla="*/ 598 h 657"/>
                  <a:gd name="T16" fmla="*/ 439 w 721"/>
                  <a:gd name="T17" fmla="*/ 633 h 657"/>
                  <a:gd name="T18" fmla="*/ 433 w 721"/>
                  <a:gd name="T19" fmla="*/ 629 h 657"/>
                  <a:gd name="T20" fmla="*/ 449 w 721"/>
                  <a:gd name="T21" fmla="*/ 594 h 657"/>
                  <a:gd name="T22" fmla="*/ 481 w 721"/>
                  <a:gd name="T23" fmla="*/ 606 h 657"/>
                  <a:gd name="T24" fmla="*/ 501 w 721"/>
                  <a:gd name="T25" fmla="*/ 591 h 657"/>
                  <a:gd name="T26" fmla="*/ 501 w 721"/>
                  <a:gd name="T27" fmla="*/ 577 h 657"/>
                  <a:gd name="T28" fmla="*/ 452 w 721"/>
                  <a:gd name="T29" fmla="*/ 538 h 657"/>
                  <a:gd name="T30" fmla="*/ 449 w 721"/>
                  <a:gd name="T31" fmla="*/ 511 h 657"/>
                  <a:gd name="T32" fmla="*/ 475 w 721"/>
                  <a:gd name="T33" fmla="*/ 508 h 657"/>
                  <a:gd name="T34" fmla="*/ 530 w 721"/>
                  <a:gd name="T35" fmla="*/ 551 h 657"/>
                  <a:gd name="T36" fmla="*/ 567 w 721"/>
                  <a:gd name="T37" fmla="*/ 557 h 657"/>
                  <a:gd name="T38" fmla="*/ 572 w 721"/>
                  <a:gd name="T39" fmla="*/ 549 h 657"/>
                  <a:gd name="T40" fmla="*/ 570 w 721"/>
                  <a:gd name="T41" fmla="*/ 532 h 657"/>
                  <a:gd name="T42" fmla="*/ 506 w 721"/>
                  <a:gd name="T43" fmla="*/ 481 h 657"/>
                  <a:gd name="T44" fmla="*/ 503 w 721"/>
                  <a:gd name="T45" fmla="*/ 455 h 657"/>
                  <a:gd name="T46" fmla="*/ 529 w 721"/>
                  <a:gd name="T47" fmla="*/ 451 h 657"/>
                  <a:gd name="T48" fmla="*/ 596 w 721"/>
                  <a:gd name="T49" fmla="*/ 504 h 657"/>
                  <a:gd name="T50" fmla="*/ 598 w 721"/>
                  <a:gd name="T51" fmla="*/ 505 h 657"/>
                  <a:gd name="T52" fmla="*/ 620 w 721"/>
                  <a:gd name="T53" fmla="*/ 467 h 657"/>
                  <a:gd name="T54" fmla="*/ 549 w 721"/>
                  <a:gd name="T55" fmla="*/ 414 h 657"/>
                  <a:gd name="T56" fmla="*/ 546 w 721"/>
                  <a:gd name="T57" fmla="*/ 388 h 657"/>
                  <a:gd name="T58" fmla="*/ 572 w 721"/>
                  <a:gd name="T59" fmla="*/ 384 h 657"/>
                  <a:gd name="T60" fmla="*/ 642 w 721"/>
                  <a:gd name="T61" fmla="*/ 437 h 657"/>
                  <a:gd name="T62" fmla="*/ 663 w 721"/>
                  <a:gd name="T63" fmla="*/ 429 h 657"/>
                  <a:gd name="T64" fmla="*/ 659 w 721"/>
                  <a:gd name="T65" fmla="*/ 394 h 657"/>
                  <a:gd name="T66" fmla="*/ 645 w 721"/>
                  <a:gd name="T67" fmla="*/ 379 h 657"/>
                  <a:gd name="T68" fmla="*/ 457 w 721"/>
                  <a:gd name="T69" fmla="*/ 209 h 657"/>
                  <a:gd name="T70" fmla="*/ 462 w 721"/>
                  <a:gd name="T71" fmla="*/ 198 h 657"/>
                  <a:gd name="T72" fmla="*/ 496 w 721"/>
                  <a:gd name="T73" fmla="*/ 196 h 657"/>
                  <a:gd name="T74" fmla="*/ 499 w 721"/>
                  <a:gd name="T75" fmla="*/ 196 h 657"/>
                  <a:gd name="T76" fmla="*/ 86 w 721"/>
                  <a:gd name="T77" fmla="*/ 355 h 657"/>
                  <a:gd name="T78" fmla="*/ 59 w 721"/>
                  <a:gd name="T79" fmla="*/ 262 h 657"/>
                  <a:gd name="T80" fmla="*/ 35 w 721"/>
                  <a:gd name="T81" fmla="*/ 239 h 657"/>
                  <a:gd name="T82" fmla="*/ 0 w 721"/>
                  <a:gd name="T83" fmla="*/ 176 h 657"/>
                  <a:gd name="T84" fmla="*/ 16 w 721"/>
                  <a:gd name="T85" fmla="*/ 135 h 657"/>
                  <a:gd name="T86" fmla="*/ 116 w 721"/>
                  <a:gd name="T87" fmla="*/ 27 h 657"/>
                  <a:gd name="T88" fmla="*/ 199 w 721"/>
                  <a:gd name="T89" fmla="*/ 20 h 657"/>
                  <a:gd name="T90" fmla="*/ 242 w 721"/>
                  <a:gd name="T91" fmla="*/ 46 h 657"/>
                  <a:gd name="T92" fmla="*/ 254 w 721"/>
                  <a:gd name="T93" fmla="*/ 50 h 657"/>
                  <a:gd name="T94" fmla="*/ 350 w 721"/>
                  <a:gd name="T95" fmla="*/ 33 h 657"/>
                  <a:gd name="T96" fmla="*/ 284 w 721"/>
                  <a:gd name="T97" fmla="*/ 82 h 657"/>
                  <a:gd name="T98" fmla="*/ 260 w 721"/>
                  <a:gd name="T99" fmla="*/ 87 h 657"/>
                  <a:gd name="T100" fmla="*/ 195 w 721"/>
                  <a:gd name="T101" fmla="*/ 64 h 657"/>
                  <a:gd name="T102" fmla="*/ 176 w 721"/>
                  <a:gd name="T103" fmla="*/ 50 h 657"/>
                  <a:gd name="T104" fmla="*/ 144 w 721"/>
                  <a:gd name="T105" fmla="*/ 53 h 657"/>
                  <a:gd name="T106" fmla="*/ 44 w 721"/>
                  <a:gd name="T107" fmla="*/ 161 h 657"/>
                  <a:gd name="T108" fmla="*/ 44 w 721"/>
                  <a:gd name="T109" fmla="*/ 193 h 657"/>
                  <a:gd name="T110" fmla="*/ 69 w 721"/>
                  <a:gd name="T111" fmla="*/ 220 h 657"/>
                  <a:gd name="T112" fmla="*/ 97 w 721"/>
                  <a:gd name="T113" fmla="*/ 257 h 657"/>
                  <a:gd name="T114" fmla="*/ 115 w 721"/>
                  <a:gd name="T115" fmla="*/ 330 h 657"/>
                  <a:gd name="T116" fmla="*/ 86 w 721"/>
                  <a:gd name="T117" fmla="*/ 355 h 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21" h="657">
                    <a:moveTo>
                      <a:pt x="499" y="196"/>
                    </a:moveTo>
                    <a:cubicBezTo>
                      <a:pt x="545" y="237"/>
                      <a:pt x="592" y="279"/>
                      <a:pt x="637" y="322"/>
                    </a:cubicBezTo>
                    <a:cubicBezTo>
                      <a:pt x="640" y="325"/>
                      <a:pt x="643" y="327"/>
                      <a:pt x="646" y="329"/>
                    </a:cubicBezTo>
                    <a:cubicBezTo>
                      <a:pt x="672" y="353"/>
                      <a:pt x="672" y="353"/>
                      <a:pt x="672" y="353"/>
                    </a:cubicBezTo>
                    <a:cubicBezTo>
                      <a:pt x="686" y="367"/>
                      <a:pt x="686" y="367"/>
                      <a:pt x="686" y="367"/>
                    </a:cubicBezTo>
                    <a:cubicBezTo>
                      <a:pt x="721" y="403"/>
                      <a:pt x="707" y="456"/>
                      <a:pt x="669" y="472"/>
                    </a:cubicBezTo>
                    <a:cubicBezTo>
                      <a:pt x="685" y="513"/>
                      <a:pt x="652" y="552"/>
                      <a:pt x="611" y="550"/>
                    </a:cubicBezTo>
                    <a:cubicBezTo>
                      <a:pt x="606" y="584"/>
                      <a:pt x="574" y="607"/>
                      <a:pt x="539" y="598"/>
                    </a:cubicBezTo>
                    <a:cubicBezTo>
                      <a:pt x="529" y="641"/>
                      <a:pt x="479" y="657"/>
                      <a:pt x="439" y="633"/>
                    </a:cubicBezTo>
                    <a:cubicBezTo>
                      <a:pt x="433" y="629"/>
                      <a:pt x="433" y="629"/>
                      <a:pt x="433" y="629"/>
                    </a:cubicBezTo>
                    <a:cubicBezTo>
                      <a:pt x="441" y="619"/>
                      <a:pt x="446" y="607"/>
                      <a:pt x="449" y="594"/>
                    </a:cubicBezTo>
                    <a:cubicBezTo>
                      <a:pt x="460" y="601"/>
                      <a:pt x="468" y="607"/>
                      <a:pt x="481" y="606"/>
                    </a:cubicBezTo>
                    <a:cubicBezTo>
                      <a:pt x="490" y="605"/>
                      <a:pt x="499" y="600"/>
                      <a:pt x="501" y="591"/>
                    </a:cubicBezTo>
                    <a:cubicBezTo>
                      <a:pt x="502" y="587"/>
                      <a:pt x="502" y="583"/>
                      <a:pt x="501" y="577"/>
                    </a:cubicBezTo>
                    <a:cubicBezTo>
                      <a:pt x="452" y="538"/>
                      <a:pt x="452" y="538"/>
                      <a:pt x="452" y="538"/>
                    </a:cubicBezTo>
                    <a:cubicBezTo>
                      <a:pt x="444" y="531"/>
                      <a:pt x="442" y="519"/>
                      <a:pt x="449" y="511"/>
                    </a:cubicBezTo>
                    <a:cubicBezTo>
                      <a:pt x="455" y="503"/>
                      <a:pt x="467" y="502"/>
                      <a:pt x="475" y="508"/>
                    </a:cubicBezTo>
                    <a:cubicBezTo>
                      <a:pt x="530" y="551"/>
                      <a:pt x="530" y="551"/>
                      <a:pt x="530" y="551"/>
                    </a:cubicBezTo>
                    <a:cubicBezTo>
                      <a:pt x="543" y="562"/>
                      <a:pt x="556" y="566"/>
                      <a:pt x="567" y="557"/>
                    </a:cubicBezTo>
                    <a:cubicBezTo>
                      <a:pt x="569" y="555"/>
                      <a:pt x="571" y="552"/>
                      <a:pt x="572" y="549"/>
                    </a:cubicBezTo>
                    <a:cubicBezTo>
                      <a:pt x="574" y="544"/>
                      <a:pt x="576" y="536"/>
                      <a:pt x="570" y="532"/>
                    </a:cubicBezTo>
                    <a:cubicBezTo>
                      <a:pt x="506" y="481"/>
                      <a:pt x="506" y="481"/>
                      <a:pt x="506" y="481"/>
                    </a:cubicBezTo>
                    <a:cubicBezTo>
                      <a:pt x="498" y="475"/>
                      <a:pt x="496" y="463"/>
                      <a:pt x="503" y="455"/>
                    </a:cubicBezTo>
                    <a:cubicBezTo>
                      <a:pt x="509" y="446"/>
                      <a:pt x="521" y="445"/>
                      <a:pt x="529" y="451"/>
                    </a:cubicBezTo>
                    <a:cubicBezTo>
                      <a:pt x="596" y="504"/>
                      <a:pt x="596" y="504"/>
                      <a:pt x="596" y="504"/>
                    </a:cubicBezTo>
                    <a:cubicBezTo>
                      <a:pt x="597" y="504"/>
                      <a:pt x="597" y="505"/>
                      <a:pt x="598" y="505"/>
                    </a:cubicBezTo>
                    <a:cubicBezTo>
                      <a:pt x="620" y="525"/>
                      <a:pt x="656" y="496"/>
                      <a:pt x="620" y="467"/>
                    </a:cubicBezTo>
                    <a:cubicBezTo>
                      <a:pt x="549" y="414"/>
                      <a:pt x="549" y="414"/>
                      <a:pt x="549" y="414"/>
                    </a:cubicBezTo>
                    <a:cubicBezTo>
                      <a:pt x="541" y="408"/>
                      <a:pt x="539" y="396"/>
                      <a:pt x="546" y="388"/>
                    </a:cubicBezTo>
                    <a:cubicBezTo>
                      <a:pt x="552" y="379"/>
                      <a:pt x="564" y="378"/>
                      <a:pt x="572" y="384"/>
                    </a:cubicBezTo>
                    <a:cubicBezTo>
                      <a:pt x="642" y="437"/>
                      <a:pt x="642" y="437"/>
                      <a:pt x="642" y="437"/>
                    </a:cubicBezTo>
                    <a:cubicBezTo>
                      <a:pt x="649" y="441"/>
                      <a:pt x="659" y="436"/>
                      <a:pt x="663" y="429"/>
                    </a:cubicBezTo>
                    <a:cubicBezTo>
                      <a:pt x="671" y="419"/>
                      <a:pt x="670" y="405"/>
                      <a:pt x="659" y="394"/>
                    </a:cubicBezTo>
                    <a:cubicBezTo>
                      <a:pt x="645" y="379"/>
                      <a:pt x="645" y="379"/>
                      <a:pt x="645" y="379"/>
                    </a:cubicBezTo>
                    <a:cubicBezTo>
                      <a:pt x="457" y="209"/>
                      <a:pt x="457" y="209"/>
                      <a:pt x="457" y="209"/>
                    </a:cubicBezTo>
                    <a:cubicBezTo>
                      <a:pt x="453" y="205"/>
                      <a:pt x="456" y="198"/>
                      <a:pt x="462" y="198"/>
                    </a:cubicBezTo>
                    <a:cubicBezTo>
                      <a:pt x="473" y="198"/>
                      <a:pt x="485" y="198"/>
                      <a:pt x="496" y="196"/>
                    </a:cubicBezTo>
                    <a:cubicBezTo>
                      <a:pt x="497" y="196"/>
                      <a:pt x="498" y="196"/>
                      <a:pt x="499" y="196"/>
                    </a:cubicBezTo>
                    <a:close/>
                    <a:moveTo>
                      <a:pt x="86" y="355"/>
                    </a:moveTo>
                    <a:cubicBezTo>
                      <a:pt x="66" y="330"/>
                      <a:pt x="64" y="295"/>
                      <a:pt x="59" y="262"/>
                    </a:cubicBezTo>
                    <a:cubicBezTo>
                      <a:pt x="35" y="239"/>
                      <a:pt x="35" y="239"/>
                      <a:pt x="35" y="239"/>
                    </a:cubicBezTo>
                    <a:cubicBezTo>
                      <a:pt x="17" y="219"/>
                      <a:pt x="0" y="205"/>
                      <a:pt x="0" y="176"/>
                    </a:cubicBezTo>
                    <a:cubicBezTo>
                      <a:pt x="0" y="161"/>
                      <a:pt x="6" y="147"/>
                      <a:pt x="16" y="135"/>
                    </a:cubicBezTo>
                    <a:cubicBezTo>
                      <a:pt x="116" y="27"/>
                      <a:pt x="116" y="27"/>
                      <a:pt x="116" y="27"/>
                    </a:cubicBezTo>
                    <a:cubicBezTo>
                      <a:pt x="138" y="3"/>
                      <a:pt x="174" y="0"/>
                      <a:pt x="199" y="20"/>
                    </a:cubicBezTo>
                    <a:cubicBezTo>
                      <a:pt x="215" y="31"/>
                      <a:pt x="221" y="38"/>
                      <a:pt x="242" y="46"/>
                    </a:cubicBezTo>
                    <a:cubicBezTo>
                      <a:pt x="248" y="48"/>
                      <a:pt x="253" y="50"/>
                      <a:pt x="254" y="50"/>
                    </a:cubicBezTo>
                    <a:cubicBezTo>
                      <a:pt x="284" y="46"/>
                      <a:pt x="316" y="32"/>
                      <a:pt x="350" y="33"/>
                    </a:cubicBezTo>
                    <a:cubicBezTo>
                      <a:pt x="337" y="42"/>
                      <a:pt x="286" y="82"/>
                      <a:pt x="284" y="82"/>
                    </a:cubicBezTo>
                    <a:cubicBezTo>
                      <a:pt x="276" y="84"/>
                      <a:pt x="268" y="86"/>
                      <a:pt x="260" y="87"/>
                    </a:cubicBezTo>
                    <a:cubicBezTo>
                      <a:pt x="241" y="90"/>
                      <a:pt x="208" y="74"/>
                      <a:pt x="195" y="64"/>
                    </a:cubicBezTo>
                    <a:cubicBezTo>
                      <a:pt x="176" y="50"/>
                      <a:pt x="176" y="50"/>
                      <a:pt x="176" y="50"/>
                    </a:cubicBezTo>
                    <a:cubicBezTo>
                      <a:pt x="166" y="42"/>
                      <a:pt x="152" y="44"/>
                      <a:pt x="144" y="53"/>
                    </a:cubicBezTo>
                    <a:cubicBezTo>
                      <a:pt x="44" y="161"/>
                      <a:pt x="44" y="161"/>
                      <a:pt x="44" y="161"/>
                    </a:cubicBezTo>
                    <a:cubicBezTo>
                      <a:pt x="36" y="170"/>
                      <a:pt x="36" y="184"/>
                      <a:pt x="44" y="193"/>
                    </a:cubicBezTo>
                    <a:cubicBezTo>
                      <a:pt x="53" y="203"/>
                      <a:pt x="59" y="210"/>
                      <a:pt x="69" y="220"/>
                    </a:cubicBezTo>
                    <a:cubicBezTo>
                      <a:pt x="80" y="230"/>
                      <a:pt x="95" y="244"/>
                      <a:pt x="97" y="257"/>
                    </a:cubicBezTo>
                    <a:cubicBezTo>
                      <a:pt x="100" y="280"/>
                      <a:pt x="102" y="313"/>
                      <a:pt x="115" y="330"/>
                    </a:cubicBezTo>
                    <a:cubicBezTo>
                      <a:pt x="102" y="337"/>
                      <a:pt x="95" y="344"/>
                      <a:pt x="86" y="3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17"/>
              <p:cNvSpPr>
                <a:spLocks noEditPoints="1"/>
              </p:cNvSpPr>
              <p:nvPr/>
            </p:nvSpPr>
            <p:spPr bwMode="auto">
              <a:xfrm>
                <a:off x="7980982" y="3772690"/>
                <a:ext cx="595412" cy="551158"/>
              </a:xfrm>
              <a:custGeom>
                <a:avLst/>
                <a:gdLst>
                  <a:gd name="T0" fmla="*/ 319 w 689"/>
                  <a:gd name="T1" fmla="*/ 543 h 638"/>
                  <a:gd name="T2" fmla="*/ 262 w 689"/>
                  <a:gd name="T3" fmla="*/ 538 h 638"/>
                  <a:gd name="T4" fmla="*/ 258 w 689"/>
                  <a:gd name="T5" fmla="*/ 538 h 638"/>
                  <a:gd name="T6" fmla="*/ 257 w 689"/>
                  <a:gd name="T7" fmla="*/ 535 h 638"/>
                  <a:gd name="T8" fmla="*/ 241 w 689"/>
                  <a:gd name="T9" fmla="*/ 489 h 638"/>
                  <a:gd name="T10" fmla="*/ 241 w 689"/>
                  <a:gd name="T11" fmla="*/ 489 h 638"/>
                  <a:gd name="T12" fmla="*/ 185 w 689"/>
                  <a:gd name="T13" fmla="*/ 484 h 638"/>
                  <a:gd name="T14" fmla="*/ 181 w 689"/>
                  <a:gd name="T15" fmla="*/ 484 h 638"/>
                  <a:gd name="T16" fmla="*/ 180 w 689"/>
                  <a:gd name="T17" fmla="*/ 481 h 638"/>
                  <a:gd name="T18" fmla="*/ 164 w 689"/>
                  <a:gd name="T19" fmla="*/ 435 h 638"/>
                  <a:gd name="T20" fmla="*/ 164 w 689"/>
                  <a:gd name="T21" fmla="*/ 435 h 638"/>
                  <a:gd name="T22" fmla="*/ 117 w 689"/>
                  <a:gd name="T23" fmla="*/ 425 h 638"/>
                  <a:gd name="T24" fmla="*/ 113 w 689"/>
                  <a:gd name="T25" fmla="*/ 425 h 638"/>
                  <a:gd name="T26" fmla="*/ 113 w 689"/>
                  <a:gd name="T27" fmla="*/ 421 h 638"/>
                  <a:gd name="T28" fmla="*/ 100 w 689"/>
                  <a:gd name="T29" fmla="*/ 365 h 638"/>
                  <a:gd name="T30" fmla="*/ 100 w 689"/>
                  <a:gd name="T31" fmla="*/ 365 h 638"/>
                  <a:gd name="T32" fmla="*/ 32 w 689"/>
                  <a:gd name="T33" fmla="*/ 370 h 638"/>
                  <a:gd name="T34" fmla="*/ 18 w 689"/>
                  <a:gd name="T35" fmla="*/ 386 h 638"/>
                  <a:gd name="T36" fmla="*/ 23 w 689"/>
                  <a:gd name="T37" fmla="*/ 455 h 638"/>
                  <a:gd name="T38" fmla="*/ 23 w 689"/>
                  <a:gd name="T39" fmla="*/ 455 h 638"/>
                  <a:gd name="T40" fmla="*/ 66 w 689"/>
                  <a:gd name="T41" fmla="*/ 465 h 638"/>
                  <a:gd name="T42" fmla="*/ 70 w 689"/>
                  <a:gd name="T43" fmla="*/ 466 h 638"/>
                  <a:gd name="T44" fmla="*/ 69 w 689"/>
                  <a:gd name="T45" fmla="*/ 470 h 638"/>
                  <a:gd name="T46" fmla="*/ 76 w 689"/>
                  <a:gd name="T47" fmla="*/ 536 h 638"/>
                  <a:gd name="T48" fmla="*/ 76 w 689"/>
                  <a:gd name="T49" fmla="*/ 536 h 638"/>
                  <a:gd name="T50" fmla="*/ 142 w 689"/>
                  <a:gd name="T51" fmla="*/ 534 h 638"/>
                  <a:gd name="T52" fmla="*/ 145 w 689"/>
                  <a:gd name="T53" fmla="*/ 534 h 638"/>
                  <a:gd name="T54" fmla="*/ 147 w 689"/>
                  <a:gd name="T55" fmla="*/ 537 h 638"/>
                  <a:gd name="T56" fmla="*/ 164 w 689"/>
                  <a:gd name="T57" fmla="*/ 578 h 638"/>
                  <a:gd name="T58" fmla="*/ 164 w 689"/>
                  <a:gd name="T59" fmla="*/ 578 h 638"/>
                  <a:gd name="T60" fmla="*/ 230 w 689"/>
                  <a:gd name="T61" fmla="*/ 576 h 638"/>
                  <a:gd name="T62" fmla="*/ 233 w 689"/>
                  <a:gd name="T63" fmla="*/ 576 h 638"/>
                  <a:gd name="T64" fmla="*/ 235 w 689"/>
                  <a:gd name="T65" fmla="*/ 579 h 638"/>
                  <a:gd name="T66" fmla="*/ 252 w 689"/>
                  <a:gd name="T67" fmla="*/ 621 h 638"/>
                  <a:gd name="T68" fmla="*/ 320 w 689"/>
                  <a:gd name="T69" fmla="*/ 615 h 638"/>
                  <a:gd name="T70" fmla="*/ 324 w 689"/>
                  <a:gd name="T71" fmla="*/ 611 h 638"/>
                  <a:gd name="T72" fmla="*/ 319 w 689"/>
                  <a:gd name="T73" fmla="*/ 543 h 638"/>
                  <a:gd name="T74" fmla="*/ 449 w 689"/>
                  <a:gd name="T75" fmla="*/ 177 h 638"/>
                  <a:gd name="T76" fmla="*/ 576 w 689"/>
                  <a:gd name="T77" fmla="*/ 299 h 638"/>
                  <a:gd name="T78" fmla="*/ 597 w 689"/>
                  <a:gd name="T79" fmla="*/ 306 h 638"/>
                  <a:gd name="T80" fmla="*/ 616 w 689"/>
                  <a:gd name="T81" fmla="*/ 293 h 638"/>
                  <a:gd name="T82" fmla="*/ 636 w 689"/>
                  <a:gd name="T83" fmla="*/ 234 h 638"/>
                  <a:gd name="T84" fmla="*/ 649 w 689"/>
                  <a:gd name="T85" fmla="*/ 209 h 638"/>
                  <a:gd name="T86" fmla="*/ 671 w 689"/>
                  <a:gd name="T87" fmla="*/ 186 h 638"/>
                  <a:gd name="T88" fmla="*/ 672 w 689"/>
                  <a:gd name="T89" fmla="*/ 121 h 638"/>
                  <a:gd name="T90" fmla="*/ 580 w 689"/>
                  <a:gd name="T91" fmla="*/ 21 h 638"/>
                  <a:gd name="T92" fmla="*/ 515 w 689"/>
                  <a:gd name="T93" fmla="*/ 16 h 638"/>
                  <a:gd name="T94" fmla="*/ 493 w 689"/>
                  <a:gd name="T95" fmla="*/ 34 h 638"/>
                  <a:gd name="T96" fmla="*/ 457 w 689"/>
                  <a:gd name="T97" fmla="*/ 44 h 638"/>
                  <a:gd name="T98" fmla="*/ 390 w 689"/>
                  <a:gd name="T99" fmla="*/ 36 h 638"/>
                  <a:gd name="T100" fmla="*/ 274 w 689"/>
                  <a:gd name="T101" fmla="*/ 67 h 638"/>
                  <a:gd name="T102" fmla="*/ 139 w 689"/>
                  <a:gd name="T103" fmla="*/ 171 h 638"/>
                  <a:gd name="T104" fmla="*/ 203 w 689"/>
                  <a:gd name="T105" fmla="*/ 222 h 638"/>
                  <a:gd name="T106" fmla="*/ 301 w 689"/>
                  <a:gd name="T107" fmla="*/ 161 h 638"/>
                  <a:gd name="T108" fmla="*/ 346 w 689"/>
                  <a:gd name="T109" fmla="*/ 158 h 638"/>
                  <a:gd name="T110" fmla="*/ 408 w 689"/>
                  <a:gd name="T111" fmla="*/ 165 h 638"/>
                  <a:gd name="T112" fmla="*/ 449 w 689"/>
                  <a:gd name="T113" fmla="*/ 177 h 6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689" h="638">
                    <a:moveTo>
                      <a:pt x="319" y="543"/>
                    </a:moveTo>
                    <a:cubicBezTo>
                      <a:pt x="302" y="529"/>
                      <a:pt x="279" y="528"/>
                      <a:pt x="262" y="538"/>
                    </a:cubicBezTo>
                    <a:cubicBezTo>
                      <a:pt x="261" y="539"/>
                      <a:pt x="259" y="539"/>
                      <a:pt x="258" y="538"/>
                    </a:cubicBezTo>
                    <a:cubicBezTo>
                      <a:pt x="257" y="537"/>
                      <a:pt x="257" y="536"/>
                      <a:pt x="257" y="535"/>
                    </a:cubicBezTo>
                    <a:cubicBezTo>
                      <a:pt x="260" y="518"/>
                      <a:pt x="255" y="500"/>
                      <a:pt x="241" y="489"/>
                    </a:cubicBezTo>
                    <a:cubicBezTo>
                      <a:pt x="241" y="489"/>
                      <a:pt x="241" y="489"/>
                      <a:pt x="241" y="489"/>
                    </a:cubicBezTo>
                    <a:cubicBezTo>
                      <a:pt x="225" y="475"/>
                      <a:pt x="202" y="473"/>
                      <a:pt x="185" y="484"/>
                    </a:cubicBezTo>
                    <a:cubicBezTo>
                      <a:pt x="183" y="485"/>
                      <a:pt x="182" y="484"/>
                      <a:pt x="181" y="484"/>
                    </a:cubicBezTo>
                    <a:cubicBezTo>
                      <a:pt x="180" y="483"/>
                      <a:pt x="180" y="482"/>
                      <a:pt x="180" y="481"/>
                    </a:cubicBezTo>
                    <a:cubicBezTo>
                      <a:pt x="183" y="464"/>
                      <a:pt x="177" y="446"/>
                      <a:pt x="164" y="435"/>
                    </a:cubicBezTo>
                    <a:cubicBezTo>
                      <a:pt x="164" y="435"/>
                      <a:pt x="164" y="435"/>
                      <a:pt x="164" y="435"/>
                    </a:cubicBezTo>
                    <a:cubicBezTo>
                      <a:pt x="150" y="423"/>
                      <a:pt x="132" y="420"/>
                      <a:pt x="117" y="425"/>
                    </a:cubicBezTo>
                    <a:cubicBezTo>
                      <a:pt x="115" y="426"/>
                      <a:pt x="114" y="425"/>
                      <a:pt x="113" y="425"/>
                    </a:cubicBezTo>
                    <a:cubicBezTo>
                      <a:pt x="112" y="424"/>
                      <a:pt x="112" y="422"/>
                      <a:pt x="113" y="421"/>
                    </a:cubicBezTo>
                    <a:cubicBezTo>
                      <a:pt x="121" y="402"/>
                      <a:pt x="116" y="379"/>
                      <a:pt x="100" y="365"/>
                    </a:cubicBezTo>
                    <a:cubicBezTo>
                      <a:pt x="100" y="365"/>
                      <a:pt x="100" y="365"/>
                      <a:pt x="100" y="365"/>
                    </a:cubicBezTo>
                    <a:cubicBezTo>
                      <a:pt x="80" y="347"/>
                      <a:pt x="49" y="350"/>
                      <a:pt x="32" y="370"/>
                    </a:cubicBezTo>
                    <a:cubicBezTo>
                      <a:pt x="18" y="386"/>
                      <a:pt x="18" y="386"/>
                      <a:pt x="18" y="386"/>
                    </a:cubicBezTo>
                    <a:cubicBezTo>
                      <a:pt x="0" y="406"/>
                      <a:pt x="2" y="437"/>
                      <a:pt x="23" y="455"/>
                    </a:cubicBezTo>
                    <a:cubicBezTo>
                      <a:pt x="23" y="455"/>
                      <a:pt x="23" y="455"/>
                      <a:pt x="23" y="455"/>
                    </a:cubicBezTo>
                    <a:cubicBezTo>
                      <a:pt x="35" y="465"/>
                      <a:pt x="51" y="469"/>
                      <a:pt x="66" y="465"/>
                    </a:cubicBezTo>
                    <a:cubicBezTo>
                      <a:pt x="68" y="465"/>
                      <a:pt x="69" y="465"/>
                      <a:pt x="70" y="466"/>
                    </a:cubicBezTo>
                    <a:cubicBezTo>
                      <a:pt x="70" y="467"/>
                      <a:pt x="70" y="469"/>
                      <a:pt x="69" y="470"/>
                    </a:cubicBezTo>
                    <a:cubicBezTo>
                      <a:pt x="54" y="490"/>
                      <a:pt x="57" y="519"/>
                      <a:pt x="76" y="536"/>
                    </a:cubicBezTo>
                    <a:cubicBezTo>
                      <a:pt x="76" y="536"/>
                      <a:pt x="76" y="536"/>
                      <a:pt x="76" y="536"/>
                    </a:cubicBezTo>
                    <a:cubicBezTo>
                      <a:pt x="95" y="553"/>
                      <a:pt x="124" y="552"/>
                      <a:pt x="142" y="534"/>
                    </a:cubicBezTo>
                    <a:cubicBezTo>
                      <a:pt x="143" y="533"/>
                      <a:pt x="144" y="533"/>
                      <a:pt x="145" y="534"/>
                    </a:cubicBezTo>
                    <a:cubicBezTo>
                      <a:pt x="147" y="534"/>
                      <a:pt x="147" y="535"/>
                      <a:pt x="147" y="537"/>
                    </a:cubicBezTo>
                    <a:cubicBezTo>
                      <a:pt x="146" y="552"/>
                      <a:pt x="151" y="568"/>
                      <a:pt x="164" y="578"/>
                    </a:cubicBezTo>
                    <a:cubicBezTo>
                      <a:pt x="164" y="578"/>
                      <a:pt x="164" y="578"/>
                      <a:pt x="164" y="578"/>
                    </a:cubicBezTo>
                    <a:cubicBezTo>
                      <a:pt x="183" y="595"/>
                      <a:pt x="212" y="594"/>
                      <a:pt x="230" y="576"/>
                    </a:cubicBezTo>
                    <a:cubicBezTo>
                      <a:pt x="231" y="575"/>
                      <a:pt x="232" y="575"/>
                      <a:pt x="233" y="576"/>
                    </a:cubicBezTo>
                    <a:cubicBezTo>
                      <a:pt x="234" y="576"/>
                      <a:pt x="235" y="577"/>
                      <a:pt x="235" y="579"/>
                    </a:cubicBezTo>
                    <a:cubicBezTo>
                      <a:pt x="233" y="594"/>
                      <a:pt x="239" y="610"/>
                      <a:pt x="252" y="621"/>
                    </a:cubicBezTo>
                    <a:cubicBezTo>
                      <a:pt x="272" y="638"/>
                      <a:pt x="303" y="636"/>
                      <a:pt x="320" y="615"/>
                    </a:cubicBezTo>
                    <a:cubicBezTo>
                      <a:pt x="324" y="611"/>
                      <a:pt x="324" y="611"/>
                      <a:pt x="324" y="611"/>
                    </a:cubicBezTo>
                    <a:cubicBezTo>
                      <a:pt x="341" y="591"/>
                      <a:pt x="339" y="560"/>
                      <a:pt x="319" y="543"/>
                    </a:cubicBezTo>
                    <a:close/>
                    <a:moveTo>
                      <a:pt x="449" y="177"/>
                    </a:moveTo>
                    <a:cubicBezTo>
                      <a:pt x="489" y="216"/>
                      <a:pt x="535" y="260"/>
                      <a:pt x="576" y="299"/>
                    </a:cubicBezTo>
                    <a:cubicBezTo>
                      <a:pt x="582" y="305"/>
                      <a:pt x="589" y="307"/>
                      <a:pt x="597" y="306"/>
                    </a:cubicBezTo>
                    <a:cubicBezTo>
                      <a:pt x="605" y="305"/>
                      <a:pt x="612" y="300"/>
                      <a:pt x="616" y="293"/>
                    </a:cubicBezTo>
                    <a:cubicBezTo>
                      <a:pt x="626" y="275"/>
                      <a:pt x="632" y="256"/>
                      <a:pt x="636" y="234"/>
                    </a:cubicBezTo>
                    <a:cubicBezTo>
                      <a:pt x="638" y="224"/>
                      <a:pt x="642" y="216"/>
                      <a:pt x="649" y="209"/>
                    </a:cubicBezTo>
                    <a:cubicBezTo>
                      <a:pt x="671" y="186"/>
                      <a:pt x="671" y="186"/>
                      <a:pt x="671" y="186"/>
                    </a:cubicBezTo>
                    <a:cubicBezTo>
                      <a:pt x="688" y="168"/>
                      <a:pt x="689" y="139"/>
                      <a:pt x="672" y="121"/>
                    </a:cubicBezTo>
                    <a:cubicBezTo>
                      <a:pt x="580" y="21"/>
                      <a:pt x="580" y="21"/>
                      <a:pt x="580" y="21"/>
                    </a:cubicBezTo>
                    <a:cubicBezTo>
                      <a:pt x="563" y="3"/>
                      <a:pt x="534" y="0"/>
                      <a:pt x="515" y="16"/>
                    </a:cubicBezTo>
                    <a:cubicBezTo>
                      <a:pt x="493" y="34"/>
                      <a:pt x="493" y="34"/>
                      <a:pt x="493" y="34"/>
                    </a:cubicBezTo>
                    <a:cubicBezTo>
                      <a:pt x="483" y="42"/>
                      <a:pt x="471" y="45"/>
                      <a:pt x="457" y="44"/>
                    </a:cubicBezTo>
                    <a:cubicBezTo>
                      <a:pt x="435" y="41"/>
                      <a:pt x="412" y="38"/>
                      <a:pt x="390" y="36"/>
                    </a:cubicBezTo>
                    <a:cubicBezTo>
                      <a:pt x="347" y="30"/>
                      <a:pt x="308" y="41"/>
                      <a:pt x="274" y="67"/>
                    </a:cubicBezTo>
                    <a:cubicBezTo>
                      <a:pt x="229" y="101"/>
                      <a:pt x="184" y="136"/>
                      <a:pt x="139" y="171"/>
                    </a:cubicBezTo>
                    <a:cubicBezTo>
                      <a:pt x="95" y="207"/>
                      <a:pt x="151" y="255"/>
                      <a:pt x="203" y="222"/>
                    </a:cubicBezTo>
                    <a:cubicBezTo>
                      <a:pt x="301" y="161"/>
                      <a:pt x="301" y="161"/>
                      <a:pt x="301" y="161"/>
                    </a:cubicBezTo>
                    <a:cubicBezTo>
                      <a:pt x="315" y="153"/>
                      <a:pt x="331" y="152"/>
                      <a:pt x="346" y="158"/>
                    </a:cubicBezTo>
                    <a:cubicBezTo>
                      <a:pt x="364" y="167"/>
                      <a:pt x="388" y="168"/>
                      <a:pt x="408" y="165"/>
                    </a:cubicBezTo>
                    <a:cubicBezTo>
                      <a:pt x="423" y="162"/>
                      <a:pt x="437" y="166"/>
                      <a:pt x="449" y="17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6956426" y="4611580"/>
            <a:ext cx="1039813" cy="1039813"/>
            <a:chOff x="6956426" y="4762501"/>
            <a:chExt cx="1039813" cy="1039813"/>
          </a:xfrm>
        </p:grpSpPr>
        <p:sp>
          <p:nvSpPr>
            <p:cNvPr id="14" name="Oval 7"/>
            <p:cNvSpPr>
              <a:spLocks noChangeArrowheads="1"/>
            </p:cNvSpPr>
            <p:nvPr/>
          </p:nvSpPr>
          <p:spPr bwMode="auto">
            <a:xfrm>
              <a:off x="6956426" y="4762501"/>
              <a:ext cx="1039813" cy="1039813"/>
            </a:xfrm>
            <a:prstGeom prst="ellipse">
              <a:avLst/>
            </a:prstGeom>
            <a:solidFill>
              <a:srgbClr val="3AD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7303431" y="5102989"/>
              <a:ext cx="341039" cy="341371"/>
              <a:chOff x="5240338" y="2657475"/>
              <a:chExt cx="1630363" cy="1631951"/>
            </a:xfrm>
            <a:solidFill>
              <a:schemeClr val="bg1"/>
            </a:solidFill>
          </p:grpSpPr>
          <p:sp>
            <p:nvSpPr>
              <p:cNvPr id="37" name="Freeform 5"/>
              <p:cNvSpPr/>
              <p:nvPr/>
            </p:nvSpPr>
            <p:spPr bwMode="auto">
              <a:xfrm>
                <a:off x="5240338" y="2735263"/>
                <a:ext cx="1552575" cy="1554163"/>
              </a:xfrm>
              <a:custGeom>
                <a:avLst/>
                <a:gdLst>
                  <a:gd name="T0" fmla="*/ 391 w 517"/>
                  <a:gd name="T1" fmla="*/ 73 h 519"/>
                  <a:gd name="T2" fmla="*/ 346 w 517"/>
                  <a:gd name="T3" fmla="*/ 101 h 519"/>
                  <a:gd name="T4" fmla="*/ 325 w 517"/>
                  <a:gd name="T5" fmla="*/ 98 h 519"/>
                  <a:gd name="T6" fmla="*/ 122 w 517"/>
                  <a:gd name="T7" fmla="*/ 151 h 519"/>
                  <a:gd name="T8" fmla="*/ 125 w 517"/>
                  <a:gd name="T9" fmla="*/ 369 h 519"/>
                  <a:gd name="T10" fmla="*/ 332 w 517"/>
                  <a:gd name="T11" fmla="*/ 416 h 519"/>
                  <a:gd name="T12" fmla="*/ 421 w 517"/>
                  <a:gd name="T13" fmla="*/ 197 h 519"/>
                  <a:gd name="T14" fmla="*/ 425 w 517"/>
                  <a:gd name="T15" fmla="*/ 155 h 519"/>
                  <a:gd name="T16" fmla="*/ 443 w 517"/>
                  <a:gd name="T17" fmla="*/ 127 h 519"/>
                  <a:gd name="T18" fmla="*/ 444 w 517"/>
                  <a:gd name="T19" fmla="*/ 398 h 519"/>
                  <a:gd name="T20" fmla="*/ 113 w 517"/>
                  <a:gd name="T21" fmla="*/ 438 h 519"/>
                  <a:gd name="T22" fmla="*/ 88 w 517"/>
                  <a:gd name="T23" fmla="*/ 101 h 519"/>
                  <a:gd name="T24" fmla="*/ 391 w 517"/>
                  <a:gd name="T25" fmla="*/ 73 h 5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17" h="519">
                    <a:moveTo>
                      <a:pt x="391" y="73"/>
                    </a:moveTo>
                    <a:cubicBezTo>
                      <a:pt x="376" y="83"/>
                      <a:pt x="361" y="93"/>
                      <a:pt x="346" y="101"/>
                    </a:cubicBezTo>
                    <a:cubicBezTo>
                      <a:pt x="340" y="103"/>
                      <a:pt x="331" y="100"/>
                      <a:pt x="325" y="98"/>
                    </a:cubicBezTo>
                    <a:cubicBezTo>
                      <a:pt x="252" y="68"/>
                      <a:pt x="166" y="91"/>
                      <a:pt x="122" y="151"/>
                    </a:cubicBezTo>
                    <a:cubicBezTo>
                      <a:pt x="72" y="219"/>
                      <a:pt x="73" y="305"/>
                      <a:pt x="125" y="369"/>
                    </a:cubicBezTo>
                    <a:cubicBezTo>
                      <a:pt x="174" y="429"/>
                      <a:pt x="261" y="449"/>
                      <a:pt x="332" y="416"/>
                    </a:cubicBezTo>
                    <a:cubicBezTo>
                      <a:pt x="413" y="379"/>
                      <a:pt x="454" y="279"/>
                      <a:pt x="421" y="197"/>
                    </a:cubicBezTo>
                    <a:cubicBezTo>
                      <a:pt x="414" y="181"/>
                      <a:pt x="415" y="169"/>
                      <a:pt x="425" y="155"/>
                    </a:cubicBezTo>
                    <a:cubicBezTo>
                      <a:pt x="432" y="146"/>
                      <a:pt x="437" y="136"/>
                      <a:pt x="443" y="127"/>
                    </a:cubicBezTo>
                    <a:cubicBezTo>
                      <a:pt x="491" y="165"/>
                      <a:pt x="517" y="302"/>
                      <a:pt x="444" y="398"/>
                    </a:cubicBezTo>
                    <a:cubicBezTo>
                      <a:pt x="366" y="501"/>
                      <a:pt x="209" y="519"/>
                      <a:pt x="113" y="438"/>
                    </a:cubicBezTo>
                    <a:cubicBezTo>
                      <a:pt x="0" y="343"/>
                      <a:pt x="9" y="187"/>
                      <a:pt x="88" y="101"/>
                    </a:cubicBezTo>
                    <a:cubicBezTo>
                      <a:pt x="181" y="0"/>
                      <a:pt x="336" y="17"/>
                      <a:pt x="391" y="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Freeform 6"/>
              <p:cNvSpPr/>
              <p:nvPr/>
            </p:nvSpPr>
            <p:spPr bwMode="auto">
              <a:xfrm>
                <a:off x="5618163" y="3103563"/>
                <a:ext cx="793750" cy="793750"/>
              </a:xfrm>
              <a:custGeom>
                <a:avLst/>
                <a:gdLst>
                  <a:gd name="T0" fmla="*/ 132 w 264"/>
                  <a:gd name="T1" fmla="*/ 265 h 265"/>
                  <a:gd name="T2" fmla="*/ 3 w 264"/>
                  <a:gd name="T3" fmla="*/ 128 h 265"/>
                  <a:gd name="T4" fmla="*/ 141 w 264"/>
                  <a:gd name="T5" fmla="*/ 5 h 265"/>
                  <a:gd name="T6" fmla="*/ 161 w 264"/>
                  <a:gd name="T7" fmla="*/ 8 h 265"/>
                  <a:gd name="T8" fmla="*/ 168 w 264"/>
                  <a:gd name="T9" fmla="*/ 27 h 265"/>
                  <a:gd name="T10" fmla="*/ 156 w 264"/>
                  <a:gd name="T11" fmla="*/ 50 h 265"/>
                  <a:gd name="T12" fmla="*/ 135 w 264"/>
                  <a:gd name="T13" fmla="*/ 63 h 265"/>
                  <a:gd name="T14" fmla="*/ 60 w 264"/>
                  <a:gd name="T15" fmla="*/ 131 h 265"/>
                  <a:gd name="T16" fmla="*/ 124 w 264"/>
                  <a:gd name="T17" fmla="*/ 207 h 265"/>
                  <a:gd name="T18" fmla="*/ 205 w 264"/>
                  <a:gd name="T19" fmla="*/ 136 h 265"/>
                  <a:gd name="T20" fmla="*/ 224 w 264"/>
                  <a:gd name="T21" fmla="*/ 110 h 265"/>
                  <a:gd name="T22" fmla="*/ 226 w 264"/>
                  <a:gd name="T23" fmla="*/ 109 h 265"/>
                  <a:gd name="T24" fmla="*/ 254 w 264"/>
                  <a:gd name="T25" fmla="*/ 97 h 265"/>
                  <a:gd name="T26" fmla="*/ 263 w 264"/>
                  <a:gd name="T27" fmla="*/ 135 h 265"/>
                  <a:gd name="T28" fmla="*/ 132 w 264"/>
                  <a:gd name="T29" fmla="*/ 265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4" h="265">
                    <a:moveTo>
                      <a:pt x="132" y="265"/>
                    </a:moveTo>
                    <a:cubicBezTo>
                      <a:pt x="57" y="265"/>
                      <a:pt x="0" y="205"/>
                      <a:pt x="3" y="128"/>
                    </a:cubicBezTo>
                    <a:cubicBezTo>
                      <a:pt x="5" y="58"/>
                      <a:pt x="70" y="0"/>
                      <a:pt x="141" y="5"/>
                    </a:cubicBezTo>
                    <a:cubicBezTo>
                      <a:pt x="148" y="6"/>
                      <a:pt x="155" y="7"/>
                      <a:pt x="161" y="8"/>
                    </a:cubicBezTo>
                    <a:cubicBezTo>
                      <a:pt x="173" y="11"/>
                      <a:pt x="175" y="17"/>
                      <a:pt x="168" y="27"/>
                    </a:cubicBezTo>
                    <a:cubicBezTo>
                      <a:pt x="164" y="34"/>
                      <a:pt x="159" y="42"/>
                      <a:pt x="156" y="50"/>
                    </a:cubicBezTo>
                    <a:cubicBezTo>
                      <a:pt x="152" y="60"/>
                      <a:pt x="147" y="63"/>
                      <a:pt x="135" y="63"/>
                    </a:cubicBezTo>
                    <a:cubicBezTo>
                      <a:pt x="94" y="63"/>
                      <a:pt x="63" y="92"/>
                      <a:pt x="60" y="131"/>
                    </a:cubicBezTo>
                    <a:cubicBezTo>
                      <a:pt x="57" y="167"/>
                      <a:pt x="85" y="200"/>
                      <a:pt x="124" y="207"/>
                    </a:cubicBezTo>
                    <a:cubicBezTo>
                      <a:pt x="164" y="214"/>
                      <a:pt x="204" y="180"/>
                      <a:pt x="205" y="136"/>
                    </a:cubicBezTo>
                    <a:cubicBezTo>
                      <a:pt x="205" y="120"/>
                      <a:pt x="209" y="113"/>
                      <a:pt x="224" y="110"/>
                    </a:cubicBezTo>
                    <a:cubicBezTo>
                      <a:pt x="225" y="110"/>
                      <a:pt x="225" y="109"/>
                      <a:pt x="226" y="109"/>
                    </a:cubicBezTo>
                    <a:cubicBezTo>
                      <a:pt x="235" y="105"/>
                      <a:pt x="244" y="101"/>
                      <a:pt x="254" y="97"/>
                    </a:cubicBezTo>
                    <a:cubicBezTo>
                      <a:pt x="257" y="109"/>
                      <a:pt x="263" y="122"/>
                      <a:pt x="263" y="135"/>
                    </a:cubicBezTo>
                    <a:cubicBezTo>
                      <a:pt x="264" y="207"/>
                      <a:pt x="205" y="265"/>
                      <a:pt x="132" y="2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" name="Freeform 7"/>
              <p:cNvSpPr/>
              <p:nvPr/>
            </p:nvSpPr>
            <p:spPr bwMode="auto">
              <a:xfrm>
                <a:off x="6018213" y="2657475"/>
                <a:ext cx="852488" cy="850900"/>
              </a:xfrm>
              <a:custGeom>
                <a:avLst/>
                <a:gdLst>
                  <a:gd name="T0" fmla="*/ 0 w 284"/>
                  <a:gd name="T1" fmla="*/ 280 h 284"/>
                  <a:gd name="T2" fmla="*/ 10 w 284"/>
                  <a:gd name="T3" fmla="*/ 266 h 284"/>
                  <a:gd name="T4" fmla="*/ 31 w 284"/>
                  <a:gd name="T5" fmla="*/ 214 h 284"/>
                  <a:gd name="T6" fmla="*/ 68 w 284"/>
                  <a:gd name="T7" fmla="*/ 156 h 284"/>
                  <a:gd name="T8" fmla="*/ 165 w 284"/>
                  <a:gd name="T9" fmla="*/ 97 h 284"/>
                  <a:gd name="T10" fmla="*/ 186 w 284"/>
                  <a:gd name="T11" fmla="*/ 62 h 284"/>
                  <a:gd name="T12" fmla="*/ 186 w 284"/>
                  <a:gd name="T13" fmla="*/ 41 h 284"/>
                  <a:gd name="T14" fmla="*/ 216 w 284"/>
                  <a:gd name="T15" fmla="*/ 2 h 284"/>
                  <a:gd name="T16" fmla="*/ 249 w 284"/>
                  <a:gd name="T17" fmla="*/ 34 h 284"/>
                  <a:gd name="T18" fmla="*/ 282 w 284"/>
                  <a:gd name="T19" fmla="*/ 68 h 284"/>
                  <a:gd name="T20" fmla="*/ 243 w 284"/>
                  <a:gd name="T21" fmla="*/ 97 h 284"/>
                  <a:gd name="T22" fmla="*/ 175 w 284"/>
                  <a:gd name="T23" fmla="*/ 142 h 284"/>
                  <a:gd name="T24" fmla="*/ 102 w 284"/>
                  <a:gd name="T25" fmla="*/ 240 h 284"/>
                  <a:gd name="T26" fmla="*/ 69 w 284"/>
                  <a:gd name="T27" fmla="*/ 253 h 284"/>
                  <a:gd name="T28" fmla="*/ 19 w 284"/>
                  <a:gd name="T29" fmla="*/ 273 h 284"/>
                  <a:gd name="T30" fmla="*/ 4 w 284"/>
                  <a:gd name="T31" fmla="*/ 284 h 284"/>
                  <a:gd name="T32" fmla="*/ 0 w 284"/>
                  <a:gd name="T33" fmla="*/ 280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84" h="284">
                    <a:moveTo>
                      <a:pt x="0" y="280"/>
                    </a:moveTo>
                    <a:cubicBezTo>
                      <a:pt x="4" y="275"/>
                      <a:pt x="6" y="270"/>
                      <a:pt x="10" y="266"/>
                    </a:cubicBezTo>
                    <a:cubicBezTo>
                      <a:pt x="23" y="251"/>
                      <a:pt x="31" y="236"/>
                      <a:pt x="31" y="214"/>
                    </a:cubicBezTo>
                    <a:cubicBezTo>
                      <a:pt x="31" y="189"/>
                      <a:pt x="48" y="169"/>
                      <a:pt x="68" y="156"/>
                    </a:cubicBezTo>
                    <a:cubicBezTo>
                      <a:pt x="100" y="134"/>
                      <a:pt x="132" y="115"/>
                      <a:pt x="165" y="97"/>
                    </a:cubicBezTo>
                    <a:cubicBezTo>
                      <a:pt x="180" y="89"/>
                      <a:pt x="188" y="79"/>
                      <a:pt x="186" y="62"/>
                    </a:cubicBezTo>
                    <a:cubicBezTo>
                      <a:pt x="185" y="55"/>
                      <a:pt x="185" y="48"/>
                      <a:pt x="186" y="41"/>
                    </a:cubicBezTo>
                    <a:cubicBezTo>
                      <a:pt x="187" y="17"/>
                      <a:pt x="198" y="4"/>
                      <a:pt x="216" y="2"/>
                    </a:cubicBezTo>
                    <a:cubicBezTo>
                      <a:pt x="234" y="0"/>
                      <a:pt x="243" y="9"/>
                      <a:pt x="249" y="34"/>
                    </a:cubicBezTo>
                    <a:cubicBezTo>
                      <a:pt x="274" y="40"/>
                      <a:pt x="284" y="50"/>
                      <a:pt x="282" y="68"/>
                    </a:cubicBezTo>
                    <a:cubicBezTo>
                      <a:pt x="280" y="86"/>
                      <a:pt x="266" y="100"/>
                      <a:pt x="243" y="97"/>
                    </a:cubicBezTo>
                    <a:cubicBezTo>
                      <a:pt x="205" y="92"/>
                      <a:pt x="189" y="111"/>
                      <a:pt x="175" y="142"/>
                    </a:cubicBezTo>
                    <a:cubicBezTo>
                      <a:pt x="159" y="181"/>
                      <a:pt x="137" y="215"/>
                      <a:pt x="102" y="240"/>
                    </a:cubicBezTo>
                    <a:cubicBezTo>
                      <a:pt x="92" y="246"/>
                      <a:pt x="80" y="253"/>
                      <a:pt x="69" y="253"/>
                    </a:cubicBezTo>
                    <a:cubicBezTo>
                      <a:pt x="49" y="252"/>
                      <a:pt x="33" y="259"/>
                      <a:pt x="19" y="273"/>
                    </a:cubicBezTo>
                    <a:cubicBezTo>
                      <a:pt x="15" y="277"/>
                      <a:pt x="9" y="280"/>
                      <a:pt x="4" y="284"/>
                    </a:cubicBezTo>
                    <a:cubicBezTo>
                      <a:pt x="3" y="283"/>
                      <a:pt x="1" y="281"/>
                      <a:pt x="0" y="2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/>
              </a:p>
            </p:txBody>
          </p:sp>
          <p:sp>
            <p:nvSpPr>
              <p:cNvPr id="40" name="Freeform 8"/>
              <p:cNvSpPr/>
              <p:nvPr/>
            </p:nvSpPr>
            <p:spPr bwMode="auto">
              <a:xfrm>
                <a:off x="5907088" y="3403600"/>
                <a:ext cx="222250" cy="219075"/>
              </a:xfrm>
              <a:custGeom>
                <a:avLst/>
                <a:gdLst>
                  <a:gd name="T0" fmla="*/ 39 w 74"/>
                  <a:gd name="T1" fmla="*/ 3 h 73"/>
                  <a:gd name="T2" fmla="*/ 30 w 74"/>
                  <a:gd name="T3" fmla="*/ 43 h 73"/>
                  <a:gd name="T4" fmla="*/ 69 w 74"/>
                  <a:gd name="T5" fmla="*/ 35 h 73"/>
                  <a:gd name="T6" fmla="*/ 58 w 74"/>
                  <a:gd name="T7" fmla="*/ 62 h 73"/>
                  <a:gd name="T8" fmla="*/ 15 w 74"/>
                  <a:gd name="T9" fmla="*/ 63 h 73"/>
                  <a:gd name="T10" fmla="*/ 6 w 74"/>
                  <a:gd name="T11" fmla="*/ 21 h 73"/>
                  <a:gd name="T12" fmla="*/ 39 w 74"/>
                  <a:gd name="T13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" h="73">
                    <a:moveTo>
                      <a:pt x="39" y="3"/>
                    </a:moveTo>
                    <a:cubicBezTo>
                      <a:pt x="40" y="19"/>
                      <a:pt x="14" y="29"/>
                      <a:pt x="30" y="43"/>
                    </a:cubicBezTo>
                    <a:cubicBezTo>
                      <a:pt x="37" y="48"/>
                      <a:pt x="54" y="38"/>
                      <a:pt x="69" y="35"/>
                    </a:cubicBezTo>
                    <a:cubicBezTo>
                      <a:pt x="74" y="46"/>
                      <a:pt x="68" y="56"/>
                      <a:pt x="58" y="62"/>
                    </a:cubicBezTo>
                    <a:cubicBezTo>
                      <a:pt x="44" y="72"/>
                      <a:pt x="29" y="73"/>
                      <a:pt x="15" y="63"/>
                    </a:cubicBezTo>
                    <a:cubicBezTo>
                      <a:pt x="1" y="52"/>
                      <a:pt x="0" y="36"/>
                      <a:pt x="6" y="21"/>
                    </a:cubicBezTo>
                    <a:cubicBezTo>
                      <a:pt x="11" y="7"/>
                      <a:pt x="22" y="0"/>
                      <a:pt x="39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41" name="文本框 40"/>
          <p:cNvSpPr txBox="1"/>
          <p:nvPr/>
        </p:nvSpPr>
        <p:spPr>
          <a:xfrm>
            <a:off x="1743321" y="298443"/>
            <a:ext cx="25555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Part 4  </a:t>
            </a:r>
            <a:r>
              <a:rPr lang="zh-CN" altLang="en-US" sz="2000" dirty="0">
                <a:solidFill>
                  <a:schemeClr val="bg1"/>
                </a:solidFill>
              </a:rPr>
              <a:t>在此添加标题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pic>
        <p:nvPicPr>
          <p:cNvPr id="42" name="图片 41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-142364" y="137191"/>
            <a:ext cx="1799211" cy="722613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4298829" y="242286"/>
            <a:ext cx="1414756" cy="568205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 flipH="1">
            <a:off x="5112738" y="495800"/>
            <a:ext cx="906321" cy="3640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任意多边形: 形状 826"/>
          <p:cNvSpPr/>
          <p:nvPr/>
        </p:nvSpPr>
        <p:spPr>
          <a:xfrm>
            <a:off x="2092771" y="3419561"/>
            <a:ext cx="8035982" cy="3467883"/>
          </a:xfrm>
          <a:custGeom>
            <a:avLst/>
            <a:gdLst>
              <a:gd name="connsiteX0" fmla="*/ 4017991 w 8035982"/>
              <a:gd name="connsiteY0" fmla="*/ 0 h 3467883"/>
              <a:gd name="connsiteX1" fmla="*/ 8035982 w 8035982"/>
              <a:gd name="connsiteY1" fmla="*/ 3430455 h 3467883"/>
              <a:gd name="connsiteX2" fmla="*/ 8033768 w 8035982"/>
              <a:gd name="connsiteY2" fmla="*/ 3467883 h 3467883"/>
              <a:gd name="connsiteX3" fmla="*/ 2214 w 8035982"/>
              <a:gd name="connsiteY3" fmla="*/ 3467883 h 3467883"/>
              <a:gd name="connsiteX4" fmla="*/ 0 w 8035982"/>
              <a:gd name="connsiteY4" fmla="*/ 3430455 h 3467883"/>
              <a:gd name="connsiteX5" fmla="*/ 4017991 w 8035982"/>
              <a:gd name="connsiteY5" fmla="*/ 0 h 3467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5982" h="3467883">
                <a:moveTo>
                  <a:pt x="4017991" y="0"/>
                </a:moveTo>
                <a:cubicBezTo>
                  <a:pt x="6237066" y="0"/>
                  <a:pt x="8035982" y="1535867"/>
                  <a:pt x="8035982" y="3430455"/>
                </a:cubicBezTo>
                <a:lnTo>
                  <a:pt x="8033768" y="3467883"/>
                </a:lnTo>
                <a:lnTo>
                  <a:pt x="2214" y="3467883"/>
                </a:lnTo>
                <a:lnTo>
                  <a:pt x="0" y="3430455"/>
                </a:lnTo>
                <a:cubicBezTo>
                  <a:pt x="0" y="1535867"/>
                  <a:pt x="1798916" y="0"/>
                  <a:pt x="4017991" y="0"/>
                </a:cubicBezTo>
                <a:close/>
              </a:path>
            </a:pathLst>
          </a:custGeom>
          <a:noFill/>
          <a:ln>
            <a:solidFill>
              <a:schemeClr val="bg1">
                <a:lumMod val="9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28" name="组合 827"/>
          <p:cNvGrpSpPr/>
          <p:nvPr/>
        </p:nvGrpSpPr>
        <p:grpSpPr>
          <a:xfrm rot="19334845">
            <a:off x="2320891" y="3338395"/>
            <a:ext cx="1724015" cy="1053292"/>
            <a:chOff x="828675" y="76200"/>
            <a:chExt cx="10580688" cy="6464300"/>
          </a:xfrm>
        </p:grpSpPr>
        <p:sp>
          <p:nvSpPr>
            <p:cNvPr id="829" name="Freeform 5"/>
            <p:cNvSpPr/>
            <p:nvPr/>
          </p:nvSpPr>
          <p:spPr bwMode="auto">
            <a:xfrm>
              <a:off x="3967163" y="3321050"/>
              <a:ext cx="1152525" cy="738188"/>
            </a:xfrm>
            <a:custGeom>
              <a:avLst/>
              <a:gdLst>
                <a:gd name="T0" fmla="*/ 32 w 272"/>
                <a:gd name="T1" fmla="*/ 174 h 174"/>
                <a:gd name="T2" fmla="*/ 61 w 272"/>
                <a:gd name="T3" fmla="*/ 16 h 174"/>
                <a:gd name="T4" fmla="*/ 229 w 272"/>
                <a:gd name="T5" fmla="*/ 0 h 174"/>
                <a:gd name="T6" fmla="*/ 272 w 272"/>
                <a:gd name="T7" fmla="*/ 174 h 174"/>
                <a:gd name="T8" fmla="*/ 32 w 272"/>
                <a:gd name="T9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174">
                  <a:moveTo>
                    <a:pt x="32" y="174"/>
                  </a:moveTo>
                  <a:cubicBezTo>
                    <a:pt x="32" y="174"/>
                    <a:pt x="0" y="26"/>
                    <a:pt x="61" y="16"/>
                  </a:cubicBezTo>
                  <a:cubicBezTo>
                    <a:pt x="125" y="6"/>
                    <a:pt x="229" y="0"/>
                    <a:pt x="229" y="0"/>
                  </a:cubicBezTo>
                  <a:cubicBezTo>
                    <a:pt x="272" y="174"/>
                    <a:pt x="272" y="174"/>
                    <a:pt x="272" y="174"/>
                  </a:cubicBezTo>
                  <a:lnTo>
                    <a:pt x="32" y="174"/>
                  </a:lnTo>
                  <a:close/>
                </a:path>
              </a:pathLst>
            </a:custGeom>
            <a:solidFill>
              <a:srgbClr val="329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0" name="Freeform 6"/>
            <p:cNvSpPr/>
            <p:nvPr/>
          </p:nvSpPr>
          <p:spPr bwMode="auto">
            <a:xfrm>
              <a:off x="4225925" y="3313113"/>
              <a:ext cx="1139825" cy="563563"/>
            </a:xfrm>
            <a:custGeom>
              <a:avLst/>
              <a:gdLst>
                <a:gd name="T0" fmla="*/ 213 w 269"/>
                <a:gd name="T1" fmla="*/ 0 h 133"/>
                <a:gd name="T2" fmla="*/ 0 w 269"/>
                <a:gd name="T3" fmla="*/ 18 h 133"/>
                <a:gd name="T4" fmla="*/ 139 w 269"/>
                <a:gd name="T5" fmla="*/ 128 h 133"/>
                <a:gd name="T6" fmla="*/ 213 w 269"/>
                <a:gd name="T7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9" h="133">
                  <a:moveTo>
                    <a:pt x="213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8" y="133"/>
                    <a:pt x="139" y="128"/>
                  </a:cubicBezTo>
                  <a:cubicBezTo>
                    <a:pt x="269" y="122"/>
                    <a:pt x="213" y="0"/>
                    <a:pt x="213" y="0"/>
                  </a:cubicBezTo>
                  <a:close/>
                </a:path>
              </a:pathLst>
            </a:custGeom>
            <a:solidFill>
              <a:srgbClr val="27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1" name="Freeform 7"/>
            <p:cNvSpPr/>
            <p:nvPr/>
          </p:nvSpPr>
          <p:spPr bwMode="auto">
            <a:xfrm>
              <a:off x="4205288" y="3197225"/>
              <a:ext cx="1389063" cy="530225"/>
            </a:xfrm>
            <a:custGeom>
              <a:avLst/>
              <a:gdLst>
                <a:gd name="T0" fmla="*/ 175 w 328"/>
                <a:gd name="T1" fmla="*/ 2 h 125"/>
                <a:gd name="T2" fmla="*/ 0 w 328"/>
                <a:gd name="T3" fmla="*/ 125 h 125"/>
                <a:gd name="T4" fmla="*/ 328 w 328"/>
                <a:gd name="T5" fmla="*/ 122 h 125"/>
                <a:gd name="T6" fmla="*/ 175 w 328"/>
                <a:gd name="T7" fmla="*/ 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8" h="125">
                  <a:moveTo>
                    <a:pt x="175" y="2"/>
                  </a:moveTo>
                  <a:cubicBezTo>
                    <a:pt x="44" y="0"/>
                    <a:pt x="0" y="125"/>
                    <a:pt x="0" y="125"/>
                  </a:cubicBezTo>
                  <a:cubicBezTo>
                    <a:pt x="328" y="122"/>
                    <a:pt x="328" y="122"/>
                    <a:pt x="328" y="122"/>
                  </a:cubicBezTo>
                  <a:cubicBezTo>
                    <a:pt x="328" y="122"/>
                    <a:pt x="307" y="5"/>
                    <a:pt x="175" y="2"/>
                  </a:cubicBezTo>
                  <a:close/>
                </a:path>
              </a:pathLst>
            </a:custGeom>
            <a:solidFill>
              <a:srgbClr val="329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2" name="Freeform 8"/>
            <p:cNvSpPr/>
            <p:nvPr/>
          </p:nvSpPr>
          <p:spPr bwMode="auto">
            <a:xfrm>
              <a:off x="9210675" y="2976563"/>
              <a:ext cx="568325" cy="415925"/>
            </a:xfrm>
            <a:custGeom>
              <a:avLst/>
              <a:gdLst>
                <a:gd name="T0" fmla="*/ 12 w 134"/>
                <a:gd name="T1" fmla="*/ 0 h 98"/>
                <a:gd name="T2" fmla="*/ 125 w 134"/>
                <a:gd name="T3" fmla="*/ 63 h 98"/>
                <a:gd name="T4" fmla="*/ 0 w 134"/>
                <a:gd name="T5" fmla="*/ 44 h 98"/>
                <a:gd name="T6" fmla="*/ 12 w 134"/>
                <a:gd name="T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4" h="98">
                  <a:moveTo>
                    <a:pt x="12" y="0"/>
                  </a:moveTo>
                  <a:cubicBezTo>
                    <a:pt x="12" y="0"/>
                    <a:pt x="134" y="29"/>
                    <a:pt x="125" y="63"/>
                  </a:cubicBezTo>
                  <a:cubicBezTo>
                    <a:pt x="116" y="98"/>
                    <a:pt x="0" y="44"/>
                    <a:pt x="0" y="44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rgbClr val="E8A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3" name="Freeform 9"/>
            <p:cNvSpPr/>
            <p:nvPr/>
          </p:nvSpPr>
          <p:spPr bwMode="auto">
            <a:xfrm>
              <a:off x="9024938" y="2905125"/>
              <a:ext cx="276225" cy="288925"/>
            </a:xfrm>
            <a:custGeom>
              <a:avLst/>
              <a:gdLst>
                <a:gd name="T0" fmla="*/ 112 w 174"/>
                <a:gd name="T1" fmla="*/ 182 h 182"/>
                <a:gd name="T2" fmla="*/ 174 w 174"/>
                <a:gd name="T3" fmla="*/ 35 h 182"/>
                <a:gd name="T4" fmla="*/ 0 w 174"/>
                <a:gd name="T5" fmla="*/ 0 h 182"/>
                <a:gd name="T6" fmla="*/ 112 w 174"/>
                <a:gd name="T7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4" h="182">
                  <a:moveTo>
                    <a:pt x="112" y="182"/>
                  </a:moveTo>
                  <a:lnTo>
                    <a:pt x="174" y="35"/>
                  </a:lnTo>
                  <a:lnTo>
                    <a:pt x="0" y="0"/>
                  </a:lnTo>
                  <a:lnTo>
                    <a:pt x="112" y="182"/>
                  </a:lnTo>
                  <a:close/>
                </a:path>
              </a:pathLst>
            </a:custGeom>
            <a:solidFill>
              <a:srgbClr val="56D0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4" name="Freeform 10"/>
            <p:cNvSpPr/>
            <p:nvPr/>
          </p:nvSpPr>
          <p:spPr bwMode="auto">
            <a:xfrm>
              <a:off x="8224838" y="2820988"/>
              <a:ext cx="1203325" cy="915988"/>
            </a:xfrm>
            <a:custGeom>
              <a:avLst/>
              <a:gdLst>
                <a:gd name="T0" fmla="*/ 0 w 284"/>
                <a:gd name="T1" fmla="*/ 211 h 216"/>
                <a:gd name="T2" fmla="*/ 130 w 284"/>
                <a:gd name="T3" fmla="*/ 8 h 216"/>
                <a:gd name="T4" fmla="*/ 284 w 284"/>
                <a:gd name="T5" fmla="*/ 216 h 216"/>
                <a:gd name="T6" fmla="*/ 0 w 284"/>
                <a:gd name="T7" fmla="*/ 21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4" h="216">
                  <a:moveTo>
                    <a:pt x="0" y="211"/>
                  </a:moveTo>
                  <a:cubicBezTo>
                    <a:pt x="0" y="211"/>
                    <a:pt x="4" y="0"/>
                    <a:pt x="130" y="8"/>
                  </a:cubicBezTo>
                  <a:cubicBezTo>
                    <a:pt x="256" y="16"/>
                    <a:pt x="284" y="216"/>
                    <a:pt x="284" y="216"/>
                  </a:cubicBezTo>
                  <a:lnTo>
                    <a:pt x="0" y="211"/>
                  </a:lnTo>
                  <a:close/>
                </a:path>
              </a:pathLst>
            </a:custGeom>
            <a:solidFill>
              <a:srgbClr val="43AF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5" name="Freeform 11"/>
            <p:cNvSpPr/>
            <p:nvPr/>
          </p:nvSpPr>
          <p:spPr bwMode="auto">
            <a:xfrm>
              <a:off x="9093200" y="2874963"/>
              <a:ext cx="808038" cy="938213"/>
            </a:xfrm>
            <a:custGeom>
              <a:avLst/>
              <a:gdLst>
                <a:gd name="T0" fmla="*/ 191 w 191"/>
                <a:gd name="T1" fmla="*/ 151 h 221"/>
                <a:gd name="T2" fmla="*/ 137 w 191"/>
                <a:gd name="T3" fmla="*/ 119 h 221"/>
                <a:gd name="T4" fmla="*/ 165 w 191"/>
                <a:gd name="T5" fmla="*/ 80 h 221"/>
                <a:gd name="T6" fmla="*/ 162 w 191"/>
                <a:gd name="T7" fmla="*/ 17 h 221"/>
                <a:gd name="T8" fmla="*/ 107 w 191"/>
                <a:gd name="T9" fmla="*/ 50 h 221"/>
                <a:gd name="T10" fmla="*/ 36 w 191"/>
                <a:gd name="T11" fmla="*/ 154 h 221"/>
                <a:gd name="T12" fmla="*/ 38 w 191"/>
                <a:gd name="T13" fmla="*/ 203 h 221"/>
                <a:gd name="T14" fmla="*/ 95 w 191"/>
                <a:gd name="T15" fmla="*/ 176 h 221"/>
                <a:gd name="T16" fmla="*/ 114 w 191"/>
                <a:gd name="T17" fmla="*/ 150 h 221"/>
                <a:gd name="T18" fmla="*/ 165 w 191"/>
                <a:gd name="T19" fmla="*/ 179 h 221"/>
                <a:gd name="T20" fmla="*/ 191 w 191"/>
                <a:gd name="T21" fmla="*/ 15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1" h="221">
                  <a:moveTo>
                    <a:pt x="191" y="151"/>
                  </a:moveTo>
                  <a:cubicBezTo>
                    <a:pt x="137" y="119"/>
                    <a:pt x="137" y="119"/>
                    <a:pt x="137" y="119"/>
                  </a:cubicBezTo>
                  <a:cubicBezTo>
                    <a:pt x="165" y="80"/>
                    <a:pt x="165" y="80"/>
                    <a:pt x="165" y="80"/>
                  </a:cubicBezTo>
                  <a:cubicBezTo>
                    <a:pt x="165" y="80"/>
                    <a:pt x="188" y="34"/>
                    <a:pt x="162" y="17"/>
                  </a:cubicBezTo>
                  <a:cubicBezTo>
                    <a:pt x="135" y="0"/>
                    <a:pt x="107" y="50"/>
                    <a:pt x="107" y="50"/>
                  </a:cubicBezTo>
                  <a:cubicBezTo>
                    <a:pt x="36" y="154"/>
                    <a:pt x="36" y="154"/>
                    <a:pt x="36" y="154"/>
                  </a:cubicBezTo>
                  <a:cubicBezTo>
                    <a:pt x="36" y="154"/>
                    <a:pt x="0" y="184"/>
                    <a:pt x="38" y="203"/>
                  </a:cubicBezTo>
                  <a:cubicBezTo>
                    <a:pt x="75" y="221"/>
                    <a:pt x="95" y="176"/>
                    <a:pt x="95" y="176"/>
                  </a:cubicBezTo>
                  <a:cubicBezTo>
                    <a:pt x="114" y="150"/>
                    <a:pt x="114" y="150"/>
                    <a:pt x="114" y="150"/>
                  </a:cubicBezTo>
                  <a:cubicBezTo>
                    <a:pt x="165" y="179"/>
                    <a:pt x="165" y="179"/>
                    <a:pt x="165" y="179"/>
                  </a:cubicBezTo>
                  <a:lnTo>
                    <a:pt x="191" y="151"/>
                  </a:lnTo>
                  <a:close/>
                </a:path>
              </a:pathLst>
            </a:custGeom>
            <a:solidFill>
              <a:srgbClr val="633D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6" name="Freeform 12"/>
            <p:cNvSpPr>
              <a:spLocks noEditPoints="1"/>
            </p:cNvSpPr>
            <p:nvPr/>
          </p:nvSpPr>
          <p:spPr bwMode="auto">
            <a:xfrm>
              <a:off x="1481138" y="76200"/>
              <a:ext cx="9928225" cy="5730875"/>
            </a:xfrm>
            <a:custGeom>
              <a:avLst/>
              <a:gdLst>
                <a:gd name="T0" fmla="*/ 2332 w 2344"/>
                <a:gd name="T1" fmla="*/ 902 h 1351"/>
                <a:gd name="T2" fmla="*/ 2089 w 2344"/>
                <a:gd name="T3" fmla="*/ 797 h 1351"/>
                <a:gd name="T4" fmla="*/ 1904 w 2344"/>
                <a:gd name="T5" fmla="*/ 220 h 1351"/>
                <a:gd name="T6" fmla="*/ 285 w 2344"/>
                <a:gd name="T7" fmla="*/ 194 h 1351"/>
                <a:gd name="T8" fmla="*/ 1 w 2344"/>
                <a:gd name="T9" fmla="*/ 1263 h 1351"/>
                <a:gd name="T10" fmla="*/ 63 w 2344"/>
                <a:gd name="T11" fmla="*/ 1351 h 1351"/>
                <a:gd name="T12" fmla="*/ 2115 w 2344"/>
                <a:gd name="T13" fmla="*/ 1351 h 1351"/>
                <a:gd name="T14" fmla="*/ 2109 w 2344"/>
                <a:gd name="T15" fmla="*/ 1231 h 1351"/>
                <a:gd name="T16" fmla="*/ 2272 w 2344"/>
                <a:gd name="T17" fmla="*/ 1246 h 1351"/>
                <a:gd name="T18" fmla="*/ 2332 w 2344"/>
                <a:gd name="T19" fmla="*/ 902 h 1351"/>
                <a:gd name="T20" fmla="*/ 472 w 2344"/>
                <a:gd name="T21" fmla="*/ 840 h 1351"/>
                <a:gd name="T22" fmla="*/ 154 w 2344"/>
                <a:gd name="T23" fmla="*/ 842 h 1351"/>
                <a:gd name="T24" fmla="*/ 94 w 2344"/>
                <a:gd name="T25" fmla="*/ 769 h 1351"/>
                <a:gd name="T26" fmla="*/ 436 w 2344"/>
                <a:gd name="T27" fmla="*/ 247 h 1351"/>
                <a:gd name="T28" fmla="*/ 552 w 2344"/>
                <a:gd name="T29" fmla="*/ 330 h 1351"/>
                <a:gd name="T30" fmla="*/ 553 w 2344"/>
                <a:gd name="T31" fmla="*/ 666 h 1351"/>
                <a:gd name="T32" fmla="*/ 472 w 2344"/>
                <a:gd name="T33" fmla="*/ 840 h 1351"/>
                <a:gd name="T34" fmla="*/ 976 w 2344"/>
                <a:gd name="T35" fmla="*/ 742 h 1351"/>
                <a:gd name="T36" fmla="*/ 914 w 2344"/>
                <a:gd name="T37" fmla="*/ 844 h 1351"/>
                <a:gd name="T38" fmla="*/ 644 w 2344"/>
                <a:gd name="T39" fmla="*/ 837 h 1351"/>
                <a:gd name="T40" fmla="*/ 601 w 2344"/>
                <a:gd name="T41" fmla="*/ 747 h 1351"/>
                <a:gd name="T42" fmla="*/ 601 w 2344"/>
                <a:gd name="T43" fmla="*/ 310 h 1351"/>
                <a:gd name="T44" fmla="*/ 852 w 2344"/>
                <a:gd name="T45" fmla="*/ 192 h 1351"/>
                <a:gd name="T46" fmla="*/ 976 w 2344"/>
                <a:gd name="T47" fmla="*/ 329 h 1351"/>
                <a:gd name="T48" fmla="*/ 976 w 2344"/>
                <a:gd name="T49" fmla="*/ 742 h 1351"/>
                <a:gd name="T50" fmla="*/ 1364 w 2344"/>
                <a:gd name="T51" fmla="*/ 842 h 1351"/>
                <a:gd name="T52" fmla="*/ 1094 w 2344"/>
                <a:gd name="T53" fmla="*/ 842 h 1351"/>
                <a:gd name="T54" fmla="*/ 1016 w 2344"/>
                <a:gd name="T55" fmla="*/ 799 h 1351"/>
                <a:gd name="T56" fmla="*/ 1016 w 2344"/>
                <a:gd name="T57" fmla="*/ 628 h 1351"/>
                <a:gd name="T58" fmla="*/ 1017 w 2344"/>
                <a:gd name="T59" fmla="*/ 365 h 1351"/>
                <a:gd name="T60" fmla="*/ 1102 w 2344"/>
                <a:gd name="T61" fmla="*/ 176 h 1351"/>
                <a:gd name="T62" fmla="*/ 1329 w 2344"/>
                <a:gd name="T63" fmla="*/ 176 h 1351"/>
                <a:gd name="T64" fmla="*/ 1422 w 2344"/>
                <a:gd name="T65" fmla="*/ 320 h 1351"/>
                <a:gd name="T66" fmla="*/ 1431 w 2344"/>
                <a:gd name="T67" fmla="*/ 745 h 1351"/>
                <a:gd name="T68" fmla="*/ 1364 w 2344"/>
                <a:gd name="T69" fmla="*/ 842 h 1351"/>
                <a:gd name="T70" fmla="*/ 1920 w 2344"/>
                <a:gd name="T71" fmla="*/ 843 h 1351"/>
                <a:gd name="T72" fmla="*/ 1607 w 2344"/>
                <a:gd name="T73" fmla="*/ 843 h 1351"/>
                <a:gd name="T74" fmla="*/ 1480 w 2344"/>
                <a:gd name="T75" fmla="*/ 734 h 1351"/>
                <a:gd name="T76" fmla="*/ 1480 w 2344"/>
                <a:gd name="T77" fmla="*/ 260 h 1351"/>
                <a:gd name="T78" fmla="*/ 1562 w 2344"/>
                <a:gd name="T79" fmla="*/ 161 h 1351"/>
                <a:gd name="T80" fmla="*/ 2004 w 2344"/>
                <a:gd name="T81" fmla="*/ 697 h 1351"/>
                <a:gd name="T82" fmla="*/ 1920 w 2344"/>
                <a:gd name="T83" fmla="*/ 843 h 1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44" h="1351">
                  <a:moveTo>
                    <a:pt x="2332" y="902"/>
                  </a:moveTo>
                  <a:cubicBezTo>
                    <a:pt x="2321" y="752"/>
                    <a:pt x="2122" y="790"/>
                    <a:pt x="2089" y="797"/>
                  </a:cubicBezTo>
                  <a:cubicBezTo>
                    <a:pt x="2078" y="605"/>
                    <a:pt x="2046" y="384"/>
                    <a:pt x="1904" y="220"/>
                  </a:cubicBezTo>
                  <a:cubicBezTo>
                    <a:pt x="1729" y="17"/>
                    <a:pt x="694" y="0"/>
                    <a:pt x="285" y="194"/>
                  </a:cubicBezTo>
                  <a:cubicBezTo>
                    <a:pt x="24" y="318"/>
                    <a:pt x="0" y="1254"/>
                    <a:pt x="1" y="1263"/>
                  </a:cubicBezTo>
                  <a:cubicBezTo>
                    <a:pt x="63" y="1351"/>
                    <a:pt x="63" y="1351"/>
                    <a:pt x="63" y="1351"/>
                  </a:cubicBezTo>
                  <a:cubicBezTo>
                    <a:pt x="2115" y="1351"/>
                    <a:pt x="2115" y="1351"/>
                    <a:pt x="2115" y="1351"/>
                  </a:cubicBezTo>
                  <a:cubicBezTo>
                    <a:pt x="2109" y="1231"/>
                    <a:pt x="2109" y="1231"/>
                    <a:pt x="2109" y="1231"/>
                  </a:cubicBezTo>
                  <a:cubicBezTo>
                    <a:pt x="2272" y="1246"/>
                    <a:pt x="2272" y="1246"/>
                    <a:pt x="2272" y="1246"/>
                  </a:cubicBezTo>
                  <a:cubicBezTo>
                    <a:pt x="2272" y="1246"/>
                    <a:pt x="2344" y="1066"/>
                    <a:pt x="2332" y="902"/>
                  </a:cubicBezTo>
                  <a:moveTo>
                    <a:pt x="472" y="840"/>
                  </a:moveTo>
                  <a:cubicBezTo>
                    <a:pt x="363" y="844"/>
                    <a:pt x="154" y="842"/>
                    <a:pt x="154" y="842"/>
                  </a:cubicBezTo>
                  <a:cubicBezTo>
                    <a:pt x="154" y="842"/>
                    <a:pt x="68" y="863"/>
                    <a:pt x="94" y="769"/>
                  </a:cubicBezTo>
                  <a:cubicBezTo>
                    <a:pt x="121" y="674"/>
                    <a:pt x="168" y="297"/>
                    <a:pt x="436" y="247"/>
                  </a:cubicBezTo>
                  <a:cubicBezTo>
                    <a:pt x="436" y="247"/>
                    <a:pt x="545" y="223"/>
                    <a:pt x="552" y="330"/>
                  </a:cubicBezTo>
                  <a:cubicBezTo>
                    <a:pt x="552" y="442"/>
                    <a:pt x="554" y="554"/>
                    <a:pt x="553" y="666"/>
                  </a:cubicBezTo>
                  <a:cubicBezTo>
                    <a:pt x="552" y="744"/>
                    <a:pt x="573" y="835"/>
                    <a:pt x="472" y="840"/>
                  </a:cubicBezTo>
                  <a:moveTo>
                    <a:pt x="976" y="742"/>
                  </a:moveTo>
                  <a:cubicBezTo>
                    <a:pt x="980" y="837"/>
                    <a:pt x="914" y="844"/>
                    <a:pt x="914" y="844"/>
                  </a:cubicBezTo>
                  <a:cubicBezTo>
                    <a:pt x="864" y="849"/>
                    <a:pt x="679" y="853"/>
                    <a:pt x="644" y="837"/>
                  </a:cubicBezTo>
                  <a:cubicBezTo>
                    <a:pt x="611" y="821"/>
                    <a:pt x="601" y="783"/>
                    <a:pt x="601" y="747"/>
                  </a:cubicBezTo>
                  <a:cubicBezTo>
                    <a:pt x="601" y="310"/>
                    <a:pt x="601" y="310"/>
                    <a:pt x="601" y="310"/>
                  </a:cubicBezTo>
                  <a:cubicBezTo>
                    <a:pt x="590" y="178"/>
                    <a:pt x="773" y="199"/>
                    <a:pt x="852" y="192"/>
                  </a:cubicBezTo>
                  <a:cubicBezTo>
                    <a:pt x="992" y="181"/>
                    <a:pt x="976" y="329"/>
                    <a:pt x="976" y="329"/>
                  </a:cubicBezTo>
                  <a:cubicBezTo>
                    <a:pt x="976" y="329"/>
                    <a:pt x="971" y="648"/>
                    <a:pt x="976" y="742"/>
                  </a:cubicBezTo>
                  <a:moveTo>
                    <a:pt x="1364" y="842"/>
                  </a:moveTo>
                  <a:cubicBezTo>
                    <a:pt x="1293" y="847"/>
                    <a:pt x="1094" y="842"/>
                    <a:pt x="1094" y="842"/>
                  </a:cubicBezTo>
                  <a:cubicBezTo>
                    <a:pt x="1057" y="847"/>
                    <a:pt x="1020" y="844"/>
                    <a:pt x="1016" y="799"/>
                  </a:cubicBezTo>
                  <a:cubicBezTo>
                    <a:pt x="1011" y="743"/>
                    <a:pt x="1015" y="684"/>
                    <a:pt x="1016" y="628"/>
                  </a:cubicBezTo>
                  <a:cubicBezTo>
                    <a:pt x="1016" y="540"/>
                    <a:pt x="1015" y="452"/>
                    <a:pt x="1017" y="365"/>
                  </a:cubicBezTo>
                  <a:cubicBezTo>
                    <a:pt x="1018" y="287"/>
                    <a:pt x="998" y="181"/>
                    <a:pt x="1102" y="176"/>
                  </a:cubicBezTo>
                  <a:cubicBezTo>
                    <a:pt x="1211" y="171"/>
                    <a:pt x="1329" y="176"/>
                    <a:pt x="1329" y="176"/>
                  </a:cubicBezTo>
                  <a:cubicBezTo>
                    <a:pt x="1329" y="176"/>
                    <a:pt x="1427" y="157"/>
                    <a:pt x="1422" y="320"/>
                  </a:cubicBezTo>
                  <a:cubicBezTo>
                    <a:pt x="1418" y="483"/>
                    <a:pt x="1431" y="745"/>
                    <a:pt x="1431" y="745"/>
                  </a:cubicBezTo>
                  <a:cubicBezTo>
                    <a:pt x="1431" y="745"/>
                    <a:pt x="1436" y="837"/>
                    <a:pt x="1364" y="842"/>
                  </a:cubicBezTo>
                  <a:moveTo>
                    <a:pt x="1920" y="843"/>
                  </a:moveTo>
                  <a:cubicBezTo>
                    <a:pt x="1817" y="845"/>
                    <a:pt x="1607" y="843"/>
                    <a:pt x="1607" y="843"/>
                  </a:cubicBezTo>
                  <a:cubicBezTo>
                    <a:pt x="1607" y="843"/>
                    <a:pt x="1475" y="855"/>
                    <a:pt x="1480" y="734"/>
                  </a:cubicBezTo>
                  <a:cubicBezTo>
                    <a:pt x="1480" y="727"/>
                    <a:pt x="1480" y="260"/>
                    <a:pt x="1480" y="260"/>
                  </a:cubicBezTo>
                  <a:cubicBezTo>
                    <a:pt x="1480" y="260"/>
                    <a:pt x="1469" y="158"/>
                    <a:pt x="1562" y="161"/>
                  </a:cubicBezTo>
                  <a:cubicBezTo>
                    <a:pt x="1667" y="163"/>
                    <a:pt x="1957" y="158"/>
                    <a:pt x="2004" y="697"/>
                  </a:cubicBezTo>
                  <a:cubicBezTo>
                    <a:pt x="2004" y="697"/>
                    <a:pt x="2022" y="841"/>
                    <a:pt x="1920" y="843"/>
                  </a:cubicBezTo>
                </a:path>
              </a:pathLst>
            </a:custGeom>
            <a:solidFill>
              <a:srgbClr val="FFD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7" name="Oval 13"/>
            <p:cNvSpPr>
              <a:spLocks noChangeArrowheads="1"/>
            </p:cNvSpPr>
            <p:nvPr/>
          </p:nvSpPr>
          <p:spPr bwMode="auto">
            <a:xfrm>
              <a:off x="9982200" y="4406900"/>
              <a:ext cx="584200" cy="619125"/>
            </a:xfrm>
            <a:prstGeom prst="ellipse">
              <a:avLst/>
            </a:prstGeom>
            <a:solidFill>
              <a:srgbClr val="C9C1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8" name="Oval 14"/>
            <p:cNvSpPr>
              <a:spLocks noChangeArrowheads="1"/>
            </p:cNvSpPr>
            <p:nvPr/>
          </p:nvSpPr>
          <p:spPr bwMode="auto">
            <a:xfrm>
              <a:off x="10058400" y="4483100"/>
              <a:ext cx="431800" cy="471488"/>
            </a:xfrm>
            <a:prstGeom prst="ellipse">
              <a:avLst/>
            </a:prstGeom>
            <a:solidFill>
              <a:srgbClr val="FC84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9" name="Freeform 15"/>
            <p:cNvSpPr/>
            <p:nvPr/>
          </p:nvSpPr>
          <p:spPr bwMode="auto">
            <a:xfrm>
              <a:off x="10779125" y="4011613"/>
              <a:ext cx="584200" cy="1371600"/>
            </a:xfrm>
            <a:custGeom>
              <a:avLst/>
              <a:gdLst>
                <a:gd name="T0" fmla="*/ 97 w 138"/>
                <a:gd name="T1" fmla="*/ 323 h 323"/>
                <a:gd name="T2" fmla="*/ 138 w 138"/>
                <a:gd name="T3" fmla="*/ 24 h 323"/>
                <a:gd name="T4" fmla="*/ 56 w 138"/>
                <a:gd name="T5" fmla="*/ 13 h 323"/>
                <a:gd name="T6" fmla="*/ 0 w 138"/>
                <a:gd name="T7" fmla="*/ 305 h 323"/>
                <a:gd name="T8" fmla="*/ 97 w 138"/>
                <a:gd name="T9" fmla="*/ 323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323">
                  <a:moveTo>
                    <a:pt x="97" y="323"/>
                  </a:moveTo>
                  <a:cubicBezTo>
                    <a:pt x="138" y="24"/>
                    <a:pt x="138" y="24"/>
                    <a:pt x="138" y="24"/>
                  </a:cubicBezTo>
                  <a:cubicBezTo>
                    <a:pt x="138" y="24"/>
                    <a:pt x="88" y="0"/>
                    <a:pt x="56" y="13"/>
                  </a:cubicBezTo>
                  <a:cubicBezTo>
                    <a:pt x="19" y="29"/>
                    <a:pt x="2" y="262"/>
                    <a:pt x="0" y="305"/>
                  </a:cubicBezTo>
                  <a:lnTo>
                    <a:pt x="97" y="323"/>
                  </a:lnTo>
                  <a:close/>
                </a:path>
              </a:pathLst>
            </a:custGeom>
            <a:solidFill>
              <a:srgbClr val="C9C1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0" name="Freeform 16"/>
            <p:cNvSpPr/>
            <p:nvPr/>
          </p:nvSpPr>
          <p:spPr bwMode="auto">
            <a:xfrm>
              <a:off x="10964863" y="4478338"/>
              <a:ext cx="317500" cy="463550"/>
            </a:xfrm>
            <a:custGeom>
              <a:avLst/>
              <a:gdLst>
                <a:gd name="T0" fmla="*/ 75 w 75"/>
                <a:gd name="T1" fmla="*/ 41 h 109"/>
                <a:gd name="T2" fmla="*/ 5 w 75"/>
                <a:gd name="T3" fmla="*/ 54 h 109"/>
                <a:gd name="T4" fmla="*/ 69 w 75"/>
                <a:gd name="T5" fmla="*/ 88 h 109"/>
                <a:gd name="T6" fmla="*/ 75 w 75"/>
                <a:gd name="T7" fmla="*/ 41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109">
                  <a:moveTo>
                    <a:pt x="75" y="41"/>
                  </a:moveTo>
                  <a:cubicBezTo>
                    <a:pt x="75" y="41"/>
                    <a:pt x="11" y="0"/>
                    <a:pt x="5" y="54"/>
                  </a:cubicBezTo>
                  <a:cubicBezTo>
                    <a:pt x="0" y="109"/>
                    <a:pt x="69" y="88"/>
                    <a:pt x="69" y="88"/>
                  </a:cubicBezTo>
                  <a:lnTo>
                    <a:pt x="75" y="41"/>
                  </a:lnTo>
                  <a:close/>
                </a:path>
              </a:pathLst>
            </a:custGeom>
            <a:solidFill>
              <a:srgbClr val="ED51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1" name="Freeform 17"/>
            <p:cNvSpPr/>
            <p:nvPr/>
          </p:nvSpPr>
          <p:spPr bwMode="auto">
            <a:xfrm>
              <a:off x="10934700" y="4835525"/>
              <a:ext cx="322263" cy="461963"/>
            </a:xfrm>
            <a:custGeom>
              <a:avLst/>
              <a:gdLst>
                <a:gd name="T0" fmla="*/ 76 w 76"/>
                <a:gd name="T1" fmla="*/ 41 h 109"/>
                <a:gd name="T2" fmla="*/ 6 w 76"/>
                <a:gd name="T3" fmla="*/ 55 h 109"/>
                <a:gd name="T4" fmla="*/ 70 w 76"/>
                <a:gd name="T5" fmla="*/ 88 h 109"/>
                <a:gd name="T6" fmla="*/ 76 w 76"/>
                <a:gd name="T7" fmla="*/ 41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109">
                  <a:moveTo>
                    <a:pt x="76" y="41"/>
                  </a:moveTo>
                  <a:cubicBezTo>
                    <a:pt x="76" y="41"/>
                    <a:pt x="11" y="0"/>
                    <a:pt x="6" y="55"/>
                  </a:cubicBezTo>
                  <a:cubicBezTo>
                    <a:pt x="0" y="109"/>
                    <a:pt x="70" y="88"/>
                    <a:pt x="70" y="88"/>
                  </a:cubicBezTo>
                  <a:lnTo>
                    <a:pt x="76" y="41"/>
                  </a:lnTo>
                  <a:close/>
                </a:path>
              </a:pathLst>
            </a:custGeom>
            <a:solidFill>
              <a:srgbClr val="ED51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2" name="Freeform 18"/>
            <p:cNvSpPr/>
            <p:nvPr/>
          </p:nvSpPr>
          <p:spPr bwMode="auto">
            <a:xfrm>
              <a:off x="11033125" y="4092575"/>
              <a:ext cx="322263" cy="458788"/>
            </a:xfrm>
            <a:custGeom>
              <a:avLst/>
              <a:gdLst>
                <a:gd name="T0" fmla="*/ 76 w 76"/>
                <a:gd name="T1" fmla="*/ 40 h 108"/>
                <a:gd name="T2" fmla="*/ 6 w 76"/>
                <a:gd name="T3" fmla="*/ 54 h 108"/>
                <a:gd name="T4" fmla="*/ 70 w 76"/>
                <a:gd name="T5" fmla="*/ 87 h 108"/>
                <a:gd name="T6" fmla="*/ 76 w 76"/>
                <a:gd name="T7" fmla="*/ 4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108">
                  <a:moveTo>
                    <a:pt x="76" y="40"/>
                  </a:moveTo>
                  <a:cubicBezTo>
                    <a:pt x="76" y="40"/>
                    <a:pt x="11" y="0"/>
                    <a:pt x="6" y="54"/>
                  </a:cubicBezTo>
                  <a:cubicBezTo>
                    <a:pt x="0" y="108"/>
                    <a:pt x="70" y="87"/>
                    <a:pt x="70" y="87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ED51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3" name="Freeform 19"/>
            <p:cNvSpPr/>
            <p:nvPr/>
          </p:nvSpPr>
          <p:spPr bwMode="auto">
            <a:xfrm>
              <a:off x="1446213" y="3940175"/>
              <a:ext cx="547688" cy="742950"/>
            </a:xfrm>
            <a:custGeom>
              <a:avLst/>
              <a:gdLst>
                <a:gd name="T0" fmla="*/ 2 w 129"/>
                <a:gd name="T1" fmla="*/ 159 h 175"/>
                <a:gd name="T2" fmla="*/ 127 w 129"/>
                <a:gd name="T3" fmla="*/ 88 h 175"/>
                <a:gd name="T4" fmla="*/ 0 w 129"/>
                <a:gd name="T5" fmla="*/ 41 h 175"/>
                <a:gd name="T6" fmla="*/ 2 w 129"/>
                <a:gd name="T7" fmla="*/ 159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" h="175">
                  <a:moveTo>
                    <a:pt x="2" y="159"/>
                  </a:moveTo>
                  <a:cubicBezTo>
                    <a:pt x="2" y="159"/>
                    <a:pt x="124" y="175"/>
                    <a:pt x="127" y="88"/>
                  </a:cubicBezTo>
                  <a:cubicBezTo>
                    <a:pt x="129" y="0"/>
                    <a:pt x="0" y="41"/>
                    <a:pt x="0" y="41"/>
                  </a:cubicBezTo>
                  <a:lnTo>
                    <a:pt x="2" y="159"/>
                  </a:lnTo>
                  <a:close/>
                </a:path>
              </a:pathLst>
            </a:custGeom>
            <a:solidFill>
              <a:srgbClr val="FC84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4" name="Rectangle 20"/>
            <p:cNvSpPr>
              <a:spLocks noChangeArrowheads="1"/>
            </p:cNvSpPr>
            <p:nvPr/>
          </p:nvSpPr>
          <p:spPr bwMode="auto">
            <a:xfrm>
              <a:off x="1166813" y="5726113"/>
              <a:ext cx="1457325" cy="279400"/>
            </a:xfrm>
            <a:prstGeom prst="rect">
              <a:avLst/>
            </a:prstGeom>
            <a:solidFill>
              <a:srgbClr val="633D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5" name="Freeform 21"/>
            <p:cNvSpPr/>
            <p:nvPr/>
          </p:nvSpPr>
          <p:spPr bwMode="auto">
            <a:xfrm>
              <a:off x="1417638" y="4772025"/>
              <a:ext cx="388938" cy="469900"/>
            </a:xfrm>
            <a:custGeom>
              <a:avLst/>
              <a:gdLst>
                <a:gd name="T0" fmla="*/ 0 w 92"/>
                <a:gd name="T1" fmla="*/ 24 h 111"/>
                <a:gd name="T2" fmla="*/ 0 w 92"/>
                <a:gd name="T3" fmla="*/ 102 h 111"/>
                <a:gd name="T4" fmla="*/ 87 w 92"/>
                <a:gd name="T5" fmla="*/ 57 h 111"/>
                <a:gd name="T6" fmla="*/ 0 w 92"/>
                <a:gd name="T7" fmla="*/ 24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11">
                  <a:moveTo>
                    <a:pt x="0" y="24"/>
                  </a:moveTo>
                  <a:cubicBezTo>
                    <a:pt x="0" y="102"/>
                    <a:pt x="0" y="102"/>
                    <a:pt x="0" y="102"/>
                  </a:cubicBezTo>
                  <a:cubicBezTo>
                    <a:pt x="0" y="102"/>
                    <a:pt x="92" y="111"/>
                    <a:pt x="87" y="57"/>
                  </a:cubicBezTo>
                  <a:cubicBezTo>
                    <a:pt x="82" y="0"/>
                    <a:pt x="0" y="24"/>
                    <a:pt x="0" y="24"/>
                  </a:cubicBezTo>
                  <a:close/>
                </a:path>
              </a:pathLst>
            </a:custGeom>
            <a:solidFill>
              <a:srgbClr val="ED51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6" name="Freeform 22"/>
            <p:cNvSpPr/>
            <p:nvPr/>
          </p:nvSpPr>
          <p:spPr bwMode="auto">
            <a:xfrm>
              <a:off x="1417638" y="5203825"/>
              <a:ext cx="1262063" cy="593725"/>
            </a:xfrm>
            <a:custGeom>
              <a:avLst/>
              <a:gdLst>
                <a:gd name="T0" fmla="*/ 298 w 298"/>
                <a:gd name="T1" fmla="*/ 5 h 140"/>
                <a:gd name="T2" fmla="*/ 76 w 298"/>
                <a:gd name="T3" fmla="*/ 7 h 140"/>
                <a:gd name="T4" fmla="*/ 3 w 298"/>
                <a:gd name="T5" fmla="*/ 83 h 140"/>
                <a:gd name="T6" fmla="*/ 49 w 298"/>
                <a:gd name="T7" fmla="*/ 137 h 140"/>
                <a:gd name="T8" fmla="*/ 287 w 298"/>
                <a:gd name="T9" fmla="*/ 130 h 140"/>
                <a:gd name="T10" fmla="*/ 298 w 298"/>
                <a:gd name="T11" fmla="*/ 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8" h="140">
                  <a:moveTo>
                    <a:pt x="298" y="5"/>
                  </a:moveTo>
                  <a:cubicBezTo>
                    <a:pt x="76" y="7"/>
                    <a:pt x="76" y="7"/>
                    <a:pt x="76" y="7"/>
                  </a:cubicBezTo>
                  <a:cubicBezTo>
                    <a:pt x="76" y="7"/>
                    <a:pt x="0" y="0"/>
                    <a:pt x="3" y="83"/>
                  </a:cubicBezTo>
                  <a:cubicBezTo>
                    <a:pt x="4" y="140"/>
                    <a:pt x="49" y="137"/>
                    <a:pt x="49" y="137"/>
                  </a:cubicBezTo>
                  <a:cubicBezTo>
                    <a:pt x="287" y="130"/>
                    <a:pt x="287" y="130"/>
                    <a:pt x="287" y="130"/>
                  </a:cubicBezTo>
                  <a:lnTo>
                    <a:pt x="298" y="5"/>
                  </a:lnTo>
                  <a:close/>
                </a:path>
              </a:pathLst>
            </a:custGeom>
            <a:solidFill>
              <a:srgbClr val="9681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7" name="Freeform 23"/>
            <p:cNvSpPr/>
            <p:nvPr/>
          </p:nvSpPr>
          <p:spPr bwMode="auto">
            <a:xfrm>
              <a:off x="9029700" y="5272088"/>
              <a:ext cx="2287588" cy="615950"/>
            </a:xfrm>
            <a:custGeom>
              <a:avLst/>
              <a:gdLst>
                <a:gd name="T0" fmla="*/ 0 w 540"/>
                <a:gd name="T1" fmla="*/ 0 h 145"/>
                <a:gd name="T2" fmla="*/ 446 w 540"/>
                <a:gd name="T3" fmla="*/ 8 h 145"/>
                <a:gd name="T4" fmla="*/ 529 w 540"/>
                <a:gd name="T5" fmla="*/ 60 h 145"/>
                <a:gd name="T6" fmla="*/ 442 w 540"/>
                <a:gd name="T7" fmla="*/ 145 h 145"/>
                <a:gd name="T8" fmla="*/ 22 w 540"/>
                <a:gd name="T9" fmla="*/ 133 h 145"/>
                <a:gd name="T10" fmla="*/ 0 w 540"/>
                <a:gd name="T11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0" h="145">
                  <a:moveTo>
                    <a:pt x="0" y="0"/>
                  </a:moveTo>
                  <a:cubicBezTo>
                    <a:pt x="446" y="8"/>
                    <a:pt x="446" y="8"/>
                    <a:pt x="446" y="8"/>
                  </a:cubicBezTo>
                  <a:cubicBezTo>
                    <a:pt x="446" y="8"/>
                    <a:pt x="521" y="14"/>
                    <a:pt x="529" y="60"/>
                  </a:cubicBezTo>
                  <a:cubicBezTo>
                    <a:pt x="540" y="129"/>
                    <a:pt x="522" y="145"/>
                    <a:pt x="442" y="145"/>
                  </a:cubicBezTo>
                  <a:cubicBezTo>
                    <a:pt x="362" y="145"/>
                    <a:pt x="22" y="133"/>
                    <a:pt x="22" y="13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681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8" name="Freeform 24"/>
            <p:cNvSpPr/>
            <p:nvPr/>
          </p:nvSpPr>
          <p:spPr bwMode="auto">
            <a:xfrm>
              <a:off x="1443038" y="5213350"/>
              <a:ext cx="1236663" cy="292100"/>
            </a:xfrm>
            <a:custGeom>
              <a:avLst/>
              <a:gdLst>
                <a:gd name="T0" fmla="*/ 99 w 292"/>
                <a:gd name="T1" fmla="*/ 58 h 69"/>
                <a:gd name="T2" fmla="*/ 286 w 292"/>
                <a:gd name="T3" fmla="*/ 69 h 69"/>
                <a:gd name="T4" fmla="*/ 292 w 292"/>
                <a:gd name="T5" fmla="*/ 3 h 69"/>
                <a:gd name="T6" fmla="*/ 70 w 292"/>
                <a:gd name="T7" fmla="*/ 5 h 69"/>
                <a:gd name="T8" fmla="*/ 0 w 292"/>
                <a:gd name="T9" fmla="*/ 51 h 69"/>
                <a:gd name="T10" fmla="*/ 99 w 292"/>
                <a:gd name="T11" fmla="*/ 5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2" h="69">
                  <a:moveTo>
                    <a:pt x="99" y="58"/>
                  </a:moveTo>
                  <a:cubicBezTo>
                    <a:pt x="161" y="62"/>
                    <a:pt x="224" y="65"/>
                    <a:pt x="286" y="69"/>
                  </a:cubicBezTo>
                  <a:cubicBezTo>
                    <a:pt x="292" y="3"/>
                    <a:pt x="292" y="3"/>
                    <a:pt x="292" y="3"/>
                  </a:cubicBezTo>
                  <a:cubicBezTo>
                    <a:pt x="70" y="5"/>
                    <a:pt x="70" y="5"/>
                    <a:pt x="70" y="5"/>
                  </a:cubicBezTo>
                  <a:cubicBezTo>
                    <a:pt x="70" y="5"/>
                    <a:pt x="14" y="0"/>
                    <a:pt x="0" y="51"/>
                  </a:cubicBezTo>
                  <a:cubicBezTo>
                    <a:pt x="33" y="54"/>
                    <a:pt x="66" y="56"/>
                    <a:pt x="99" y="58"/>
                  </a:cubicBezTo>
                  <a:close/>
                </a:path>
              </a:pathLst>
            </a:custGeom>
            <a:solidFill>
              <a:srgbClr val="CEC4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9" name="Freeform 25"/>
            <p:cNvSpPr/>
            <p:nvPr/>
          </p:nvSpPr>
          <p:spPr bwMode="auto">
            <a:xfrm>
              <a:off x="9029700" y="5272088"/>
              <a:ext cx="2244725" cy="309563"/>
            </a:xfrm>
            <a:custGeom>
              <a:avLst/>
              <a:gdLst>
                <a:gd name="T0" fmla="*/ 530 w 530"/>
                <a:gd name="T1" fmla="*/ 73 h 73"/>
                <a:gd name="T2" fmla="*/ 529 w 530"/>
                <a:gd name="T3" fmla="*/ 60 h 73"/>
                <a:gd name="T4" fmla="*/ 446 w 530"/>
                <a:gd name="T5" fmla="*/ 8 h 73"/>
                <a:gd name="T6" fmla="*/ 0 w 530"/>
                <a:gd name="T7" fmla="*/ 0 h 73"/>
                <a:gd name="T8" fmla="*/ 10 w 530"/>
                <a:gd name="T9" fmla="*/ 58 h 73"/>
                <a:gd name="T10" fmla="*/ 530 w 530"/>
                <a:gd name="T11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0" h="73">
                  <a:moveTo>
                    <a:pt x="530" y="73"/>
                  </a:moveTo>
                  <a:cubicBezTo>
                    <a:pt x="530" y="69"/>
                    <a:pt x="529" y="65"/>
                    <a:pt x="529" y="60"/>
                  </a:cubicBezTo>
                  <a:cubicBezTo>
                    <a:pt x="521" y="14"/>
                    <a:pt x="446" y="8"/>
                    <a:pt x="446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83" y="65"/>
                    <a:pt x="357" y="70"/>
                    <a:pt x="530" y="73"/>
                  </a:cubicBezTo>
                  <a:close/>
                </a:path>
              </a:pathLst>
            </a:custGeom>
            <a:solidFill>
              <a:srgbClr val="CEC4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0" name="Oval 26"/>
            <p:cNvSpPr>
              <a:spLocks noChangeArrowheads="1"/>
            </p:cNvSpPr>
            <p:nvPr/>
          </p:nvSpPr>
          <p:spPr bwMode="auto">
            <a:xfrm>
              <a:off x="2493963" y="4916488"/>
              <a:ext cx="1455738" cy="1552575"/>
            </a:xfrm>
            <a:prstGeom prst="ellipse">
              <a:avLst/>
            </a:prstGeom>
            <a:solidFill>
              <a:srgbClr val="441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1" name="Oval 27"/>
            <p:cNvSpPr>
              <a:spLocks noChangeArrowheads="1"/>
            </p:cNvSpPr>
            <p:nvPr/>
          </p:nvSpPr>
          <p:spPr bwMode="auto">
            <a:xfrm>
              <a:off x="2811463" y="5254625"/>
              <a:ext cx="820738" cy="874713"/>
            </a:xfrm>
            <a:prstGeom prst="ellipse">
              <a:avLst/>
            </a:prstGeom>
            <a:solidFill>
              <a:srgbClr val="AFA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2" name="Freeform 28"/>
            <p:cNvSpPr>
              <a:spLocks noEditPoints="1"/>
            </p:cNvSpPr>
            <p:nvPr/>
          </p:nvSpPr>
          <p:spPr bwMode="auto">
            <a:xfrm>
              <a:off x="2913063" y="5360988"/>
              <a:ext cx="617538" cy="661988"/>
            </a:xfrm>
            <a:custGeom>
              <a:avLst/>
              <a:gdLst>
                <a:gd name="T0" fmla="*/ 73 w 146"/>
                <a:gd name="T1" fmla="*/ 156 h 156"/>
                <a:gd name="T2" fmla="*/ 0 w 146"/>
                <a:gd name="T3" fmla="*/ 78 h 156"/>
                <a:gd name="T4" fmla="*/ 73 w 146"/>
                <a:gd name="T5" fmla="*/ 0 h 156"/>
                <a:gd name="T6" fmla="*/ 146 w 146"/>
                <a:gd name="T7" fmla="*/ 78 h 156"/>
                <a:gd name="T8" fmla="*/ 73 w 146"/>
                <a:gd name="T9" fmla="*/ 156 h 156"/>
                <a:gd name="T10" fmla="*/ 73 w 146"/>
                <a:gd name="T11" fmla="*/ 9 h 156"/>
                <a:gd name="T12" fmla="*/ 8 w 146"/>
                <a:gd name="T13" fmla="*/ 78 h 156"/>
                <a:gd name="T14" fmla="*/ 73 w 146"/>
                <a:gd name="T15" fmla="*/ 147 h 156"/>
                <a:gd name="T16" fmla="*/ 138 w 146"/>
                <a:gd name="T17" fmla="*/ 78 h 156"/>
                <a:gd name="T18" fmla="*/ 73 w 146"/>
                <a:gd name="T19" fmla="*/ 9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6" h="156">
                  <a:moveTo>
                    <a:pt x="73" y="156"/>
                  </a:moveTo>
                  <a:cubicBezTo>
                    <a:pt x="33" y="156"/>
                    <a:pt x="0" y="121"/>
                    <a:pt x="0" y="78"/>
                  </a:cubicBezTo>
                  <a:cubicBezTo>
                    <a:pt x="0" y="35"/>
                    <a:pt x="33" y="0"/>
                    <a:pt x="73" y="0"/>
                  </a:cubicBezTo>
                  <a:cubicBezTo>
                    <a:pt x="113" y="0"/>
                    <a:pt x="146" y="35"/>
                    <a:pt x="146" y="78"/>
                  </a:cubicBezTo>
                  <a:cubicBezTo>
                    <a:pt x="146" y="121"/>
                    <a:pt x="113" y="156"/>
                    <a:pt x="73" y="156"/>
                  </a:cubicBezTo>
                  <a:close/>
                  <a:moveTo>
                    <a:pt x="73" y="9"/>
                  </a:moveTo>
                  <a:cubicBezTo>
                    <a:pt x="37" y="9"/>
                    <a:pt x="8" y="40"/>
                    <a:pt x="8" y="78"/>
                  </a:cubicBezTo>
                  <a:cubicBezTo>
                    <a:pt x="8" y="116"/>
                    <a:pt x="37" y="147"/>
                    <a:pt x="73" y="147"/>
                  </a:cubicBezTo>
                  <a:cubicBezTo>
                    <a:pt x="109" y="147"/>
                    <a:pt x="138" y="116"/>
                    <a:pt x="138" y="78"/>
                  </a:cubicBezTo>
                  <a:cubicBezTo>
                    <a:pt x="138" y="40"/>
                    <a:pt x="109" y="9"/>
                    <a:pt x="73" y="9"/>
                  </a:cubicBezTo>
                  <a:close/>
                </a:path>
              </a:pathLst>
            </a:custGeom>
            <a:solidFill>
              <a:srgbClr val="633D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3" name="Oval 29"/>
            <p:cNvSpPr>
              <a:spLocks noChangeArrowheads="1"/>
            </p:cNvSpPr>
            <p:nvPr/>
          </p:nvSpPr>
          <p:spPr bwMode="auto">
            <a:xfrm>
              <a:off x="7783513" y="4987925"/>
              <a:ext cx="1462088" cy="1552575"/>
            </a:xfrm>
            <a:prstGeom prst="ellipse">
              <a:avLst/>
            </a:prstGeom>
            <a:solidFill>
              <a:srgbClr val="441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4" name="Oval 30"/>
            <p:cNvSpPr>
              <a:spLocks noChangeArrowheads="1"/>
            </p:cNvSpPr>
            <p:nvPr/>
          </p:nvSpPr>
          <p:spPr bwMode="auto">
            <a:xfrm>
              <a:off x="8105775" y="5327650"/>
              <a:ext cx="817563" cy="873125"/>
            </a:xfrm>
            <a:prstGeom prst="ellipse">
              <a:avLst/>
            </a:prstGeom>
            <a:solidFill>
              <a:srgbClr val="AFA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5" name="Freeform 31"/>
            <p:cNvSpPr>
              <a:spLocks noEditPoints="1"/>
            </p:cNvSpPr>
            <p:nvPr/>
          </p:nvSpPr>
          <p:spPr bwMode="auto">
            <a:xfrm>
              <a:off x="8202613" y="5434013"/>
              <a:ext cx="623888" cy="657225"/>
            </a:xfrm>
            <a:custGeom>
              <a:avLst/>
              <a:gdLst>
                <a:gd name="T0" fmla="*/ 74 w 147"/>
                <a:gd name="T1" fmla="*/ 155 h 155"/>
                <a:gd name="T2" fmla="*/ 0 w 147"/>
                <a:gd name="T3" fmla="*/ 78 h 155"/>
                <a:gd name="T4" fmla="*/ 74 w 147"/>
                <a:gd name="T5" fmla="*/ 0 h 155"/>
                <a:gd name="T6" fmla="*/ 147 w 147"/>
                <a:gd name="T7" fmla="*/ 78 h 155"/>
                <a:gd name="T8" fmla="*/ 74 w 147"/>
                <a:gd name="T9" fmla="*/ 155 h 155"/>
                <a:gd name="T10" fmla="*/ 74 w 147"/>
                <a:gd name="T11" fmla="*/ 9 h 155"/>
                <a:gd name="T12" fmla="*/ 9 w 147"/>
                <a:gd name="T13" fmla="*/ 78 h 155"/>
                <a:gd name="T14" fmla="*/ 74 w 147"/>
                <a:gd name="T15" fmla="*/ 147 h 155"/>
                <a:gd name="T16" fmla="*/ 138 w 147"/>
                <a:gd name="T17" fmla="*/ 78 h 155"/>
                <a:gd name="T18" fmla="*/ 74 w 147"/>
                <a:gd name="T19" fmla="*/ 9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7" h="155">
                  <a:moveTo>
                    <a:pt x="74" y="155"/>
                  </a:moveTo>
                  <a:cubicBezTo>
                    <a:pt x="33" y="155"/>
                    <a:pt x="0" y="121"/>
                    <a:pt x="0" y="78"/>
                  </a:cubicBezTo>
                  <a:cubicBezTo>
                    <a:pt x="0" y="35"/>
                    <a:pt x="33" y="0"/>
                    <a:pt x="74" y="0"/>
                  </a:cubicBezTo>
                  <a:cubicBezTo>
                    <a:pt x="114" y="0"/>
                    <a:pt x="147" y="35"/>
                    <a:pt x="147" y="78"/>
                  </a:cubicBezTo>
                  <a:cubicBezTo>
                    <a:pt x="147" y="121"/>
                    <a:pt x="114" y="155"/>
                    <a:pt x="74" y="155"/>
                  </a:cubicBezTo>
                  <a:close/>
                  <a:moveTo>
                    <a:pt x="74" y="9"/>
                  </a:moveTo>
                  <a:cubicBezTo>
                    <a:pt x="38" y="9"/>
                    <a:pt x="9" y="40"/>
                    <a:pt x="9" y="78"/>
                  </a:cubicBezTo>
                  <a:cubicBezTo>
                    <a:pt x="9" y="116"/>
                    <a:pt x="38" y="147"/>
                    <a:pt x="74" y="147"/>
                  </a:cubicBezTo>
                  <a:cubicBezTo>
                    <a:pt x="109" y="147"/>
                    <a:pt x="138" y="116"/>
                    <a:pt x="138" y="78"/>
                  </a:cubicBezTo>
                  <a:cubicBezTo>
                    <a:pt x="138" y="40"/>
                    <a:pt x="109" y="9"/>
                    <a:pt x="74" y="9"/>
                  </a:cubicBezTo>
                  <a:close/>
                </a:path>
              </a:pathLst>
            </a:custGeom>
            <a:solidFill>
              <a:srgbClr val="633D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6" name="Freeform 32"/>
            <p:cNvSpPr/>
            <p:nvPr/>
          </p:nvSpPr>
          <p:spPr bwMode="auto">
            <a:xfrm>
              <a:off x="5064125" y="3443288"/>
              <a:ext cx="428625" cy="395288"/>
            </a:xfrm>
            <a:custGeom>
              <a:avLst/>
              <a:gdLst>
                <a:gd name="T0" fmla="*/ 86 w 101"/>
                <a:gd name="T1" fmla="*/ 20 h 93"/>
                <a:gd name="T2" fmla="*/ 32 w 101"/>
                <a:gd name="T3" fmla="*/ 10 h 93"/>
                <a:gd name="T4" fmla="*/ 11 w 101"/>
                <a:gd name="T5" fmla="*/ 52 h 93"/>
                <a:gd name="T6" fmla="*/ 30 w 101"/>
                <a:gd name="T7" fmla="*/ 51 h 93"/>
                <a:gd name="T8" fmla="*/ 51 w 101"/>
                <a:gd name="T9" fmla="*/ 60 h 93"/>
                <a:gd name="T10" fmla="*/ 56 w 101"/>
                <a:gd name="T11" fmla="*/ 84 h 93"/>
                <a:gd name="T12" fmla="*/ 87 w 101"/>
                <a:gd name="T13" fmla="*/ 69 h 93"/>
                <a:gd name="T14" fmla="*/ 86 w 101"/>
                <a:gd name="T15" fmla="*/ 2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93">
                  <a:moveTo>
                    <a:pt x="86" y="20"/>
                  </a:moveTo>
                  <a:cubicBezTo>
                    <a:pt x="72" y="5"/>
                    <a:pt x="50" y="0"/>
                    <a:pt x="32" y="10"/>
                  </a:cubicBezTo>
                  <a:cubicBezTo>
                    <a:pt x="22" y="15"/>
                    <a:pt x="0" y="40"/>
                    <a:pt x="11" y="52"/>
                  </a:cubicBezTo>
                  <a:cubicBezTo>
                    <a:pt x="17" y="58"/>
                    <a:pt x="24" y="54"/>
                    <a:pt x="30" y="51"/>
                  </a:cubicBezTo>
                  <a:cubicBezTo>
                    <a:pt x="15" y="59"/>
                    <a:pt x="37" y="93"/>
                    <a:pt x="51" y="60"/>
                  </a:cubicBezTo>
                  <a:cubicBezTo>
                    <a:pt x="47" y="68"/>
                    <a:pt x="47" y="79"/>
                    <a:pt x="56" y="84"/>
                  </a:cubicBezTo>
                  <a:cubicBezTo>
                    <a:pt x="68" y="90"/>
                    <a:pt x="80" y="76"/>
                    <a:pt x="87" y="69"/>
                  </a:cubicBezTo>
                  <a:cubicBezTo>
                    <a:pt x="101" y="53"/>
                    <a:pt x="100" y="34"/>
                    <a:pt x="86" y="20"/>
                  </a:cubicBezTo>
                  <a:close/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7" name="Freeform 33"/>
            <p:cNvSpPr/>
            <p:nvPr/>
          </p:nvSpPr>
          <p:spPr bwMode="auto">
            <a:xfrm>
              <a:off x="4475163" y="3262313"/>
              <a:ext cx="893763" cy="363538"/>
            </a:xfrm>
            <a:custGeom>
              <a:avLst/>
              <a:gdLst>
                <a:gd name="T0" fmla="*/ 187 w 211"/>
                <a:gd name="T1" fmla="*/ 0 h 86"/>
                <a:gd name="T2" fmla="*/ 35 w 211"/>
                <a:gd name="T3" fmla="*/ 0 h 86"/>
                <a:gd name="T4" fmla="*/ 0 w 211"/>
                <a:gd name="T5" fmla="*/ 19 h 86"/>
                <a:gd name="T6" fmla="*/ 108 w 211"/>
                <a:gd name="T7" fmla="*/ 27 h 86"/>
                <a:gd name="T8" fmla="*/ 211 w 211"/>
                <a:gd name="T9" fmla="*/ 19 h 86"/>
                <a:gd name="T10" fmla="*/ 187 w 211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1" h="86">
                  <a:moveTo>
                    <a:pt x="187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60" y="80"/>
                    <a:pt x="108" y="27"/>
                  </a:cubicBezTo>
                  <a:cubicBezTo>
                    <a:pt x="108" y="27"/>
                    <a:pt x="144" y="86"/>
                    <a:pt x="211" y="19"/>
                  </a:cubicBezTo>
                  <a:lnTo>
                    <a:pt x="1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8" name="Freeform 34"/>
            <p:cNvSpPr/>
            <p:nvPr/>
          </p:nvSpPr>
          <p:spPr bwMode="auto">
            <a:xfrm>
              <a:off x="8347075" y="2846388"/>
              <a:ext cx="758825" cy="627063"/>
            </a:xfrm>
            <a:custGeom>
              <a:avLst/>
              <a:gdLst>
                <a:gd name="T0" fmla="*/ 179 w 179"/>
                <a:gd name="T1" fmla="*/ 73 h 148"/>
                <a:gd name="T2" fmla="*/ 154 w 179"/>
                <a:gd name="T3" fmla="*/ 148 h 148"/>
                <a:gd name="T4" fmla="*/ 31 w 179"/>
                <a:gd name="T5" fmla="*/ 61 h 148"/>
                <a:gd name="T6" fmla="*/ 179 w 179"/>
                <a:gd name="T7" fmla="*/ 73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9" h="148">
                  <a:moveTo>
                    <a:pt x="179" y="73"/>
                  </a:moveTo>
                  <a:cubicBezTo>
                    <a:pt x="154" y="148"/>
                    <a:pt x="154" y="148"/>
                    <a:pt x="154" y="148"/>
                  </a:cubicBezTo>
                  <a:cubicBezTo>
                    <a:pt x="154" y="148"/>
                    <a:pt x="0" y="123"/>
                    <a:pt x="31" y="61"/>
                  </a:cubicBezTo>
                  <a:cubicBezTo>
                    <a:pt x="62" y="0"/>
                    <a:pt x="179" y="73"/>
                    <a:pt x="179" y="73"/>
                  </a:cubicBezTo>
                  <a:close/>
                </a:path>
              </a:pathLst>
            </a:custGeom>
            <a:solidFill>
              <a:srgbClr val="56D0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9" name="Freeform 35"/>
            <p:cNvSpPr/>
            <p:nvPr/>
          </p:nvSpPr>
          <p:spPr bwMode="auto">
            <a:xfrm>
              <a:off x="3154363" y="3057525"/>
              <a:ext cx="360363" cy="611188"/>
            </a:xfrm>
            <a:custGeom>
              <a:avLst/>
              <a:gdLst>
                <a:gd name="T0" fmla="*/ 13 w 85"/>
                <a:gd name="T1" fmla="*/ 0 h 144"/>
                <a:gd name="T2" fmla="*/ 85 w 85"/>
                <a:gd name="T3" fmla="*/ 136 h 144"/>
                <a:gd name="T4" fmla="*/ 11 w 85"/>
                <a:gd name="T5" fmla="*/ 144 h 144"/>
                <a:gd name="T6" fmla="*/ 0 w 85"/>
                <a:gd name="T7" fmla="*/ 14 h 144"/>
                <a:gd name="T8" fmla="*/ 13 w 85"/>
                <a:gd name="T9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44">
                  <a:moveTo>
                    <a:pt x="13" y="0"/>
                  </a:moveTo>
                  <a:cubicBezTo>
                    <a:pt x="13" y="0"/>
                    <a:pt x="75" y="91"/>
                    <a:pt x="85" y="136"/>
                  </a:cubicBezTo>
                  <a:cubicBezTo>
                    <a:pt x="11" y="144"/>
                    <a:pt x="11" y="144"/>
                    <a:pt x="11" y="144"/>
                  </a:cubicBezTo>
                  <a:cubicBezTo>
                    <a:pt x="0" y="14"/>
                    <a:pt x="0" y="14"/>
                    <a:pt x="0" y="14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E8AA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0" name="Freeform 36"/>
            <p:cNvSpPr/>
            <p:nvPr/>
          </p:nvSpPr>
          <p:spPr bwMode="auto">
            <a:xfrm>
              <a:off x="3065463" y="3016250"/>
              <a:ext cx="393700" cy="495300"/>
            </a:xfrm>
            <a:custGeom>
              <a:avLst/>
              <a:gdLst>
                <a:gd name="T0" fmla="*/ 0 w 93"/>
                <a:gd name="T1" fmla="*/ 0 h 117"/>
                <a:gd name="T2" fmla="*/ 5 w 93"/>
                <a:gd name="T3" fmla="*/ 117 h 117"/>
                <a:gd name="T4" fmla="*/ 93 w 93"/>
                <a:gd name="T5" fmla="*/ 98 h 117"/>
                <a:gd name="T6" fmla="*/ 0 w 93"/>
                <a:gd name="T7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17">
                  <a:moveTo>
                    <a:pt x="0" y="0"/>
                  </a:moveTo>
                  <a:cubicBezTo>
                    <a:pt x="5" y="117"/>
                    <a:pt x="5" y="117"/>
                    <a:pt x="5" y="117"/>
                  </a:cubicBezTo>
                  <a:cubicBezTo>
                    <a:pt x="93" y="98"/>
                    <a:pt x="93" y="98"/>
                    <a:pt x="93" y="98"/>
                  </a:cubicBezTo>
                  <a:cubicBezTo>
                    <a:pt x="82" y="2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9B6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1" name="Freeform 37"/>
            <p:cNvSpPr/>
            <p:nvPr/>
          </p:nvSpPr>
          <p:spPr bwMode="auto">
            <a:xfrm>
              <a:off x="1311275" y="2252663"/>
              <a:ext cx="588963" cy="517525"/>
            </a:xfrm>
            <a:custGeom>
              <a:avLst/>
              <a:gdLst>
                <a:gd name="T0" fmla="*/ 44 w 139"/>
                <a:gd name="T1" fmla="*/ 75 h 122"/>
                <a:gd name="T2" fmla="*/ 3 w 139"/>
                <a:gd name="T3" fmla="*/ 48 h 122"/>
                <a:gd name="T4" fmla="*/ 55 w 139"/>
                <a:gd name="T5" fmla="*/ 59 h 122"/>
                <a:gd name="T6" fmla="*/ 17 w 139"/>
                <a:gd name="T7" fmla="*/ 20 h 122"/>
                <a:gd name="T8" fmla="*/ 66 w 139"/>
                <a:gd name="T9" fmla="*/ 46 h 122"/>
                <a:gd name="T10" fmla="*/ 51 w 139"/>
                <a:gd name="T11" fmla="*/ 1 h 122"/>
                <a:gd name="T12" fmla="*/ 98 w 139"/>
                <a:gd name="T13" fmla="*/ 46 h 122"/>
                <a:gd name="T14" fmla="*/ 102 w 139"/>
                <a:gd name="T15" fmla="*/ 4 h 122"/>
                <a:gd name="T16" fmla="*/ 124 w 139"/>
                <a:gd name="T17" fmla="*/ 43 h 122"/>
                <a:gd name="T18" fmla="*/ 121 w 139"/>
                <a:gd name="T19" fmla="*/ 102 h 122"/>
                <a:gd name="T20" fmla="*/ 54 w 139"/>
                <a:gd name="T21" fmla="*/ 107 h 122"/>
                <a:gd name="T22" fmla="*/ 10 w 139"/>
                <a:gd name="T23" fmla="*/ 80 h 122"/>
                <a:gd name="T24" fmla="*/ 44 w 139"/>
                <a:gd name="T25" fmla="*/ 7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9" h="122">
                  <a:moveTo>
                    <a:pt x="44" y="75"/>
                  </a:moveTo>
                  <a:cubicBezTo>
                    <a:pt x="31" y="69"/>
                    <a:pt x="0" y="65"/>
                    <a:pt x="3" y="48"/>
                  </a:cubicBezTo>
                  <a:cubicBezTo>
                    <a:pt x="8" y="31"/>
                    <a:pt x="44" y="51"/>
                    <a:pt x="55" y="59"/>
                  </a:cubicBezTo>
                  <a:cubicBezTo>
                    <a:pt x="45" y="51"/>
                    <a:pt x="9" y="28"/>
                    <a:pt x="17" y="20"/>
                  </a:cubicBezTo>
                  <a:cubicBezTo>
                    <a:pt x="28" y="3"/>
                    <a:pt x="61" y="38"/>
                    <a:pt x="66" y="46"/>
                  </a:cubicBezTo>
                  <a:cubicBezTo>
                    <a:pt x="62" y="40"/>
                    <a:pt x="28" y="0"/>
                    <a:pt x="51" y="1"/>
                  </a:cubicBezTo>
                  <a:cubicBezTo>
                    <a:pt x="70" y="2"/>
                    <a:pt x="84" y="36"/>
                    <a:pt x="98" y="46"/>
                  </a:cubicBezTo>
                  <a:cubicBezTo>
                    <a:pt x="96" y="38"/>
                    <a:pt x="88" y="4"/>
                    <a:pt x="102" y="4"/>
                  </a:cubicBezTo>
                  <a:cubicBezTo>
                    <a:pt x="116" y="3"/>
                    <a:pt x="122" y="34"/>
                    <a:pt x="124" y="43"/>
                  </a:cubicBezTo>
                  <a:cubicBezTo>
                    <a:pt x="130" y="65"/>
                    <a:pt x="139" y="77"/>
                    <a:pt x="121" y="102"/>
                  </a:cubicBezTo>
                  <a:cubicBezTo>
                    <a:pt x="98" y="122"/>
                    <a:pt x="76" y="112"/>
                    <a:pt x="54" y="107"/>
                  </a:cubicBezTo>
                  <a:cubicBezTo>
                    <a:pt x="42" y="103"/>
                    <a:pt x="11" y="90"/>
                    <a:pt x="10" y="80"/>
                  </a:cubicBezTo>
                  <a:cubicBezTo>
                    <a:pt x="8" y="63"/>
                    <a:pt x="34" y="74"/>
                    <a:pt x="44" y="75"/>
                  </a:cubicBezTo>
                  <a:close/>
                </a:path>
              </a:pathLst>
            </a:custGeom>
            <a:solidFill>
              <a:srgbClr val="E8AA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2" name="Freeform 38"/>
            <p:cNvSpPr/>
            <p:nvPr/>
          </p:nvSpPr>
          <p:spPr bwMode="auto">
            <a:xfrm>
              <a:off x="1600200" y="2417763"/>
              <a:ext cx="1201738" cy="1025525"/>
            </a:xfrm>
            <a:custGeom>
              <a:avLst/>
              <a:gdLst>
                <a:gd name="T0" fmla="*/ 182 w 284"/>
                <a:gd name="T1" fmla="*/ 115 h 242"/>
                <a:gd name="T2" fmla="*/ 42 w 284"/>
                <a:gd name="T3" fmla="*/ 0 h 242"/>
                <a:gd name="T4" fmla="*/ 7 w 284"/>
                <a:gd name="T5" fmla="*/ 54 h 242"/>
                <a:gd name="T6" fmla="*/ 247 w 284"/>
                <a:gd name="T7" fmla="*/ 242 h 242"/>
                <a:gd name="T8" fmla="*/ 284 w 284"/>
                <a:gd name="T9" fmla="*/ 120 h 242"/>
                <a:gd name="T10" fmla="*/ 182 w 284"/>
                <a:gd name="T11" fmla="*/ 115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4" h="242">
                  <a:moveTo>
                    <a:pt x="182" y="115"/>
                  </a:moveTo>
                  <a:cubicBezTo>
                    <a:pt x="119" y="89"/>
                    <a:pt x="93" y="35"/>
                    <a:pt x="42" y="0"/>
                  </a:cubicBezTo>
                  <a:cubicBezTo>
                    <a:pt x="17" y="24"/>
                    <a:pt x="0" y="21"/>
                    <a:pt x="7" y="54"/>
                  </a:cubicBezTo>
                  <a:cubicBezTo>
                    <a:pt x="12" y="81"/>
                    <a:pt x="116" y="200"/>
                    <a:pt x="247" y="242"/>
                  </a:cubicBezTo>
                  <a:cubicBezTo>
                    <a:pt x="284" y="120"/>
                    <a:pt x="284" y="120"/>
                    <a:pt x="284" y="120"/>
                  </a:cubicBezTo>
                  <a:cubicBezTo>
                    <a:pt x="266" y="149"/>
                    <a:pt x="205" y="124"/>
                    <a:pt x="182" y="115"/>
                  </a:cubicBezTo>
                  <a:close/>
                </a:path>
              </a:pathLst>
            </a:custGeom>
            <a:solidFill>
              <a:srgbClr val="E8AA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3" name="Freeform 39"/>
            <p:cNvSpPr/>
            <p:nvPr/>
          </p:nvSpPr>
          <p:spPr bwMode="auto">
            <a:xfrm>
              <a:off x="1595438" y="1373188"/>
              <a:ext cx="2270125" cy="1476375"/>
            </a:xfrm>
            <a:custGeom>
              <a:avLst/>
              <a:gdLst>
                <a:gd name="T0" fmla="*/ 465 w 536"/>
                <a:gd name="T1" fmla="*/ 138 h 348"/>
                <a:gd name="T2" fmla="*/ 316 w 536"/>
                <a:gd name="T3" fmla="*/ 61 h 348"/>
                <a:gd name="T4" fmla="*/ 250 w 536"/>
                <a:gd name="T5" fmla="*/ 14 h 348"/>
                <a:gd name="T6" fmla="*/ 157 w 536"/>
                <a:gd name="T7" fmla="*/ 93 h 348"/>
                <a:gd name="T8" fmla="*/ 58 w 536"/>
                <a:gd name="T9" fmla="*/ 126 h 348"/>
                <a:gd name="T10" fmla="*/ 77 w 536"/>
                <a:gd name="T11" fmla="*/ 127 h 348"/>
                <a:gd name="T12" fmla="*/ 34 w 536"/>
                <a:gd name="T13" fmla="*/ 160 h 348"/>
                <a:gd name="T14" fmla="*/ 84 w 536"/>
                <a:gd name="T15" fmla="*/ 184 h 348"/>
                <a:gd name="T16" fmla="*/ 127 w 536"/>
                <a:gd name="T17" fmla="*/ 336 h 348"/>
                <a:gd name="T18" fmla="*/ 453 w 536"/>
                <a:gd name="T19" fmla="*/ 348 h 348"/>
                <a:gd name="T20" fmla="*/ 534 w 536"/>
                <a:gd name="T21" fmla="*/ 250 h 348"/>
                <a:gd name="T22" fmla="*/ 465 w 536"/>
                <a:gd name="T23" fmla="*/ 13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36" h="348">
                  <a:moveTo>
                    <a:pt x="465" y="138"/>
                  </a:moveTo>
                  <a:cubicBezTo>
                    <a:pt x="519" y="39"/>
                    <a:pt x="366" y="51"/>
                    <a:pt x="316" y="61"/>
                  </a:cubicBezTo>
                  <a:cubicBezTo>
                    <a:pt x="315" y="16"/>
                    <a:pt x="298" y="0"/>
                    <a:pt x="250" y="14"/>
                  </a:cubicBezTo>
                  <a:cubicBezTo>
                    <a:pt x="218" y="23"/>
                    <a:pt x="163" y="59"/>
                    <a:pt x="157" y="93"/>
                  </a:cubicBezTo>
                  <a:cubicBezTo>
                    <a:pt x="125" y="67"/>
                    <a:pt x="33" y="63"/>
                    <a:pt x="58" y="126"/>
                  </a:cubicBezTo>
                  <a:cubicBezTo>
                    <a:pt x="64" y="126"/>
                    <a:pt x="71" y="128"/>
                    <a:pt x="77" y="127"/>
                  </a:cubicBezTo>
                  <a:cubicBezTo>
                    <a:pt x="61" y="130"/>
                    <a:pt x="36" y="142"/>
                    <a:pt x="34" y="160"/>
                  </a:cubicBezTo>
                  <a:cubicBezTo>
                    <a:pt x="31" y="190"/>
                    <a:pt x="63" y="184"/>
                    <a:pt x="84" y="184"/>
                  </a:cubicBezTo>
                  <a:cubicBezTo>
                    <a:pt x="0" y="224"/>
                    <a:pt x="32" y="346"/>
                    <a:pt x="127" y="336"/>
                  </a:cubicBezTo>
                  <a:cubicBezTo>
                    <a:pt x="453" y="348"/>
                    <a:pt x="453" y="348"/>
                    <a:pt x="453" y="348"/>
                  </a:cubicBezTo>
                  <a:cubicBezTo>
                    <a:pt x="497" y="330"/>
                    <a:pt x="531" y="302"/>
                    <a:pt x="534" y="250"/>
                  </a:cubicBezTo>
                  <a:cubicBezTo>
                    <a:pt x="536" y="209"/>
                    <a:pt x="508" y="147"/>
                    <a:pt x="465" y="138"/>
                  </a:cubicBezTo>
                </a:path>
              </a:pathLst>
            </a:custGeom>
            <a:solidFill>
              <a:srgbClr val="844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4" name="Freeform 40"/>
            <p:cNvSpPr/>
            <p:nvPr/>
          </p:nvSpPr>
          <p:spPr bwMode="auto">
            <a:xfrm>
              <a:off x="2022475" y="2900363"/>
              <a:ext cx="1233488" cy="768350"/>
            </a:xfrm>
            <a:custGeom>
              <a:avLst/>
              <a:gdLst>
                <a:gd name="T0" fmla="*/ 262 w 291"/>
                <a:gd name="T1" fmla="*/ 37 h 181"/>
                <a:gd name="T2" fmla="*/ 38 w 291"/>
                <a:gd name="T3" fmla="*/ 0 h 181"/>
                <a:gd name="T4" fmla="*/ 0 w 291"/>
                <a:gd name="T5" fmla="*/ 56 h 181"/>
                <a:gd name="T6" fmla="*/ 74 w 291"/>
                <a:gd name="T7" fmla="*/ 115 h 181"/>
                <a:gd name="T8" fmla="*/ 71 w 291"/>
                <a:gd name="T9" fmla="*/ 181 h 181"/>
                <a:gd name="T10" fmla="*/ 278 w 291"/>
                <a:gd name="T11" fmla="*/ 181 h 181"/>
                <a:gd name="T12" fmla="*/ 262 w 291"/>
                <a:gd name="T13" fmla="*/ 37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1" h="181">
                  <a:moveTo>
                    <a:pt x="262" y="37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42" y="101"/>
                    <a:pt x="74" y="115"/>
                  </a:cubicBezTo>
                  <a:cubicBezTo>
                    <a:pt x="71" y="181"/>
                    <a:pt x="71" y="181"/>
                    <a:pt x="71" y="181"/>
                  </a:cubicBezTo>
                  <a:cubicBezTo>
                    <a:pt x="278" y="181"/>
                    <a:pt x="278" y="181"/>
                    <a:pt x="278" y="181"/>
                  </a:cubicBezTo>
                  <a:cubicBezTo>
                    <a:pt x="278" y="181"/>
                    <a:pt x="291" y="83"/>
                    <a:pt x="262" y="37"/>
                  </a:cubicBezTo>
                  <a:close/>
                </a:path>
              </a:pathLst>
            </a:custGeom>
            <a:solidFill>
              <a:srgbClr val="E5D8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5" name="Freeform 41"/>
            <p:cNvSpPr/>
            <p:nvPr/>
          </p:nvSpPr>
          <p:spPr bwMode="auto">
            <a:xfrm>
              <a:off x="1938338" y="2811463"/>
              <a:ext cx="398463" cy="450850"/>
            </a:xfrm>
            <a:custGeom>
              <a:avLst/>
              <a:gdLst>
                <a:gd name="T0" fmla="*/ 251 w 251"/>
                <a:gd name="T1" fmla="*/ 70 h 284"/>
                <a:gd name="T2" fmla="*/ 99 w 251"/>
                <a:gd name="T3" fmla="*/ 284 h 284"/>
                <a:gd name="T4" fmla="*/ 0 w 251"/>
                <a:gd name="T5" fmla="*/ 214 h 284"/>
                <a:gd name="T6" fmla="*/ 152 w 251"/>
                <a:gd name="T7" fmla="*/ 0 h 284"/>
                <a:gd name="T8" fmla="*/ 251 w 251"/>
                <a:gd name="T9" fmla="*/ 7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1" h="284">
                  <a:moveTo>
                    <a:pt x="251" y="70"/>
                  </a:moveTo>
                  <a:lnTo>
                    <a:pt x="99" y="284"/>
                  </a:lnTo>
                  <a:lnTo>
                    <a:pt x="0" y="214"/>
                  </a:lnTo>
                  <a:lnTo>
                    <a:pt x="152" y="0"/>
                  </a:lnTo>
                  <a:lnTo>
                    <a:pt x="251" y="70"/>
                  </a:lnTo>
                  <a:close/>
                </a:path>
              </a:pathLst>
            </a:custGeom>
            <a:solidFill>
              <a:srgbClr val="F9F0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6" name="Freeform 42"/>
            <p:cNvSpPr/>
            <p:nvPr/>
          </p:nvSpPr>
          <p:spPr bwMode="auto">
            <a:xfrm>
              <a:off x="3111500" y="3328988"/>
              <a:ext cx="393700" cy="255588"/>
            </a:xfrm>
            <a:custGeom>
              <a:avLst/>
              <a:gdLst>
                <a:gd name="T0" fmla="*/ 248 w 248"/>
                <a:gd name="T1" fmla="*/ 118 h 161"/>
                <a:gd name="T2" fmla="*/ 21 w 248"/>
                <a:gd name="T3" fmla="*/ 161 h 161"/>
                <a:gd name="T4" fmla="*/ 0 w 248"/>
                <a:gd name="T5" fmla="*/ 40 h 161"/>
                <a:gd name="T6" fmla="*/ 240 w 248"/>
                <a:gd name="T7" fmla="*/ 0 h 161"/>
                <a:gd name="T8" fmla="*/ 248 w 248"/>
                <a:gd name="T9" fmla="*/ 118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61">
                  <a:moveTo>
                    <a:pt x="248" y="118"/>
                  </a:moveTo>
                  <a:lnTo>
                    <a:pt x="21" y="161"/>
                  </a:lnTo>
                  <a:lnTo>
                    <a:pt x="0" y="40"/>
                  </a:lnTo>
                  <a:lnTo>
                    <a:pt x="240" y="0"/>
                  </a:lnTo>
                  <a:lnTo>
                    <a:pt x="248" y="118"/>
                  </a:lnTo>
                  <a:close/>
                </a:path>
              </a:pathLst>
            </a:custGeom>
            <a:solidFill>
              <a:srgbClr val="E5D8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7" name="Freeform 43"/>
            <p:cNvSpPr/>
            <p:nvPr/>
          </p:nvSpPr>
          <p:spPr bwMode="auto">
            <a:xfrm>
              <a:off x="1755775" y="2311400"/>
              <a:ext cx="368300" cy="322263"/>
            </a:xfrm>
            <a:custGeom>
              <a:avLst/>
              <a:gdLst>
                <a:gd name="T0" fmla="*/ 87 w 87"/>
                <a:gd name="T1" fmla="*/ 26 h 76"/>
                <a:gd name="T2" fmla="*/ 19 w 87"/>
                <a:gd name="T3" fmla="*/ 9 h 76"/>
                <a:gd name="T4" fmla="*/ 15 w 87"/>
                <a:gd name="T5" fmla="*/ 54 h 76"/>
                <a:gd name="T6" fmla="*/ 79 w 87"/>
                <a:gd name="T7" fmla="*/ 76 h 76"/>
                <a:gd name="T8" fmla="*/ 87 w 87"/>
                <a:gd name="T9" fmla="*/ 2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76">
                  <a:moveTo>
                    <a:pt x="87" y="26"/>
                  </a:moveTo>
                  <a:cubicBezTo>
                    <a:pt x="73" y="12"/>
                    <a:pt x="37" y="0"/>
                    <a:pt x="19" y="9"/>
                  </a:cubicBezTo>
                  <a:cubicBezTo>
                    <a:pt x="0" y="18"/>
                    <a:pt x="2" y="41"/>
                    <a:pt x="15" y="54"/>
                  </a:cubicBezTo>
                  <a:cubicBezTo>
                    <a:pt x="31" y="71"/>
                    <a:pt x="58" y="71"/>
                    <a:pt x="79" y="76"/>
                  </a:cubicBezTo>
                  <a:lnTo>
                    <a:pt x="87" y="26"/>
                  </a:lnTo>
                  <a:close/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8" name="Freeform 44"/>
            <p:cNvSpPr/>
            <p:nvPr/>
          </p:nvSpPr>
          <p:spPr bwMode="auto">
            <a:xfrm>
              <a:off x="3378200" y="2549525"/>
              <a:ext cx="411163" cy="411163"/>
            </a:xfrm>
            <a:custGeom>
              <a:avLst/>
              <a:gdLst>
                <a:gd name="T0" fmla="*/ 6 w 97"/>
                <a:gd name="T1" fmla="*/ 22 h 97"/>
                <a:gd name="T2" fmla="*/ 90 w 97"/>
                <a:gd name="T3" fmla="*/ 48 h 97"/>
                <a:gd name="T4" fmla="*/ 0 w 97"/>
                <a:gd name="T5" fmla="*/ 59 h 97"/>
                <a:gd name="T6" fmla="*/ 6 w 97"/>
                <a:gd name="T7" fmla="*/ 2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97">
                  <a:moveTo>
                    <a:pt x="6" y="22"/>
                  </a:moveTo>
                  <a:cubicBezTo>
                    <a:pt x="14" y="0"/>
                    <a:pt x="97" y="11"/>
                    <a:pt x="90" y="48"/>
                  </a:cubicBezTo>
                  <a:cubicBezTo>
                    <a:pt x="81" y="97"/>
                    <a:pt x="3" y="51"/>
                    <a:pt x="0" y="59"/>
                  </a:cubicBezTo>
                  <a:lnTo>
                    <a:pt x="6" y="22"/>
                  </a:lnTo>
                  <a:close/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9" name="Freeform 45"/>
            <p:cNvSpPr/>
            <p:nvPr/>
          </p:nvSpPr>
          <p:spPr bwMode="auto">
            <a:xfrm>
              <a:off x="1895475" y="1831975"/>
              <a:ext cx="1741488" cy="1425575"/>
            </a:xfrm>
            <a:custGeom>
              <a:avLst/>
              <a:gdLst>
                <a:gd name="T0" fmla="*/ 87 w 411"/>
                <a:gd name="T1" fmla="*/ 40 h 336"/>
                <a:gd name="T2" fmla="*/ 235 w 411"/>
                <a:gd name="T3" fmla="*/ 10 h 336"/>
                <a:gd name="T4" fmla="*/ 386 w 411"/>
                <a:gd name="T5" fmla="*/ 118 h 336"/>
                <a:gd name="T6" fmla="*/ 335 w 411"/>
                <a:gd name="T7" fmla="*/ 281 h 336"/>
                <a:gd name="T8" fmla="*/ 35 w 411"/>
                <a:gd name="T9" fmla="*/ 211 h 336"/>
                <a:gd name="T10" fmla="*/ 87 w 411"/>
                <a:gd name="T11" fmla="*/ 4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1" h="336">
                  <a:moveTo>
                    <a:pt x="87" y="40"/>
                  </a:moveTo>
                  <a:cubicBezTo>
                    <a:pt x="127" y="13"/>
                    <a:pt x="180" y="0"/>
                    <a:pt x="235" y="10"/>
                  </a:cubicBezTo>
                  <a:cubicBezTo>
                    <a:pt x="301" y="22"/>
                    <a:pt x="361" y="63"/>
                    <a:pt x="386" y="118"/>
                  </a:cubicBezTo>
                  <a:cubicBezTo>
                    <a:pt x="411" y="174"/>
                    <a:pt x="393" y="247"/>
                    <a:pt x="335" y="281"/>
                  </a:cubicBezTo>
                  <a:cubicBezTo>
                    <a:pt x="241" y="336"/>
                    <a:pt x="83" y="298"/>
                    <a:pt x="35" y="211"/>
                  </a:cubicBezTo>
                  <a:cubicBezTo>
                    <a:pt x="0" y="146"/>
                    <a:pt x="31" y="79"/>
                    <a:pt x="87" y="40"/>
                  </a:cubicBezTo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0" name="Freeform 46"/>
            <p:cNvSpPr/>
            <p:nvPr/>
          </p:nvSpPr>
          <p:spPr bwMode="auto">
            <a:xfrm>
              <a:off x="2281238" y="2268538"/>
              <a:ext cx="393700" cy="339725"/>
            </a:xfrm>
            <a:custGeom>
              <a:avLst/>
              <a:gdLst>
                <a:gd name="T0" fmla="*/ 60 w 93"/>
                <a:gd name="T1" fmla="*/ 15 h 80"/>
                <a:gd name="T2" fmla="*/ 67 w 93"/>
                <a:gd name="T3" fmla="*/ 19 h 80"/>
                <a:gd name="T4" fmla="*/ 34 w 93"/>
                <a:gd name="T5" fmla="*/ 64 h 80"/>
                <a:gd name="T6" fmla="*/ 60 w 93"/>
                <a:gd name="T7" fmla="*/ 1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80">
                  <a:moveTo>
                    <a:pt x="60" y="15"/>
                  </a:moveTo>
                  <a:cubicBezTo>
                    <a:pt x="62" y="16"/>
                    <a:pt x="65" y="17"/>
                    <a:pt x="67" y="19"/>
                  </a:cubicBezTo>
                  <a:cubicBezTo>
                    <a:pt x="93" y="43"/>
                    <a:pt x="64" y="80"/>
                    <a:pt x="34" y="64"/>
                  </a:cubicBezTo>
                  <a:cubicBezTo>
                    <a:pt x="0" y="46"/>
                    <a:pt x="31" y="0"/>
                    <a:pt x="60" y="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1" name="Freeform 47"/>
            <p:cNvSpPr/>
            <p:nvPr/>
          </p:nvSpPr>
          <p:spPr bwMode="auto">
            <a:xfrm>
              <a:off x="2862263" y="2392363"/>
              <a:ext cx="388938" cy="338138"/>
            </a:xfrm>
            <a:custGeom>
              <a:avLst/>
              <a:gdLst>
                <a:gd name="T0" fmla="*/ 60 w 92"/>
                <a:gd name="T1" fmla="*/ 14 h 80"/>
                <a:gd name="T2" fmla="*/ 66 w 92"/>
                <a:gd name="T3" fmla="*/ 19 h 80"/>
                <a:gd name="T4" fmla="*/ 34 w 92"/>
                <a:gd name="T5" fmla="*/ 64 h 80"/>
                <a:gd name="T6" fmla="*/ 60 w 92"/>
                <a:gd name="T7" fmla="*/ 1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80">
                  <a:moveTo>
                    <a:pt x="60" y="14"/>
                  </a:moveTo>
                  <a:cubicBezTo>
                    <a:pt x="62" y="15"/>
                    <a:pt x="64" y="17"/>
                    <a:pt x="66" y="19"/>
                  </a:cubicBezTo>
                  <a:cubicBezTo>
                    <a:pt x="92" y="42"/>
                    <a:pt x="64" y="80"/>
                    <a:pt x="34" y="64"/>
                  </a:cubicBezTo>
                  <a:cubicBezTo>
                    <a:pt x="0" y="46"/>
                    <a:pt x="30" y="0"/>
                    <a:pt x="60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2" name="Freeform 48"/>
            <p:cNvSpPr/>
            <p:nvPr/>
          </p:nvSpPr>
          <p:spPr bwMode="auto">
            <a:xfrm>
              <a:off x="2408238" y="2379663"/>
              <a:ext cx="152400" cy="144463"/>
            </a:xfrm>
            <a:custGeom>
              <a:avLst/>
              <a:gdLst>
                <a:gd name="T0" fmla="*/ 24 w 36"/>
                <a:gd name="T1" fmla="*/ 7 h 34"/>
                <a:gd name="T2" fmla="*/ 12 w 36"/>
                <a:gd name="T3" fmla="*/ 26 h 34"/>
                <a:gd name="T4" fmla="*/ 24 w 36"/>
                <a:gd name="T5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34">
                  <a:moveTo>
                    <a:pt x="24" y="7"/>
                  </a:moveTo>
                  <a:cubicBezTo>
                    <a:pt x="12" y="0"/>
                    <a:pt x="0" y="18"/>
                    <a:pt x="12" y="26"/>
                  </a:cubicBezTo>
                  <a:cubicBezTo>
                    <a:pt x="24" y="34"/>
                    <a:pt x="36" y="15"/>
                    <a:pt x="24" y="7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3" name="Freeform 49"/>
            <p:cNvSpPr/>
            <p:nvPr/>
          </p:nvSpPr>
          <p:spPr bwMode="auto">
            <a:xfrm>
              <a:off x="3001963" y="2489200"/>
              <a:ext cx="147638" cy="144463"/>
            </a:xfrm>
            <a:custGeom>
              <a:avLst/>
              <a:gdLst>
                <a:gd name="T0" fmla="*/ 23 w 35"/>
                <a:gd name="T1" fmla="*/ 8 h 34"/>
                <a:gd name="T2" fmla="*/ 12 w 35"/>
                <a:gd name="T3" fmla="*/ 27 h 34"/>
                <a:gd name="T4" fmla="*/ 23 w 35"/>
                <a:gd name="T5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34">
                  <a:moveTo>
                    <a:pt x="23" y="8"/>
                  </a:moveTo>
                  <a:cubicBezTo>
                    <a:pt x="12" y="0"/>
                    <a:pt x="0" y="19"/>
                    <a:pt x="12" y="27"/>
                  </a:cubicBezTo>
                  <a:cubicBezTo>
                    <a:pt x="24" y="34"/>
                    <a:pt x="35" y="16"/>
                    <a:pt x="23" y="8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4" name="Freeform 50"/>
            <p:cNvSpPr/>
            <p:nvPr/>
          </p:nvSpPr>
          <p:spPr bwMode="auto">
            <a:xfrm>
              <a:off x="2200275" y="2552700"/>
              <a:ext cx="339725" cy="217488"/>
            </a:xfrm>
            <a:custGeom>
              <a:avLst/>
              <a:gdLst>
                <a:gd name="T0" fmla="*/ 44 w 80"/>
                <a:gd name="T1" fmla="*/ 0 h 51"/>
                <a:gd name="T2" fmla="*/ 20 w 80"/>
                <a:gd name="T3" fmla="*/ 44 h 51"/>
                <a:gd name="T4" fmla="*/ 41 w 80"/>
                <a:gd name="T5" fmla="*/ 51 h 51"/>
                <a:gd name="T6" fmla="*/ 67 w 80"/>
                <a:gd name="T7" fmla="*/ 12 h 51"/>
                <a:gd name="T8" fmla="*/ 44 w 80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51">
                  <a:moveTo>
                    <a:pt x="44" y="0"/>
                  </a:moveTo>
                  <a:cubicBezTo>
                    <a:pt x="22" y="0"/>
                    <a:pt x="0" y="24"/>
                    <a:pt x="20" y="44"/>
                  </a:cubicBezTo>
                  <a:cubicBezTo>
                    <a:pt x="26" y="49"/>
                    <a:pt x="33" y="51"/>
                    <a:pt x="41" y="51"/>
                  </a:cubicBezTo>
                  <a:cubicBezTo>
                    <a:pt x="61" y="51"/>
                    <a:pt x="80" y="34"/>
                    <a:pt x="67" y="12"/>
                  </a:cubicBezTo>
                  <a:cubicBezTo>
                    <a:pt x="61" y="3"/>
                    <a:pt x="52" y="0"/>
                    <a:pt x="44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5" name="Freeform 51"/>
            <p:cNvSpPr/>
            <p:nvPr/>
          </p:nvSpPr>
          <p:spPr bwMode="auto">
            <a:xfrm>
              <a:off x="2951163" y="2714625"/>
              <a:ext cx="363538" cy="211138"/>
            </a:xfrm>
            <a:custGeom>
              <a:avLst/>
              <a:gdLst>
                <a:gd name="T0" fmla="*/ 42 w 86"/>
                <a:gd name="T1" fmla="*/ 0 h 50"/>
                <a:gd name="T2" fmla="*/ 30 w 86"/>
                <a:gd name="T3" fmla="*/ 45 h 50"/>
                <a:gd name="T4" fmla="*/ 46 w 86"/>
                <a:gd name="T5" fmla="*/ 50 h 50"/>
                <a:gd name="T6" fmla="*/ 62 w 86"/>
                <a:gd name="T7" fmla="*/ 8 h 50"/>
                <a:gd name="T8" fmla="*/ 42 w 86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50">
                  <a:moveTo>
                    <a:pt x="42" y="0"/>
                  </a:moveTo>
                  <a:cubicBezTo>
                    <a:pt x="18" y="0"/>
                    <a:pt x="0" y="28"/>
                    <a:pt x="30" y="45"/>
                  </a:cubicBezTo>
                  <a:cubicBezTo>
                    <a:pt x="35" y="48"/>
                    <a:pt x="41" y="50"/>
                    <a:pt x="46" y="50"/>
                  </a:cubicBezTo>
                  <a:cubicBezTo>
                    <a:pt x="68" y="50"/>
                    <a:pt x="86" y="26"/>
                    <a:pt x="62" y="8"/>
                  </a:cubicBezTo>
                  <a:cubicBezTo>
                    <a:pt x="56" y="2"/>
                    <a:pt x="49" y="0"/>
                    <a:pt x="42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6" name="Freeform 52"/>
            <p:cNvSpPr/>
            <p:nvPr/>
          </p:nvSpPr>
          <p:spPr bwMode="auto">
            <a:xfrm>
              <a:off x="2633663" y="2430463"/>
              <a:ext cx="211138" cy="190500"/>
            </a:xfrm>
            <a:custGeom>
              <a:avLst/>
              <a:gdLst>
                <a:gd name="T0" fmla="*/ 40 w 50"/>
                <a:gd name="T1" fmla="*/ 5 h 45"/>
                <a:gd name="T2" fmla="*/ 36 w 50"/>
                <a:gd name="T3" fmla="*/ 3 h 45"/>
                <a:gd name="T4" fmla="*/ 28 w 50"/>
                <a:gd name="T5" fmla="*/ 41 h 45"/>
                <a:gd name="T6" fmla="*/ 40 w 50"/>
                <a:gd name="T7" fmla="*/ 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5">
                  <a:moveTo>
                    <a:pt x="40" y="5"/>
                  </a:moveTo>
                  <a:cubicBezTo>
                    <a:pt x="39" y="4"/>
                    <a:pt x="37" y="3"/>
                    <a:pt x="36" y="3"/>
                  </a:cubicBezTo>
                  <a:cubicBezTo>
                    <a:pt x="24" y="0"/>
                    <a:pt x="0" y="36"/>
                    <a:pt x="28" y="41"/>
                  </a:cubicBezTo>
                  <a:cubicBezTo>
                    <a:pt x="50" y="45"/>
                    <a:pt x="49" y="15"/>
                    <a:pt x="40" y="5"/>
                  </a:cubicBezTo>
                  <a:close/>
                </a:path>
              </a:pathLst>
            </a:custGeom>
            <a:solidFill>
              <a:srgbClr val="F28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7" name="Freeform 53"/>
            <p:cNvSpPr/>
            <p:nvPr/>
          </p:nvSpPr>
          <p:spPr bwMode="auto">
            <a:xfrm>
              <a:off x="2408238" y="2171700"/>
              <a:ext cx="136525" cy="109538"/>
            </a:xfrm>
            <a:custGeom>
              <a:avLst/>
              <a:gdLst>
                <a:gd name="T0" fmla="*/ 30 w 32"/>
                <a:gd name="T1" fmla="*/ 14 h 26"/>
                <a:gd name="T2" fmla="*/ 22 w 32"/>
                <a:gd name="T3" fmla="*/ 1 h 26"/>
                <a:gd name="T4" fmla="*/ 13 w 32"/>
                <a:gd name="T5" fmla="*/ 1 h 26"/>
                <a:gd name="T6" fmla="*/ 6 w 32"/>
                <a:gd name="T7" fmla="*/ 5 h 26"/>
                <a:gd name="T8" fmla="*/ 3 w 32"/>
                <a:gd name="T9" fmla="*/ 20 h 26"/>
                <a:gd name="T10" fmla="*/ 18 w 32"/>
                <a:gd name="T11" fmla="*/ 23 h 26"/>
                <a:gd name="T12" fmla="*/ 20 w 32"/>
                <a:gd name="T13" fmla="*/ 22 h 26"/>
                <a:gd name="T14" fmla="*/ 20 w 32"/>
                <a:gd name="T15" fmla="*/ 22 h 26"/>
                <a:gd name="T16" fmla="*/ 30 w 32"/>
                <a:gd name="T17" fmla="*/ 1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26">
                  <a:moveTo>
                    <a:pt x="30" y="14"/>
                  </a:moveTo>
                  <a:cubicBezTo>
                    <a:pt x="32" y="8"/>
                    <a:pt x="28" y="2"/>
                    <a:pt x="22" y="1"/>
                  </a:cubicBezTo>
                  <a:cubicBezTo>
                    <a:pt x="19" y="0"/>
                    <a:pt x="16" y="0"/>
                    <a:pt x="13" y="1"/>
                  </a:cubicBezTo>
                  <a:cubicBezTo>
                    <a:pt x="11" y="2"/>
                    <a:pt x="9" y="3"/>
                    <a:pt x="6" y="5"/>
                  </a:cubicBezTo>
                  <a:cubicBezTo>
                    <a:pt x="1" y="8"/>
                    <a:pt x="0" y="14"/>
                    <a:pt x="3" y="20"/>
                  </a:cubicBezTo>
                  <a:cubicBezTo>
                    <a:pt x="6" y="25"/>
                    <a:pt x="13" y="26"/>
                    <a:pt x="18" y="23"/>
                  </a:cubicBezTo>
                  <a:cubicBezTo>
                    <a:pt x="18" y="23"/>
                    <a:pt x="19" y="22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5" y="22"/>
                    <a:pt x="29" y="19"/>
                    <a:pt x="30" y="14"/>
                  </a:cubicBezTo>
                  <a:close/>
                </a:path>
              </a:pathLst>
            </a:cu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8" name="Freeform 54"/>
            <p:cNvSpPr/>
            <p:nvPr/>
          </p:nvSpPr>
          <p:spPr bwMode="auto">
            <a:xfrm>
              <a:off x="3081338" y="2268538"/>
              <a:ext cx="179388" cy="174625"/>
            </a:xfrm>
            <a:custGeom>
              <a:avLst/>
              <a:gdLst>
                <a:gd name="T0" fmla="*/ 29 w 42"/>
                <a:gd name="T1" fmla="*/ 14 h 41"/>
                <a:gd name="T2" fmla="*/ 24 w 42"/>
                <a:gd name="T3" fmla="*/ 9 h 41"/>
                <a:gd name="T4" fmla="*/ 14 w 42"/>
                <a:gd name="T5" fmla="*/ 4 h 41"/>
                <a:gd name="T6" fmla="*/ 6 w 42"/>
                <a:gd name="T7" fmla="*/ 24 h 41"/>
                <a:gd name="T8" fmla="*/ 29 w 42"/>
                <a:gd name="T9" fmla="*/ 1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1">
                  <a:moveTo>
                    <a:pt x="29" y="14"/>
                  </a:moveTo>
                  <a:cubicBezTo>
                    <a:pt x="27" y="12"/>
                    <a:pt x="26" y="11"/>
                    <a:pt x="24" y="9"/>
                  </a:cubicBezTo>
                  <a:cubicBezTo>
                    <a:pt x="21" y="7"/>
                    <a:pt x="18" y="5"/>
                    <a:pt x="14" y="4"/>
                  </a:cubicBezTo>
                  <a:cubicBezTo>
                    <a:pt x="0" y="0"/>
                    <a:pt x="0" y="16"/>
                    <a:pt x="6" y="24"/>
                  </a:cubicBezTo>
                  <a:cubicBezTo>
                    <a:pt x="18" y="41"/>
                    <a:pt x="42" y="25"/>
                    <a:pt x="29" y="14"/>
                  </a:cubicBezTo>
                  <a:close/>
                </a:path>
              </a:pathLst>
            </a:cu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9" name="Freeform 55"/>
            <p:cNvSpPr/>
            <p:nvPr/>
          </p:nvSpPr>
          <p:spPr bwMode="auto">
            <a:xfrm>
              <a:off x="2476500" y="2709863"/>
              <a:ext cx="439738" cy="288925"/>
            </a:xfrm>
            <a:custGeom>
              <a:avLst/>
              <a:gdLst>
                <a:gd name="T0" fmla="*/ 9 w 104"/>
                <a:gd name="T1" fmla="*/ 43 h 68"/>
                <a:gd name="T2" fmla="*/ 14 w 104"/>
                <a:gd name="T3" fmla="*/ 51 h 68"/>
                <a:gd name="T4" fmla="*/ 44 w 104"/>
                <a:gd name="T5" fmla="*/ 66 h 68"/>
                <a:gd name="T6" fmla="*/ 86 w 104"/>
                <a:gd name="T7" fmla="*/ 58 h 68"/>
                <a:gd name="T8" fmla="*/ 101 w 104"/>
                <a:gd name="T9" fmla="*/ 24 h 68"/>
                <a:gd name="T10" fmla="*/ 87 w 104"/>
                <a:gd name="T11" fmla="*/ 12 h 68"/>
                <a:gd name="T12" fmla="*/ 72 w 104"/>
                <a:gd name="T13" fmla="*/ 13 h 68"/>
                <a:gd name="T14" fmla="*/ 55 w 104"/>
                <a:gd name="T15" fmla="*/ 15 h 68"/>
                <a:gd name="T16" fmla="*/ 42 w 104"/>
                <a:gd name="T17" fmla="*/ 8 h 68"/>
                <a:gd name="T18" fmla="*/ 29 w 104"/>
                <a:gd name="T19" fmla="*/ 2 h 68"/>
                <a:gd name="T20" fmla="*/ 28 w 104"/>
                <a:gd name="T21" fmla="*/ 2 h 68"/>
                <a:gd name="T22" fmla="*/ 7 w 104"/>
                <a:gd name="T23" fmla="*/ 8 h 68"/>
                <a:gd name="T24" fmla="*/ 9 w 104"/>
                <a:gd name="T25" fmla="*/ 4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68">
                  <a:moveTo>
                    <a:pt x="9" y="43"/>
                  </a:moveTo>
                  <a:cubicBezTo>
                    <a:pt x="10" y="46"/>
                    <a:pt x="12" y="49"/>
                    <a:pt x="14" y="51"/>
                  </a:cubicBezTo>
                  <a:cubicBezTo>
                    <a:pt x="21" y="58"/>
                    <a:pt x="32" y="64"/>
                    <a:pt x="44" y="66"/>
                  </a:cubicBezTo>
                  <a:cubicBezTo>
                    <a:pt x="59" y="68"/>
                    <a:pt x="75" y="65"/>
                    <a:pt x="86" y="58"/>
                  </a:cubicBezTo>
                  <a:cubicBezTo>
                    <a:pt x="96" y="51"/>
                    <a:pt x="104" y="35"/>
                    <a:pt x="101" y="24"/>
                  </a:cubicBezTo>
                  <a:cubicBezTo>
                    <a:pt x="100" y="17"/>
                    <a:pt x="95" y="13"/>
                    <a:pt x="87" y="12"/>
                  </a:cubicBezTo>
                  <a:cubicBezTo>
                    <a:pt x="81" y="11"/>
                    <a:pt x="77" y="12"/>
                    <a:pt x="72" y="13"/>
                  </a:cubicBezTo>
                  <a:cubicBezTo>
                    <a:pt x="67" y="15"/>
                    <a:pt x="61" y="16"/>
                    <a:pt x="55" y="15"/>
                  </a:cubicBezTo>
                  <a:cubicBezTo>
                    <a:pt x="50" y="13"/>
                    <a:pt x="46" y="11"/>
                    <a:pt x="42" y="8"/>
                  </a:cubicBezTo>
                  <a:cubicBezTo>
                    <a:pt x="37" y="6"/>
                    <a:pt x="33" y="3"/>
                    <a:pt x="29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18" y="0"/>
                    <a:pt x="11" y="3"/>
                    <a:pt x="7" y="8"/>
                  </a:cubicBezTo>
                  <a:cubicBezTo>
                    <a:pt x="0" y="18"/>
                    <a:pt x="3" y="33"/>
                    <a:pt x="9" y="43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0" name="Freeform 56"/>
            <p:cNvSpPr/>
            <p:nvPr/>
          </p:nvSpPr>
          <p:spPr bwMode="auto">
            <a:xfrm>
              <a:off x="2557463" y="2859088"/>
              <a:ext cx="266700" cy="152400"/>
            </a:xfrm>
            <a:custGeom>
              <a:avLst/>
              <a:gdLst>
                <a:gd name="T0" fmla="*/ 63 w 63"/>
                <a:gd name="T1" fmla="*/ 26 h 36"/>
                <a:gd name="T2" fmla="*/ 26 w 63"/>
                <a:gd name="T3" fmla="*/ 2 h 36"/>
                <a:gd name="T4" fmla="*/ 0 w 63"/>
                <a:gd name="T5" fmla="*/ 21 h 36"/>
                <a:gd name="T6" fmla="*/ 63 w 63"/>
                <a:gd name="T7" fmla="*/ 2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36">
                  <a:moveTo>
                    <a:pt x="63" y="26"/>
                  </a:moveTo>
                  <a:cubicBezTo>
                    <a:pt x="54" y="13"/>
                    <a:pt x="46" y="0"/>
                    <a:pt x="26" y="2"/>
                  </a:cubicBezTo>
                  <a:cubicBezTo>
                    <a:pt x="13" y="4"/>
                    <a:pt x="5" y="11"/>
                    <a:pt x="0" y="21"/>
                  </a:cubicBezTo>
                  <a:cubicBezTo>
                    <a:pt x="17" y="34"/>
                    <a:pt x="44" y="36"/>
                    <a:pt x="63" y="26"/>
                  </a:cubicBezTo>
                  <a:close/>
                </a:path>
              </a:pathLst>
            </a:custGeom>
            <a:solidFill>
              <a:srgbClr val="EF4D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1" name="Freeform 57"/>
            <p:cNvSpPr/>
            <p:nvPr/>
          </p:nvSpPr>
          <p:spPr bwMode="auto">
            <a:xfrm>
              <a:off x="2501900" y="2701925"/>
              <a:ext cx="406400" cy="139700"/>
            </a:xfrm>
            <a:custGeom>
              <a:avLst/>
              <a:gdLst>
                <a:gd name="T0" fmla="*/ 96 w 96"/>
                <a:gd name="T1" fmla="*/ 24 h 33"/>
                <a:gd name="T2" fmla="*/ 95 w 96"/>
                <a:gd name="T3" fmla="*/ 23 h 33"/>
                <a:gd name="T4" fmla="*/ 81 w 96"/>
                <a:gd name="T5" fmla="*/ 11 h 33"/>
                <a:gd name="T6" fmla="*/ 66 w 96"/>
                <a:gd name="T7" fmla="*/ 13 h 33"/>
                <a:gd name="T8" fmla="*/ 49 w 96"/>
                <a:gd name="T9" fmla="*/ 14 h 33"/>
                <a:gd name="T10" fmla="*/ 36 w 96"/>
                <a:gd name="T11" fmla="*/ 7 h 33"/>
                <a:gd name="T12" fmla="*/ 23 w 96"/>
                <a:gd name="T13" fmla="*/ 1 h 33"/>
                <a:gd name="T14" fmla="*/ 22 w 96"/>
                <a:gd name="T15" fmla="*/ 1 h 33"/>
                <a:gd name="T16" fmla="*/ 1 w 96"/>
                <a:gd name="T17" fmla="*/ 8 h 33"/>
                <a:gd name="T18" fmla="*/ 0 w 96"/>
                <a:gd name="T19" fmla="*/ 10 h 33"/>
                <a:gd name="T20" fmla="*/ 11 w 96"/>
                <a:gd name="T21" fmla="*/ 19 h 33"/>
                <a:gd name="T22" fmla="*/ 96 w 96"/>
                <a:gd name="T23" fmla="*/ 2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6" h="33">
                  <a:moveTo>
                    <a:pt x="96" y="24"/>
                  </a:moveTo>
                  <a:cubicBezTo>
                    <a:pt x="95" y="23"/>
                    <a:pt x="95" y="23"/>
                    <a:pt x="95" y="23"/>
                  </a:cubicBezTo>
                  <a:cubicBezTo>
                    <a:pt x="94" y="16"/>
                    <a:pt x="89" y="12"/>
                    <a:pt x="81" y="11"/>
                  </a:cubicBezTo>
                  <a:cubicBezTo>
                    <a:pt x="76" y="10"/>
                    <a:pt x="71" y="11"/>
                    <a:pt x="66" y="13"/>
                  </a:cubicBezTo>
                  <a:cubicBezTo>
                    <a:pt x="61" y="14"/>
                    <a:pt x="55" y="16"/>
                    <a:pt x="49" y="14"/>
                  </a:cubicBezTo>
                  <a:cubicBezTo>
                    <a:pt x="44" y="13"/>
                    <a:pt x="40" y="10"/>
                    <a:pt x="36" y="7"/>
                  </a:cubicBezTo>
                  <a:cubicBezTo>
                    <a:pt x="32" y="5"/>
                    <a:pt x="28" y="2"/>
                    <a:pt x="23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12" y="0"/>
                    <a:pt x="5" y="2"/>
                    <a:pt x="1" y="8"/>
                  </a:cubicBezTo>
                  <a:cubicBezTo>
                    <a:pt x="1" y="8"/>
                    <a:pt x="0" y="9"/>
                    <a:pt x="0" y="10"/>
                  </a:cubicBezTo>
                  <a:cubicBezTo>
                    <a:pt x="3" y="13"/>
                    <a:pt x="7" y="16"/>
                    <a:pt x="11" y="19"/>
                  </a:cubicBezTo>
                  <a:cubicBezTo>
                    <a:pt x="34" y="33"/>
                    <a:pt x="68" y="33"/>
                    <a:pt x="96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2" name="Freeform 58"/>
            <p:cNvSpPr/>
            <p:nvPr/>
          </p:nvSpPr>
          <p:spPr bwMode="auto">
            <a:xfrm>
              <a:off x="1917700" y="1717675"/>
              <a:ext cx="1922463" cy="847725"/>
            </a:xfrm>
            <a:custGeom>
              <a:avLst/>
              <a:gdLst>
                <a:gd name="T0" fmla="*/ 302 w 454"/>
                <a:gd name="T1" fmla="*/ 25 h 200"/>
                <a:gd name="T2" fmla="*/ 139 w 454"/>
                <a:gd name="T3" fmla="*/ 2 h 200"/>
                <a:gd name="T4" fmla="*/ 64 w 454"/>
                <a:gd name="T5" fmla="*/ 20 h 200"/>
                <a:gd name="T6" fmla="*/ 4 w 454"/>
                <a:gd name="T7" fmla="*/ 79 h 200"/>
                <a:gd name="T8" fmla="*/ 2 w 454"/>
                <a:gd name="T9" fmla="*/ 82 h 200"/>
                <a:gd name="T10" fmla="*/ 9 w 454"/>
                <a:gd name="T11" fmla="*/ 79 h 200"/>
                <a:gd name="T12" fmla="*/ 15 w 454"/>
                <a:gd name="T13" fmla="*/ 133 h 200"/>
                <a:gd name="T14" fmla="*/ 46 w 454"/>
                <a:gd name="T15" fmla="*/ 167 h 200"/>
                <a:gd name="T16" fmla="*/ 75 w 454"/>
                <a:gd name="T17" fmla="*/ 98 h 200"/>
                <a:gd name="T18" fmla="*/ 92 w 454"/>
                <a:gd name="T19" fmla="*/ 113 h 200"/>
                <a:gd name="T20" fmla="*/ 107 w 454"/>
                <a:gd name="T21" fmla="*/ 68 h 200"/>
                <a:gd name="T22" fmla="*/ 142 w 454"/>
                <a:gd name="T23" fmla="*/ 96 h 200"/>
                <a:gd name="T24" fmla="*/ 209 w 454"/>
                <a:gd name="T25" fmla="*/ 124 h 200"/>
                <a:gd name="T26" fmla="*/ 259 w 454"/>
                <a:gd name="T27" fmla="*/ 128 h 200"/>
                <a:gd name="T28" fmla="*/ 263 w 454"/>
                <a:gd name="T29" fmla="*/ 97 h 200"/>
                <a:gd name="T30" fmla="*/ 393 w 454"/>
                <a:gd name="T31" fmla="*/ 125 h 200"/>
                <a:gd name="T32" fmla="*/ 302 w 454"/>
                <a:gd name="T33" fmla="*/ 2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4" h="200">
                  <a:moveTo>
                    <a:pt x="302" y="25"/>
                  </a:moveTo>
                  <a:cubicBezTo>
                    <a:pt x="249" y="7"/>
                    <a:pt x="195" y="0"/>
                    <a:pt x="139" y="2"/>
                  </a:cubicBezTo>
                  <a:cubicBezTo>
                    <a:pt x="112" y="3"/>
                    <a:pt x="88" y="7"/>
                    <a:pt x="64" y="20"/>
                  </a:cubicBezTo>
                  <a:cubicBezTo>
                    <a:pt x="51" y="27"/>
                    <a:pt x="0" y="61"/>
                    <a:pt x="4" y="79"/>
                  </a:cubicBezTo>
                  <a:cubicBezTo>
                    <a:pt x="4" y="80"/>
                    <a:pt x="3" y="81"/>
                    <a:pt x="2" y="82"/>
                  </a:cubicBezTo>
                  <a:cubicBezTo>
                    <a:pt x="6" y="82"/>
                    <a:pt x="6" y="80"/>
                    <a:pt x="9" y="79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4" y="160"/>
                    <a:pt x="19" y="200"/>
                    <a:pt x="46" y="167"/>
                  </a:cubicBezTo>
                  <a:cubicBezTo>
                    <a:pt x="61" y="149"/>
                    <a:pt x="72" y="115"/>
                    <a:pt x="75" y="98"/>
                  </a:cubicBezTo>
                  <a:cubicBezTo>
                    <a:pt x="79" y="109"/>
                    <a:pt x="83" y="108"/>
                    <a:pt x="92" y="113"/>
                  </a:cubicBezTo>
                  <a:cubicBezTo>
                    <a:pt x="101" y="100"/>
                    <a:pt x="106" y="83"/>
                    <a:pt x="107" y="68"/>
                  </a:cubicBezTo>
                  <a:cubicBezTo>
                    <a:pt x="121" y="73"/>
                    <a:pt x="130" y="87"/>
                    <a:pt x="142" y="96"/>
                  </a:cubicBezTo>
                  <a:cubicBezTo>
                    <a:pt x="163" y="111"/>
                    <a:pt x="185" y="119"/>
                    <a:pt x="209" y="124"/>
                  </a:cubicBezTo>
                  <a:cubicBezTo>
                    <a:pt x="222" y="127"/>
                    <a:pt x="247" y="136"/>
                    <a:pt x="259" y="128"/>
                  </a:cubicBezTo>
                  <a:cubicBezTo>
                    <a:pt x="269" y="120"/>
                    <a:pt x="268" y="107"/>
                    <a:pt x="263" y="97"/>
                  </a:cubicBezTo>
                  <a:cubicBezTo>
                    <a:pt x="289" y="127"/>
                    <a:pt x="362" y="147"/>
                    <a:pt x="393" y="125"/>
                  </a:cubicBezTo>
                  <a:cubicBezTo>
                    <a:pt x="454" y="83"/>
                    <a:pt x="333" y="36"/>
                    <a:pt x="302" y="25"/>
                  </a:cubicBezTo>
                  <a:close/>
                </a:path>
              </a:pathLst>
            </a:custGeom>
            <a:solidFill>
              <a:srgbClr val="844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3" name="Freeform 59"/>
            <p:cNvSpPr/>
            <p:nvPr/>
          </p:nvSpPr>
          <p:spPr bwMode="auto">
            <a:xfrm>
              <a:off x="2509838" y="3036888"/>
              <a:ext cx="428625" cy="292100"/>
            </a:xfrm>
            <a:custGeom>
              <a:avLst/>
              <a:gdLst>
                <a:gd name="T0" fmla="*/ 142 w 270"/>
                <a:gd name="T1" fmla="*/ 61 h 184"/>
                <a:gd name="T2" fmla="*/ 14 w 270"/>
                <a:gd name="T3" fmla="*/ 0 h 184"/>
                <a:gd name="T4" fmla="*/ 0 w 270"/>
                <a:gd name="T5" fmla="*/ 158 h 184"/>
                <a:gd name="T6" fmla="*/ 131 w 270"/>
                <a:gd name="T7" fmla="*/ 125 h 184"/>
                <a:gd name="T8" fmla="*/ 248 w 270"/>
                <a:gd name="T9" fmla="*/ 184 h 184"/>
                <a:gd name="T10" fmla="*/ 270 w 270"/>
                <a:gd name="T11" fmla="*/ 40 h 184"/>
                <a:gd name="T12" fmla="*/ 142 w 270"/>
                <a:gd name="T13" fmla="*/ 61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0" h="184">
                  <a:moveTo>
                    <a:pt x="142" y="61"/>
                  </a:moveTo>
                  <a:lnTo>
                    <a:pt x="14" y="0"/>
                  </a:lnTo>
                  <a:lnTo>
                    <a:pt x="0" y="158"/>
                  </a:lnTo>
                  <a:lnTo>
                    <a:pt x="131" y="125"/>
                  </a:lnTo>
                  <a:lnTo>
                    <a:pt x="248" y="184"/>
                  </a:lnTo>
                  <a:lnTo>
                    <a:pt x="270" y="40"/>
                  </a:lnTo>
                  <a:lnTo>
                    <a:pt x="142" y="61"/>
                  </a:lnTo>
                  <a:close/>
                </a:path>
              </a:pathLst>
            </a:custGeom>
            <a:solidFill>
              <a:srgbClr val="43AF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4" name="Freeform 60"/>
            <p:cNvSpPr/>
            <p:nvPr/>
          </p:nvSpPr>
          <p:spPr bwMode="auto">
            <a:xfrm>
              <a:off x="2641600" y="3092450"/>
              <a:ext cx="152400" cy="182563"/>
            </a:xfrm>
            <a:custGeom>
              <a:avLst/>
              <a:gdLst>
                <a:gd name="T0" fmla="*/ 83 w 96"/>
                <a:gd name="T1" fmla="*/ 115 h 115"/>
                <a:gd name="T2" fmla="*/ 0 w 96"/>
                <a:gd name="T3" fmla="*/ 107 h 115"/>
                <a:gd name="T4" fmla="*/ 11 w 96"/>
                <a:gd name="T5" fmla="*/ 0 h 115"/>
                <a:gd name="T6" fmla="*/ 96 w 96"/>
                <a:gd name="T7" fmla="*/ 10 h 115"/>
                <a:gd name="T8" fmla="*/ 83 w 96"/>
                <a:gd name="T9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15">
                  <a:moveTo>
                    <a:pt x="83" y="115"/>
                  </a:moveTo>
                  <a:lnTo>
                    <a:pt x="0" y="107"/>
                  </a:lnTo>
                  <a:lnTo>
                    <a:pt x="11" y="0"/>
                  </a:lnTo>
                  <a:lnTo>
                    <a:pt x="96" y="10"/>
                  </a:lnTo>
                  <a:lnTo>
                    <a:pt x="83" y="115"/>
                  </a:lnTo>
                  <a:close/>
                </a:path>
              </a:pathLst>
            </a:custGeom>
            <a:solidFill>
              <a:srgbClr val="56D0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5" name="Freeform 61"/>
            <p:cNvSpPr/>
            <p:nvPr/>
          </p:nvSpPr>
          <p:spPr bwMode="auto">
            <a:xfrm>
              <a:off x="2149475" y="3024188"/>
              <a:ext cx="327025" cy="644525"/>
            </a:xfrm>
            <a:custGeom>
              <a:avLst/>
              <a:gdLst>
                <a:gd name="T0" fmla="*/ 77 w 77"/>
                <a:gd name="T1" fmla="*/ 14 h 152"/>
                <a:gd name="T2" fmla="*/ 41 w 77"/>
                <a:gd name="T3" fmla="*/ 152 h 152"/>
                <a:gd name="T4" fmla="*/ 0 w 77"/>
                <a:gd name="T5" fmla="*/ 150 h 152"/>
                <a:gd name="T6" fmla="*/ 61 w 77"/>
                <a:gd name="T7" fmla="*/ 0 h 152"/>
                <a:gd name="T8" fmla="*/ 77 w 77"/>
                <a:gd name="T9" fmla="*/ 14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52">
                  <a:moveTo>
                    <a:pt x="77" y="14"/>
                  </a:moveTo>
                  <a:cubicBezTo>
                    <a:pt x="77" y="14"/>
                    <a:pt x="50" y="99"/>
                    <a:pt x="41" y="152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10" y="59"/>
                    <a:pt x="61" y="0"/>
                  </a:cubicBezTo>
                  <a:lnTo>
                    <a:pt x="77" y="14"/>
                  </a:lnTo>
                  <a:close/>
                </a:path>
              </a:pathLst>
            </a:custGeom>
            <a:solidFill>
              <a:srgbClr val="329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6" name="Freeform 62"/>
            <p:cNvSpPr/>
            <p:nvPr/>
          </p:nvSpPr>
          <p:spPr bwMode="auto">
            <a:xfrm>
              <a:off x="3065463" y="3100388"/>
              <a:ext cx="211138" cy="568325"/>
            </a:xfrm>
            <a:custGeom>
              <a:avLst/>
              <a:gdLst>
                <a:gd name="T0" fmla="*/ 21 w 50"/>
                <a:gd name="T1" fmla="*/ 0 h 134"/>
                <a:gd name="T2" fmla="*/ 32 w 50"/>
                <a:gd name="T3" fmla="*/ 134 h 134"/>
                <a:gd name="T4" fmla="*/ 0 w 50"/>
                <a:gd name="T5" fmla="*/ 132 h 134"/>
                <a:gd name="T6" fmla="*/ 0 w 50"/>
                <a:gd name="T7" fmla="*/ 4 h 134"/>
                <a:gd name="T8" fmla="*/ 21 w 50"/>
                <a:gd name="T9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134">
                  <a:moveTo>
                    <a:pt x="21" y="0"/>
                  </a:moveTo>
                  <a:cubicBezTo>
                    <a:pt x="21" y="0"/>
                    <a:pt x="50" y="52"/>
                    <a:pt x="32" y="134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0" y="132"/>
                    <a:pt x="16" y="57"/>
                    <a:pt x="0" y="4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rgbClr val="329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7" name="Oval 63"/>
            <p:cNvSpPr>
              <a:spLocks noChangeArrowheads="1"/>
            </p:cNvSpPr>
            <p:nvPr/>
          </p:nvSpPr>
          <p:spPr bwMode="auto">
            <a:xfrm>
              <a:off x="2641600" y="3313113"/>
              <a:ext cx="101600" cy="101600"/>
            </a:xfrm>
            <a:prstGeom prst="ellipse">
              <a:avLst/>
            </a:pr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8" name="Oval 64"/>
            <p:cNvSpPr>
              <a:spLocks noChangeArrowheads="1"/>
            </p:cNvSpPr>
            <p:nvPr/>
          </p:nvSpPr>
          <p:spPr bwMode="auto">
            <a:xfrm>
              <a:off x="2646363" y="3516313"/>
              <a:ext cx="101600" cy="101600"/>
            </a:xfrm>
            <a:prstGeom prst="ellipse">
              <a:avLst/>
            </a:pr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9" name="Freeform 65"/>
            <p:cNvSpPr/>
            <p:nvPr/>
          </p:nvSpPr>
          <p:spPr bwMode="auto">
            <a:xfrm>
              <a:off x="3806825" y="1187450"/>
              <a:ext cx="1676400" cy="1428750"/>
            </a:xfrm>
            <a:custGeom>
              <a:avLst/>
              <a:gdLst>
                <a:gd name="T0" fmla="*/ 384 w 396"/>
                <a:gd name="T1" fmla="*/ 188 h 337"/>
                <a:gd name="T2" fmla="*/ 375 w 396"/>
                <a:gd name="T3" fmla="*/ 192 h 337"/>
                <a:gd name="T4" fmla="*/ 363 w 396"/>
                <a:gd name="T5" fmla="*/ 132 h 337"/>
                <a:gd name="T6" fmla="*/ 378 w 396"/>
                <a:gd name="T7" fmla="*/ 88 h 337"/>
                <a:gd name="T8" fmla="*/ 339 w 396"/>
                <a:gd name="T9" fmla="*/ 81 h 337"/>
                <a:gd name="T10" fmla="*/ 335 w 396"/>
                <a:gd name="T11" fmla="*/ 45 h 337"/>
                <a:gd name="T12" fmla="*/ 299 w 396"/>
                <a:gd name="T13" fmla="*/ 48 h 337"/>
                <a:gd name="T14" fmla="*/ 283 w 396"/>
                <a:gd name="T15" fmla="*/ 17 h 337"/>
                <a:gd name="T16" fmla="*/ 233 w 396"/>
                <a:gd name="T17" fmla="*/ 28 h 337"/>
                <a:gd name="T18" fmla="*/ 190 w 396"/>
                <a:gd name="T19" fmla="*/ 11 h 337"/>
                <a:gd name="T20" fmla="*/ 125 w 396"/>
                <a:gd name="T21" fmla="*/ 53 h 337"/>
                <a:gd name="T22" fmla="*/ 95 w 396"/>
                <a:gd name="T23" fmla="*/ 46 h 337"/>
                <a:gd name="T24" fmla="*/ 49 w 396"/>
                <a:gd name="T25" fmla="*/ 125 h 337"/>
                <a:gd name="T26" fmla="*/ 26 w 396"/>
                <a:gd name="T27" fmla="*/ 175 h 337"/>
                <a:gd name="T28" fmla="*/ 1 w 396"/>
                <a:gd name="T29" fmla="*/ 187 h 337"/>
                <a:gd name="T30" fmla="*/ 27 w 396"/>
                <a:gd name="T31" fmla="*/ 250 h 337"/>
                <a:gd name="T32" fmla="*/ 14 w 396"/>
                <a:gd name="T33" fmla="*/ 284 h 337"/>
                <a:gd name="T34" fmla="*/ 79 w 396"/>
                <a:gd name="T35" fmla="*/ 337 h 337"/>
                <a:gd name="T36" fmla="*/ 345 w 396"/>
                <a:gd name="T37" fmla="*/ 283 h 337"/>
                <a:gd name="T38" fmla="*/ 384 w 396"/>
                <a:gd name="T39" fmla="*/ 188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96" h="337">
                  <a:moveTo>
                    <a:pt x="384" y="188"/>
                  </a:moveTo>
                  <a:cubicBezTo>
                    <a:pt x="381" y="190"/>
                    <a:pt x="378" y="189"/>
                    <a:pt x="375" y="192"/>
                  </a:cubicBezTo>
                  <a:cubicBezTo>
                    <a:pt x="379" y="180"/>
                    <a:pt x="390" y="121"/>
                    <a:pt x="363" y="132"/>
                  </a:cubicBezTo>
                  <a:cubicBezTo>
                    <a:pt x="369" y="121"/>
                    <a:pt x="386" y="102"/>
                    <a:pt x="378" y="88"/>
                  </a:cubicBezTo>
                  <a:cubicBezTo>
                    <a:pt x="372" y="76"/>
                    <a:pt x="350" y="77"/>
                    <a:pt x="339" y="81"/>
                  </a:cubicBezTo>
                  <a:cubicBezTo>
                    <a:pt x="347" y="69"/>
                    <a:pt x="348" y="53"/>
                    <a:pt x="335" y="45"/>
                  </a:cubicBezTo>
                  <a:cubicBezTo>
                    <a:pt x="323" y="37"/>
                    <a:pt x="311" y="45"/>
                    <a:pt x="299" y="48"/>
                  </a:cubicBezTo>
                  <a:cubicBezTo>
                    <a:pt x="311" y="29"/>
                    <a:pt x="305" y="20"/>
                    <a:pt x="283" y="17"/>
                  </a:cubicBezTo>
                  <a:cubicBezTo>
                    <a:pt x="261" y="13"/>
                    <a:pt x="253" y="23"/>
                    <a:pt x="233" y="28"/>
                  </a:cubicBezTo>
                  <a:cubicBezTo>
                    <a:pt x="245" y="0"/>
                    <a:pt x="206" y="7"/>
                    <a:pt x="190" y="11"/>
                  </a:cubicBezTo>
                  <a:cubicBezTo>
                    <a:pt x="171" y="16"/>
                    <a:pt x="128" y="29"/>
                    <a:pt x="125" y="53"/>
                  </a:cubicBezTo>
                  <a:cubicBezTo>
                    <a:pt x="128" y="27"/>
                    <a:pt x="109" y="36"/>
                    <a:pt x="95" y="46"/>
                  </a:cubicBezTo>
                  <a:cubicBezTo>
                    <a:pt x="67" y="68"/>
                    <a:pt x="63" y="96"/>
                    <a:pt x="49" y="125"/>
                  </a:cubicBezTo>
                  <a:cubicBezTo>
                    <a:pt x="33" y="102"/>
                    <a:pt x="26" y="166"/>
                    <a:pt x="26" y="175"/>
                  </a:cubicBezTo>
                  <a:cubicBezTo>
                    <a:pt x="16" y="160"/>
                    <a:pt x="2" y="175"/>
                    <a:pt x="1" y="187"/>
                  </a:cubicBezTo>
                  <a:cubicBezTo>
                    <a:pt x="0" y="211"/>
                    <a:pt x="13" y="233"/>
                    <a:pt x="27" y="250"/>
                  </a:cubicBezTo>
                  <a:cubicBezTo>
                    <a:pt x="3" y="245"/>
                    <a:pt x="7" y="268"/>
                    <a:pt x="14" y="284"/>
                  </a:cubicBezTo>
                  <a:cubicBezTo>
                    <a:pt x="28" y="310"/>
                    <a:pt x="58" y="321"/>
                    <a:pt x="79" y="337"/>
                  </a:cubicBezTo>
                  <a:cubicBezTo>
                    <a:pt x="345" y="283"/>
                    <a:pt x="345" y="283"/>
                    <a:pt x="345" y="283"/>
                  </a:cubicBezTo>
                  <a:cubicBezTo>
                    <a:pt x="372" y="266"/>
                    <a:pt x="396" y="220"/>
                    <a:pt x="384" y="188"/>
                  </a:cubicBezTo>
                  <a:close/>
                </a:path>
              </a:pathLst>
            </a:custGeom>
            <a:solidFill>
              <a:srgbClr val="B252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0" name="Freeform 66"/>
            <p:cNvSpPr/>
            <p:nvPr/>
          </p:nvSpPr>
          <p:spPr bwMode="auto">
            <a:xfrm>
              <a:off x="4017963" y="1514475"/>
              <a:ext cx="1693863" cy="1042988"/>
            </a:xfrm>
            <a:custGeom>
              <a:avLst/>
              <a:gdLst>
                <a:gd name="T0" fmla="*/ 139 w 400"/>
                <a:gd name="T1" fmla="*/ 41 h 246"/>
                <a:gd name="T2" fmla="*/ 26 w 400"/>
                <a:gd name="T3" fmla="*/ 246 h 246"/>
                <a:gd name="T4" fmla="*/ 377 w 400"/>
                <a:gd name="T5" fmla="*/ 182 h 246"/>
                <a:gd name="T6" fmla="*/ 139 w 400"/>
                <a:gd name="T7" fmla="*/ 41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0" h="246">
                  <a:moveTo>
                    <a:pt x="139" y="41"/>
                  </a:moveTo>
                  <a:cubicBezTo>
                    <a:pt x="17" y="65"/>
                    <a:pt x="0" y="210"/>
                    <a:pt x="26" y="246"/>
                  </a:cubicBezTo>
                  <a:cubicBezTo>
                    <a:pt x="377" y="182"/>
                    <a:pt x="377" y="182"/>
                    <a:pt x="377" y="182"/>
                  </a:cubicBezTo>
                  <a:cubicBezTo>
                    <a:pt x="400" y="155"/>
                    <a:pt x="347" y="0"/>
                    <a:pt x="139" y="41"/>
                  </a:cubicBezTo>
                  <a:close/>
                </a:path>
              </a:pathLst>
            </a:custGeom>
            <a:solidFill>
              <a:srgbClr val="329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1" name="Freeform 67"/>
            <p:cNvSpPr/>
            <p:nvPr/>
          </p:nvSpPr>
          <p:spPr bwMode="auto">
            <a:xfrm>
              <a:off x="5521325" y="2654300"/>
              <a:ext cx="390525" cy="301625"/>
            </a:xfrm>
            <a:custGeom>
              <a:avLst/>
              <a:gdLst>
                <a:gd name="T0" fmla="*/ 5 w 92"/>
                <a:gd name="T1" fmla="*/ 14 h 71"/>
                <a:gd name="T2" fmla="*/ 76 w 92"/>
                <a:gd name="T3" fmla="*/ 13 h 71"/>
                <a:gd name="T4" fmla="*/ 69 w 92"/>
                <a:gd name="T5" fmla="*/ 58 h 71"/>
                <a:gd name="T6" fmla="*/ 0 w 92"/>
                <a:gd name="T7" fmla="*/ 64 h 71"/>
                <a:gd name="T8" fmla="*/ 5 w 92"/>
                <a:gd name="T9" fmla="*/ 1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71">
                  <a:moveTo>
                    <a:pt x="5" y="14"/>
                  </a:moveTo>
                  <a:cubicBezTo>
                    <a:pt x="21" y="3"/>
                    <a:pt x="60" y="0"/>
                    <a:pt x="76" y="13"/>
                  </a:cubicBezTo>
                  <a:cubicBezTo>
                    <a:pt x="92" y="27"/>
                    <a:pt x="85" y="48"/>
                    <a:pt x="69" y="58"/>
                  </a:cubicBezTo>
                  <a:cubicBezTo>
                    <a:pt x="49" y="71"/>
                    <a:pt x="22" y="64"/>
                    <a:pt x="0" y="64"/>
                  </a:cubicBezTo>
                  <a:lnTo>
                    <a:pt x="5" y="14"/>
                  </a:lnTo>
                  <a:close/>
                </a:path>
              </a:pathLst>
            </a:custGeom>
            <a:solidFill>
              <a:srgbClr val="E8A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2" name="Freeform 68"/>
            <p:cNvSpPr/>
            <p:nvPr/>
          </p:nvSpPr>
          <p:spPr bwMode="auto">
            <a:xfrm>
              <a:off x="3908425" y="2501900"/>
              <a:ext cx="385763" cy="373063"/>
            </a:xfrm>
            <a:custGeom>
              <a:avLst/>
              <a:gdLst>
                <a:gd name="T0" fmla="*/ 91 w 91"/>
                <a:gd name="T1" fmla="*/ 34 h 88"/>
                <a:gd name="T2" fmla="*/ 3 w 91"/>
                <a:gd name="T3" fmla="*/ 38 h 88"/>
                <a:gd name="T4" fmla="*/ 88 w 91"/>
                <a:gd name="T5" fmla="*/ 71 h 88"/>
                <a:gd name="T6" fmla="*/ 91 w 91"/>
                <a:gd name="T7" fmla="*/ 3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88">
                  <a:moveTo>
                    <a:pt x="91" y="34"/>
                  </a:moveTo>
                  <a:cubicBezTo>
                    <a:pt x="89" y="10"/>
                    <a:pt x="5" y="0"/>
                    <a:pt x="3" y="38"/>
                  </a:cubicBezTo>
                  <a:cubicBezTo>
                    <a:pt x="0" y="88"/>
                    <a:pt x="87" y="62"/>
                    <a:pt x="88" y="71"/>
                  </a:cubicBezTo>
                  <a:lnTo>
                    <a:pt x="91" y="34"/>
                  </a:lnTo>
                  <a:close/>
                </a:path>
              </a:pathLst>
            </a:custGeom>
            <a:solidFill>
              <a:srgbClr val="E8A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3" name="Freeform 69"/>
            <p:cNvSpPr/>
            <p:nvPr/>
          </p:nvSpPr>
          <p:spPr bwMode="auto">
            <a:xfrm>
              <a:off x="4073525" y="2019300"/>
              <a:ext cx="1739900" cy="1373188"/>
            </a:xfrm>
            <a:custGeom>
              <a:avLst/>
              <a:gdLst>
                <a:gd name="T0" fmla="*/ 351 w 411"/>
                <a:gd name="T1" fmla="*/ 71 h 324"/>
                <a:gd name="T2" fmla="*/ 213 w 411"/>
                <a:gd name="T3" fmla="*/ 5 h 324"/>
                <a:gd name="T4" fmla="*/ 39 w 411"/>
                <a:gd name="T5" fmla="*/ 74 h 324"/>
                <a:gd name="T6" fmla="*/ 49 w 411"/>
                <a:gd name="T7" fmla="*/ 246 h 324"/>
                <a:gd name="T8" fmla="*/ 360 w 411"/>
                <a:gd name="T9" fmla="*/ 251 h 324"/>
                <a:gd name="T10" fmla="*/ 351 w 411"/>
                <a:gd name="T11" fmla="*/ 71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1" h="324">
                  <a:moveTo>
                    <a:pt x="351" y="71"/>
                  </a:moveTo>
                  <a:cubicBezTo>
                    <a:pt x="319" y="34"/>
                    <a:pt x="270" y="8"/>
                    <a:pt x="213" y="5"/>
                  </a:cubicBezTo>
                  <a:cubicBezTo>
                    <a:pt x="146" y="0"/>
                    <a:pt x="77" y="26"/>
                    <a:pt x="39" y="74"/>
                  </a:cubicBezTo>
                  <a:cubicBezTo>
                    <a:pt x="1" y="123"/>
                    <a:pt x="0" y="198"/>
                    <a:pt x="49" y="246"/>
                  </a:cubicBezTo>
                  <a:cubicBezTo>
                    <a:pt x="128" y="323"/>
                    <a:pt x="292" y="324"/>
                    <a:pt x="360" y="251"/>
                  </a:cubicBezTo>
                  <a:cubicBezTo>
                    <a:pt x="411" y="196"/>
                    <a:pt x="397" y="122"/>
                    <a:pt x="351" y="71"/>
                  </a:cubicBezTo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4" name="Freeform 70"/>
            <p:cNvSpPr/>
            <p:nvPr/>
          </p:nvSpPr>
          <p:spPr bwMode="auto">
            <a:xfrm>
              <a:off x="5178425" y="2874963"/>
              <a:ext cx="284163" cy="246063"/>
            </a:xfrm>
            <a:custGeom>
              <a:avLst/>
              <a:gdLst>
                <a:gd name="T0" fmla="*/ 30 w 67"/>
                <a:gd name="T1" fmla="*/ 0 h 58"/>
                <a:gd name="T2" fmla="*/ 8 w 67"/>
                <a:gd name="T3" fmla="*/ 16 h 58"/>
                <a:gd name="T4" fmla="*/ 33 w 67"/>
                <a:gd name="T5" fmla="*/ 58 h 58"/>
                <a:gd name="T6" fmla="*/ 53 w 67"/>
                <a:gd name="T7" fmla="*/ 44 h 58"/>
                <a:gd name="T8" fmla="*/ 30 w 67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58">
                  <a:moveTo>
                    <a:pt x="30" y="0"/>
                  </a:moveTo>
                  <a:cubicBezTo>
                    <a:pt x="22" y="0"/>
                    <a:pt x="13" y="5"/>
                    <a:pt x="8" y="16"/>
                  </a:cubicBezTo>
                  <a:cubicBezTo>
                    <a:pt x="0" y="36"/>
                    <a:pt x="16" y="58"/>
                    <a:pt x="33" y="58"/>
                  </a:cubicBezTo>
                  <a:cubicBezTo>
                    <a:pt x="40" y="58"/>
                    <a:pt x="48" y="54"/>
                    <a:pt x="53" y="44"/>
                  </a:cubicBezTo>
                  <a:cubicBezTo>
                    <a:pt x="67" y="21"/>
                    <a:pt x="48" y="0"/>
                    <a:pt x="30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5" name="Freeform 71"/>
            <p:cNvSpPr/>
            <p:nvPr/>
          </p:nvSpPr>
          <p:spPr bwMode="auto">
            <a:xfrm>
              <a:off x="4398963" y="2854325"/>
              <a:ext cx="360363" cy="296863"/>
            </a:xfrm>
            <a:custGeom>
              <a:avLst/>
              <a:gdLst>
                <a:gd name="T0" fmla="*/ 41 w 85"/>
                <a:gd name="T1" fmla="*/ 0 h 70"/>
                <a:gd name="T2" fmla="*/ 17 w 85"/>
                <a:gd name="T3" fmla="*/ 13 h 70"/>
                <a:gd name="T4" fmla="*/ 39 w 85"/>
                <a:gd name="T5" fmla="*/ 70 h 70"/>
                <a:gd name="T6" fmla="*/ 59 w 85"/>
                <a:gd name="T7" fmla="*/ 60 h 70"/>
                <a:gd name="T8" fmla="*/ 41 w 85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70">
                  <a:moveTo>
                    <a:pt x="41" y="0"/>
                  </a:moveTo>
                  <a:cubicBezTo>
                    <a:pt x="33" y="0"/>
                    <a:pt x="24" y="4"/>
                    <a:pt x="17" y="13"/>
                  </a:cubicBezTo>
                  <a:cubicBezTo>
                    <a:pt x="0" y="35"/>
                    <a:pt x="16" y="70"/>
                    <a:pt x="39" y="70"/>
                  </a:cubicBezTo>
                  <a:cubicBezTo>
                    <a:pt x="45" y="70"/>
                    <a:pt x="52" y="67"/>
                    <a:pt x="59" y="60"/>
                  </a:cubicBezTo>
                  <a:cubicBezTo>
                    <a:pt x="85" y="35"/>
                    <a:pt x="65" y="0"/>
                    <a:pt x="41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6" name="Freeform 72"/>
            <p:cNvSpPr/>
            <p:nvPr/>
          </p:nvSpPr>
          <p:spPr bwMode="auto">
            <a:xfrm>
              <a:off x="4754563" y="2947988"/>
              <a:ext cx="373063" cy="203200"/>
            </a:xfrm>
            <a:custGeom>
              <a:avLst/>
              <a:gdLst>
                <a:gd name="T0" fmla="*/ 17 w 88"/>
                <a:gd name="T1" fmla="*/ 13 h 48"/>
                <a:gd name="T2" fmla="*/ 44 w 88"/>
                <a:gd name="T3" fmla="*/ 31 h 48"/>
                <a:gd name="T4" fmla="*/ 71 w 88"/>
                <a:gd name="T5" fmla="*/ 8 h 48"/>
                <a:gd name="T6" fmla="*/ 83 w 88"/>
                <a:gd name="T7" fmla="*/ 15 h 48"/>
                <a:gd name="T8" fmla="*/ 45 w 88"/>
                <a:gd name="T9" fmla="*/ 45 h 48"/>
                <a:gd name="T10" fmla="*/ 4 w 88"/>
                <a:gd name="T11" fmla="*/ 20 h 48"/>
                <a:gd name="T12" fmla="*/ 17 w 88"/>
                <a:gd name="T13" fmla="*/ 1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48">
                  <a:moveTo>
                    <a:pt x="17" y="13"/>
                  </a:moveTo>
                  <a:cubicBezTo>
                    <a:pt x="23" y="23"/>
                    <a:pt x="31" y="33"/>
                    <a:pt x="44" y="31"/>
                  </a:cubicBezTo>
                  <a:cubicBezTo>
                    <a:pt x="57" y="30"/>
                    <a:pt x="65" y="18"/>
                    <a:pt x="71" y="8"/>
                  </a:cubicBezTo>
                  <a:cubicBezTo>
                    <a:pt x="76" y="0"/>
                    <a:pt x="88" y="7"/>
                    <a:pt x="83" y="15"/>
                  </a:cubicBezTo>
                  <a:cubicBezTo>
                    <a:pt x="75" y="29"/>
                    <a:pt x="63" y="43"/>
                    <a:pt x="45" y="45"/>
                  </a:cubicBezTo>
                  <a:cubicBezTo>
                    <a:pt x="27" y="48"/>
                    <a:pt x="13" y="34"/>
                    <a:pt x="4" y="20"/>
                  </a:cubicBezTo>
                  <a:cubicBezTo>
                    <a:pt x="0" y="12"/>
                    <a:pt x="12" y="5"/>
                    <a:pt x="17" y="13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7" name="Freeform 73"/>
            <p:cNvSpPr/>
            <p:nvPr/>
          </p:nvSpPr>
          <p:spPr bwMode="auto">
            <a:xfrm>
              <a:off x="5051425" y="2600325"/>
              <a:ext cx="177800" cy="169863"/>
            </a:xfrm>
            <a:custGeom>
              <a:avLst/>
              <a:gdLst>
                <a:gd name="T0" fmla="*/ 3 w 42"/>
                <a:gd name="T1" fmla="*/ 15 h 40"/>
                <a:gd name="T2" fmla="*/ 25 w 42"/>
                <a:gd name="T3" fmla="*/ 3 h 40"/>
                <a:gd name="T4" fmla="*/ 28 w 42"/>
                <a:gd name="T5" fmla="*/ 4 h 40"/>
                <a:gd name="T6" fmla="*/ 40 w 42"/>
                <a:gd name="T7" fmla="*/ 25 h 40"/>
                <a:gd name="T8" fmla="*/ 18 w 42"/>
                <a:gd name="T9" fmla="*/ 37 h 40"/>
                <a:gd name="T10" fmla="*/ 15 w 42"/>
                <a:gd name="T11" fmla="*/ 36 h 40"/>
                <a:gd name="T12" fmla="*/ 3 w 42"/>
                <a:gd name="T13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40">
                  <a:moveTo>
                    <a:pt x="3" y="15"/>
                  </a:moveTo>
                  <a:cubicBezTo>
                    <a:pt x="6" y="6"/>
                    <a:pt x="15" y="0"/>
                    <a:pt x="25" y="3"/>
                  </a:cubicBezTo>
                  <a:cubicBezTo>
                    <a:pt x="26" y="3"/>
                    <a:pt x="27" y="3"/>
                    <a:pt x="28" y="4"/>
                  </a:cubicBezTo>
                  <a:cubicBezTo>
                    <a:pt x="37" y="6"/>
                    <a:pt x="42" y="16"/>
                    <a:pt x="40" y="25"/>
                  </a:cubicBezTo>
                  <a:cubicBezTo>
                    <a:pt x="37" y="34"/>
                    <a:pt x="27" y="40"/>
                    <a:pt x="18" y="37"/>
                  </a:cubicBezTo>
                  <a:cubicBezTo>
                    <a:pt x="17" y="37"/>
                    <a:pt x="16" y="37"/>
                    <a:pt x="15" y="36"/>
                  </a:cubicBezTo>
                  <a:cubicBezTo>
                    <a:pt x="6" y="34"/>
                    <a:pt x="0" y="24"/>
                    <a:pt x="3" y="15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8" name="Freeform 74"/>
            <p:cNvSpPr/>
            <p:nvPr/>
          </p:nvSpPr>
          <p:spPr bwMode="auto">
            <a:xfrm>
              <a:off x="4598988" y="2552700"/>
              <a:ext cx="241300" cy="225425"/>
            </a:xfrm>
            <a:custGeom>
              <a:avLst/>
              <a:gdLst>
                <a:gd name="T0" fmla="*/ 20 w 57"/>
                <a:gd name="T1" fmla="*/ 11 h 53"/>
                <a:gd name="T2" fmla="*/ 37 w 57"/>
                <a:gd name="T3" fmla="*/ 42 h 53"/>
                <a:gd name="T4" fmla="*/ 20 w 57"/>
                <a:gd name="T5" fmla="*/ 1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53">
                  <a:moveTo>
                    <a:pt x="20" y="11"/>
                  </a:moveTo>
                  <a:cubicBezTo>
                    <a:pt x="40" y="0"/>
                    <a:pt x="57" y="31"/>
                    <a:pt x="37" y="42"/>
                  </a:cubicBezTo>
                  <a:cubicBezTo>
                    <a:pt x="17" y="53"/>
                    <a:pt x="0" y="22"/>
                    <a:pt x="20" y="11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9" name="Freeform 75"/>
            <p:cNvSpPr/>
            <p:nvPr/>
          </p:nvSpPr>
          <p:spPr bwMode="auto">
            <a:xfrm>
              <a:off x="4814888" y="2671763"/>
              <a:ext cx="211138" cy="228600"/>
            </a:xfrm>
            <a:custGeom>
              <a:avLst/>
              <a:gdLst>
                <a:gd name="T0" fmla="*/ 24 w 50"/>
                <a:gd name="T1" fmla="*/ 1 h 54"/>
                <a:gd name="T2" fmla="*/ 29 w 50"/>
                <a:gd name="T3" fmla="*/ 0 h 54"/>
                <a:gd name="T4" fmla="*/ 22 w 50"/>
                <a:gd name="T5" fmla="*/ 47 h 54"/>
                <a:gd name="T6" fmla="*/ 24 w 50"/>
                <a:gd name="T7" fmla="*/ 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54">
                  <a:moveTo>
                    <a:pt x="24" y="1"/>
                  </a:moveTo>
                  <a:cubicBezTo>
                    <a:pt x="26" y="0"/>
                    <a:pt x="28" y="0"/>
                    <a:pt x="29" y="0"/>
                  </a:cubicBezTo>
                  <a:cubicBezTo>
                    <a:pt x="41" y="3"/>
                    <a:pt x="50" y="54"/>
                    <a:pt x="22" y="47"/>
                  </a:cubicBezTo>
                  <a:cubicBezTo>
                    <a:pt x="0" y="41"/>
                    <a:pt x="12" y="8"/>
                    <a:pt x="24" y="1"/>
                  </a:cubicBezTo>
                  <a:close/>
                </a:path>
              </a:pathLst>
            </a:custGeom>
            <a:solidFill>
              <a:srgbClr val="F28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0" name="Freeform 76"/>
            <p:cNvSpPr/>
            <p:nvPr/>
          </p:nvSpPr>
          <p:spPr bwMode="auto">
            <a:xfrm>
              <a:off x="4081463" y="1773238"/>
              <a:ext cx="1830388" cy="923925"/>
            </a:xfrm>
            <a:custGeom>
              <a:avLst/>
              <a:gdLst>
                <a:gd name="T0" fmla="*/ 13 w 432"/>
                <a:gd name="T1" fmla="*/ 185 h 218"/>
                <a:gd name="T2" fmla="*/ 205 w 432"/>
                <a:gd name="T3" fmla="*/ 83 h 218"/>
                <a:gd name="T4" fmla="*/ 391 w 432"/>
                <a:gd name="T5" fmla="*/ 218 h 218"/>
                <a:gd name="T6" fmla="*/ 216 w 432"/>
                <a:gd name="T7" fmla="*/ 11 h 218"/>
                <a:gd name="T8" fmla="*/ 13 w 432"/>
                <a:gd name="T9" fmla="*/ 185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2" h="218">
                  <a:moveTo>
                    <a:pt x="13" y="185"/>
                  </a:moveTo>
                  <a:cubicBezTo>
                    <a:pt x="13" y="185"/>
                    <a:pt x="150" y="153"/>
                    <a:pt x="205" y="83"/>
                  </a:cubicBezTo>
                  <a:cubicBezTo>
                    <a:pt x="205" y="83"/>
                    <a:pt x="300" y="199"/>
                    <a:pt x="391" y="218"/>
                  </a:cubicBezTo>
                  <a:cubicBezTo>
                    <a:pt x="391" y="218"/>
                    <a:pt x="432" y="22"/>
                    <a:pt x="216" y="11"/>
                  </a:cubicBezTo>
                  <a:cubicBezTo>
                    <a:pt x="0" y="0"/>
                    <a:pt x="13" y="185"/>
                    <a:pt x="13" y="185"/>
                  </a:cubicBezTo>
                  <a:close/>
                </a:path>
              </a:pathLst>
            </a:custGeom>
            <a:solidFill>
              <a:srgbClr val="D8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1" name="Freeform 77"/>
            <p:cNvSpPr>
              <a:spLocks noEditPoints="1"/>
            </p:cNvSpPr>
            <p:nvPr/>
          </p:nvSpPr>
          <p:spPr bwMode="auto">
            <a:xfrm>
              <a:off x="4276725" y="2332038"/>
              <a:ext cx="1295400" cy="577850"/>
            </a:xfrm>
            <a:custGeom>
              <a:avLst/>
              <a:gdLst>
                <a:gd name="T0" fmla="*/ 80 w 306"/>
                <a:gd name="T1" fmla="*/ 134 h 136"/>
                <a:gd name="T2" fmla="*/ 126 w 306"/>
                <a:gd name="T3" fmla="*/ 116 h 136"/>
                <a:gd name="T4" fmla="*/ 141 w 306"/>
                <a:gd name="T5" fmla="*/ 94 h 136"/>
                <a:gd name="T6" fmla="*/ 142 w 306"/>
                <a:gd name="T7" fmla="*/ 79 h 136"/>
                <a:gd name="T8" fmla="*/ 147 w 306"/>
                <a:gd name="T9" fmla="*/ 80 h 136"/>
                <a:gd name="T10" fmla="*/ 162 w 306"/>
                <a:gd name="T11" fmla="*/ 82 h 136"/>
                <a:gd name="T12" fmla="*/ 177 w 306"/>
                <a:gd name="T13" fmla="*/ 112 h 136"/>
                <a:gd name="T14" fmla="*/ 218 w 306"/>
                <a:gd name="T15" fmla="*/ 134 h 136"/>
                <a:gd name="T16" fmla="*/ 262 w 306"/>
                <a:gd name="T17" fmla="*/ 127 h 136"/>
                <a:gd name="T18" fmla="*/ 263 w 306"/>
                <a:gd name="T19" fmla="*/ 126 h 136"/>
                <a:gd name="T20" fmla="*/ 264 w 306"/>
                <a:gd name="T21" fmla="*/ 126 h 136"/>
                <a:gd name="T22" fmla="*/ 264 w 306"/>
                <a:gd name="T23" fmla="*/ 126 h 136"/>
                <a:gd name="T24" fmla="*/ 264 w 306"/>
                <a:gd name="T25" fmla="*/ 126 h 136"/>
                <a:gd name="T26" fmla="*/ 277 w 306"/>
                <a:gd name="T27" fmla="*/ 118 h 136"/>
                <a:gd name="T28" fmla="*/ 281 w 306"/>
                <a:gd name="T29" fmla="*/ 30 h 136"/>
                <a:gd name="T30" fmla="*/ 178 w 306"/>
                <a:gd name="T31" fmla="*/ 27 h 136"/>
                <a:gd name="T32" fmla="*/ 161 w 306"/>
                <a:gd name="T33" fmla="*/ 68 h 136"/>
                <a:gd name="T34" fmla="*/ 147 w 306"/>
                <a:gd name="T35" fmla="*/ 66 h 136"/>
                <a:gd name="T36" fmla="*/ 144 w 306"/>
                <a:gd name="T37" fmla="*/ 67 h 136"/>
                <a:gd name="T38" fmla="*/ 144 w 306"/>
                <a:gd name="T39" fmla="*/ 56 h 136"/>
                <a:gd name="T40" fmla="*/ 68 w 306"/>
                <a:gd name="T41" fmla="*/ 6 h 136"/>
                <a:gd name="T42" fmla="*/ 6 w 306"/>
                <a:gd name="T43" fmla="*/ 82 h 136"/>
                <a:gd name="T44" fmla="*/ 80 w 306"/>
                <a:gd name="T45" fmla="*/ 134 h 136"/>
                <a:gd name="T46" fmla="*/ 188 w 306"/>
                <a:gd name="T47" fmla="*/ 37 h 136"/>
                <a:gd name="T48" fmla="*/ 273 w 306"/>
                <a:gd name="T49" fmla="*/ 42 h 136"/>
                <a:gd name="T50" fmla="*/ 258 w 306"/>
                <a:gd name="T51" fmla="*/ 113 h 136"/>
                <a:gd name="T52" fmla="*/ 190 w 306"/>
                <a:gd name="T53" fmla="*/ 105 h 136"/>
                <a:gd name="T54" fmla="*/ 188 w 306"/>
                <a:gd name="T55" fmla="*/ 37 h 136"/>
                <a:gd name="T56" fmla="*/ 20 w 306"/>
                <a:gd name="T57" fmla="*/ 73 h 136"/>
                <a:gd name="T58" fmla="*/ 81 w 306"/>
                <a:gd name="T59" fmla="*/ 20 h 136"/>
                <a:gd name="T60" fmla="*/ 129 w 306"/>
                <a:gd name="T61" fmla="*/ 72 h 136"/>
                <a:gd name="T62" fmla="*/ 128 w 306"/>
                <a:gd name="T63" fmla="*/ 75 h 136"/>
                <a:gd name="T64" fmla="*/ 128 w 306"/>
                <a:gd name="T65" fmla="*/ 78 h 136"/>
                <a:gd name="T66" fmla="*/ 114 w 306"/>
                <a:gd name="T67" fmla="*/ 108 h 136"/>
                <a:gd name="T68" fmla="*/ 76 w 306"/>
                <a:gd name="T69" fmla="*/ 120 h 136"/>
                <a:gd name="T70" fmla="*/ 20 w 306"/>
                <a:gd name="T71" fmla="*/ 73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6" h="136">
                  <a:moveTo>
                    <a:pt x="80" y="134"/>
                  </a:moveTo>
                  <a:cubicBezTo>
                    <a:pt x="97" y="133"/>
                    <a:pt x="114" y="128"/>
                    <a:pt x="126" y="116"/>
                  </a:cubicBezTo>
                  <a:cubicBezTo>
                    <a:pt x="132" y="110"/>
                    <a:pt x="138" y="103"/>
                    <a:pt x="141" y="94"/>
                  </a:cubicBezTo>
                  <a:cubicBezTo>
                    <a:pt x="143" y="89"/>
                    <a:pt x="142" y="84"/>
                    <a:pt x="142" y="79"/>
                  </a:cubicBezTo>
                  <a:cubicBezTo>
                    <a:pt x="143" y="80"/>
                    <a:pt x="145" y="80"/>
                    <a:pt x="147" y="80"/>
                  </a:cubicBezTo>
                  <a:cubicBezTo>
                    <a:pt x="152" y="80"/>
                    <a:pt x="157" y="82"/>
                    <a:pt x="162" y="82"/>
                  </a:cubicBezTo>
                  <a:cubicBezTo>
                    <a:pt x="164" y="93"/>
                    <a:pt x="170" y="103"/>
                    <a:pt x="177" y="112"/>
                  </a:cubicBezTo>
                  <a:cubicBezTo>
                    <a:pt x="188" y="124"/>
                    <a:pt x="202" y="133"/>
                    <a:pt x="218" y="134"/>
                  </a:cubicBezTo>
                  <a:cubicBezTo>
                    <a:pt x="234" y="136"/>
                    <a:pt x="248" y="130"/>
                    <a:pt x="262" y="127"/>
                  </a:cubicBezTo>
                  <a:cubicBezTo>
                    <a:pt x="263" y="126"/>
                    <a:pt x="263" y="126"/>
                    <a:pt x="263" y="126"/>
                  </a:cubicBezTo>
                  <a:cubicBezTo>
                    <a:pt x="264" y="126"/>
                    <a:pt x="264" y="126"/>
                    <a:pt x="264" y="126"/>
                  </a:cubicBezTo>
                  <a:cubicBezTo>
                    <a:pt x="264" y="126"/>
                    <a:pt x="264" y="126"/>
                    <a:pt x="264" y="126"/>
                  </a:cubicBezTo>
                  <a:cubicBezTo>
                    <a:pt x="264" y="126"/>
                    <a:pt x="264" y="126"/>
                    <a:pt x="264" y="126"/>
                  </a:cubicBezTo>
                  <a:cubicBezTo>
                    <a:pt x="269" y="123"/>
                    <a:pt x="273" y="121"/>
                    <a:pt x="277" y="118"/>
                  </a:cubicBezTo>
                  <a:cubicBezTo>
                    <a:pt x="305" y="95"/>
                    <a:pt x="306" y="55"/>
                    <a:pt x="281" y="30"/>
                  </a:cubicBezTo>
                  <a:cubicBezTo>
                    <a:pt x="254" y="3"/>
                    <a:pt x="206" y="0"/>
                    <a:pt x="178" y="27"/>
                  </a:cubicBezTo>
                  <a:cubicBezTo>
                    <a:pt x="166" y="38"/>
                    <a:pt x="161" y="53"/>
                    <a:pt x="161" y="68"/>
                  </a:cubicBezTo>
                  <a:cubicBezTo>
                    <a:pt x="156" y="67"/>
                    <a:pt x="152" y="66"/>
                    <a:pt x="147" y="66"/>
                  </a:cubicBezTo>
                  <a:cubicBezTo>
                    <a:pt x="146" y="66"/>
                    <a:pt x="145" y="67"/>
                    <a:pt x="144" y="67"/>
                  </a:cubicBezTo>
                  <a:cubicBezTo>
                    <a:pt x="144" y="64"/>
                    <a:pt x="144" y="60"/>
                    <a:pt x="144" y="56"/>
                  </a:cubicBezTo>
                  <a:cubicBezTo>
                    <a:pt x="140" y="20"/>
                    <a:pt x="101" y="3"/>
                    <a:pt x="68" y="6"/>
                  </a:cubicBezTo>
                  <a:cubicBezTo>
                    <a:pt x="31" y="10"/>
                    <a:pt x="0" y="42"/>
                    <a:pt x="6" y="82"/>
                  </a:cubicBezTo>
                  <a:cubicBezTo>
                    <a:pt x="12" y="117"/>
                    <a:pt x="47" y="136"/>
                    <a:pt x="80" y="134"/>
                  </a:cubicBezTo>
                  <a:close/>
                  <a:moveTo>
                    <a:pt x="188" y="37"/>
                  </a:moveTo>
                  <a:cubicBezTo>
                    <a:pt x="212" y="15"/>
                    <a:pt x="252" y="18"/>
                    <a:pt x="273" y="42"/>
                  </a:cubicBezTo>
                  <a:cubicBezTo>
                    <a:pt x="295" y="67"/>
                    <a:pt x="286" y="98"/>
                    <a:pt x="258" y="113"/>
                  </a:cubicBezTo>
                  <a:cubicBezTo>
                    <a:pt x="234" y="120"/>
                    <a:pt x="209" y="127"/>
                    <a:pt x="190" y="105"/>
                  </a:cubicBezTo>
                  <a:cubicBezTo>
                    <a:pt x="173" y="87"/>
                    <a:pt x="167" y="55"/>
                    <a:pt x="188" y="37"/>
                  </a:cubicBezTo>
                  <a:close/>
                  <a:moveTo>
                    <a:pt x="20" y="73"/>
                  </a:moveTo>
                  <a:cubicBezTo>
                    <a:pt x="21" y="39"/>
                    <a:pt x="48" y="17"/>
                    <a:pt x="81" y="20"/>
                  </a:cubicBezTo>
                  <a:cubicBezTo>
                    <a:pt x="111" y="22"/>
                    <a:pt x="135" y="41"/>
                    <a:pt x="129" y="72"/>
                  </a:cubicBezTo>
                  <a:cubicBezTo>
                    <a:pt x="129" y="73"/>
                    <a:pt x="128" y="74"/>
                    <a:pt x="128" y="75"/>
                  </a:cubicBezTo>
                  <a:cubicBezTo>
                    <a:pt x="128" y="76"/>
                    <a:pt x="128" y="77"/>
                    <a:pt x="128" y="78"/>
                  </a:cubicBezTo>
                  <a:cubicBezTo>
                    <a:pt x="128" y="90"/>
                    <a:pt x="125" y="99"/>
                    <a:pt x="114" y="108"/>
                  </a:cubicBezTo>
                  <a:cubicBezTo>
                    <a:pt x="104" y="116"/>
                    <a:pt x="90" y="121"/>
                    <a:pt x="76" y="120"/>
                  </a:cubicBezTo>
                  <a:cubicBezTo>
                    <a:pt x="50" y="119"/>
                    <a:pt x="18" y="104"/>
                    <a:pt x="20" y="7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2" name="Freeform 78"/>
            <p:cNvSpPr/>
            <p:nvPr/>
          </p:nvSpPr>
          <p:spPr bwMode="auto">
            <a:xfrm>
              <a:off x="4543425" y="1331913"/>
              <a:ext cx="1096963" cy="703263"/>
            </a:xfrm>
            <a:custGeom>
              <a:avLst/>
              <a:gdLst>
                <a:gd name="T0" fmla="*/ 216 w 259"/>
                <a:gd name="T1" fmla="*/ 40 h 166"/>
                <a:gd name="T2" fmla="*/ 145 w 259"/>
                <a:gd name="T3" fmla="*/ 77 h 166"/>
                <a:gd name="T4" fmla="*/ 56 w 259"/>
                <a:gd name="T5" fmla="*/ 32 h 166"/>
                <a:gd name="T6" fmla="*/ 145 w 259"/>
                <a:gd name="T7" fmla="*/ 100 h 166"/>
                <a:gd name="T8" fmla="*/ 154 w 259"/>
                <a:gd name="T9" fmla="*/ 102 h 166"/>
                <a:gd name="T10" fmla="*/ 251 w 259"/>
                <a:gd name="T11" fmla="*/ 106 h 166"/>
                <a:gd name="T12" fmla="*/ 216 w 259"/>
                <a:gd name="T13" fmla="*/ 4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9" h="166">
                  <a:moveTo>
                    <a:pt x="216" y="40"/>
                  </a:moveTo>
                  <a:cubicBezTo>
                    <a:pt x="185" y="41"/>
                    <a:pt x="166" y="60"/>
                    <a:pt x="145" y="77"/>
                  </a:cubicBezTo>
                  <a:cubicBezTo>
                    <a:pt x="142" y="35"/>
                    <a:pt x="93" y="0"/>
                    <a:pt x="56" y="32"/>
                  </a:cubicBezTo>
                  <a:cubicBezTo>
                    <a:pt x="0" y="81"/>
                    <a:pt x="58" y="157"/>
                    <a:pt x="145" y="100"/>
                  </a:cubicBezTo>
                  <a:cubicBezTo>
                    <a:pt x="154" y="102"/>
                    <a:pt x="154" y="102"/>
                    <a:pt x="154" y="102"/>
                  </a:cubicBezTo>
                  <a:cubicBezTo>
                    <a:pt x="166" y="157"/>
                    <a:pt x="236" y="166"/>
                    <a:pt x="251" y="106"/>
                  </a:cubicBezTo>
                  <a:cubicBezTo>
                    <a:pt x="259" y="76"/>
                    <a:pt x="248" y="40"/>
                    <a:pt x="216" y="40"/>
                  </a:cubicBezTo>
                  <a:close/>
                </a:path>
              </a:pathLst>
            </a:custGeom>
            <a:solidFill>
              <a:srgbClr val="56D0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3" name="Freeform 79"/>
            <p:cNvSpPr/>
            <p:nvPr/>
          </p:nvSpPr>
          <p:spPr bwMode="auto">
            <a:xfrm>
              <a:off x="5060950" y="1585913"/>
              <a:ext cx="193675" cy="233363"/>
            </a:xfrm>
            <a:custGeom>
              <a:avLst/>
              <a:gdLst>
                <a:gd name="T0" fmla="*/ 40 w 46"/>
                <a:gd name="T1" fmla="*/ 38 h 55"/>
                <a:gd name="T2" fmla="*/ 17 w 46"/>
                <a:gd name="T3" fmla="*/ 52 h 55"/>
                <a:gd name="T4" fmla="*/ 3 w 46"/>
                <a:gd name="T5" fmla="*/ 29 h 55"/>
                <a:gd name="T6" fmla="*/ 6 w 46"/>
                <a:gd name="T7" fmla="*/ 16 h 55"/>
                <a:gd name="T8" fmla="*/ 29 w 46"/>
                <a:gd name="T9" fmla="*/ 3 h 55"/>
                <a:gd name="T10" fmla="*/ 43 w 46"/>
                <a:gd name="T11" fmla="*/ 26 h 55"/>
                <a:gd name="T12" fmla="*/ 40 w 46"/>
                <a:gd name="T13" fmla="*/ 3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55">
                  <a:moveTo>
                    <a:pt x="40" y="38"/>
                  </a:moveTo>
                  <a:cubicBezTo>
                    <a:pt x="37" y="49"/>
                    <a:pt x="27" y="55"/>
                    <a:pt x="17" y="52"/>
                  </a:cubicBezTo>
                  <a:cubicBezTo>
                    <a:pt x="7" y="49"/>
                    <a:pt x="0" y="39"/>
                    <a:pt x="3" y="29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9" y="6"/>
                    <a:pt x="19" y="0"/>
                    <a:pt x="29" y="3"/>
                  </a:cubicBezTo>
                  <a:cubicBezTo>
                    <a:pt x="40" y="5"/>
                    <a:pt x="46" y="16"/>
                    <a:pt x="43" y="26"/>
                  </a:cubicBezTo>
                  <a:lnTo>
                    <a:pt x="40" y="38"/>
                  </a:lnTo>
                  <a:close/>
                </a:path>
              </a:pathLst>
            </a:custGeom>
            <a:solidFill>
              <a:srgbClr val="329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4" name="Oval 80"/>
            <p:cNvSpPr>
              <a:spLocks noChangeArrowheads="1"/>
            </p:cNvSpPr>
            <p:nvPr/>
          </p:nvSpPr>
          <p:spPr bwMode="auto">
            <a:xfrm>
              <a:off x="6750050" y="3405188"/>
              <a:ext cx="101600" cy="103188"/>
            </a:xfrm>
            <a:prstGeom prst="ellipse">
              <a:avLst/>
            </a:pr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5" name="Freeform 81"/>
            <p:cNvSpPr/>
            <p:nvPr/>
          </p:nvSpPr>
          <p:spPr bwMode="auto">
            <a:xfrm>
              <a:off x="5729288" y="1395413"/>
              <a:ext cx="2089150" cy="1595438"/>
            </a:xfrm>
            <a:custGeom>
              <a:avLst/>
              <a:gdLst>
                <a:gd name="T0" fmla="*/ 486 w 493"/>
                <a:gd name="T1" fmla="*/ 252 h 376"/>
                <a:gd name="T2" fmla="*/ 436 w 493"/>
                <a:gd name="T3" fmla="*/ 30 h 376"/>
                <a:gd name="T4" fmla="*/ 406 w 493"/>
                <a:gd name="T5" fmla="*/ 45 h 376"/>
                <a:gd name="T6" fmla="*/ 401 w 493"/>
                <a:gd name="T7" fmla="*/ 0 h 376"/>
                <a:gd name="T8" fmla="*/ 281 w 493"/>
                <a:gd name="T9" fmla="*/ 27 h 376"/>
                <a:gd name="T10" fmla="*/ 63 w 493"/>
                <a:gd name="T11" fmla="*/ 101 h 376"/>
                <a:gd name="T12" fmla="*/ 62 w 493"/>
                <a:gd name="T13" fmla="*/ 320 h 376"/>
                <a:gd name="T14" fmla="*/ 281 w 493"/>
                <a:gd name="T15" fmla="*/ 374 h 376"/>
                <a:gd name="T16" fmla="*/ 486 w 493"/>
                <a:gd name="T17" fmla="*/ 252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3" h="376">
                  <a:moveTo>
                    <a:pt x="486" y="252"/>
                  </a:moveTo>
                  <a:cubicBezTo>
                    <a:pt x="483" y="177"/>
                    <a:pt x="434" y="107"/>
                    <a:pt x="436" y="30"/>
                  </a:cubicBezTo>
                  <a:cubicBezTo>
                    <a:pt x="429" y="38"/>
                    <a:pt x="416" y="45"/>
                    <a:pt x="406" y="45"/>
                  </a:cubicBezTo>
                  <a:cubicBezTo>
                    <a:pt x="405" y="31"/>
                    <a:pt x="409" y="12"/>
                    <a:pt x="401" y="0"/>
                  </a:cubicBezTo>
                  <a:cubicBezTo>
                    <a:pt x="367" y="20"/>
                    <a:pt x="320" y="24"/>
                    <a:pt x="281" y="27"/>
                  </a:cubicBezTo>
                  <a:cubicBezTo>
                    <a:pt x="203" y="34"/>
                    <a:pt x="117" y="39"/>
                    <a:pt x="63" y="101"/>
                  </a:cubicBezTo>
                  <a:cubicBezTo>
                    <a:pt x="15" y="157"/>
                    <a:pt x="0" y="248"/>
                    <a:pt x="62" y="320"/>
                  </a:cubicBezTo>
                  <a:cubicBezTo>
                    <a:pt x="110" y="375"/>
                    <a:pt x="200" y="372"/>
                    <a:pt x="281" y="374"/>
                  </a:cubicBezTo>
                  <a:cubicBezTo>
                    <a:pt x="371" y="376"/>
                    <a:pt x="493" y="374"/>
                    <a:pt x="486" y="252"/>
                  </a:cubicBezTo>
                </a:path>
              </a:pathLst>
            </a:custGeom>
            <a:solidFill>
              <a:srgbClr val="A36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6" name="Freeform 82"/>
            <p:cNvSpPr/>
            <p:nvPr/>
          </p:nvSpPr>
          <p:spPr bwMode="auto">
            <a:xfrm>
              <a:off x="6351588" y="2981325"/>
              <a:ext cx="928688" cy="666750"/>
            </a:xfrm>
            <a:custGeom>
              <a:avLst/>
              <a:gdLst>
                <a:gd name="T0" fmla="*/ 219 w 219"/>
                <a:gd name="T1" fmla="*/ 157 h 157"/>
                <a:gd name="T2" fmla="*/ 90 w 219"/>
                <a:gd name="T3" fmla="*/ 13 h 157"/>
                <a:gd name="T4" fmla="*/ 0 w 219"/>
                <a:gd name="T5" fmla="*/ 157 h 157"/>
                <a:gd name="T6" fmla="*/ 219 w 219"/>
                <a:gd name="T7" fmla="*/ 15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9" h="157">
                  <a:moveTo>
                    <a:pt x="219" y="157"/>
                  </a:moveTo>
                  <a:cubicBezTo>
                    <a:pt x="204" y="80"/>
                    <a:pt x="172" y="0"/>
                    <a:pt x="90" y="13"/>
                  </a:cubicBezTo>
                  <a:cubicBezTo>
                    <a:pt x="21" y="24"/>
                    <a:pt x="6" y="97"/>
                    <a:pt x="0" y="157"/>
                  </a:cubicBezTo>
                  <a:lnTo>
                    <a:pt x="219" y="157"/>
                  </a:lnTo>
                  <a:close/>
                </a:path>
              </a:pathLst>
            </a:custGeom>
            <a:solidFill>
              <a:srgbClr val="E5D8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7" name="Freeform 83"/>
            <p:cNvSpPr/>
            <p:nvPr/>
          </p:nvSpPr>
          <p:spPr bwMode="auto">
            <a:xfrm>
              <a:off x="5856288" y="2303463"/>
              <a:ext cx="347663" cy="342900"/>
            </a:xfrm>
            <a:custGeom>
              <a:avLst/>
              <a:gdLst>
                <a:gd name="T0" fmla="*/ 82 w 82"/>
                <a:gd name="T1" fmla="*/ 38 h 81"/>
                <a:gd name="T2" fmla="*/ 25 w 82"/>
                <a:gd name="T3" fmla="*/ 2 h 81"/>
                <a:gd name="T4" fmla="*/ 8 w 82"/>
                <a:gd name="T5" fmla="*/ 43 h 81"/>
                <a:gd name="T6" fmla="*/ 60 w 82"/>
                <a:gd name="T7" fmla="*/ 81 h 81"/>
                <a:gd name="T8" fmla="*/ 82 w 82"/>
                <a:gd name="T9" fmla="*/ 3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81">
                  <a:moveTo>
                    <a:pt x="82" y="38"/>
                  </a:moveTo>
                  <a:cubicBezTo>
                    <a:pt x="74" y="21"/>
                    <a:pt x="44" y="0"/>
                    <a:pt x="25" y="2"/>
                  </a:cubicBezTo>
                  <a:cubicBezTo>
                    <a:pt x="4" y="5"/>
                    <a:pt x="0" y="26"/>
                    <a:pt x="8" y="43"/>
                  </a:cubicBezTo>
                  <a:cubicBezTo>
                    <a:pt x="17" y="62"/>
                    <a:pt x="42" y="71"/>
                    <a:pt x="60" y="81"/>
                  </a:cubicBezTo>
                  <a:lnTo>
                    <a:pt x="82" y="38"/>
                  </a:lnTo>
                  <a:close/>
                </a:path>
              </a:pathLst>
            </a:custGeom>
            <a:solidFill>
              <a:srgbClr val="E8A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8" name="Freeform 84"/>
            <p:cNvSpPr/>
            <p:nvPr/>
          </p:nvSpPr>
          <p:spPr bwMode="auto">
            <a:xfrm>
              <a:off x="7377113" y="2230438"/>
              <a:ext cx="474663" cy="423863"/>
            </a:xfrm>
            <a:custGeom>
              <a:avLst/>
              <a:gdLst>
                <a:gd name="T0" fmla="*/ 11 w 112"/>
                <a:gd name="T1" fmla="*/ 72 h 100"/>
                <a:gd name="T2" fmla="*/ 83 w 112"/>
                <a:gd name="T3" fmla="*/ 28 h 100"/>
                <a:gd name="T4" fmla="*/ 34 w 112"/>
                <a:gd name="T5" fmla="*/ 100 h 100"/>
                <a:gd name="T6" fmla="*/ 11 w 112"/>
                <a:gd name="T7" fmla="*/ 7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" h="100">
                  <a:moveTo>
                    <a:pt x="11" y="72"/>
                  </a:moveTo>
                  <a:cubicBezTo>
                    <a:pt x="0" y="52"/>
                    <a:pt x="61" y="0"/>
                    <a:pt x="83" y="28"/>
                  </a:cubicBezTo>
                  <a:cubicBezTo>
                    <a:pt x="112" y="66"/>
                    <a:pt x="30" y="92"/>
                    <a:pt x="34" y="100"/>
                  </a:cubicBezTo>
                  <a:lnTo>
                    <a:pt x="11" y="72"/>
                  </a:lnTo>
                  <a:close/>
                </a:path>
              </a:pathLst>
            </a:custGeom>
            <a:solidFill>
              <a:srgbClr val="E8A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9" name="Freeform 85"/>
            <p:cNvSpPr/>
            <p:nvPr/>
          </p:nvSpPr>
          <p:spPr bwMode="auto">
            <a:xfrm>
              <a:off x="5983288" y="1857375"/>
              <a:ext cx="1665288" cy="1311275"/>
            </a:xfrm>
            <a:custGeom>
              <a:avLst/>
              <a:gdLst>
                <a:gd name="T0" fmla="*/ 67 w 393"/>
                <a:gd name="T1" fmla="*/ 52 h 309"/>
                <a:gd name="T2" fmla="*/ 202 w 393"/>
                <a:gd name="T3" fmla="*/ 1 h 309"/>
                <a:gd name="T4" fmla="*/ 361 w 393"/>
                <a:gd name="T5" fmla="*/ 81 h 309"/>
                <a:gd name="T6" fmla="*/ 337 w 393"/>
                <a:gd name="T7" fmla="*/ 243 h 309"/>
                <a:gd name="T8" fmla="*/ 43 w 393"/>
                <a:gd name="T9" fmla="*/ 221 h 309"/>
                <a:gd name="T10" fmla="*/ 67 w 393"/>
                <a:gd name="T11" fmla="*/ 52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3" h="309">
                  <a:moveTo>
                    <a:pt x="67" y="52"/>
                  </a:moveTo>
                  <a:cubicBezTo>
                    <a:pt x="100" y="20"/>
                    <a:pt x="149" y="0"/>
                    <a:pt x="202" y="1"/>
                  </a:cubicBezTo>
                  <a:cubicBezTo>
                    <a:pt x="266" y="3"/>
                    <a:pt x="329" y="33"/>
                    <a:pt x="361" y="81"/>
                  </a:cubicBezTo>
                  <a:cubicBezTo>
                    <a:pt x="393" y="130"/>
                    <a:pt x="387" y="202"/>
                    <a:pt x="337" y="243"/>
                  </a:cubicBezTo>
                  <a:cubicBezTo>
                    <a:pt x="256" y="309"/>
                    <a:pt x="101" y="296"/>
                    <a:pt x="43" y="221"/>
                  </a:cubicBezTo>
                  <a:cubicBezTo>
                    <a:pt x="0" y="165"/>
                    <a:pt x="19" y="96"/>
                    <a:pt x="67" y="52"/>
                  </a:cubicBezTo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0" name="Freeform 86"/>
            <p:cNvSpPr/>
            <p:nvPr/>
          </p:nvSpPr>
          <p:spPr bwMode="auto">
            <a:xfrm>
              <a:off x="6351588" y="2281238"/>
              <a:ext cx="369888" cy="301625"/>
            </a:xfrm>
            <a:custGeom>
              <a:avLst/>
              <a:gdLst>
                <a:gd name="T0" fmla="*/ 52 w 87"/>
                <a:gd name="T1" fmla="*/ 10 h 71"/>
                <a:gd name="T2" fmla="*/ 59 w 87"/>
                <a:gd name="T3" fmla="*/ 13 h 71"/>
                <a:gd name="T4" fmla="*/ 34 w 87"/>
                <a:gd name="T5" fmla="*/ 60 h 71"/>
                <a:gd name="T6" fmla="*/ 52 w 87"/>
                <a:gd name="T7" fmla="*/ 1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" h="71">
                  <a:moveTo>
                    <a:pt x="52" y="10"/>
                  </a:moveTo>
                  <a:cubicBezTo>
                    <a:pt x="54" y="10"/>
                    <a:pt x="56" y="11"/>
                    <a:pt x="59" y="13"/>
                  </a:cubicBezTo>
                  <a:cubicBezTo>
                    <a:pt x="87" y="31"/>
                    <a:pt x="65" y="71"/>
                    <a:pt x="34" y="60"/>
                  </a:cubicBezTo>
                  <a:cubicBezTo>
                    <a:pt x="0" y="48"/>
                    <a:pt x="22" y="0"/>
                    <a:pt x="52" y="1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1" name="Freeform 87"/>
            <p:cNvSpPr/>
            <p:nvPr/>
          </p:nvSpPr>
          <p:spPr bwMode="auto">
            <a:xfrm>
              <a:off x="6915150" y="2286000"/>
              <a:ext cx="368300" cy="301625"/>
            </a:xfrm>
            <a:custGeom>
              <a:avLst/>
              <a:gdLst>
                <a:gd name="T0" fmla="*/ 52 w 87"/>
                <a:gd name="T1" fmla="*/ 10 h 71"/>
                <a:gd name="T2" fmla="*/ 59 w 87"/>
                <a:gd name="T3" fmla="*/ 13 h 71"/>
                <a:gd name="T4" fmla="*/ 35 w 87"/>
                <a:gd name="T5" fmla="*/ 60 h 71"/>
                <a:gd name="T6" fmla="*/ 52 w 87"/>
                <a:gd name="T7" fmla="*/ 1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" h="71">
                  <a:moveTo>
                    <a:pt x="52" y="10"/>
                  </a:moveTo>
                  <a:cubicBezTo>
                    <a:pt x="54" y="10"/>
                    <a:pt x="57" y="11"/>
                    <a:pt x="59" y="13"/>
                  </a:cubicBezTo>
                  <a:cubicBezTo>
                    <a:pt x="87" y="31"/>
                    <a:pt x="65" y="71"/>
                    <a:pt x="35" y="60"/>
                  </a:cubicBezTo>
                  <a:cubicBezTo>
                    <a:pt x="0" y="48"/>
                    <a:pt x="22" y="0"/>
                    <a:pt x="52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2" name="Freeform 88"/>
            <p:cNvSpPr/>
            <p:nvPr/>
          </p:nvSpPr>
          <p:spPr bwMode="auto">
            <a:xfrm>
              <a:off x="6661150" y="2701925"/>
              <a:ext cx="330200" cy="173038"/>
            </a:xfrm>
            <a:custGeom>
              <a:avLst/>
              <a:gdLst>
                <a:gd name="T0" fmla="*/ 63 w 78"/>
                <a:gd name="T1" fmla="*/ 7 h 41"/>
                <a:gd name="T2" fmla="*/ 15 w 78"/>
                <a:gd name="T3" fmla="*/ 8 h 41"/>
                <a:gd name="T4" fmla="*/ 5 w 78"/>
                <a:gd name="T5" fmla="*/ 15 h 41"/>
                <a:gd name="T6" fmla="*/ 74 w 78"/>
                <a:gd name="T7" fmla="*/ 12 h 41"/>
                <a:gd name="T8" fmla="*/ 63 w 78"/>
                <a:gd name="T9" fmla="*/ 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41">
                  <a:moveTo>
                    <a:pt x="63" y="7"/>
                  </a:moveTo>
                  <a:cubicBezTo>
                    <a:pt x="52" y="27"/>
                    <a:pt x="29" y="22"/>
                    <a:pt x="15" y="8"/>
                  </a:cubicBezTo>
                  <a:cubicBezTo>
                    <a:pt x="10" y="2"/>
                    <a:pt x="0" y="10"/>
                    <a:pt x="5" y="15"/>
                  </a:cubicBezTo>
                  <a:cubicBezTo>
                    <a:pt x="26" y="37"/>
                    <a:pt x="59" y="41"/>
                    <a:pt x="74" y="12"/>
                  </a:cubicBezTo>
                  <a:cubicBezTo>
                    <a:pt x="78" y="5"/>
                    <a:pt x="66" y="0"/>
                    <a:pt x="63" y="7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3" name="Freeform 89"/>
            <p:cNvSpPr/>
            <p:nvPr/>
          </p:nvSpPr>
          <p:spPr bwMode="auto">
            <a:xfrm>
              <a:off x="6470650" y="2366963"/>
              <a:ext cx="139700" cy="127000"/>
            </a:xfrm>
            <a:custGeom>
              <a:avLst/>
              <a:gdLst>
                <a:gd name="T0" fmla="*/ 21 w 33"/>
                <a:gd name="T1" fmla="*/ 5 h 30"/>
                <a:gd name="T2" fmla="*/ 12 w 33"/>
                <a:gd name="T3" fmla="*/ 24 h 30"/>
                <a:gd name="T4" fmla="*/ 21 w 33"/>
                <a:gd name="T5" fmla="*/ 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30">
                  <a:moveTo>
                    <a:pt x="21" y="5"/>
                  </a:moveTo>
                  <a:cubicBezTo>
                    <a:pt x="8" y="0"/>
                    <a:pt x="0" y="19"/>
                    <a:pt x="12" y="24"/>
                  </a:cubicBezTo>
                  <a:cubicBezTo>
                    <a:pt x="24" y="30"/>
                    <a:pt x="33" y="11"/>
                    <a:pt x="21" y="5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4" name="Freeform 90"/>
            <p:cNvSpPr/>
            <p:nvPr/>
          </p:nvSpPr>
          <p:spPr bwMode="auto">
            <a:xfrm>
              <a:off x="7016750" y="2357438"/>
              <a:ext cx="144463" cy="131763"/>
            </a:xfrm>
            <a:custGeom>
              <a:avLst/>
              <a:gdLst>
                <a:gd name="T0" fmla="*/ 21 w 34"/>
                <a:gd name="T1" fmla="*/ 6 h 31"/>
                <a:gd name="T2" fmla="*/ 13 w 34"/>
                <a:gd name="T3" fmla="*/ 25 h 31"/>
                <a:gd name="T4" fmla="*/ 21 w 34"/>
                <a:gd name="T5" fmla="*/ 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31">
                  <a:moveTo>
                    <a:pt x="21" y="6"/>
                  </a:moveTo>
                  <a:cubicBezTo>
                    <a:pt x="9" y="0"/>
                    <a:pt x="0" y="20"/>
                    <a:pt x="13" y="25"/>
                  </a:cubicBezTo>
                  <a:cubicBezTo>
                    <a:pt x="25" y="31"/>
                    <a:pt x="34" y="11"/>
                    <a:pt x="21" y="6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5" name="Rectangle 91"/>
            <p:cNvSpPr>
              <a:spLocks noChangeArrowheads="1"/>
            </p:cNvSpPr>
            <p:nvPr/>
          </p:nvSpPr>
          <p:spPr bwMode="auto">
            <a:xfrm>
              <a:off x="6267450" y="2540000"/>
              <a:ext cx="342900" cy="212725"/>
            </a:xfrm>
            <a:prstGeom prst="rect">
              <a:avLst/>
            </a:pr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6" name="Freeform 92"/>
            <p:cNvSpPr/>
            <p:nvPr/>
          </p:nvSpPr>
          <p:spPr bwMode="auto">
            <a:xfrm>
              <a:off x="7026275" y="2613025"/>
              <a:ext cx="358775" cy="198438"/>
            </a:xfrm>
            <a:custGeom>
              <a:avLst/>
              <a:gdLst>
                <a:gd name="T0" fmla="*/ 42 w 85"/>
                <a:gd name="T1" fmla="*/ 0 h 47"/>
                <a:gd name="T2" fmla="*/ 33 w 85"/>
                <a:gd name="T3" fmla="*/ 44 h 47"/>
                <a:gd name="T4" fmla="*/ 45 w 85"/>
                <a:gd name="T5" fmla="*/ 47 h 47"/>
                <a:gd name="T6" fmla="*/ 58 w 85"/>
                <a:gd name="T7" fmla="*/ 4 h 47"/>
                <a:gd name="T8" fmla="*/ 42 w 85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47">
                  <a:moveTo>
                    <a:pt x="42" y="0"/>
                  </a:moveTo>
                  <a:cubicBezTo>
                    <a:pt x="17" y="0"/>
                    <a:pt x="0" y="32"/>
                    <a:pt x="33" y="44"/>
                  </a:cubicBezTo>
                  <a:cubicBezTo>
                    <a:pt x="37" y="46"/>
                    <a:pt x="41" y="47"/>
                    <a:pt x="45" y="47"/>
                  </a:cubicBezTo>
                  <a:cubicBezTo>
                    <a:pt x="68" y="47"/>
                    <a:pt x="85" y="19"/>
                    <a:pt x="58" y="4"/>
                  </a:cubicBezTo>
                  <a:cubicBezTo>
                    <a:pt x="53" y="1"/>
                    <a:pt x="48" y="0"/>
                    <a:pt x="42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7" name="Freeform 93"/>
            <p:cNvSpPr/>
            <p:nvPr/>
          </p:nvSpPr>
          <p:spPr bwMode="auto">
            <a:xfrm>
              <a:off x="6711950" y="2413000"/>
              <a:ext cx="207963" cy="271463"/>
            </a:xfrm>
            <a:custGeom>
              <a:avLst/>
              <a:gdLst>
                <a:gd name="T0" fmla="*/ 30 w 49"/>
                <a:gd name="T1" fmla="*/ 2 h 64"/>
                <a:gd name="T2" fmla="*/ 25 w 49"/>
                <a:gd name="T3" fmla="*/ 1 h 64"/>
                <a:gd name="T4" fmla="*/ 28 w 49"/>
                <a:gd name="T5" fmla="*/ 57 h 64"/>
                <a:gd name="T6" fmla="*/ 30 w 49"/>
                <a:gd name="T7" fmla="*/ 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64">
                  <a:moveTo>
                    <a:pt x="30" y="2"/>
                  </a:moveTo>
                  <a:cubicBezTo>
                    <a:pt x="28" y="1"/>
                    <a:pt x="27" y="0"/>
                    <a:pt x="25" y="1"/>
                  </a:cubicBezTo>
                  <a:cubicBezTo>
                    <a:pt x="14" y="3"/>
                    <a:pt x="0" y="64"/>
                    <a:pt x="28" y="57"/>
                  </a:cubicBezTo>
                  <a:cubicBezTo>
                    <a:pt x="49" y="52"/>
                    <a:pt x="41" y="11"/>
                    <a:pt x="30" y="2"/>
                  </a:cubicBezTo>
                  <a:close/>
                </a:path>
              </a:pathLst>
            </a:custGeom>
            <a:solidFill>
              <a:srgbClr val="F28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8" name="Freeform 94"/>
            <p:cNvSpPr/>
            <p:nvPr/>
          </p:nvSpPr>
          <p:spPr bwMode="auto">
            <a:xfrm>
              <a:off x="6432550" y="2166938"/>
              <a:ext cx="127000" cy="106363"/>
            </a:xfrm>
            <a:custGeom>
              <a:avLst/>
              <a:gdLst>
                <a:gd name="T0" fmla="*/ 29 w 30"/>
                <a:gd name="T1" fmla="*/ 11 h 25"/>
                <a:gd name="T2" fmla="*/ 20 w 30"/>
                <a:gd name="T3" fmla="*/ 0 h 25"/>
                <a:gd name="T4" fmla="*/ 11 w 30"/>
                <a:gd name="T5" fmla="*/ 2 h 25"/>
                <a:gd name="T6" fmla="*/ 5 w 30"/>
                <a:gd name="T7" fmla="*/ 6 h 25"/>
                <a:gd name="T8" fmla="*/ 4 w 30"/>
                <a:gd name="T9" fmla="*/ 20 h 25"/>
                <a:gd name="T10" fmla="*/ 19 w 30"/>
                <a:gd name="T11" fmla="*/ 22 h 25"/>
                <a:gd name="T12" fmla="*/ 21 w 30"/>
                <a:gd name="T13" fmla="*/ 20 h 25"/>
                <a:gd name="T14" fmla="*/ 21 w 30"/>
                <a:gd name="T15" fmla="*/ 20 h 25"/>
                <a:gd name="T16" fmla="*/ 29 w 30"/>
                <a:gd name="T17" fmla="*/ 1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25">
                  <a:moveTo>
                    <a:pt x="29" y="11"/>
                  </a:moveTo>
                  <a:cubicBezTo>
                    <a:pt x="30" y="6"/>
                    <a:pt x="25" y="0"/>
                    <a:pt x="20" y="0"/>
                  </a:cubicBezTo>
                  <a:cubicBezTo>
                    <a:pt x="17" y="0"/>
                    <a:pt x="14" y="0"/>
                    <a:pt x="11" y="2"/>
                  </a:cubicBezTo>
                  <a:cubicBezTo>
                    <a:pt x="9" y="3"/>
                    <a:pt x="7" y="4"/>
                    <a:pt x="5" y="6"/>
                  </a:cubicBezTo>
                  <a:cubicBezTo>
                    <a:pt x="1" y="9"/>
                    <a:pt x="0" y="16"/>
                    <a:pt x="4" y="20"/>
                  </a:cubicBezTo>
                  <a:cubicBezTo>
                    <a:pt x="8" y="25"/>
                    <a:pt x="14" y="25"/>
                    <a:pt x="19" y="22"/>
                  </a:cubicBezTo>
                  <a:cubicBezTo>
                    <a:pt x="19" y="21"/>
                    <a:pt x="20" y="21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5" y="19"/>
                    <a:pt x="29" y="16"/>
                    <a:pt x="29" y="11"/>
                  </a:cubicBezTo>
                  <a:close/>
                </a:path>
              </a:pathLst>
            </a:cu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9" name="Freeform 95"/>
            <p:cNvSpPr/>
            <p:nvPr/>
          </p:nvSpPr>
          <p:spPr bwMode="auto">
            <a:xfrm>
              <a:off x="7077075" y="2159000"/>
              <a:ext cx="185738" cy="152400"/>
            </a:xfrm>
            <a:custGeom>
              <a:avLst/>
              <a:gdLst>
                <a:gd name="T0" fmla="*/ 30 w 44"/>
                <a:gd name="T1" fmla="*/ 8 h 36"/>
                <a:gd name="T2" fmla="*/ 24 w 44"/>
                <a:gd name="T3" fmla="*/ 5 h 36"/>
                <a:gd name="T4" fmla="*/ 14 w 44"/>
                <a:gd name="T5" fmla="*/ 1 h 36"/>
                <a:gd name="T6" fmla="*/ 10 w 44"/>
                <a:gd name="T7" fmla="*/ 22 h 36"/>
                <a:gd name="T8" fmla="*/ 30 w 44"/>
                <a:gd name="T9" fmla="*/ 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36">
                  <a:moveTo>
                    <a:pt x="30" y="8"/>
                  </a:moveTo>
                  <a:cubicBezTo>
                    <a:pt x="28" y="7"/>
                    <a:pt x="26" y="6"/>
                    <a:pt x="24" y="5"/>
                  </a:cubicBezTo>
                  <a:cubicBezTo>
                    <a:pt x="21" y="3"/>
                    <a:pt x="18" y="2"/>
                    <a:pt x="14" y="1"/>
                  </a:cubicBezTo>
                  <a:cubicBezTo>
                    <a:pt x="0" y="0"/>
                    <a:pt x="3" y="14"/>
                    <a:pt x="10" y="22"/>
                  </a:cubicBezTo>
                  <a:cubicBezTo>
                    <a:pt x="23" y="36"/>
                    <a:pt x="44" y="18"/>
                    <a:pt x="30" y="8"/>
                  </a:cubicBezTo>
                  <a:close/>
                </a:path>
              </a:pathLst>
            </a:cu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0" name="Freeform 96"/>
            <p:cNvSpPr/>
            <p:nvPr/>
          </p:nvSpPr>
          <p:spPr bwMode="auto">
            <a:xfrm>
              <a:off x="6097588" y="1670050"/>
              <a:ext cx="1304925" cy="522288"/>
            </a:xfrm>
            <a:custGeom>
              <a:avLst/>
              <a:gdLst>
                <a:gd name="T0" fmla="*/ 299 w 308"/>
                <a:gd name="T1" fmla="*/ 26 h 123"/>
                <a:gd name="T2" fmla="*/ 181 w 308"/>
                <a:gd name="T3" fmla="*/ 4 h 123"/>
                <a:gd name="T4" fmla="*/ 19 w 308"/>
                <a:gd name="T5" fmla="*/ 56 h 123"/>
                <a:gd name="T6" fmla="*/ 14 w 308"/>
                <a:gd name="T7" fmla="*/ 53 h 123"/>
                <a:gd name="T8" fmla="*/ 0 w 308"/>
                <a:gd name="T9" fmla="*/ 123 h 123"/>
                <a:gd name="T10" fmla="*/ 127 w 308"/>
                <a:gd name="T11" fmla="*/ 110 h 123"/>
                <a:gd name="T12" fmla="*/ 238 w 308"/>
                <a:gd name="T13" fmla="*/ 99 h 123"/>
                <a:gd name="T14" fmla="*/ 299 w 308"/>
                <a:gd name="T15" fmla="*/ 26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8" h="123">
                  <a:moveTo>
                    <a:pt x="299" y="26"/>
                  </a:moveTo>
                  <a:cubicBezTo>
                    <a:pt x="291" y="0"/>
                    <a:pt x="203" y="5"/>
                    <a:pt x="181" y="4"/>
                  </a:cubicBezTo>
                  <a:cubicBezTo>
                    <a:pt x="132" y="2"/>
                    <a:pt x="55" y="20"/>
                    <a:pt x="19" y="56"/>
                  </a:cubicBezTo>
                  <a:cubicBezTo>
                    <a:pt x="18" y="54"/>
                    <a:pt x="16" y="53"/>
                    <a:pt x="14" y="5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22" y="77"/>
                    <a:pt x="91" y="105"/>
                    <a:pt x="127" y="110"/>
                  </a:cubicBezTo>
                  <a:cubicBezTo>
                    <a:pt x="164" y="115"/>
                    <a:pt x="203" y="115"/>
                    <a:pt x="238" y="99"/>
                  </a:cubicBezTo>
                  <a:cubicBezTo>
                    <a:pt x="258" y="90"/>
                    <a:pt x="308" y="55"/>
                    <a:pt x="299" y="26"/>
                  </a:cubicBezTo>
                  <a:close/>
                </a:path>
              </a:pathLst>
            </a:custGeom>
            <a:solidFill>
              <a:srgbClr val="A36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1" name="Freeform 97"/>
            <p:cNvSpPr/>
            <p:nvPr/>
          </p:nvSpPr>
          <p:spPr bwMode="auto">
            <a:xfrm>
              <a:off x="6115050" y="3036888"/>
              <a:ext cx="449263" cy="611188"/>
            </a:xfrm>
            <a:custGeom>
              <a:avLst/>
              <a:gdLst>
                <a:gd name="T0" fmla="*/ 106 w 106"/>
                <a:gd name="T1" fmla="*/ 0 h 144"/>
                <a:gd name="T2" fmla="*/ 57 w 106"/>
                <a:gd name="T3" fmla="*/ 144 h 144"/>
                <a:gd name="T4" fmla="*/ 0 w 106"/>
                <a:gd name="T5" fmla="*/ 144 h 144"/>
                <a:gd name="T6" fmla="*/ 106 w 106"/>
                <a:gd name="T7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" h="144">
                  <a:moveTo>
                    <a:pt x="106" y="0"/>
                  </a:moveTo>
                  <a:cubicBezTo>
                    <a:pt x="106" y="0"/>
                    <a:pt x="68" y="67"/>
                    <a:pt x="57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144"/>
                    <a:pt x="18" y="32"/>
                    <a:pt x="106" y="0"/>
                  </a:cubicBezTo>
                  <a:close/>
                </a:path>
              </a:pathLst>
            </a:custGeom>
            <a:solidFill>
              <a:srgbClr val="C9B6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2" name="Freeform 98"/>
            <p:cNvSpPr/>
            <p:nvPr/>
          </p:nvSpPr>
          <p:spPr bwMode="auto">
            <a:xfrm>
              <a:off x="6996113" y="3057525"/>
              <a:ext cx="461963" cy="590550"/>
            </a:xfrm>
            <a:custGeom>
              <a:avLst/>
              <a:gdLst>
                <a:gd name="T0" fmla="*/ 0 w 109"/>
                <a:gd name="T1" fmla="*/ 0 h 139"/>
                <a:gd name="T2" fmla="*/ 67 w 109"/>
                <a:gd name="T3" fmla="*/ 139 h 139"/>
                <a:gd name="T4" fmla="*/ 109 w 109"/>
                <a:gd name="T5" fmla="*/ 111 h 139"/>
                <a:gd name="T6" fmla="*/ 0 w 109"/>
                <a:gd name="T7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39">
                  <a:moveTo>
                    <a:pt x="0" y="0"/>
                  </a:moveTo>
                  <a:cubicBezTo>
                    <a:pt x="0" y="0"/>
                    <a:pt x="59" y="51"/>
                    <a:pt x="67" y="139"/>
                  </a:cubicBezTo>
                  <a:cubicBezTo>
                    <a:pt x="67" y="139"/>
                    <a:pt x="93" y="135"/>
                    <a:pt x="109" y="111"/>
                  </a:cubicBezTo>
                  <a:cubicBezTo>
                    <a:pt x="109" y="111"/>
                    <a:pt x="98" y="22"/>
                    <a:pt x="0" y="0"/>
                  </a:cubicBezTo>
                  <a:close/>
                </a:path>
              </a:pathLst>
            </a:custGeom>
            <a:solidFill>
              <a:srgbClr val="C9B6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3" name="Freeform 99"/>
            <p:cNvSpPr/>
            <p:nvPr/>
          </p:nvSpPr>
          <p:spPr bwMode="auto">
            <a:xfrm>
              <a:off x="6351588" y="3024188"/>
              <a:ext cx="923925" cy="296863"/>
            </a:xfrm>
            <a:custGeom>
              <a:avLst/>
              <a:gdLst>
                <a:gd name="T0" fmla="*/ 454 w 582"/>
                <a:gd name="T1" fmla="*/ 16 h 187"/>
                <a:gd name="T2" fmla="*/ 99 w 582"/>
                <a:gd name="T3" fmla="*/ 0 h 187"/>
                <a:gd name="T4" fmla="*/ 0 w 582"/>
                <a:gd name="T5" fmla="*/ 80 h 187"/>
                <a:gd name="T6" fmla="*/ 198 w 582"/>
                <a:gd name="T7" fmla="*/ 182 h 187"/>
                <a:gd name="T8" fmla="*/ 281 w 582"/>
                <a:gd name="T9" fmla="*/ 19 h 187"/>
                <a:gd name="T10" fmla="*/ 374 w 582"/>
                <a:gd name="T11" fmla="*/ 187 h 187"/>
                <a:gd name="T12" fmla="*/ 582 w 582"/>
                <a:gd name="T13" fmla="*/ 93 h 187"/>
                <a:gd name="T14" fmla="*/ 454 w 582"/>
                <a:gd name="T15" fmla="*/ 1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2" h="187">
                  <a:moveTo>
                    <a:pt x="454" y="16"/>
                  </a:moveTo>
                  <a:lnTo>
                    <a:pt x="99" y="0"/>
                  </a:lnTo>
                  <a:lnTo>
                    <a:pt x="0" y="80"/>
                  </a:lnTo>
                  <a:lnTo>
                    <a:pt x="198" y="182"/>
                  </a:lnTo>
                  <a:lnTo>
                    <a:pt x="281" y="19"/>
                  </a:lnTo>
                  <a:lnTo>
                    <a:pt x="374" y="187"/>
                  </a:lnTo>
                  <a:lnTo>
                    <a:pt x="582" y="93"/>
                  </a:lnTo>
                  <a:lnTo>
                    <a:pt x="454" y="16"/>
                  </a:lnTo>
                  <a:close/>
                </a:path>
              </a:pathLst>
            </a:custGeom>
            <a:solidFill>
              <a:srgbClr val="F9F0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4" name="Oval 100"/>
            <p:cNvSpPr>
              <a:spLocks noChangeArrowheads="1"/>
            </p:cNvSpPr>
            <p:nvPr/>
          </p:nvSpPr>
          <p:spPr bwMode="auto">
            <a:xfrm>
              <a:off x="6750050" y="3189288"/>
              <a:ext cx="101600" cy="101600"/>
            </a:xfrm>
            <a:prstGeom prst="ellipse">
              <a:avLst/>
            </a:pr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5" name="Oval 101"/>
            <p:cNvSpPr>
              <a:spLocks noChangeArrowheads="1"/>
            </p:cNvSpPr>
            <p:nvPr/>
          </p:nvSpPr>
          <p:spPr bwMode="auto">
            <a:xfrm>
              <a:off x="6750050" y="3392488"/>
              <a:ext cx="101600" cy="101600"/>
            </a:xfrm>
            <a:prstGeom prst="ellipse">
              <a:avLst/>
            </a:prstGeom>
            <a:solidFill>
              <a:srgbClr val="281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6" name="Freeform 102"/>
            <p:cNvSpPr/>
            <p:nvPr/>
          </p:nvSpPr>
          <p:spPr bwMode="auto">
            <a:xfrm>
              <a:off x="6605588" y="2986088"/>
              <a:ext cx="411163" cy="258763"/>
            </a:xfrm>
            <a:custGeom>
              <a:avLst/>
              <a:gdLst>
                <a:gd name="T0" fmla="*/ 134 w 259"/>
                <a:gd name="T1" fmla="*/ 51 h 163"/>
                <a:gd name="T2" fmla="*/ 0 w 259"/>
                <a:gd name="T3" fmla="*/ 0 h 163"/>
                <a:gd name="T4" fmla="*/ 0 w 259"/>
                <a:gd name="T5" fmla="*/ 157 h 163"/>
                <a:gd name="T6" fmla="*/ 129 w 259"/>
                <a:gd name="T7" fmla="*/ 115 h 163"/>
                <a:gd name="T8" fmla="*/ 251 w 259"/>
                <a:gd name="T9" fmla="*/ 163 h 163"/>
                <a:gd name="T10" fmla="*/ 259 w 259"/>
                <a:gd name="T11" fmla="*/ 16 h 163"/>
                <a:gd name="T12" fmla="*/ 134 w 259"/>
                <a:gd name="T13" fmla="*/ 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9" h="163">
                  <a:moveTo>
                    <a:pt x="134" y="51"/>
                  </a:moveTo>
                  <a:lnTo>
                    <a:pt x="0" y="0"/>
                  </a:lnTo>
                  <a:lnTo>
                    <a:pt x="0" y="157"/>
                  </a:lnTo>
                  <a:lnTo>
                    <a:pt x="129" y="115"/>
                  </a:lnTo>
                  <a:lnTo>
                    <a:pt x="251" y="163"/>
                  </a:lnTo>
                  <a:lnTo>
                    <a:pt x="259" y="16"/>
                  </a:lnTo>
                  <a:lnTo>
                    <a:pt x="134" y="51"/>
                  </a:lnTo>
                  <a:close/>
                </a:path>
              </a:pathLst>
            </a:custGeom>
            <a:solidFill>
              <a:srgbClr val="43AF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7" name="Freeform 103"/>
            <p:cNvSpPr/>
            <p:nvPr/>
          </p:nvSpPr>
          <p:spPr bwMode="auto">
            <a:xfrm>
              <a:off x="6734175" y="3032125"/>
              <a:ext cx="139700" cy="169863"/>
            </a:xfrm>
            <a:custGeom>
              <a:avLst/>
              <a:gdLst>
                <a:gd name="T0" fmla="*/ 85 w 88"/>
                <a:gd name="T1" fmla="*/ 107 h 107"/>
                <a:gd name="T2" fmla="*/ 0 w 88"/>
                <a:gd name="T3" fmla="*/ 107 h 107"/>
                <a:gd name="T4" fmla="*/ 2 w 88"/>
                <a:gd name="T5" fmla="*/ 0 h 107"/>
                <a:gd name="T6" fmla="*/ 88 w 88"/>
                <a:gd name="T7" fmla="*/ 0 h 107"/>
                <a:gd name="T8" fmla="*/ 85 w 88"/>
                <a:gd name="T9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07">
                  <a:moveTo>
                    <a:pt x="85" y="107"/>
                  </a:moveTo>
                  <a:lnTo>
                    <a:pt x="0" y="107"/>
                  </a:lnTo>
                  <a:lnTo>
                    <a:pt x="2" y="0"/>
                  </a:lnTo>
                  <a:lnTo>
                    <a:pt x="88" y="0"/>
                  </a:lnTo>
                  <a:lnTo>
                    <a:pt x="85" y="107"/>
                  </a:lnTo>
                  <a:close/>
                </a:path>
              </a:pathLst>
            </a:custGeom>
            <a:solidFill>
              <a:srgbClr val="56D0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8" name="Freeform 104"/>
            <p:cNvSpPr/>
            <p:nvPr/>
          </p:nvSpPr>
          <p:spPr bwMode="auto">
            <a:xfrm>
              <a:off x="9618663" y="2154238"/>
              <a:ext cx="292100" cy="339725"/>
            </a:xfrm>
            <a:custGeom>
              <a:avLst/>
              <a:gdLst>
                <a:gd name="T0" fmla="*/ 27 w 69"/>
                <a:gd name="T1" fmla="*/ 0 h 80"/>
                <a:gd name="T2" fmla="*/ 0 w 69"/>
                <a:gd name="T3" fmla="*/ 80 h 80"/>
                <a:gd name="T4" fmla="*/ 27 w 69"/>
                <a:gd name="T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80">
                  <a:moveTo>
                    <a:pt x="27" y="0"/>
                  </a:moveTo>
                  <a:cubicBezTo>
                    <a:pt x="69" y="6"/>
                    <a:pt x="33" y="79"/>
                    <a:pt x="0" y="80"/>
                  </a:cubicBezTo>
                  <a:lnTo>
                    <a:pt x="27" y="0"/>
                  </a:lnTo>
                  <a:close/>
                </a:path>
              </a:pathLst>
            </a:custGeom>
            <a:solidFill>
              <a:srgbClr val="E8A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9" name="Freeform 105"/>
            <p:cNvSpPr/>
            <p:nvPr/>
          </p:nvSpPr>
          <p:spPr bwMode="auto">
            <a:xfrm>
              <a:off x="9334500" y="1593850"/>
              <a:ext cx="584200" cy="781050"/>
            </a:xfrm>
            <a:custGeom>
              <a:avLst/>
              <a:gdLst>
                <a:gd name="T0" fmla="*/ 42 w 138"/>
                <a:gd name="T1" fmla="*/ 18 h 184"/>
                <a:gd name="T2" fmla="*/ 66 w 138"/>
                <a:gd name="T3" fmla="*/ 90 h 184"/>
                <a:gd name="T4" fmla="*/ 97 w 138"/>
                <a:gd name="T5" fmla="*/ 89 h 184"/>
                <a:gd name="T6" fmla="*/ 61 w 138"/>
                <a:gd name="T7" fmla="*/ 184 h 184"/>
                <a:gd name="T8" fmla="*/ 0 w 138"/>
                <a:gd name="T9" fmla="*/ 41 h 184"/>
                <a:gd name="T10" fmla="*/ 42 w 138"/>
                <a:gd name="T11" fmla="*/ 1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8" h="184">
                  <a:moveTo>
                    <a:pt x="42" y="18"/>
                  </a:moveTo>
                  <a:cubicBezTo>
                    <a:pt x="65" y="31"/>
                    <a:pt x="76" y="66"/>
                    <a:pt x="66" y="90"/>
                  </a:cubicBezTo>
                  <a:cubicBezTo>
                    <a:pt x="75" y="84"/>
                    <a:pt x="87" y="83"/>
                    <a:pt x="97" y="89"/>
                  </a:cubicBezTo>
                  <a:cubicBezTo>
                    <a:pt x="138" y="115"/>
                    <a:pt x="76" y="167"/>
                    <a:pt x="61" y="184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1" y="22"/>
                    <a:pt x="12" y="0"/>
                    <a:pt x="42" y="18"/>
                  </a:cubicBezTo>
                  <a:close/>
                </a:path>
              </a:pathLst>
            </a:custGeom>
            <a:solidFill>
              <a:srgbClr val="B252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0" name="Freeform 106"/>
            <p:cNvSpPr/>
            <p:nvPr/>
          </p:nvSpPr>
          <p:spPr bwMode="auto">
            <a:xfrm>
              <a:off x="8016875" y="1692275"/>
              <a:ext cx="1754188" cy="1400175"/>
            </a:xfrm>
            <a:custGeom>
              <a:avLst/>
              <a:gdLst>
                <a:gd name="T0" fmla="*/ 327 w 414"/>
                <a:gd name="T1" fmla="*/ 42 h 330"/>
                <a:gd name="T2" fmla="*/ 179 w 414"/>
                <a:gd name="T3" fmla="*/ 9 h 330"/>
                <a:gd name="T4" fmla="*/ 26 w 414"/>
                <a:gd name="T5" fmla="*/ 116 h 330"/>
                <a:gd name="T6" fmla="*/ 64 w 414"/>
                <a:gd name="T7" fmla="*/ 273 h 330"/>
                <a:gd name="T8" fmla="*/ 377 w 414"/>
                <a:gd name="T9" fmla="*/ 215 h 330"/>
                <a:gd name="T10" fmla="*/ 327 w 414"/>
                <a:gd name="T11" fmla="*/ 42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4" h="330">
                  <a:moveTo>
                    <a:pt x="327" y="42"/>
                  </a:moveTo>
                  <a:cubicBezTo>
                    <a:pt x="288" y="14"/>
                    <a:pt x="235" y="0"/>
                    <a:pt x="179" y="9"/>
                  </a:cubicBezTo>
                  <a:cubicBezTo>
                    <a:pt x="112" y="21"/>
                    <a:pt x="52" y="61"/>
                    <a:pt x="26" y="116"/>
                  </a:cubicBezTo>
                  <a:cubicBezTo>
                    <a:pt x="0" y="172"/>
                    <a:pt x="6" y="238"/>
                    <a:pt x="64" y="273"/>
                  </a:cubicBezTo>
                  <a:cubicBezTo>
                    <a:pt x="158" y="330"/>
                    <a:pt x="321" y="315"/>
                    <a:pt x="377" y="215"/>
                  </a:cubicBezTo>
                  <a:cubicBezTo>
                    <a:pt x="414" y="150"/>
                    <a:pt x="383" y="81"/>
                    <a:pt x="327" y="42"/>
                  </a:cubicBezTo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1" name="Freeform 107"/>
            <p:cNvSpPr/>
            <p:nvPr/>
          </p:nvSpPr>
          <p:spPr bwMode="auto">
            <a:xfrm>
              <a:off x="8796338" y="2506663"/>
              <a:ext cx="487363" cy="309563"/>
            </a:xfrm>
            <a:custGeom>
              <a:avLst/>
              <a:gdLst>
                <a:gd name="T0" fmla="*/ 104 w 115"/>
                <a:gd name="T1" fmla="*/ 49 h 73"/>
                <a:gd name="T2" fmla="*/ 97 w 115"/>
                <a:gd name="T3" fmla="*/ 56 h 73"/>
                <a:gd name="T4" fmla="*/ 64 w 115"/>
                <a:gd name="T5" fmla="*/ 71 h 73"/>
                <a:gd name="T6" fmla="*/ 18 w 115"/>
                <a:gd name="T7" fmla="*/ 60 h 73"/>
                <a:gd name="T8" fmla="*/ 3 w 115"/>
                <a:gd name="T9" fmla="*/ 21 h 73"/>
                <a:gd name="T10" fmla="*/ 20 w 115"/>
                <a:gd name="T11" fmla="*/ 8 h 73"/>
                <a:gd name="T12" fmla="*/ 36 w 115"/>
                <a:gd name="T13" fmla="*/ 11 h 73"/>
                <a:gd name="T14" fmla="*/ 55 w 115"/>
                <a:gd name="T15" fmla="*/ 14 h 73"/>
                <a:gd name="T16" fmla="*/ 70 w 115"/>
                <a:gd name="T17" fmla="*/ 8 h 73"/>
                <a:gd name="T18" fmla="*/ 84 w 115"/>
                <a:gd name="T19" fmla="*/ 2 h 73"/>
                <a:gd name="T20" fmla="*/ 86 w 115"/>
                <a:gd name="T21" fmla="*/ 2 h 73"/>
                <a:gd name="T22" fmla="*/ 108 w 115"/>
                <a:gd name="T23" fmla="*/ 10 h 73"/>
                <a:gd name="T24" fmla="*/ 104 w 115"/>
                <a:gd name="T25" fmla="*/ 4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5" h="73">
                  <a:moveTo>
                    <a:pt x="104" y="49"/>
                  </a:moveTo>
                  <a:cubicBezTo>
                    <a:pt x="102" y="52"/>
                    <a:pt x="100" y="54"/>
                    <a:pt x="97" y="56"/>
                  </a:cubicBezTo>
                  <a:cubicBezTo>
                    <a:pt x="89" y="64"/>
                    <a:pt x="77" y="69"/>
                    <a:pt x="64" y="71"/>
                  </a:cubicBezTo>
                  <a:cubicBezTo>
                    <a:pt x="47" y="73"/>
                    <a:pt x="30" y="68"/>
                    <a:pt x="18" y="60"/>
                  </a:cubicBezTo>
                  <a:cubicBezTo>
                    <a:pt x="7" y="51"/>
                    <a:pt x="0" y="34"/>
                    <a:pt x="3" y="21"/>
                  </a:cubicBezTo>
                  <a:cubicBezTo>
                    <a:pt x="5" y="14"/>
                    <a:pt x="11" y="9"/>
                    <a:pt x="20" y="8"/>
                  </a:cubicBezTo>
                  <a:cubicBezTo>
                    <a:pt x="26" y="8"/>
                    <a:pt x="31" y="10"/>
                    <a:pt x="36" y="11"/>
                  </a:cubicBezTo>
                  <a:cubicBezTo>
                    <a:pt x="42" y="13"/>
                    <a:pt x="48" y="15"/>
                    <a:pt x="55" y="14"/>
                  </a:cubicBezTo>
                  <a:cubicBezTo>
                    <a:pt x="60" y="13"/>
                    <a:pt x="65" y="10"/>
                    <a:pt x="70" y="8"/>
                  </a:cubicBezTo>
                  <a:cubicBezTo>
                    <a:pt x="75" y="5"/>
                    <a:pt x="79" y="2"/>
                    <a:pt x="84" y="2"/>
                  </a:cubicBezTo>
                  <a:cubicBezTo>
                    <a:pt x="85" y="2"/>
                    <a:pt x="85" y="2"/>
                    <a:pt x="86" y="2"/>
                  </a:cubicBezTo>
                  <a:cubicBezTo>
                    <a:pt x="96" y="0"/>
                    <a:pt x="104" y="3"/>
                    <a:pt x="108" y="10"/>
                  </a:cubicBezTo>
                  <a:cubicBezTo>
                    <a:pt x="115" y="21"/>
                    <a:pt x="111" y="37"/>
                    <a:pt x="104" y="49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2" name="Freeform 108"/>
            <p:cNvSpPr/>
            <p:nvPr/>
          </p:nvSpPr>
          <p:spPr bwMode="auto">
            <a:xfrm>
              <a:off x="8890000" y="2659063"/>
              <a:ext cx="295275" cy="165100"/>
            </a:xfrm>
            <a:custGeom>
              <a:avLst/>
              <a:gdLst>
                <a:gd name="T0" fmla="*/ 0 w 70"/>
                <a:gd name="T1" fmla="*/ 27 h 39"/>
                <a:gd name="T2" fmla="*/ 42 w 70"/>
                <a:gd name="T3" fmla="*/ 3 h 39"/>
                <a:gd name="T4" fmla="*/ 70 w 70"/>
                <a:gd name="T5" fmla="*/ 26 h 39"/>
                <a:gd name="T6" fmla="*/ 0 w 70"/>
                <a:gd name="T7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39">
                  <a:moveTo>
                    <a:pt x="0" y="27"/>
                  </a:moveTo>
                  <a:cubicBezTo>
                    <a:pt x="10" y="13"/>
                    <a:pt x="20" y="0"/>
                    <a:pt x="42" y="3"/>
                  </a:cubicBezTo>
                  <a:cubicBezTo>
                    <a:pt x="57" y="6"/>
                    <a:pt x="65" y="15"/>
                    <a:pt x="70" y="26"/>
                  </a:cubicBezTo>
                  <a:cubicBezTo>
                    <a:pt x="50" y="39"/>
                    <a:pt x="20" y="39"/>
                    <a:pt x="0" y="27"/>
                  </a:cubicBezTo>
                  <a:close/>
                </a:path>
              </a:pathLst>
            </a:custGeom>
            <a:solidFill>
              <a:srgbClr val="EF4D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3" name="Freeform 109"/>
            <p:cNvSpPr/>
            <p:nvPr/>
          </p:nvSpPr>
          <p:spPr bwMode="auto">
            <a:xfrm>
              <a:off x="8809038" y="2493963"/>
              <a:ext cx="449263" cy="152400"/>
            </a:xfrm>
            <a:custGeom>
              <a:avLst/>
              <a:gdLst>
                <a:gd name="T0" fmla="*/ 0 w 106"/>
                <a:gd name="T1" fmla="*/ 22 h 36"/>
                <a:gd name="T2" fmla="*/ 0 w 106"/>
                <a:gd name="T3" fmla="*/ 21 h 36"/>
                <a:gd name="T4" fmla="*/ 17 w 106"/>
                <a:gd name="T5" fmla="*/ 8 h 36"/>
                <a:gd name="T6" fmla="*/ 33 w 106"/>
                <a:gd name="T7" fmla="*/ 11 h 36"/>
                <a:gd name="T8" fmla="*/ 52 w 106"/>
                <a:gd name="T9" fmla="*/ 14 h 36"/>
                <a:gd name="T10" fmla="*/ 67 w 106"/>
                <a:gd name="T11" fmla="*/ 7 h 36"/>
                <a:gd name="T12" fmla="*/ 81 w 106"/>
                <a:gd name="T13" fmla="*/ 2 h 36"/>
                <a:gd name="T14" fmla="*/ 83 w 106"/>
                <a:gd name="T15" fmla="*/ 1 h 36"/>
                <a:gd name="T16" fmla="*/ 105 w 106"/>
                <a:gd name="T17" fmla="*/ 10 h 36"/>
                <a:gd name="T18" fmla="*/ 106 w 106"/>
                <a:gd name="T19" fmla="*/ 12 h 36"/>
                <a:gd name="T20" fmla="*/ 94 w 106"/>
                <a:gd name="T21" fmla="*/ 21 h 36"/>
                <a:gd name="T22" fmla="*/ 0 w 106"/>
                <a:gd name="T23" fmla="*/ 2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6" h="36">
                  <a:moveTo>
                    <a:pt x="0" y="22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2" y="13"/>
                    <a:pt x="8" y="9"/>
                    <a:pt x="17" y="8"/>
                  </a:cubicBezTo>
                  <a:cubicBezTo>
                    <a:pt x="23" y="8"/>
                    <a:pt x="28" y="9"/>
                    <a:pt x="33" y="11"/>
                  </a:cubicBezTo>
                  <a:cubicBezTo>
                    <a:pt x="39" y="13"/>
                    <a:pt x="45" y="15"/>
                    <a:pt x="52" y="14"/>
                  </a:cubicBezTo>
                  <a:cubicBezTo>
                    <a:pt x="57" y="13"/>
                    <a:pt x="62" y="10"/>
                    <a:pt x="67" y="7"/>
                  </a:cubicBezTo>
                  <a:cubicBezTo>
                    <a:pt x="72" y="5"/>
                    <a:pt x="76" y="2"/>
                    <a:pt x="81" y="2"/>
                  </a:cubicBezTo>
                  <a:cubicBezTo>
                    <a:pt x="82" y="2"/>
                    <a:pt x="82" y="1"/>
                    <a:pt x="83" y="1"/>
                  </a:cubicBezTo>
                  <a:cubicBezTo>
                    <a:pt x="93" y="0"/>
                    <a:pt x="101" y="3"/>
                    <a:pt x="105" y="10"/>
                  </a:cubicBezTo>
                  <a:cubicBezTo>
                    <a:pt x="106" y="11"/>
                    <a:pt x="106" y="11"/>
                    <a:pt x="106" y="12"/>
                  </a:cubicBezTo>
                  <a:cubicBezTo>
                    <a:pt x="103" y="16"/>
                    <a:pt x="98" y="19"/>
                    <a:pt x="94" y="21"/>
                  </a:cubicBezTo>
                  <a:cubicBezTo>
                    <a:pt x="67" y="36"/>
                    <a:pt x="30" y="34"/>
                    <a:pt x="0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4" name="Freeform 110"/>
            <p:cNvSpPr/>
            <p:nvPr/>
          </p:nvSpPr>
          <p:spPr bwMode="auto">
            <a:xfrm>
              <a:off x="9050338" y="1997075"/>
              <a:ext cx="411163" cy="446088"/>
            </a:xfrm>
            <a:custGeom>
              <a:avLst/>
              <a:gdLst>
                <a:gd name="T0" fmla="*/ 33 w 97"/>
                <a:gd name="T1" fmla="*/ 24 h 105"/>
                <a:gd name="T2" fmla="*/ 68 w 97"/>
                <a:gd name="T3" fmla="*/ 78 h 105"/>
                <a:gd name="T4" fmla="*/ 33 w 97"/>
                <a:gd name="T5" fmla="*/ 24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7" h="105">
                  <a:moveTo>
                    <a:pt x="33" y="24"/>
                  </a:moveTo>
                  <a:cubicBezTo>
                    <a:pt x="0" y="47"/>
                    <a:pt x="31" y="105"/>
                    <a:pt x="68" y="78"/>
                  </a:cubicBezTo>
                  <a:cubicBezTo>
                    <a:pt x="97" y="55"/>
                    <a:pt x="68" y="0"/>
                    <a:pt x="33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5" name="Freeform 111"/>
            <p:cNvSpPr/>
            <p:nvPr/>
          </p:nvSpPr>
          <p:spPr bwMode="auto">
            <a:xfrm>
              <a:off x="9232900" y="2108200"/>
              <a:ext cx="144463" cy="165100"/>
            </a:xfrm>
            <a:custGeom>
              <a:avLst/>
              <a:gdLst>
                <a:gd name="T0" fmla="*/ 11 w 34"/>
                <a:gd name="T1" fmla="*/ 8 h 39"/>
                <a:gd name="T2" fmla="*/ 23 w 34"/>
                <a:gd name="T3" fmla="*/ 29 h 39"/>
                <a:gd name="T4" fmla="*/ 11 w 34"/>
                <a:gd name="T5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39">
                  <a:moveTo>
                    <a:pt x="11" y="8"/>
                  </a:moveTo>
                  <a:cubicBezTo>
                    <a:pt x="0" y="14"/>
                    <a:pt x="10" y="39"/>
                    <a:pt x="23" y="29"/>
                  </a:cubicBezTo>
                  <a:cubicBezTo>
                    <a:pt x="34" y="21"/>
                    <a:pt x="24" y="0"/>
                    <a:pt x="11" y="8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6" name="Freeform 112"/>
            <p:cNvSpPr/>
            <p:nvPr/>
          </p:nvSpPr>
          <p:spPr bwMode="auto">
            <a:xfrm>
              <a:off x="8601075" y="2052638"/>
              <a:ext cx="411163" cy="406400"/>
            </a:xfrm>
            <a:custGeom>
              <a:avLst/>
              <a:gdLst>
                <a:gd name="T0" fmla="*/ 32 w 97"/>
                <a:gd name="T1" fmla="*/ 20 h 96"/>
                <a:gd name="T2" fmla="*/ 59 w 97"/>
                <a:gd name="T3" fmla="*/ 78 h 96"/>
                <a:gd name="T4" fmla="*/ 32 w 97"/>
                <a:gd name="T5" fmla="*/ 2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7" h="96">
                  <a:moveTo>
                    <a:pt x="32" y="20"/>
                  </a:moveTo>
                  <a:cubicBezTo>
                    <a:pt x="0" y="37"/>
                    <a:pt x="23" y="96"/>
                    <a:pt x="59" y="78"/>
                  </a:cubicBezTo>
                  <a:cubicBezTo>
                    <a:pt x="97" y="59"/>
                    <a:pt x="69" y="0"/>
                    <a:pt x="32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7" name="Freeform 113"/>
            <p:cNvSpPr/>
            <p:nvPr/>
          </p:nvSpPr>
          <p:spPr bwMode="auto">
            <a:xfrm>
              <a:off x="8775700" y="2174875"/>
              <a:ext cx="155575" cy="119063"/>
            </a:xfrm>
            <a:custGeom>
              <a:avLst/>
              <a:gdLst>
                <a:gd name="T0" fmla="*/ 15 w 37"/>
                <a:gd name="T1" fmla="*/ 0 h 28"/>
                <a:gd name="T2" fmla="*/ 19 w 37"/>
                <a:gd name="T3" fmla="*/ 28 h 28"/>
                <a:gd name="T4" fmla="*/ 15 w 3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8">
                  <a:moveTo>
                    <a:pt x="15" y="0"/>
                  </a:moveTo>
                  <a:cubicBezTo>
                    <a:pt x="0" y="0"/>
                    <a:pt x="3" y="28"/>
                    <a:pt x="19" y="28"/>
                  </a:cubicBezTo>
                  <a:cubicBezTo>
                    <a:pt x="37" y="28"/>
                    <a:pt x="30" y="1"/>
                    <a:pt x="15" y="0"/>
                  </a:cubicBezTo>
                  <a:close/>
                </a:path>
              </a:pathLst>
            </a:custGeom>
            <a:solidFill>
              <a:srgbClr val="2D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8" name="Freeform 114"/>
            <p:cNvSpPr/>
            <p:nvPr/>
          </p:nvSpPr>
          <p:spPr bwMode="auto">
            <a:xfrm>
              <a:off x="9032875" y="2166938"/>
              <a:ext cx="284163" cy="309563"/>
            </a:xfrm>
            <a:custGeom>
              <a:avLst/>
              <a:gdLst>
                <a:gd name="T0" fmla="*/ 4 w 67"/>
                <a:gd name="T1" fmla="*/ 30 h 73"/>
                <a:gd name="T2" fmla="*/ 37 w 67"/>
                <a:gd name="T3" fmla="*/ 29 h 73"/>
                <a:gd name="T4" fmla="*/ 4 w 67"/>
                <a:gd name="T5" fmla="*/ 3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7" h="73">
                  <a:moveTo>
                    <a:pt x="4" y="30"/>
                  </a:moveTo>
                  <a:cubicBezTo>
                    <a:pt x="8" y="0"/>
                    <a:pt x="15" y="6"/>
                    <a:pt x="37" y="29"/>
                  </a:cubicBezTo>
                  <a:cubicBezTo>
                    <a:pt x="67" y="59"/>
                    <a:pt x="0" y="73"/>
                    <a:pt x="4" y="30"/>
                  </a:cubicBezTo>
                  <a:close/>
                </a:path>
              </a:pathLst>
            </a:custGeom>
            <a:solidFill>
              <a:srgbClr val="F28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9" name="Freeform 115"/>
            <p:cNvSpPr/>
            <p:nvPr/>
          </p:nvSpPr>
          <p:spPr bwMode="auto">
            <a:xfrm>
              <a:off x="9261475" y="2362200"/>
              <a:ext cx="238125" cy="212725"/>
            </a:xfrm>
            <a:custGeom>
              <a:avLst/>
              <a:gdLst>
                <a:gd name="T0" fmla="*/ 32 w 56"/>
                <a:gd name="T1" fmla="*/ 0 h 50"/>
                <a:gd name="T2" fmla="*/ 22 w 56"/>
                <a:gd name="T3" fmla="*/ 3 h 50"/>
                <a:gd name="T4" fmla="*/ 36 w 56"/>
                <a:gd name="T5" fmla="*/ 50 h 50"/>
                <a:gd name="T6" fmla="*/ 38 w 56"/>
                <a:gd name="T7" fmla="*/ 50 h 50"/>
                <a:gd name="T8" fmla="*/ 54 w 56"/>
                <a:gd name="T9" fmla="*/ 25 h 50"/>
                <a:gd name="T10" fmla="*/ 32 w 56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50">
                  <a:moveTo>
                    <a:pt x="32" y="0"/>
                  </a:moveTo>
                  <a:cubicBezTo>
                    <a:pt x="29" y="0"/>
                    <a:pt x="26" y="1"/>
                    <a:pt x="22" y="3"/>
                  </a:cubicBezTo>
                  <a:cubicBezTo>
                    <a:pt x="0" y="16"/>
                    <a:pt x="17" y="48"/>
                    <a:pt x="36" y="50"/>
                  </a:cubicBezTo>
                  <a:cubicBezTo>
                    <a:pt x="37" y="50"/>
                    <a:pt x="38" y="50"/>
                    <a:pt x="38" y="50"/>
                  </a:cubicBezTo>
                  <a:cubicBezTo>
                    <a:pt x="52" y="50"/>
                    <a:pt x="56" y="38"/>
                    <a:pt x="54" y="25"/>
                  </a:cubicBezTo>
                  <a:cubicBezTo>
                    <a:pt x="52" y="13"/>
                    <a:pt x="44" y="0"/>
                    <a:pt x="32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0" name="Freeform 116"/>
            <p:cNvSpPr/>
            <p:nvPr/>
          </p:nvSpPr>
          <p:spPr bwMode="auto">
            <a:xfrm>
              <a:off x="8534400" y="2481263"/>
              <a:ext cx="254000" cy="215900"/>
            </a:xfrm>
            <a:custGeom>
              <a:avLst/>
              <a:gdLst>
                <a:gd name="T0" fmla="*/ 27 w 60"/>
                <a:gd name="T1" fmla="*/ 0 h 51"/>
                <a:gd name="T2" fmla="*/ 13 w 60"/>
                <a:gd name="T3" fmla="*/ 46 h 51"/>
                <a:gd name="T4" fmla="*/ 25 w 60"/>
                <a:gd name="T5" fmla="*/ 51 h 51"/>
                <a:gd name="T6" fmla="*/ 30 w 60"/>
                <a:gd name="T7" fmla="*/ 0 h 51"/>
                <a:gd name="T8" fmla="*/ 27 w 60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51">
                  <a:moveTo>
                    <a:pt x="27" y="0"/>
                  </a:moveTo>
                  <a:cubicBezTo>
                    <a:pt x="5" y="0"/>
                    <a:pt x="0" y="33"/>
                    <a:pt x="13" y="46"/>
                  </a:cubicBezTo>
                  <a:cubicBezTo>
                    <a:pt x="17" y="50"/>
                    <a:pt x="21" y="51"/>
                    <a:pt x="25" y="51"/>
                  </a:cubicBezTo>
                  <a:cubicBezTo>
                    <a:pt x="45" y="51"/>
                    <a:pt x="60" y="4"/>
                    <a:pt x="30" y="0"/>
                  </a:cubicBezTo>
                  <a:cubicBezTo>
                    <a:pt x="29" y="0"/>
                    <a:pt x="28" y="0"/>
                    <a:pt x="27" y="0"/>
                  </a:cubicBezTo>
                </a:path>
              </a:pathLst>
            </a:custGeom>
            <a:solidFill>
              <a:srgbClr val="FBA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1" name="Freeform 117"/>
            <p:cNvSpPr/>
            <p:nvPr/>
          </p:nvSpPr>
          <p:spPr bwMode="auto">
            <a:xfrm>
              <a:off x="8113713" y="2633663"/>
              <a:ext cx="0" cy="4763"/>
            </a:xfrm>
            <a:custGeom>
              <a:avLst/>
              <a:gdLst>
                <a:gd name="T0" fmla="*/ 3 h 3"/>
                <a:gd name="T1" fmla="*/ 0 h 3"/>
                <a:gd name="T2" fmla="*/ 3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D8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2" name="Freeform 118"/>
            <p:cNvSpPr/>
            <p:nvPr/>
          </p:nvSpPr>
          <p:spPr bwMode="auto">
            <a:xfrm>
              <a:off x="7356475" y="1281113"/>
              <a:ext cx="2270125" cy="1352550"/>
            </a:xfrm>
            <a:custGeom>
              <a:avLst/>
              <a:gdLst>
                <a:gd name="T0" fmla="*/ 382 w 536"/>
                <a:gd name="T1" fmla="*/ 31 h 319"/>
                <a:gd name="T2" fmla="*/ 380 w 536"/>
                <a:gd name="T3" fmla="*/ 36 h 319"/>
                <a:gd name="T4" fmla="*/ 379 w 536"/>
                <a:gd name="T5" fmla="*/ 36 h 319"/>
                <a:gd name="T6" fmla="*/ 328 w 536"/>
                <a:gd name="T7" fmla="*/ 42 h 319"/>
                <a:gd name="T8" fmla="*/ 152 w 536"/>
                <a:gd name="T9" fmla="*/ 44 h 319"/>
                <a:gd name="T10" fmla="*/ 179 w 536"/>
                <a:gd name="T11" fmla="*/ 319 h 319"/>
                <a:gd name="T12" fmla="*/ 283 w 536"/>
                <a:gd name="T13" fmla="*/ 185 h 319"/>
                <a:gd name="T14" fmla="*/ 483 w 536"/>
                <a:gd name="T15" fmla="*/ 153 h 319"/>
                <a:gd name="T16" fmla="*/ 519 w 536"/>
                <a:gd name="T17" fmla="*/ 118 h 319"/>
                <a:gd name="T18" fmla="*/ 382 w 536"/>
                <a:gd name="T19" fmla="*/ 31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6" h="319">
                  <a:moveTo>
                    <a:pt x="382" y="31"/>
                  </a:moveTo>
                  <a:cubicBezTo>
                    <a:pt x="381" y="33"/>
                    <a:pt x="381" y="35"/>
                    <a:pt x="380" y="36"/>
                  </a:cubicBezTo>
                  <a:cubicBezTo>
                    <a:pt x="379" y="36"/>
                    <a:pt x="379" y="36"/>
                    <a:pt x="379" y="36"/>
                  </a:cubicBezTo>
                  <a:cubicBezTo>
                    <a:pt x="353" y="7"/>
                    <a:pt x="334" y="19"/>
                    <a:pt x="328" y="42"/>
                  </a:cubicBezTo>
                  <a:cubicBezTo>
                    <a:pt x="257" y="54"/>
                    <a:pt x="198" y="0"/>
                    <a:pt x="152" y="44"/>
                  </a:cubicBezTo>
                  <a:cubicBezTo>
                    <a:pt x="0" y="192"/>
                    <a:pt x="178" y="312"/>
                    <a:pt x="179" y="319"/>
                  </a:cubicBezTo>
                  <a:cubicBezTo>
                    <a:pt x="188" y="240"/>
                    <a:pt x="255" y="187"/>
                    <a:pt x="283" y="185"/>
                  </a:cubicBezTo>
                  <a:cubicBezTo>
                    <a:pt x="345" y="180"/>
                    <a:pt x="430" y="187"/>
                    <a:pt x="483" y="153"/>
                  </a:cubicBezTo>
                  <a:cubicBezTo>
                    <a:pt x="495" y="146"/>
                    <a:pt x="507" y="133"/>
                    <a:pt x="519" y="118"/>
                  </a:cubicBezTo>
                  <a:cubicBezTo>
                    <a:pt x="536" y="40"/>
                    <a:pt x="436" y="8"/>
                    <a:pt x="382" y="31"/>
                  </a:cubicBezTo>
                  <a:close/>
                </a:path>
              </a:pathLst>
            </a:custGeom>
            <a:solidFill>
              <a:srgbClr val="D8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3" name="Freeform 119"/>
            <p:cNvSpPr/>
            <p:nvPr/>
          </p:nvSpPr>
          <p:spPr bwMode="auto">
            <a:xfrm>
              <a:off x="7945438" y="2209800"/>
              <a:ext cx="368300" cy="415925"/>
            </a:xfrm>
            <a:custGeom>
              <a:avLst/>
              <a:gdLst>
                <a:gd name="T0" fmla="*/ 20 w 87"/>
                <a:gd name="T1" fmla="*/ 8 h 98"/>
                <a:gd name="T2" fmla="*/ 87 w 87"/>
                <a:gd name="T3" fmla="*/ 29 h 98"/>
                <a:gd name="T4" fmla="*/ 79 w 87"/>
                <a:gd name="T5" fmla="*/ 84 h 98"/>
                <a:gd name="T6" fmla="*/ 13 w 87"/>
                <a:gd name="T7" fmla="*/ 48 h 98"/>
                <a:gd name="T8" fmla="*/ 20 w 87"/>
                <a:gd name="T9" fmla="*/ 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98">
                  <a:moveTo>
                    <a:pt x="20" y="8"/>
                  </a:moveTo>
                  <a:cubicBezTo>
                    <a:pt x="39" y="0"/>
                    <a:pt x="74" y="15"/>
                    <a:pt x="87" y="29"/>
                  </a:cubicBezTo>
                  <a:cubicBezTo>
                    <a:pt x="79" y="84"/>
                    <a:pt x="79" y="84"/>
                    <a:pt x="79" y="84"/>
                  </a:cubicBezTo>
                  <a:cubicBezTo>
                    <a:pt x="77" y="98"/>
                    <a:pt x="17" y="54"/>
                    <a:pt x="13" y="48"/>
                  </a:cubicBezTo>
                  <a:cubicBezTo>
                    <a:pt x="0" y="30"/>
                    <a:pt x="8" y="12"/>
                    <a:pt x="20" y="8"/>
                  </a:cubicBezTo>
                  <a:close/>
                </a:path>
              </a:pathLst>
            </a:custGeom>
            <a:solidFill>
              <a:srgbClr val="FFC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4" name="Freeform 120"/>
            <p:cNvSpPr/>
            <p:nvPr/>
          </p:nvSpPr>
          <p:spPr bwMode="auto">
            <a:xfrm>
              <a:off x="9172575" y="1984375"/>
              <a:ext cx="204788" cy="68263"/>
            </a:xfrm>
            <a:custGeom>
              <a:avLst/>
              <a:gdLst>
                <a:gd name="T0" fmla="*/ 10 w 48"/>
                <a:gd name="T1" fmla="*/ 0 h 16"/>
                <a:gd name="T2" fmla="*/ 38 w 48"/>
                <a:gd name="T3" fmla="*/ 0 h 16"/>
                <a:gd name="T4" fmla="*/ 38 w 48"/>
                <a:gd name="T5" fmla="*/ 16 h 16"/>
                <a:gd name="T6" fmla="*/ 10 w 48"/>
                <a:gd name="T7" fmla="*/ 16 h 16"/>
                <a:gd name="T8" fmla="*/ 10 w 48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6">
                  <a:moveTo>
                    <a:pt x="10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48" y="0"/>
                    <a:pt x="48" y="16"/>
                    <a:pt x="38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0" y="16"/>
                    <a:pt x="0" y="0"/>
                    <a:pt x="10" y="0"/>
                  </a:cubicBezTo>
                  <a:close/>
                </a:path>
              </a:pathLst>
            </a:custGeom>
            <a:solidFill>
              <a:srgbClr val="B252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5" name="Freeform 121"/>
            <p:cNvSpPr/>
            <p:nvPr/>
          </p:nvSpPr>
          <p:spPr bwMode="auto">
            <a:xfrm>
              <a:off x="8674100" y="2022475"/>
              <a:ext cx="219075" cy="63500"/>
            </a:xfrm>
            <a:custGeom>
              <a:avLst/>
              <a:gdLst>
                <a:gd name="T0" fmla="*/ 10 w 52"/>
                <a:gd name="T1" fmla="*/ 0 h 15"/>
                <a:gd name="T2" fmla="*/ 42 w 52"/>
                <a:gd name="T3" fmla="*/ 0 h 15"/>
                <a:gd name="T4" fmla="*/ 42 w 52"/>
                <a:gd name="T5" fmla="*/ 15 h 15"/>
                <a:gd name="T6" fmla="*/ 10 w 52"/>
                <a:gd name="T7" fmla="*/ 15 h 15"/>
                <a:gd name="T8" fmla="*/ 10 w 52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15">
                  <a:moveTo>
                    <a:pt x="10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52" y="0"/>
                    <a:pt x="52" y="15"/>
                    <a:pt x="42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0" y="15"/>
                    <a:pt x="0" y="0"/>
                    <a:pt x="10" y="0"/>
                  </a:cubicBezTo>
                  <a:close/>
                </a:path>
              </a:pathLst>
            </a:custGeom>
            <a:solidFill>
              <a:srgbClr val="B252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6" name="Freeform 122"/>
            <p:cNvSpPr/>
            <p:nvPr/>
          </p:nvSpPr>
          <p:spPr bwMode="auto">
            <a:xfrm>
              <a:off x="7750175" y="792163"/>
              <a:ext cx="1508125" cy="900113"/>
            </a:xfrm>
            <a:custGeom>
              <a:avLst/>
              <a:gdLst>
                <a:gd name="T0" fmla="*/ 103 w 356"/>
                <a:gd name="T1" fmla="*/ 186 h 212"/>
                <a:gd name="T2" fmla="*/ 36 w 356"/>
                <a:gd name="T3" fmla="*/ 91 h 212"/>
                <a:gd name="T4" fmla="*/ 332 w 356"/>
                <a:gd name="T5" fmla="*/ 23 h 212"/>
                <a:gd name="T6" fmla="*/ 319 w 356"/>
                <a:gd name="T7" fmla="*/ 166 h 212"/>
                <a:gd name="T8" fmla="*/ 103 w 356"/>
                <a:gd name="T9" fmla="*/ 186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6" h="212">
                  <a:moveTo>
                    <a:pt x="103" y="186"/>
                  </a:moveTo>
                  <a:cubicBezTo>
                    <a:pt x="103" y="186"/>
                    <a:pt x="0" y="124"/>
                    <a:pt x="36" y="91"/>
                  </a:cubicBezTo>
                  <a:cubicBezTo>
                    <a:pt x="73" y="58"/>
                    <a:pt x="308" y="0"/>
                    <a:pt x="332" y="23"/>
                  </a:cubicBezTo>
                  <a:cubicBezTo>
                    <a:pt x="356" y="46"/>
                    <a:pt x="333" y="144"/>
                    <a:pt x="319" y="166"/>
                  </a:cubicBezTo>
                  <a:cubicBezTo>
                    <a:pt x="319" y="166"/>
                    <a:pt x="175" y="212"/>
                    <a:pt x="103" y="186"/>
                  </a:cubicBezTo>
                  <a:close/>
                </a:path>
              </a:pathLst>
            </a:custGeom>
            <a:solidFill>
              <a:srgbClr val="43AF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7" name="Freeform 123"/>
            <p:cNvSpPr/>
            <p:nvPr/>
          </p:nvSpPr>
          <p:spPr bwMode="auto">
            <a:xfrm>
              <a:off x="8156575" y="1322388"/>
              <a:ext cx="1630363" cy="615950"/>
            </a:xfrm>
            <a:custGeom>
              <a:avLst/>
              <a:gdLst>
                <a:gd name="T0" fmla="*/ 7 w 385"/>
                <a:gd name="T1" fmla="*/ 59 h 145"/>
                <a:gd name="T2" fmla="*/ 309 w 385"/>
                <a:gd name="T3" fmla="*/ 91 h 145"/>
                <a:gd name="T4" fmla="*/ 239 w 385"/>
                <a:gd name="T5" fmla="*/ 2 h 145"/>
                <a:gd name="T6" fmla="*/ 7 w 385"/>
                <a:gd name="T7" fmla="*/ 59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5" h="145">
                  <a:moveTo>
                    <a:pt x="7" y="59"/>
                  </a:moveTo>
                  <a:cubicBezTo>
                    <a:pt x="0" y="59"/>
                    <a:pt x="128" y="145"/>
                    <a:pt x="309" y="91"/>
                  </a:cubicBezTo>
                  <a:cubicBezTo>
                    <a:pt x="385" y="68"/>
                    <a:pt x="270" y="0"/>
                    <a:pt x="239" y="2"/>
                  </a:cubicBezTo>
                  <a:cubicBezTo>
                    <a:pt x="239" y="2"/>
                    <a:pt x="159" y="45"/>
                    <a:pt x="7" y="59"/>
                  </a:cubicBezTo>
                  <a:close/>
                </a:path>
              </a:pathLst>
            </a:custGeom>
            <a:solidFill>
              <a:srgbClr val="7668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8" name="Freeform 124"/>
            <p:cNvSpPr/>
            <p:nvPr/>
          </p:nvSpPr>
          <p:spPr bwMode="auto">
            <a:xfrm>
              <a:off x="8877300" y="987425"/>
              <a:ext cx="219075" cy="466725"/>
            </a:xfrm>
            <a:custGeom>
              <a:avLst/>
              <a:gdLst>
                <a:gd name="T0" fmla="*/ 51 w 52"/>
                <a:gd name="T1" fmla="*/ 54 h 110"/>
                <a:gd name="T2" fmla="*/ 29 w 52"/>
                <a:gd name="T3" fmla="*/ 109 h 110"/>
                <a:gd name="T4" fmla="*/ 1 w 52"/>
                <a:gd name="T5" fmla="*/ 56 h 110"/>
                <a:gd name="T6" fmla="*/ 23 w 52"/>
                <a:gd name="T7" fmla="*/ 1 h 110"/>
                <a:gd name="T8" fmla="*/ 51 w 52"/>
                <a:gd name="T9" fmla="*/ 5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110">
                  <a:moveTo>
                    <a:pt x="51" y="54"/>
                  </a:moveTo>
                  <a:cubicBezTo>
                    <a:pt x="52" y="84"/>
                    <a:pt x="42" y="108"/>
                    <a:pt x="29" y="109"/>
                  </a:cubicBezTo>
                  <a:cubicBezTo>
                    <a:pt x="15" y="110"/>
                    <a:pt x="3" y="86"/>
                    <a:pt x="1" y="56"/>
                  </a:cubicBezTo>
                  <a:cubicBezTo>
                    <a:pt x="0" y="27"/>
                    <a:pt x="10" y="2"/>
                    <a:pt x="23" y="1"/>
                  </a:cubicBezTo>
                  <a:cubicBezTo>
                    <a:pt x="37" y="0"/>
                    <a:pt x="49" y="24"/>
                    <a:pt x="51" y="54"/>
                  </a:cubicBezTo>
                  <a:close/>
                </a:path>
              </a:pathLst>
            </a:custGeom>
            <a:solidFill>
              <a:srgbClr val="F4D4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9" name="Freeform 125"/>
            <p:cNvSpPr/>
            <p:nvPr/>
          </p:nvSpPr>
          <p:spPr bwMode="auto">
            <a:xfrm>
              <a:off x="9004300" y="3197225"/>
              <a:ext cx="808038" cy="454025"/>
            </a:xfrm>
            <a:custGeom>
              <a:avLst/>
              <a:gdLst>
                <a:gd name="T0" fmla="*/ 166 w 191"/>
                <a:gd name="T1" fmla="*/ 21 h 107"/>
                <a:gd name="T2" fmla="*/ 151 w 191"/>
                <a:gd name="T3" fmla="*/ 29 h 107"/>
                <a:gd name="T4" fmla="*/ 93 w 191"/>
                <a:gd name="T5" fmla="*/ 25 h 107"/>
                <a:gd name="T6" fmla="*/ 20 w 191"/>
                <a:gd name="T7" fmla="*/ 0 h 107"/>
                <a:gd name="T8" fmla="*/ 0 w 191"/>
                <a:gd name="T9" fmla="*/ 58 h 107"/>
                <a:gd name="T10" fmla="*/ 49 w 191"/>
                <a:gd name="T11" fmla="*/ 70 h 107"/>
                <a:gd name="T12" fmla="*/ 48 w 191"/>
                <a:gd name="T13" fmla="*/ 71 h 107"/>
                <a:gd name="T14" fmla="*/ 110 w 191"/>
                <a:gd name="T15" fmla="*/ 95 h 107"/>
                <a:gd name="T16" fmla="*/ 110 w 191"/>
                <a:gd name="T17" fmla="*/ 98 h 107"/>
                <a:gd name="T18" fmla="*/ 150 w 191"/>
                <a:gd name="T19" fmla="*/ 80 h 107"/>
                <a:gd name="T20" fmla="*/ 158 w 191"/>
                <a:gd name="T21" fmla="*/ 51 h 107"/>
                <a:gd name="T22" fmla="*/ 172 w 191"/>
                <a:gd name="T23" fmla="*/ 23 h 107"/>
                <a:gd name="T24" fmla="*/ 166 w 191"/>
                <a:gd name="T25" fmla="*/ 2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1" h="107">
                  <a:moveTo>
                    <a:pt x="166" y="21"/>
                  </a:moveTo>
                  <a:cubicBezTo>
                    <a:pt x="161" y="22"/>
                    <a:pt x="157" y="29"/>
                    <a:pt x="151" y="29"/>
                  </a:cubicBezTo>
                  <a:cubicBezTo>
                    <a:pt x="130" y="27"/>
                    <a:pt x="115" y="20"/>
                    <a:pt x="93" y="25"/>
                  </a:cubicBezTo>
                  <a:cubicBezTo>
                    <a:pt x="55" y="3"/>
                    <a:pt x="20" y="0"/>
                    <a:pt x="20" y="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10" y="62"/>
                    <a:pt x="49" y="70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71" y="69"/>
                    <a:pt x="92" y="91"/>
                    <a:pt x="110" y="95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22" y="97"/>
                    <a:pt x="155" y="107"/>
                    <a:pt x="150" y="80"/>
                  </a:cubicBezTo>
                  <a:cubicBezTo>
                    <a:pt x="174" y="85"/>
                    <a:pt x="170" y="62"/>
                    <a:pt x="158" y="51"/>
                  </a:cubicBezTo>
                  <a:cubicBezTo>
                    <a:pt x="164" y="56"/>
                    <a:pt x="191" y="33"/>
                    <a:pt x="172" y="23"/>
                  </a:cubicBezTo>
                  <a:cubicBezTo>
                    <a:pt x="170" y="21"/>
                    <a:pt x="168" y="21"/>
                    <a:pt x="166" y="21"/>
                  </a:cubicBezTo>
                  <a:close/>
                </a:path>
              </a:pathLst>
            </a:custGeom>
            <a:solidFill>
              <a:srgbClr val="E8AA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0" name="Freeform 126"/>
            <p:cNvSpPr/>
            <p:nvPr/>
          </p:nvSpPr>
          <p:spPr bwMode="auto">
            <a:xfrm>
              <a:off x="828675" y="4500563"/>
              <a:ext cx="6530975" cy="127000"/>
            </a:xfrm>
            <a:custGeom>
              <a:avLst/>
              <a:gdLst>
                <a:gd name="T0" fmla="*/ 1542 w 1542"/>
                <a:gd name="T1" fmla="*/ 15 h 30"/>
                <a:gd name="T2" fmla="*/ 1527 w 1542"/>
                <a:gd name="T3" fmla="*/ 30 h 30"/>
                <a:gd name="T4" fmla="*/ 15 w 1542"/>
                <a:gd name="T5" fmla="*/ 30 h 30"/>
                <a:gd name="T6" fmla="*/ 0 w 1542"/>
                <a:gd name="T7" fmla="*/ 15 h 30"/>
                <a:gd name="T8" fmla="*/ 15 w 1542"/>
                <a:gd name="T9" fmla="*/ 0 h 30"/>
                <a:gd name="T10" fmla="*/ 1527 w 1542"/>
                <a:gd name="T11" fmla="*/ 0 h 30"/>
                <a:gd name="T12" fmla="*/ 1542 w 1542"/>
                <a:gd name="T13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42" h="30">
                  <a:moveTo>
                    <a:pt x="1542" y="15"/>
                  </a:moveTo>
                  <a:cubicBezTo>
                    <a:pt x="1542" y="23"/>
                    <a:pt x="1535" y="30"/>
                    <a:pt x="1527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6" y="30"/>
                    <a:pt x="0" y="23"/>
                    <a:pt x="0" y="15"/>
                  </a:cubicBezTo>
                  <a:cubicBezTo>
                    <a:pt x="0" y="7"/>
                    <a:pt x="6" y="0"/>
                    <a:pt x="15" y="0"/>
                  </a:cubicBezTo>
                  <a:cubicBezTo>
                    <a:pt x="1527" y="0"/>
                    <a:pt x="1527" y="0"/>
                    <a:pt x="1527" y="0"/>
                  </a:cubicBezTo>
                  <a:cubicBezTo>
                    <a:pt x="1535" y="0"/>
                    <a:pt x="1542" y="7"/>
                    <a:pt x="1542" y="15"/>
                  </a:cubicBezTo>
                  <a:close/>
                </a:path>
              </a:pathLst>
            </a:custGeom>
            <a:solidFill>
              <a:srgbClr val="E5C0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1" name="Freeform 127"/>
            <p:cNvSpPr/>
            <p:nvPr/>
          </p:nvSpPr>
          <p:spPr bwMode="auto">
            <a:xfrm>
              <a:off x="828675" y="4414838"/>
              <a:ext cx="6530975" cy="128588"/>
            </a:xfrm>
            <a:custGeom>
              <a:avLst/>
              <a:gdLst>
                <a:gd name="T0" fmla="*/ 1542 w 1542"/>
                <a:gd name="T1" fmla="*/ 15 h 30"/>
                <a:gd name="T2" fmla="*/ 1527 w 1542"/>
                <a:gd name="T3" fmla="*/ 30 h 30"/>
                <a:gd name="T4" fmla="*/ 15 w 1542"/>
                <a:gd name="T5" fmla="*/ 30 h 30"/>
                <a:gd name="T6" fmla="*/ 0 w 1542"/>
                <a:gd name="T7" fmla="*/ 15 h 30"/>
                <a:gd name="T8" fmla="*/ 15 w 1542"/>
                <a:gd name="T9" fmla="*/ 0 h 30"/>
                <a:gd name="T10" fmla="*/ 1527 w 1542"/>
                <a:gd name="T11" fmla="*/ 0 h 30"/>
                <a:gd name="T12" fmla="*/ 1542 w 1542"/>
                <a:gd name="T13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42" h="30">
                  <a:moveTo>
                    <a:pt x="1542" y="15"/>
                  </a:moveTo>
                  <a:cubicBezTo>
                    <a:pt x="1542" y="23"/>
                    <a:pt x="1535" y="30"/>
                    <a:pt x="1527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6" y="30"/>
                    <a:pt x="0" y="23"/>
                    <a:pt x="0" y="15"/>
                  </a:cubicBezTo>
                  <a:cubicBezTo>
                    <a:pt x="0" y="7"/>
                    <a:pt x="6" y="0"/>
                    <a:pt x="15" y="0"/>
                  </a:cubicBezTo>
                  <a:cubicBezTo>
                    <a:pt x="1527" y="0"/>
                    <a:pt x="1527" y="0"/>
                    <a:pt x="1527" y="0"/>
                  </a:cubicBezTo>
                  <a:cubicBezTo>
                    <a:pt x="1535" y="0"/>
                    <a:pt x="1542" y="7"/>
                    <a:pt x="1542" y="15"/>
                  </a:cubicBezTo>
                  <a:close/>
                </a:path>
              </a:pathLst>
            </a:custGeom>
            <a:solidFill>
              <a:srgbClr val="9681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2601282" y="3609951"/>
            <a:ext cx="6989436" cy="3278600"/>
            <a:chOff x="-1588" y="557213"/>
            <a:chExt cx="12193589" cy="5719763"/>
          </a:xfrm>
        </p:grpSpPr>
        <p:sp>
          <p:nvSpPr>
            <p:cNvPr id="11" name="Freeform 9"/>
            <p:cNvSpPr/>
            <p:nvPr/>
          </p:nvSpPr>
          <p:spPr bwMode="auto">
            <a:xfrm>
              <a:off x="7459663" y="3505201"/>
              <a:ext cx="4732338" cy="2771775"/>
            </a:xfrm>
            <a:custGeom>
              <a:avLst/>
              <a:gdLst>
                <a:gd name="T0" fmla="*/ 2637 w 2641"/>
                <a:gd name="T1" fmla="*/ 1338 h 1545"/>
                <a:gd name="T2" fmla="*/ 2640 w 2641"/>
                <a:gd name="T3" fmla="*/ 1436 h 1545"/>
                <a:gd name="T4" fmla="*/ 2635 w 2641"/>
                <a:gd name="T5" fmla="*/ 1545 h 1545"/>
                <a:gd name="T6" fmla="*/ 211 w 2641"/>
                <a:gd name="T7" fmla="*/ 1545 h 1545"/>
                <a:gd name="T8" fmla="*/ 227 w 2641"/>
                <a:gd name="T9" fmla="*/ 1325 h 1545"/>
                <a:gd name="T10" fmla="*/ 249 w 2641"/>
                <a:gd name="T11" fmla="*/ 1281 h 1545"/>
                <a:gd name="T12" fmla="*/ 422 w 2641"/>
                <a:gd name="T13" fmla="*/ 1180 h 1545"/>
                <a:gd name="T14" fmla="*/ 449 w 2641"/>
                <a:gd name="T15" fmla="*/ 1158 h 1545"/>
                <a:gd name="T16" fmla="*/ 529 w 2641"/>
                <a:gd name="T17" fmla="*/ 988 h 1545"/>
                <a:gd name="T18" fmla="*/ 540 w 2641"/>
                <a:gd name="T19" fmla="*/ 849 h 1545"/>
                <a:gd name="T20" fmla="*/ 424 w 2641"/>
                <a:gd name="T21" fmla="*/ 845 h 1545"/>
                <a:gd name="T22" fmla="*/ 245 w 2641"/>
                <a:gd name="T23" fmla="*/ 840 h 1545"/>
                <a:gd name="T24" fmla="*/ 205 w 2641"/>
                <a:gd name="T25" fmla="*/ 829 h 1545"/>
                <a:gd name="T26" fmla="*/ 42 w 2641"/>
                <a:gd name="T27" fmla="*/ 731 h 1545"/>
                <a:gd name="T28" fmla="*/ 22 w 2641"/>
                <a:gd name="T29" fmla="*/ 712 h 1545"/>
                <a:gd name="T30" fmla="*/ 0 w 2641"/>
                <a:gd name="T31" fmla="*/ 545 h 1545"/>
                <a:gd name="T32" fmla="*/ 149 w 2641"/>
                <a:gd name="T33" fmla="*/ 567 h 1545"/>
                <a:gd name="T34" fmla="*/ 322 w 2641"/>
                <a:gd name="T35" fmla="*/ 593 h 1545"/>
                <a:gd name="T36" fmla="*/ 447 w 2641"/>
                <a:gd name="T37" fmla="*/ 636 h 1545"/>
                <a:gd name="T38" fmla="*/ 708 w 2641"/>
                <a:gd name="T39" fmla="*/ 787 h 1545"/>
                <a:gd name="T40" fmla="*/ 753 w 2641"/>
                <a:gd name="T41" fmla="*/ 833 h 1545"/>
                <a:gd name="T42" fmla="*/ 987 w 2641"/>
                <a:gd name="T43" fmla="*/ 1272 h 1545"/>
                <a:gd name="T44" fmla="*/ 1073 w 2641"/>
                <a:gd name="T45" fmla="*/ 1359 h 1545"/>
                <a:gd name="T46" fmla="*/ 1148 w 2641"/>
                <a:gd name="T47" fmla="*/ 1347 h 1545"/>
                <a:gd name="T48" fmla="*/ 1161 w 2641"/>
                <a:gd name="T49" fmla="*/ 1318 h 1545"/>
                <a:gd name="T50" fmla="*/ 1160 w 2641"/>
                <a:gd name="T51" fmla="*/ 1118 h 1545"/>
                <a:gd name="T52" fmla="*/ 1199 w 2641"/>
                <a:gd name="T53" fmla="*/ 890 h 1545"/>
                <a:gd name="T54" fmla="*/ 1294 w 2641"/>
                <a:gd name="T55" fmla="*/ 631 h 1545"/>
                <a:gd name="T56" fmla="*/ 1305 w 2641"/>
                <a:gd name="T57" fmla="*/ 603 h 1545"/>
                <a:gd name="T58" fmla="*/ 1428 w 2641"/>
                <a:gd name="T59" fmla="*/ 662 h 1545"/>
                <a:gd name="T60" fmla="*/ 1540 w 2641"/>
                <a:gd name="T61" fmla="*/ 798 h 1545"/>
                <a:gd name="T62" fmla="*/ 1587 w 2641"/>
                <a:gd name="T63" fmla="*/ 830 h 1545"/>
                <a:gd name="T64" fmla="*/ 1704 w 2641"/>
                <a:gd name="T65" fmla="*/ 870 h 1545"/>
                <a:gd name="T66" fmla="*/ 1731 w 2641"/>
                <a:gd name="T67" fmla="*/ 899 h 1545"/>
                <a:gd name="T68" fmla="*/ 1735 w 2641"/>
                <a:gd name="T69" fmla="*/ 910 h 1545"/>
                <a:gd name="T70" fmla="*/ 1767 w 2641"/>
                <a:gd name="T71" fmla="*/ 1029 h 1545"/>
                <a:gd name="T72" fmla="*/ 1910 w 2641"/>
                <a:gd name="T73" fmla="*/ 1142 h 1545"/>
                <a:gd name="T74" fmla="*/ 1978 w 2641"/>
                <a:gd name="T75" fmla="*/ 844 h 1545"/>
                <a:gd name="T76" fmla="*/ 1858 w 2641"/>
                <a:gd name="T77" fmla="*/ 647 h 1545"/>
                <a:gd name="T78" fmla="*/ 1700 w 2641"/>
                <a:gd name="T79" fmla="*/ 523 h 1545"/>
                <a:gd name="T80" fmla="*/ 1766 w 2641"/>
                <a:gd name="T81" fmla="*/ 493 h 1545"/>
                <a:gd name="T82" fmla="*/ 1862 w 2641"/>
                <a:gd name="T83" fmla="*/ 478 h 1545"/>
                <a:gd name="T84" fmla="*/ 1973 w 2641"/>
                <a:gd name="T85" fmla="*/ 378 h 1545"/>
                <a:gd name="T86" fmla="*/ 2113 w 2641"/>
                <a:gd name="T87" fmla="*/ 109 h 1545"/>
                <a:gd name="T88" fmla="*/ 2257 w 2641"/>
                <a:gd name="T89" fmla="*/ 5 h 1545"/>
                <a:gd name="T90" fmla="*/ 2265 w 2641"/>
                <a:gd name="T91" fmla="*/ 0 h 1545"/>
                <a:gd name="T92" fmla="*/ 2350 w 2641"/>
                <a:gd name="T93" fmla="*/ 147 h 1545"/>
                <a:gd name="T94" fmla="*/ 2473 w 2641"/>
                <a:gd name="T95" fmla="*/ 452 h 1545"/>
                <a:gd name="T96" fmla="*/ 2493 w 2641"/>
                <a:gd name="T97" fmla="*/ 509 h 1545"/>
                <a:gd name="T98" fmla="*/ 2571 w 2641"/>
                <a:gd name="T99" fmla="*/ 810 h 1545"/>
                <a:gd name="T100" fmla="*/ 2587 w 2641"/>
                <a:gd name="T101" fmla="*/ 870 h 1545"/>
                <a:gd name="T102" fmla="*/ 2590 w 2641"/>
                <a:gd name="T103" fmla="*/ 885 h 1545"/>
                <a:gd name="T104" fmla="*/ 2590 w 2641"/>
                <a:gd name="T105" fmla="*/ 886 h 1545"/>
                <a:gd name="T106" fmla="*/ 2590 w 2641"/>
                <a:gd name="T107" fmla="*/ 886 h 1545"/>
                <a:gd name="T108" fmla="*/ 2634 w 2641"/>
                <a:gd name="T109" fmla="*/ 1302 h 1545"/>
                <a:gd name="T110" fmla="*/ 2637 w 2641"/>
                <a:gd name="T111" fmla="*/ 1338 h 1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641" h="1545">
                  <a:moveTo>
                    <a:pt x="2637" y="1338"/>
                  </a:moveTo>
                  <a:cubicBezTo>
                    <a:pt x="2640" y="1371"/>
                    <a:pt x="2641" y="1404"/>
                    <a:pt x="2640" y="1436"/>
                  </a:cubicBezTo>
                  <a:cubicBezTo>
                    <a:pt x="2640" y="1473"/>
                    <a:pt x="2638" y="1509"/>
                    <a:pt x="2635" y="1545"/>
                  </a:cubicBezTo>
                  <a:cubicBezTo>
                    <a:pt x="211" y="1545"/>
                    <a:pt x="211" y="1545"/>
                    <a:pt x="211" y="1545"/>
                  </a:cubicBezTo>
                  <a:cubicBezTo>
                    <a:pt x="216" y="1472"/>
                    <a:pt x="221" y="1398"/>
                    <a:pt x="227" y="1325"/>
                  </a:cubicBezTo>
                  <a:cubicBezTo>
                    <a:pt x="228" y="1310"/>
                    <a:pt x="237" y="1292"/>
                    <a:pt x="249" y="1281"/>
                  </a:cubicBezTo>
                  <a:cubicBezTo>
                    <a:pt x="298" y="1236"/>
                    <a:pt x="349" y="1193"/>
                    <a:pt x="422" y="1180"/>
                  </a:cubicBezTo>
                  <a:cubicBezTo>
                    <a:pt x="433" y="1179"/>
                    <a:pt x="445" y="1167"/>
                    <a:pt x="449" y="1158"/>
                  </a:cubicBezTo>
                  <a:cubicBezTo>
                    <a:pt x="478" y="1102"/>
                    <a:pt x="510" y="1046"/>
                    <a:pt x="529" y="988"/>
                  </a:cubicBezTo>
                  <a:cubicBezTo>
                    <a:pt x="542" y="945"/>
                    <a:pt x="537" y="898"/>
                    <a:pt x="540" y="849"/>
                  </a:cubicBezTo>
                  <a:cubicBezTo>
                    <a:pt x="498" y="848"/>
                    <a:pt x="461" y="846"/>
                    <a:pt x="424" y="845"/>
                  </a:cubicBezTo>
                  <a:cubicBezTo>
                    <a:pt x="365" y="843"/>
                    <a:pt x="305" y="843"/>
                    <a:pt x="245" y="840"/>
                  </a:cubicBezTo>
                  <a:cubicBezTo>
                    <a:pt x="231" y="840"/>
                    <a:pt x="216" y="835"/>
                    <a:pt x="205" y="829"/>
                  </a:cubicBezTo>
                  <a:cubicBezTo>
                    <a:pt x="150" y="797"/>
                    <a:pt x="96" y="764"/>
                    <a:pt x="42" y="731"/>
                  </a:cubicBezTo>
                  <a:cubicBezTo>
                    <a:pt x="34" y="726"/>
                    <a:pt x="23" y="719"/>
                    <a:pt x="22" y="712"/>
                  </a:cubicBezTo>
                  <a:cubicBezTo>
                    <a:pt x="14" y="658"/>
                    <a:pt x="7" y="604"/>
                    <a:pt x="0" y="545"/>
                  </a:cubicBezTo>
                  <a:cubicBezTo>
                    <a:pt x="52" y="553"/>
                    <a:pt x="101" y="559"/>
                    <a:pt x="149" y="567"/>
                  </a:cubicBezTo>
                  <a:cubicBezTo>
                    <a:pt x="207" y="575"/>
                    <a:pt x="264" y="587"/>
                    <a:pt x="322" y="593"/>
                  </a:cubicBezTo>
                  <a:cubicBezTo>
                    <a:pt x="368" y="598"/>
                    <a:pt x="408" y="613"/>
                    <a:pt x="447" y="636"/>
                  </a:cubicBezTo>
                  <a:cubicBezTo>
                    <a:pt x="533" y="687"/>
                    <a:pt x="622" y="735"/>
                    <a:pt x="708" y="787"/>
                  </a:cubicBezTo>
                  <a:cubicBezTo>
                    <a:pt x="727" y="798"/>
                    <a:pt x="744" y="815"/>
                    <a:pt x="753" y="833"/>
                  </a:cubicBezTo>
                  <a:cubicBezTo>
                    <a:pt x="832" y="979"/>
                    <a:pt x="907" y="1127"/>
                    <a:pt x="987" y="1272"/>
                  </a:cubicBezTo>
                  <a:cubicBezTo>
                    <a:pt x="1006" y="1306"/>
                    <a:pt x="1039" y="1336"/>
                    <a:pt x="1073" y="1359"/>
                  </a:cubicBezTo>
                  <a:cubicBezTo>
                    <a:pt x="1088" y="1368"/>
                    <a:pt x="1124" y="1354"/>
                    <a:pt x="1148" y="1347"/>
                  </a:cubicBezTo>
                  <a:cubicBezTo>
                    <a:pt x="1155" y="1345"/>
                    <a:pt x="1161" y="1328"/>
                    <a:pt x="1161" y="1318"/>
                  </a:cubicBezTo>
                  <a:cubicBezTo>
                    <a:pt x="1161" y="1251"/>
                    <a:pt x="1164" y="1184"/>
                    <a:pt x="1160" y="1118"/>
                  </a:cubicBezTo>
                  <a:cubicBezTo>
                    <a:pt x="1155" y="1039"/>
                    <a:pt x="1169" y="964"/>
                    <a:pt x="1199" y="890"/>
                  </a:cubicBezTo>
                  <a:cubicBezTo>
                    <a:pt x="1234" y="805"/>
                    <a:pt x="1262" y="718"/>
                    <a:pt x="1294" y="631"/>
                  </a:cubicBezTo>
                  <a:cubicBezTo>
                    <a:pt x="1297" y="622"/>
                    <a:pt x="1301" y="613"/>
                    <a:pt x="1305" y="603"/>
                  </a:cubicBezTo>
                  <a:cubicBezTo>
                    <a:pt x="1356" y="609"/>
                    <a:pt x="1399" y="619"/>
                    <a:pt x="1428" y="662"/>
                  </a:cubicBezTo>
                  <a:cubicBezTo>
                    <a:pt x="1461" y="710"/>
                    <a:pt x="1501" y="754"/>
                    <a:pt x="1540" y="798"/>
                  </a:cubicBezTo>
                  <a:cubicBezTo>
                    <a:pt x="1552" y="812"/>
                    <a:pt x="1569" y="823"/>
                    <a:pt x="1587" y="830"/>
                  </a:cubicBezTo>
                  <a:cubicBezTo>
                    <a:pt x="1625" y="845"/>
                    <a:pt x="1665" y="855"/>
                    <a:pt x="1704" y="870"/>
                  </a:cubicBezTo>
                  <a:cubicBezTo>
                    <a:pt x="1715" y="875"/>
                    <a:pt x="1723" y="889"/>
                    <a:pt x="1731" y="899"/>
                  </a:cubicBezTo>
                  <a:cubicBezTo>
                    <a:pt x="1734" y="902"/>
                    <a:pt x="1734" y="906"/>
                    <a:pt x="1735" y="910"/>
                  </a:cubicBezTo>
                  <a:cubicBezTo>
                    <a:pt x="1744" y="951"/>
                    <a:pt x="1742" y="999"/>
                    <a:pt x="1767" y="1029"/>
                  </a:cubicBezTo>
                  <a:cubicBezTo>
                    <a:pt x="1803" y="1073"/>
                    <a:pt x="1860" y="1104"/>
                    <a:pt x="1910" y="1142"/>
                  </a:cubicBezTo>
                  <a:cubicBezTo>
                    <a:pt x="1958" y="1045"/>
                    <a:pt x="2006" y="948"/>
                    <a:pt x="1978" y="844"/>
                  </a:cubicBezTo>
                  <a:cubicBezTo>
                    <a:pt x="1958" y="772"/>
                    <a:pt x="1934" y="696"/>
                    <a:pt x="1858" y="647"/>
                  </a:cubicBezTo>
                  <a:cubicBezTo>
                    <a:pt x="1805" y="612"/>
                    <a:pt x="1758" y="569"/>
                    <a:pt x="1700" y="523"/>
                  </a:cubicBezTo>
                  <a:cubicBezTo>
                    <a:pt x="1725" y="511"/>
                    <a:pt x="1744" y="498"/>
                    <a:pt x="1766" y="493"/>
                  </a:cubicBezTo>
                  <a:cubicBezTo>
                    <a:pt x="1797" y="485"/>
                    <a:pt x="1830" y="483"/>
                    <a:pt x="1862" y="478"/>
                  </a:cubicBezTo>
                  <a:cubicBezTo>
                    <a:pt x="1919" y="469"/>
                    <a:pt x="1971" y="429"/>
                    <a:pt x="1973" y="378"/>
                  </a:cubicBezTo>
                  <a:cubicBezTo>
                    <a:pt x="1977" y="270"/>
                    <a:pt x="2049" y="190"/>
                    <a:pt x="2113" y="109"/>
                  </a:cubicBezTo>
                  <a:cubicBezTo>
                    <a:pt x="2146" y="67"/>
                    <a:pt x="2204" y="41"/>
                    <a:pt x="2257" y="5"/>
                  </a:cubicBezTo>
                  <a:cubicBezTo>
                    <a:pt x="2260" y="4"/>
                    <a:pt x="2262" y="2"/>
                    <a:pt x="2265" y="0"/>
                  </a:cubicBezTo>
                  <a:cubicBezTo>
                    <a:pt x="2295" y="52"/>
                    <a:pt x="2329" y="97"/>
                    <a:pt x="2350" y="147"/>
                  </a:cubicBezTo>
                  <a:cubicBezTo>
                    <a:pt x="2393" y="248"/>
                    <a:pt x="2436" y="349"/>
                    <a:pt x="2473" y="452"/>
                  </a:cubicBezTo>
                  <a:cubicBezTo>
                    <a:pt x="2479" y="471"/>
                    <a:pt x="2486" y="490"/>
                    <a:pt x="2493" y="509"/>
                  </a:cubicBezTo>
                  <a:cubicBezTo>
                    <a:pt x="2526" y="608"/>
                    <a:pt x="2542" y="710"/>
                    <a:pt x="2571" y="810"/>
                  </a:cubicBezTo>
                  <a:cubicBezTo>
                    <a:pt x="2577" y="830"/>
                    <a:pt x="2582" y="850"/>
                    <a:pt x="2587" y="870"/>
                  </a:cubicBezTo>
                  <a:cubicBezTo>
                    <a:pt x="2588" y="875"/>
                    <a:pt x="2589" y="880"/>
                    <a:pt x="2590" y="885"/>
                  </a:cubicBezTo>
                  <a:cubicBezTo>
                    <a:pt x="2590" y="885"/>
                    <a:pt x="2590" y="885"/>
                    <a:pt x="2590" y="886"/>
                  </a:cubicBezTo>
                  <a:cubicBezTo>
                    <a:pt x="2590" y="886"/>
                    <a:pt x="2590" y="886"/>
                    <a:pt x="2590" y="886"/>
                  </a:cubicBezTo>
                  <a:cubicBezTo>
                    <a:pt x="2618" y="1023"/>
                    <a:pt x="2618" y="1163"/>
                    <a:pt x="2634" y="1302"/>
                  </a:cubicBezTo>
                  <a:cubicBezTo>
                    <a:pt x="2635" y="1314"/>
                    <a:pt x="2636" y="1326"/>
                    <a:pt x="2637" y="1338"/>
                  </a:cubicBezTo>
                  <a:close/>
                </a:path>
              </a:pathLst>
            </a:custGeom>
            <a:solidFill>
              <a:srgbClr val="33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0"/>
            <p:cNvSpPr/>
            <p:nvPr/>
          </p:nvSpPr>
          <p:spPr bwMode="auto">
            <a:xfrm>
              <a:off x="12099925" y="5094288"/>
              <a:ext cx="85725" cy="811213"/>
            </a:xfrm>
            <a:custGeom>
              <a:avLst/>
              <a:gdLst>
                <a:gd name="T0" fmla="*/ 47 w 47"/>
                <a:gd name="T1" fmla="*/ 452 h 452"/>
                <a:gd name="T2" fmla="*/ 44 w 47"/>
                <a:gd name="T3" fmla="*/ 416 h 452"/>
                <a:gd name="T4" fmla="*/ 0 w 47"/>
                <a:gd name="T5" fmla="*/ 0 h 452"/>
                <a:gd name="T6" fmla="*/ 38 w 47"/>
                <a:gd name="T7" fmla="*/ 277 h 452"/>
                <a:gd name="T8" fmla="*/ 47 w 47"/>
                <a:gd name="T9" fmla="*/ 45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52">
                  <a:moveTo>
                    <a:pt x="47" y="452"/>
                  </a:moveTo>
                  <a:cubicBezTo>
                    <a:pt x="46" y="440"/>
                    <a:pt x="45" y="428"/>
                    <a:pt x="44" y="416"/>
                  </a:cubicBezTo>
                  <a:cubicBezTo>
                    <a:pt x="28" y="277"/>
                    <a:pt x="28" y="137"/>
                    <a:pt x="0" y="0"/>
                  </a:cubicBezTo>
                  <a:cubicBezTo>
                    <a:pt x="19" y="91"/>
                    <a:pt x="33" y="183"/>
                    <a:pt x="38" y="277"/>
                  </a:cubicBezTo>
                  <a:cubicBezTo>
                    <a:pt x="41" y="336"/>
                    <a:pt x="45" y="394"/>
                    <a:pt x="47" y="4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1"/>
            <p:cNvSpPr/>
            <p:nvPr/>
          </p:nvSpPr>
          <p:spPr bwMode="auto">
            <a:xfrm>
              <a:off x="11890375" y="4316413"/>
              <a:ext cx="204788" cy="749300"/>
            </a:xfrm>
            <a:custGeom>
              <a:avLst/>
              <a:gdLst>
                <a:gd name="T0" fmla="*/ 37 w 114"/>
                <a:gd name="T1" fmla="*/ 108 h 418"/>
                <a:gd name="T2" fmla="*/ 114 w 114"/>
                <a:gd name="T3" fmla="*/ 418 h 418"/>
                <a:gd name="T4" fmla="*/ 98 w 114"/>
                <a:gd name="T5" fmla="*/ 358 h 418"/>
                <a:gd name="T6" fmla="*/ 20 w 114"/>
                <a:gd name="T7" fmla="*/ 57 h 418"/>
                <a:gd name="T8" fmla="*/ 0 w 114"/>
                <a:gd name="T9" fmla="*/ 0 h 418"/>
                <a:gd name="T10" fmla="*/ 37 w 114"/>
                <a:gd name="T11" fmla="*/ 108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4" h="418">
                  <a:moveTo>
                    <a:pt x="37" y="108"/>
                  </a:moveTo>
                  <a:cubicBezTo>
                    <a:pt x="64" y="211"/>
                    <a:pt x="91" y="314"/>
                    <a:pt x="114" y="418"/>
                  </a:cubicBezTo>
                  <a:cubicBezTo>
                    <a:pt x="109" y="398"/>
                    <a:pt x="104" y="378"/>
                    <a:pt x="98" y="358"/>
                  </a:cubicBezTo>
                  <a:cubicBezTo>
                    <a:pt x="69" y="258"/>
                    <a:pt x="53" y="156"/>
                    <a:pt x="20" y="57"/>
                  </a:cubicBezTo>
                  <a:cubicBezTo>
                    <a:pt x="13" y="38"/>
                    <a:pt x="6" y="19"/>
                    <a:pt x="0" y="0"/>
                  </a:cubicBezTo>
                  <a:cubicBezTo>
                    <a:pt x="14" y="35"/>
                    <a:pt x="28" y="71"/>
                    <a:pt x="37" y="1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2"/>
            <p:cNvSpPr>
              <a:spLocks noEditPoints="1"/>
            </p:cNvSpPr>
            <p:nvPr/>
          </p:nvSpPr>
          <p:spPr bwMode="auto">
            <a:xfrm>
              <a:off x="4068763" y="1011238"/>
              <a:ext cx="7435850" cy="5265738"/>
            </a:xfrm>
            <a:custGeom>
              <a:avLst/>
              <a:gdLst>
                <a:gd name="T0" fmla="*/ 4005 w 4149"/>
                <a:gd name="T1" fmla="*/ 1499 h 2935"/>
                <a:gd name="T2" fmla="*/ 3754 w 4149"/>
                <a:gd name="T3" fmla="*/ 1868 h 2935"/>
                <a:gd name="T4" fmla="*/ 3592 w 4149"/>
                <a:gd name="T5" fmla="*/ 1913 h 2935"/>
                <a:gd name="T6" fmla="*/ 3870 w 4149"/>
                <a:gd name="T7" fmla="*/ 2234 h 2935"/>
                <a:gd name="T8" fmla="*/ 3659 w 4149"/>
                <a:gd name="T9" fmla="*/ 2419 h 2935"/>
                <a:gd name="T10" fmla="*/ 3623 w 4149"/>
                <a:gd name="T11" fmla="*/ 2289 h 2935"/>
                <a:gd name="T12" fmla="*/ 3479 w 4149"/>
                <a:gd name="T13" fmla="*/ 2220 h 2935"/>
                <a:gd name="T14" fmla="*/ 3320 w 4149"/>
                <a:gd name="T15" fmla="*/ 2052 h 2935"/>
                <a:gd name="T16" fmla="*/ 3186 w 4149"/>
                <a:gd name="T17" fmla="*/ 2021 h 2935"/>
                <a:gd name="T18" fmla="*/ 3052 w 4149"/>
                <a:gd name="T19" fmla="*/ 2508 h 2935"/>
                <a:gd name="T20" fmla="*/ 3040 w 4149"/>
                <a:gd name="T21" fmla="*/ 2737 h 2935"/>
                <a:gd name="T22" fmla="*/ 2879 w 4149"/>
                <a:gd name="T23" fmla="*/ 2662 h 2935"/>
                <a:gd name="T24" fmla="*/ 2600 w 4149"/>
                <a:gd name="T25" fmla="*/ 2177 h 2935"/>
                <a:gd name="T26" fmla="*/ 2214 w 4149"/>
                <a:gd name="T27" fmla="*/ 1983 h 2935"/>
                <a:gd name="T28" fmla="*/ 1892 w 4149"/>
                <a:gd name="T29" fmla="*/ 1935 h 2935"/>
                <a:gd name="T30" fmla="*/ 1934 w 4149"/>
                <a:gd name="T31" fmla="*/ 2121 h 2935"/>
                <a:gd name="T32" fmla="*/ 2137 w 4149"/>
                <a:gd name="T33" fmla="*/ 2230 h 2935"/>
                <a:gd name="T34" fmla="*/ 2432 w 4149"/>
                <a:gd name="T35" fmla="*/ 2239 h 2935"/>
                <a:gd name="T36" fmla="*/ 2341 w 4149"/>
                <a:gd name="T37" fmla="*/ 2548 h 2935"/>
                <a:gd name="T38" fmla="*/ 2141 w 4149"/>
                <a:gd name="T39" fmla="*/ 2671 h 2935"/>
                <a:gd name="T40" fmla="*/ 2103 w 4149"/>
                <a:gd name="T41" fmla="*/ 2935 h 2935"/>
                <a:gd name="T42" fmla="*/ 787 w 4149"/>
                <a:gd name="T43" fmla="*/ 2885 h 2935"/>
                <a:gd name="T44" fmla="*/ 656 w 4149"/>
                <a:gd name="T45" fmla="*/ 2846 h 2935"/>
                <a:gd name="T46" fmla="*/ 396 w 4149"/>
                <a:gd name="T47" fmla="*/ 2932 h 2935"/>
                <a:gd name="T48" fmla="*/ 210 w 4149"/>
                <a:gd name="T49" fmla="*/ 2912 h 2935"/>
                <a:gd name="T50" fmla="*/ 65 w 4149"/>
                <a:gd name="T51" fmla="*/ 2778 h 2935"/>
                <a:gd name="T52" fmla="*/ 5 w 4149"/>
                <a:gd name="T53" fmla="*/ 2582 h 2935"/>
                <a:gd name="T54" fmla="*/ 139 w 4149"/>
                <a:gd name="T55" fmla="*/ 2280 h 2935"/>
                <a:gd name="T56" fmla="*/ 442 w 4149"/>
                <a:gd name="T57" fmla="*/ 2117 h 2935"/>
                <a:gd name="T58" fmla="*/ 768 w 4149"/>
                <a:gd name="T59" fmla="*/ 2053 h 2935"/>
                <a:gd name="T60" fmla="*/ 802 w 4149"/>
                <a:gd name="T61" fmla="*/ 2152 h 2935"/>
                <a:gd name="T62" fmla="*/ 956 w 4149"/>
                <a:gd name="T63" fmla="*/ 2262 h 2935"/>
                <a:gd name="T64" fmla="*/ 1354 w 4149"/>
                <a:gd name="T65" fmla="*/ 2236 h 2935"/>
                <a:gd name="T66" fmla="*/ 1614 w 4149"/>
                <a:gd name="T67" fmla="*/ 1952 h 2935"/>
                <a:gd name="T68" fmla="*/ 1542 w 4149"/>
                <a:gd name="T69" fmla="*/ 1853 h 2935"/>
                <a:gd name="T70" fmla="*/ 1286 w 4149"/>
                <a:gd name="T71" fmla="*/ 1865 h 2935"/>
                <a:gd name="T72" fmla="*/ 929 w 4149"/>
                <a:gd name="T73" fmla="*/ 1924 h 2935"/>
                <a:gd name="T74" fmla="*/ 551 w 4149"/>
                <a:gd name="T75" fmla="*/ 1875 h 2935"/>
                <a:gd name="T76" fmla="*/ 825 w 4149"/>
                <a:gd name="T77" fmla="*/ 1682 h 2935"/>
                <a:gd name="T78" fmla="*/ 994 w 4149"/>
                <a:gd name="T79" fmla="*/ 1590 h 2935"/>
                <a:gd name="T80" fmla="*/ 1047 w 4149"/>
                <a:gd name="T81" fmla="*/ 1465 h 2935"/>
                <a:gd name="T82" fmla="*/ 1267 w 4149"/>
                <a:gd name="T83" fmla="*/ 1462 h 2935"/>
                <a:gd name="T84" fmla="*/ 1572 w 4149"/>
                <a:gd name="T85" fmla="*/ 1261 h 2935"/>
                <a:gd name="T86" fmla="*/ 1897 w 4149"/>
                <a:gd name="T87" fmla="*/ 910 h 2935"/>
                <a:gd name="T88" fmla="*/ 1841 w 4149"/>
                <a:gd name="T89" fmla="*/ 836 h 2935"/>
                <a:gd name="T90" fmla="*/ 1734 w 4149"/>
                <a:gd name="T91" fmla="*/ 878 h 2935"/>
                <a:gd name="T92" fmla="*/ 1665 w 4149"/>
                <a:gd name="T93" fmla="*/ 1078 h 2935"/>
                <a:gd name="T94" fmla="*/ 1479 w 4149"/>
                <a:gd name="T95" fmla="*/ 1103 h 2935"/>
                <a:gd name="T96" fmla="*/ 1674 w 4149"/>
                <a:gd name="T97" fmla="*/ 696 h 2935"/>
                <a:gd name="T98" fmla="*/ 1880 w 4149"/>
                <a:gd name="T99" fmla="*/ 692 h 2935"/>
                <a:gd name="T100" fmla="*/ 1915 w 4149"/>
                <a:gd name="T101" fmla="*/ 545 h 2935"/>
                <a:gd name="T102" fmla="*/ 2087 w 4149"/>
                <a:gd name="T103" fmla="*/ 575 h 2935"/>
                <a:gd name="T104" fmla="*/ 2111 w 4149"/>
                <a:gd name="T105" fmla="*/ 690 h 2935"/>
                <a:gd name="T106" fmla="*/ 2437 w 4149"/>
                <a:gd name="T107" fmla="*/ 471 h 2935"/>
                <a:gd name="T108" fmla="*/ 2502 w 4149"/>
                <a:gd name="T109" fmla="*/ 304 h 2935"/>
                <a:gd name="T110" fmla="*/ 2470 w 4149"/>
                <a:gd name="T111" fmla="*/ 10 h 2935"/>
                <a:gd name="T112" fmla="*/ 2985 w 4149"/>
                <a:gd name="T113" fmla="*/ 256 h 2935"/>
                <a:gd name="T114" fmla="*/ 3846 w 4149"/>
                <a:gd name="T115" fmla="*/ 960 h 2935"/>
                <a:gd name="T116" fmla="*/ 1927 w 4149"/>
                <a:gd name="T117" fmla="*/ 2547 h 2935"/>
                <a:gd name="T118" fmla="*/ 1716 w 4149"/>
                <a:gd name="T119" fmla="*/ 2357 h 2935"/>
                <a:gd name="T120" fmla="*/ 1657 w 4149"/>
                <a:gd name="T121" fmla="*/ 2447 h 2935"/>
                <a:gd name="T122" fmla="*/ 1731 w 4149"/>
                <a:gd name="T123" fmla="*/ 2564 h 2935"/>
                <a:gd name="T124" fmla="*/ 1927 w 4149"/>
                <a:gd name="T125" fmla="*/ 2547 h 29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149" h="2935">
                  <a:moveTo>
                    <a:pt x="4149" y="1395"/>
                  </a:moveTo>
                  <a:cubicBezTo>
                    <a:pt x="4096" y="1431"/>
                    <a:pt x="4038" y="1457"/>
                    <a:pt x="4005" y="1499"/>
                  </a:cubicBezTo>
                  <a:cubicBezTo>
                    <a:pt x="3941" y="1580"/>
                    <a:pt x="3869" y="1660"/>
                    <a:pt x="3865" y="1768"/>
                  </a:cubicBezTo>
                  <a:cubicBezTo>
                    <a:pt x="3863" y="1819"/>
                    <a:pt x="3811" y="1859"/>
                    <a:pt x="3754" y="1868"/>
                  </a:cubicBezTo>
                  <a:cubicBezTo>
                    <a:pt x="3722" y="1873"/>
                    <a:pt x="3689" y="1875"/>
                    <a:pt x="3658" y="1883"/>
                  </a:cubicBezTo>
                  <a:cubicBezTo>
                    <a:pt x="3636" y="1888"/>
                    <a:pt x="3617" y="1901"/>
                    <a:pt x="3592" y="1913"/>
                  </a:cubicBezTo>
                  <a:cubicBezTo>
                    <a:pt x="3650" y="1959"/>
                    <a:pt x="3697" y="2002"/>
                    <a:pt x="3750" y="2037"/>
                  </a:cubicBezTo>
                  <a:cubicBezTo>
                    <a:pt x="3826" y="2086"/>
                    <a:pt x="3850" y="2162"/>
                    <a:pt x="3870" y="2234"/>
                  </a:cubicBezTo>
                  <a:cubicBezTo>
                    <a:pt x="3898" y="2338"/>
                    <a:pt x="3850" y="2435"/>
                    <a:pt x="3802" y="2532"/>
                  </a:cubicBezTo>
                  <a:cubicBezTo>
                    <a:pt x="3752" y="2494"/>
                    <a:pt x="3695" y="2463"/>
                    <a:pt x="3659" y="2419"/>
                  </a:cubicBezTo>
                  <a:cubicBezTo>
                    <a:pt x="3634" y="2389"/>
                    <a:pt x="3636" y="2341"/>
                    <a:pt x="3627" y="2300"/>
                  </a:cubicBezTo>
                  <a:cubicBezTo>
                    <a:pt x="3626" y="2296"/>
                    <a:pt x="3626" y="2292"/>
                    <a:pt x="3623" y="2289"/>
                  </a:cubicBezTo>
                  <a:cubicBezTo>
                    <a:pt x="3615" y="2279"/>
                    <a:pt x="3607" y="2265"/>
                    <a:pt x="3596" y="2260"/>
                  </a:cubicBezTo>
                  <a:cubicBezTo>
                    <a:pt x="3557" y="2245"/>
                    <a:pt x="3517" y="2235"/>
                    <a:pt x="3479" y="2220"/>
                  </a:cubicBezTo>
                  <a:cubicBezTo>
                    <a:pt x="3461" y="2213"/>
                    <a:pt x="3444" y="2202"/>
                    <a:pt x="3432" y="2188"/>
                  </a:cubicBezTo>
                  <a:cubicBezTo>
                    <a:pt x="3393" y="2144"/>
                    <a:pt x="3353" y="2100"/>
                    <a:pt x="3320" y="2052"/>
                  </a:cubicBezTo>
                  <a:cubicBezTo>
                    <a:pt x="3291" y="2009"/>
                    <a:pt x="3248" y="1999"/>
                    <a:pt x="3197" y="1993"/>
                  </a:cubicBezTo>
                  <a:cubicBezTo>
                    <a:pt x="3193" y="2003"/>
                    <a:pt x="3189" y="2012"/>
                    <a:pt x="3186" y="2021"/>
                  </a:cubicBezTo>
                  <a:cubicBezTo>
                    <a:pt x="3154" y="2108"/>
                    <a:pt x="3126" y="2195"/>
                    <a:pt x="3091" y="2280"/>
                  </a:cubicBezTo>
                  <a:cubicBezTo>
                    <a:pt x="3061" y="2354"/>
                    <a:pt x="3047" y="2429"/>
                    <a:pt x="3052" y="2508"/>
                  </a:cubicBezTo>
                  <a:cubicBezTo>
                    <a:pt x="3056" y="2574"/>
                    <a:pt x="3053" y="2641"/>
                    <a:pt x="3053" y="2708"/>
                  </a:cubicBezTo>
                  <a:cubicBezTo>
                    <a:pt x="3053" y="2718"/>
                    <a:pt x="3047" y="2735"/>
                    <a:pt x="3040" y="2737"/>
                  </a:cubicBezTo>
                  <a:cubicBezTo>
                    <a:pt x="3016" y="2744"/>
                    <a:pt x="2980" y="2758"/>
                    <a:pt x="2965" y="2749"/>
                  </a:cubicBezTo>
                  <a:cubicBezTo>
                    <a:pt x="2931" y="2726"/>
                    <a:pt x="2898" y="2696"/>
                    <a:pt x="2879" y="2662"/>
                  </a:cubicBezTo>
                  <a:cubicBezTo>
                    <a:pt x="2799" y="2517"/>
                    <a:pt x="2724" y="2369"/>
                    <a:pt x="2645" y="2223"/>
                  </a:cubicBezTo>
                  <a:cubicBezTo>
                    <a:pt x="2636" y="2205"/>
                    <a:pt x="2619" y="2188"/>
                    <a:pt x="2600" y="2177"/>
                  </a:cubicBezTo>
                  <a:cubicBezTo>
                    <a:pt x="2514" y="2125"/>
                    <a:pt x="2425" y="2077"/>
                    <a:pt x="2339" y="2026"/>
                  </a:cubicBezTo>
                  <a:cubicBezTo>
                    <a:pt x="2300" y="2003"/>
                    <a:pt x="2260" y="1988"/>
                    <a:pt x="2214" y="1983"/>
                  </a:cubicBezTo>
                  <a:cubicBezTo>
                    <a:pt x="2156" y="1977"/>
                    <a:pt x="2099" y="1965"/>
                    <a:pt x="2041" y="1957"/>
                  </a:cubicBezTo>
                  <a:cubicBezTo>
                    <a:pt x="1993" y="1949"/>
                    <a:pt x="1944" y="1943"/>
                    <a:pt x="1892" y="1935"/>
                  </a:cubicBezTo>
                  <a:cubicBezTo>
                    <a:pt x="1899" y="1994"/>
                    <a:pt x="1906" y="2048"/>
                    <a:pt x="1914" y="2102"/>
                  </a:cubicBezTo>
                  <a:cubicBezTo>
                    <a:pt x="1915" y="2109"/>
                    <a:pt x="1926" y="2116"/>
                    <a:pt x="1934" y="2121"/>
                  </a:cubicBezTo>
                  <a:cubicBezTo>
                    <a:pt x="1988" y="2154"/>
                    <a:pt x="2042" y="2187"/>
                    <a:pt x="2097" y="2219"/>
                  </a:cubicBezTo>
                  <a:cubicBezTo>
                    <a:pt x="2108" y="2225"/>
                    <a:pt x="2123" y="2230"/>
                    <a:pt x="2137" y="2230"/>
                  </a:cubicBezTo>
                  <a:cubicBezTo>
                    <a:pt x="2197" y="2233"/>
                    <a:pt x="2257" y="2233"/>
                    <a:pt x="2316" y="2235"/>
                  </a:cubicBezTo>
                  <a:cubicBezTo>
                    <a:pt x="2353" y="2236"/>
                    <a:pt x="2390" y="2238"/>
                    <a:pt x="2432" y="2239"/>
                  </a:cubicBezTo>
                  <a:cubicBezTo>
                    <a:pt x="2429" y="2288"/>
                    <a:pt x="2434" y="2335"/>
                    <a:pt x="2421" y="2378"/>
                  </a:cubicBezTo>
                  <a:cubicBezTo>
                    <a:pt x="2402" y="2436"/>
                    <a:pt x="2370" y="2492"/>
                    <a:pt x="2341" y="2548"/>
                  </a:cubicBezTo>
                  <a:cubicBezTo>
                    <a:pt x="2337" y="2557"/>
                    <a:pt x="2325" y="2569"/>
                    <a:pt x="2314" y="2570"/>
                  </a:cubicBezTo>
                  <a:cubicBezTo>
                    <a:pt x="2241" y="2583"/>
                    <a:pt x="2190" y="2626"/>
                    <a:pt x="2141" y="2671"/>
                  </a:cubicBezTo>
                  <a:cubicBezTo>
                    <a:pt x="2129" y="2682"/>
                    <a:pt x="2120" y="2700"/>
                    <a:pt x="2119" y="2715"/>
                  </a:cubicBezTo>
                  <a:cubicBezTo>
                    <a:pt x="2113" y="2788"/>
                    <a:pt x="2108" y="2862"/>
                    <a:pt x="2103" y="2935"/>
                  </a:cubicBezTo>
                  <a:cubicBezTo>
                    <a:pt x="796" y="2935"/>
                    <a:pt x="796" y="2935"/>
                    <a:pt x="796" y="2935"/>
                  </a:cubicBezTo>
                  <a:cubicBezTo>
                    <a:pt x="793" y="2918"/>
                    <a:pt x="790" y="2902"/>
                    <a:pt x="787" y="2885"/>
                  </a:cubicBezTo>
                  <a:cubicBezTo>
                    <a:pt x="785" y="2877"/>
                    <a:pt x="783" y="2865"/>
                    <a:pt x="778" y="2864"/>
                  </a:cubicBezTo>
                  <a:cubicBezTo>
                    <a:pt x="738" y="2853"/>
                    <a:pt x="702" y="2828"/>
                    <a:pt x="656" y="2846"/>
                  </a:cubicBezTo>
                  <a:cubicBezTo>
                    <a:pt x="591" y="2872"/>
                    <a:pt x="524" y="2893"/>
                    <a:pt x="459" y="2920"/>
                  </a:cubicBezTo>
                  <a:cubicBezTo>
                    <a:pt x="438" y="2928"/>
                    <a:pt x="417" y="2932"/>
                    <a:pt x="396" y="2932"/>
                  </a:cubicBezTo>
                  <a:cubicBezTo>
                    <a:pt x="385" y="2932"/>
                    <a:pt x="375" y="2931"/>
                    <a:pt x="364" y="2930"/>
                  </a:cubicBezTo>
                  <a:cubicBezTo>
                    <a:pt x="313" y="2924"/>
                    <a:pt x="262" y="2918"/>
                    <a:pt x="210" y="2912"/>
                  </a:cubicBezTo>
                  <a:cubicBezTo>
                    <a:pt x="195" y="2910"/>
                    <a:pt x="173" y="2910"/>
                    <a:pt x="166" y="2902"/>
                  </a:cubicBezTo>
                  <a:cubicBezTo>
                    <a:pt x="130" y="2863"/>
                    <a:pt x="91" y="2823"/>
                    <a:pt x="65" y="2778"/>
                  </a:cubicBezTo>
                  <a:cubicBezTo>
                    <a:pt x="38" y="2732"/>
                    <a:pt x="23" y="2679"/>
                    <a:pt x="5" y="2628"/>
                  </a:cubicBezTo>
                  <a:cubicBezTo>
                    <a:pt x="0" y="2614"/>
                    <a:pt x="0" y="2596"/>
                    <a:pt x="5" y="2582"/>
                  </a:cubicBezTo>
                  <a:cubicBezTo>
                    <a:pt x="39" y="2493"/>
                    <a:pt x="75" y="2405"/>
                    <a:pt x="112" y="2317"/>
                  </a:cubicBezTo>
                  <a:cubicBezTo>
                    <a:pt x="117" y="2304"/>
                    <a:pt x="128" y="2292"/>
                    <a:pt x="139" y="2280"/>
                  </a:cubicBezTo>
                  <a:cubicBezTo>
                    <a:pt x="207" y="2211"/>
                    <a:pt x="296" y="2170"/>
                    <a:pt x="385" y="2127"/>
                  </a:cubicBezTo>
                  <a:cubicBezTo>
                    <a:pt x="401" y="2119"/>
                    <a:pt x="424" y="2114"/>
                    <a:pt x="442" y="2117"/>
                  </a:cubicBezTo>
                  <a:cubicBezTo>
                    <a:pt x="519" y="2130"/>
                    <a:pt x="591" y="2122"/>
                    <a:pt x="662" y="2091"/>
                  </a:cubicBezTo>
                  <a:cubicBezTo>
                    <a:pt x="696" y="2076"/>
                    <a:pt x="733" y="2065"/>
                    <a:pt x="768" y="2053"/>
                  </a:cubicBezTo>
                  <a:cubicBezTo>
                    <a:pt x="778" y="2049"/>
                    <a:pt x="788" y="2046"/>
                    <a:pt x="801" y="2042"/>
                  </a:cubicBezTo>
                  <a:cubicBezTo>
                    <a:pt x="801" y="2082"/>
                    <a:pt x="801" y="2117"/>
                    <a:pt x="802" y="2152"/>
                  </a:cubicBezTo>
                  <a:cubicBezTo>
                    <a:pt x="802" y="2161"/>
                    <a:pt x="802" y="2174"/>
                    <a:pt x="808" y="2177"/>
                  </a:cubicBezTo>
                  <a:cubicBezTo>
                    <a:pt x="856" y="2207"/>
                    <a:pt x="906" y="2234"/>
                    <a:pt x="956" y="2262"/>
                  </a:cubicBezTo>
                  <a:cubicBezTo>
                    <a:pt x="961" y="2265"/>
                    <a:pt x="969" y="2263"/>
                    <a:pt x="976" y="2263"/>
                  </a:cubicBezTo>
                  <a:cubicBezTo>
                    <a:pt x="1102" y="2254"/>
                    <a:pt x="1228" y="2245"/>
                    <a:pt x="1354" y="2236"/>
                  </a:cubicBezTo>
                  <a:cubicBezTo>
                    <a:pt x="1366" y="2235"/>
                    <a:pt x="1382" y="2230"/>
                    <a:pt x="1389" y="2222"/>
                  </a:cubicBezTo>
                  <a:cubicBezTo>
                    <a:pt x="1465" y="2133"/>
                    <a:pt x="1539" y="2043"/>
                    <a:pt x="1614" y="1952"/>
                  </a:cubicBezTo>
                  <a:cubicBezTo>
                    <a:pt x="1618" y="1947"/>
                    <a:pt x="1620" y="1936"/>
                    <a:pt x="1616" y="1932"/>
                  </a:cubicBezTo>
                  <a:cubicBezTo>
                    <a:pt x="1593" y="1905"/>
                    <a:pt x="1568" y="1878"/>
                    <a:pt x="1542" y="1853"/>
                  </a:cubicBezTo>
                  <a:cubicBezTo>
                    <a:pt x="1537" y="1848"/>
                    <a:pt x="1526" y="1846"/>
                    <a:pt x="1518" y="1847"/>
                  </a:cubicBezTo>
                  <a:cubicBezTo>
                    <a:pt x="1441" y="1852"/>
                    <a:pt x="1362" y="1854"/>
                    <a:pt x="1286" y="1865"/>
                  </a:cubicBezTo>
                  <a:cubicBezTo>
                    <a:pt x="1182" y="1881"/>
                    <a:pt x="1081" y="1904"/>
                    <a:pt x="978" y="1923"/>
                  </a:cubicBezTo>
                  <a:cubicBezTo>
                    <a:pt x="962" y="1926"/>
                    <a:pt x="945" y="1926"/>
                    <a:pt x="929" y="1924"/>
                  </a:cubicBezTo>
                  <a:cubicBezTo>
                    <a:pt x="866" y="1916"/>
                    <a:pt x="804" y="1907"/>
                    <a:pt x="741" y="1899"/>
                  </a:cubicBezTo>
                  <a:cubicBezTo>
                    <a:pt x="680" y="1891"/>
                    <a:pt x="618" y="1884"/>
                    <a:pt x="551" y="1875"/>
                  </a:cubicBezTo>
                  <a:cubicBezTo>
                    <a:pt x="570" y="1852"/>
                    <a:pt x="586" y="1834"/>
                    <a:pt x="598" y="1814"/>
                  </a:cubicBezTo>
                  <a:cubicBezTo>
                    <a:pt x="648" y="1733"/>
                    <a:pt x="733" y="1702"/>
                    <a:pt x="825" y="1682"/>
                  </a:cubicBezTo>
                  <a:cubicBezTo>
                    <a:pt x="872" y="1671"/>
                    <a:pt x="920" y="1665"/>
                    <a:pt x="968" y="1656"/>
                  </a:cubicBezTo>
                  <a:cubicBezTo>
                    <a:pt x="1013" y="1648"/>
                    <a:pt x="1024" y="1620"/>
                    <a:pt x="994" y="1590"/>
                  </a:cubicBezTo>
                  <a:cubicBezTo>
                    <a:pt x="978" y="1574"/>
                    <a:pt x="963" y="1559"/>
                    <a:pt x="949" y="1544"/>
                  </a:cubicBezTo>
                  <a:cubicBezTo>
                    <a:pt x="973" y="1505"/>
                    <a:pt x="1002" y="1478"/>
                    <a:pt x="1047" y="1465"/>
                  </a:cubicBezTo>
                  <a:cubicBezTo>
                    <a:pt x="1070" y="1459"/>
                    <a:pt x="1090" y="1448"/>
                    <a:pt x="1112" y="1440"/>
                  </a:cubicBezTo>
                  <a:cubicBezTo>
                    <a:pt x="1167" y="1422"/>
                    <a:pt x="1222" y="1408"/>
                    <a:pt x="1267" y="1462"/>
                  </a:cubicBezTo>
                  <a:cubicBezTo>
                    <a:pt x="1354" y="1408"/>
                    <a:pt x="1453" y="1372"/>
                    <a:pt x="1520" y="1296"/>
                  </a:cubicBezTo>
                  <a:cubicBezTo>
                    <a:pt x="1534" y="1281"/>
                    <a:pt x="1553" y="1262"/>
                    <a:pt x="1572" y="1261"/>
                  </a:cubicBezTo>
                  <a:cubicBezTo>
                    <a:pt x="1639" y="1254"/>
                    <a:pt x="1691" y="1223"/>
                    <a:pt x="1740" y="1187"/>
                  </a:cubicBezTo>
                  <a:cubicBezTo>
                    <a:pt x="1838" y="1116"/>
                    <a:pt x="1923" y="1038"/>
                    <a:pt x="1897" y="910"/>
                  </a:cubicBezTo>
                  <a:cubicBezTo>
                    <a:pt x="1897" y="909"/>
                    <a:pt x="1897" y="908"/>
                    <a:pt x="1897" y="907"/>
                  </a:cubicBezTo>
                  <a:cubicBezTo>
                    <a:pt x="1894" y="845"/>
                    <a:pt x="1902" y="859"/>
                    <a:pt x="1841" y="836"/>
                  </a:cubicBezTo>
                  <a:cubicBezTo>
                    <a:pt x="1823" y="829"/>
                    <a:pt x="1808" y="829"/>
                    <a:pt x="1792" y="841"/>
                  </a:cubicBezTo>
                  <a:cubicBezTo>
                    <a:pt x="1774" y="855"/>
                    <a:pt x="1755" y="868"/>
                    <a:pt x="1734" y="878"/>
                  </a:cubicBezTo>
                  <a:cubicBezTo>
                    <a:pt x="1712" y="889"/>
                    <a:pt x="1704" y="906"/>
                    <a:pt x="1699" y="927"/>
                  </a:cubicBezTo>
                  <a:cubicBezTo>
                    <a:pt x="1689" y="977"/>
                    <a:pt x="1678" y="1028"/>
                    <a:pt x="1665" y="1078"/>
                  </a:cubicBezTo>
                  <a:cubicBezTo>
                    <a:pt x="1662" y="1088"/>
                    <a:pt x="1651" y="1099"/>
                    <a:pt x="1641" y="1106"/>
                  </a:cubicBezTo>
                  <a:cubicBezTo>
                    <a:pt x="1590" y="1137"/>
                    <a:pt x="1538" y="1123"/>
                    <a:pt x="1479" y="1103"/>
                  </a:cubicBezTo>
                  <a:cubicBezTo>
                    <a:pt x="1536" y="972"/>
                    <a:pt x="1592" y="841"/>
                    <a:pt x="1649" y="711"/>
                  </a:cubicBezTo>
                  <a:cubicBezTo>
                    <a:pt x="1652" y="704"/>
                    <a:pt x="1665" y="698"/>
                    <a:pt x="1674" y="696"/>
                  </a:cubicBezTo>
                  <a:cubicBezTo>
                    <a:pt x="1734" y="688"/>
                    <a:pt x="1794" y="673"/>
                    <a:pt x="1855" y="691"/>
                  </a:cubicBezTo>
                  <a:cubicBezTo>
                    <a:pt x="1862" y="693"/>
                    <a:pt x="1870" y="692"/>
                    <a:pt x="1880" y="692"/>
                  </a:cubicBezTo>
                  <a:cubicBezTo>
                    <a:pt x="1886" y="654"/>
                    <a:pt x="1890" y="617"/>
                    <a:pt x="1897" y="581"/>
                  </a:cubicBezTo>
                  <a:cubicBezTo>
                    <a:pt x="1900" y="568"/>
                    <a:pt x="1905" y="551"/>
                    <a:pt x="1915" y="545"/>
                  </a:cubicBezTo>
                  <a:cubicBezTo>
                    <a:pt x="1953" y="522"/>
                    <a:pt x="1993" y="505"/>
                    <a:pt x="2034" y="544"/>
                  </a:cubicBezTo>
                  <a:cubicBezTo>
                    <a:pt x="2048" y="557"/>
                    <a:pt x="2069" y="566"/>
                    <a:pt x="2087" y="575"/>
                  </a:cubicBezTo>
                  <a:cubicBezTo>
                    <a:pt x="2105" y="584"/>
                    <a:pt x="2113" y="595"/>
                    <a:pt x="2111" y="614"/>
                  </a:cubicBezTo>
                  <a:cubicBezTo>
                    <a:pt x="2110" y="637"/>
                    <a:pt x="2111" y="660"/>
                    <a:pt x="2111" y="690"/>
                  </a:cubicBezTo>
                  <a:cubicBezTo>
                    <a:pt x="2126" y="681"/>
                    <a:pt x="2135" y="676"/>
                    <a:pt x="2143" y="671"/>
                  </a:cubicBezTo>
                  <a:cubicBezTo>
                    <a:pt x="2241" y="604"/>
                    <a:pt x="2337" y="535"/>
                    <a:pt x="2437" y="471"/>
                  </a:cubicBezTo>
                  <a:cubicBezTo>
                    <a:pt x="2475" y="447"/>
                    <a:pt x="2494" y="420"/>
                    <a:pt x="2493" y="379"/>
                  </a:cubicBezTo>
                  <a:cubicBezTo>
                    <a:pt x="2492" y="354"/>
                    <a:pt x="2498" y="329"/>
                    <a:pt x="2502" y="304"/>
                  </a:cubicBezTo>
                  <a:cubicBezTo>
                    <a:pt x="2517" y="206"/>
                    <a:pt x="2532" y="107"/>
                    <a:pt x="2472" y="15"/>
                  </a:cubicBezTo>
                  <a:cubicBezTo>
                    <a:pt x="2471" y="14"/>
                    <a:pt x="2471" y="11"/>
                    <a:pt x="2470" y="10"/>
                  </a:cubicBezTo>
                  <a:cubicBezTo>
                    <a:pt x="2467" y="7"/>
                    <a:pt x="2464" y="4"/>
                    <a:pt x="2461" y="0"/>
                  </a:cubicBezTo>
                  <a:cubicBezTo>
                    <a:pt x="2643" y="74"/>
                    <a:pt x="2819" y="159"/>
                    <a:pt x="2985" y="256"/>
                  </a:cubicBezTo>
                  <a:cubicBezTo>
                    <a:pt x="3170" y="364"/>
                    <a:pt x="3352" y="478"/>
                    <a:pt x="3507" y="621"/>
                  </a:cubicBezTo>
                  <a:cubicBezTo>
                    <a:pt x="3625" y="730"/>
                    <a:pt x="3748" y="834"/>
                    <a:pt x="3846" y="960"/>
                  </a:cubicBezTo>
                  <a:cubicBezTo>
                    <a:pt x="3957" y="1100"/>
                    <a:pt x="4061" y="1244"/>
                    <a:pt x="4149" y="1395"/>
                  </a:cubicBezTo>
                  <a:close/>
                  <a:moveTo>
                    <a:pt x="1927" y="2547"/>
                  </a:moveTo>
                  <a:cubicBezTo>
                    <a:pt x="1929" y="2541"/>
                    <a:pt x="1926" y="2532"/>
                    <a:pt x="1921" y="2529"/>
                  </a:cubicBezTo>
                  <a:cubicBezTo>
                    <a:pt x="1855" y="2473"/>
                    <a:pt x="1788" y="2417"/>
                    <a:pt x="1716" y="2357"/>
                  </a:cubicBezTo>
                  <a:cubicBezTo>
                    <a:pt x="1696" y="2377"/>
                    <a:pt x="1680" y="2395"/>
                    <a:pt x="1662" y="2410"/>
                  </a:cubicBezTo>
                  <a:cubicBezTo>
                    <a:pt x="1648" y="2422"/>
                    <a:pt x="1648" y="2432"/>
                    <a:pt x="1657" y="2447"/>
                  </a:cubicBezTo>
                  <a:cubicBezTo>
                    <a:pt x="1676" y="2479"/>
                    <a:pt x="1694" y="2512"/>
                    <a:pt x="1712" y="2544"/>
                  </a:cubicBezTo>
                  <a:cubicBezTo>
                    <a:pt x="1717" y="2551"/>
                    <a:pt x="1723" y="2561"/>
                    <a:pt x="1731" y="2564"/>
                  </a:cubicBezTo>
                  <a:cubicBezTo>
                    <a:pt x="1786" y="2583"/>
                    <a:pt x="1842" y="2601"/>
                    <a:pt x="1900" y="2621"/>
                  </a:cubicBezTo>
                  <a:cubicBezTo>
                    <a:pt x="1910" y="2594"/>
                    <a:pt x="1920" y="2571"/>
                    <a:pt x="1927" y="2547"/>
                  </a:cubicBezTo>
                  <a:close/>
                </a:path>
              </a:pathLst>
            </a:custGeom>
            <a:solidFill>
              <a:srgbClr val="84B5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3"/>
            <p:cNvSpPr/>
            <p:nvPr/>
          </p:nvSpPr>
          <p:spPr bwMode="auto">
            <a:xfrm>
              <a:off x="1127125" y="579438"/>
              <a:ext cx="7478713" cy="5697538"/>
            </a:xfrm>
            <a:custGeom>
              <a:avLst/>
              <a:gdLst>
                <a:gd name="T0" fmla="*/ 4135 w 4174"/>
                <a:gd name="T1" fmla="*/ 620 h 3176"/>
                <a:gd name="T2" fmla="*/ 3753 w 4174"/>
                <a:gd name="T3" fmla="*/ 931 h 3176"/>
                <a:gd name="T4" fmla="*/ 3676 w 4174"/>
                <a:gd name="T5" fmla="*/ 785 h 3176"/>
                <a:gd name="T6" fmla="*/ 3522 w 4174"/>
                <a:gd name="T7" fmla="*/ 933 h 3176"/>
                <a:gd name="T8" fmla="*/ 3291 w 4174"/>
                <a:gd name="T9" fmla="*/ 952 h 3176"/>
                <a:gd name="T10" fmla="*/ 3307 w 4174"/>
                <a:gd name="T11" fmla="*/ 1319 h 3176"/>
                <a:gd name="T12" fmla="*/ 3434 w 4174"/>
                <a:gd name="T13" fmla="*/ 1082 h 3176"/>
                <a:gd name="T14" fmla="*/ 3539 w 4174"/>
                <a:gd name="T15" fmla="*/ 1151 h 3176"/>
                <a:gd name="T16" fmla="*/ 3162 w 4174"/>
                <a:gd name="T17" fmla="*/ 1537 h 3176"/>
                <a:gd name="T18" fmla="*/ 2689 w 4174"/>
                <a:gd name="T19" fmla="*/ 1706 h 3176"/>
                <a:gd name="T20" fmla="*/ 2610 w 4174"/>
                <a:gd name="T21" fmla="*/ 1897 h 3176"/>
                <a:gd name="T22" fmla="*/ 2193 w 4174"/>
                <a:gd name="T23" fmla="*/ 2116 h 3176"/>
                <a:gd name="T24" fmla="*/ 2620 w 4174"/>
                <a:gd name="T25" fmla="*/ 2164 h 3176"/>
                <a:gd name="T26" fmla="*/ 3184 w 4174"/>
                <a:gd name="T27" fmla="*/ 2094 h 3176"/>
                <a:gd name="T28" fmla="*/ 3031 w 4174"/>
                <a:gd name="T29" fmla="*/ 2463 h 3176"/>
                <a:gd name="T30" fmla="*/ 2598 w 4174"/>
                <a:gd name="T31" fmla="*/ 2503 h 3176"/>
                <a:gd name="T32" fmla="*/ 2443 w 4174"/>
                <a:gd name="T33" fmla="*/ 2283 h 3176"/>
                <a:gd name="T34" fmla="*/ 2084 w 4174"/>
                <a:gd name="T35" fmla="*/ 2358 h 3176"/>
                <a:gd name="T36" fmla="*/ 1754 w 4174"/>
                <a:gd name="T37" fmla="*/ 2558 h 3176"/>
                <a:gd name="T38" fmla="*/ 1707 w 4174"/>
                <a:gd name="T39" fmla="*/ 3019 h 3176"/>
                <a:gd name="T40" fmla="*/ 2006 w 4174"/>
                <a:gd name="T41" fmla="*/ 3171 h 3176"/>
                <a:gd name="T42" fmla="*/ 468 w 4174"/>
                <a:gd name="T43" fmla="*/ 3176 h 3176"/>
                <a:gd name="T44" fmla="*/ 312 w 4174"/>
                <a:gd name="T45" fmla="*/ 3069 h 3176"/>
                <a:gd name="T46" fmla="*/ 288 w 4174"/>
                <a:gd name="T47" fmla="*/ 2751 h 3176"/>
                <a:gd name="T48" fmla="*/ 184 w 4174"/>
                <a:gd name="T49" fmla="*/ 2644 h 3176"/>
                <a:gd name="T50" fmla="*/ 2 w 4174"/>
                <a:gd name="T51" fmla="*/ 2572 h 3176"/>
                <a:gd name="T52" fmla="*/ 100 w 4174"/>
                <a:gd name="T53" fmla="*/ 2051 h 3176"/>
                <a:gd name="T54" fmla="*/ 235 w 4174"/>
                <a:gd name="T55" fmla="*/ 1889 h 3176"/>
                <a:gd name="T56" fmla="*/ 497 w 4174"/>
                <a:gd name="T57" fmla="*/ 1963 h 3176"/>
                <a:gd name="T58" fmla="*/ 538 w 4174"/>
                <a:gd name="T59" fmla="*/ 2266 h 3176"/>
                <a:gd name="T60" fmla="*/ 641 w 4174"/>
                <a:gd name="T61" fmla="*/ 1971 h 3176"/>
                <a:gd name="T62" fmla="*/ 826 w 4174"/>
                <a:gd name="T63" fmla="*/ 1756 h 3176"/>
                <a:gd name="T64" fmla="*/ 1306 w 4174"/>
                <a:gd name="T65" fmla="*/ 1340 h 3176"/>
                <a:gd name="T66" fmla="*/ 1762 w 4174"/>
                <a:gd name="T67" fmla="*/ 1156 h 3176"/>
                <a:gd name="T68" fmla="*/ 1746 w 4174"/>
                <a:gd name="T69" fmla="*/ 881 h 3176"/>
                <a:gd name="T70" fmla="*/ 1534 w 4174"/>
                <a:gd name="T71" fmla="*/ 749 h 3176"/>
                <a:gd name="T72" fmla="*/ 1176 w 4174"/>
                <a:gd name="T73" fmla="*/ 933 h 3176"/>
                <a:gd name="T74" fmla="*/ 1389 w 4174"/>
                <a:gd name="T75" fmla="*/ 624 h 3176"/>
                <a:gd name="T76" fmla="*/ 1742 w 4174"/>
                <a:gd name="T77" fmla="*/ 478 h 3176"/>
                <a:gd name="T78" fmla="*/ 1888 w 4174"/>
                <a:gd name="T79" fmla="*/ 595 h 3176"/>
                <a:gd name="T80" fmla="*/ 1918 w 4174"/>
                <a:gd name="T81" fmla="*/ 886 h 3176"/>
                <a:gd name="T82" fmla="*/ 2311 w 4174"/>
                <a:gd name="T83" fmla="*/ 849 h 3176"/>
                <a:gd name="T84" fmla="*/ 2302 w 4174"/>
                <a:gd name="T85" fmla="*/ 571 h 3176"/>
                <a:gd name="T86" fmla="*/ 2586 w 4174"/>
                <a:gd name="T87" fmla="*/ 483 h 3176"/>
                <a:gd name="T88" fmla="*/ 2917 w 4174"/>
                <a:gd name="T89" fmla="*/ 8 h 3176"/>
                <a:gd name="T90" fmla="*/ 3594 w 4174"/>
                <a:gd name="T91" fmla="*/ 89 h 3176"/>
                <a:gd name="T92" fmla="*/ 4080 w 4174"/>
                <a:gd name="T93" fmla="*/ 224 h 3176"/>
                <a:gd name="T94" fmla="*/ 4114 w 4174"/>
                <a:gd name="T95" fmla="*/ 256 h 3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174" h="3176">
                  <a:moveTo>
                    <a:pt x="4114" y="256"/>
                  </a:moveTo>
                  <a:cubicBezTo>
                    <a:pt x="4174" y="348"/>
                    <a:pt x="4159" y="447"/>
                    <a:pt x="4144" y="545"/>
                  </a:cubicBezTo>
                  <a:cubicBezTo>
                    <a:pt x="4140" y="570"/>
                    <a:pt x="4134" y="595"/>
                    <a:pt x="4135" y="620"/>
                  </a:cubicBezTo>
                  <a:cubicBezTo>
                    <a:pt x="4136" y="661"/>
                    <a:pt x="4117" y="688"/>
                    <a:pt x="4079" y="712"/>
                  </a:cubicBezTo>
                  <a:cubicBezTo>
                    <a:pt x="3979" y="776"/>
                    <a:pt x="3883" y="845"/>
                    <a:pt x="3785" y="912"/>
                  </a:cubicBezTo>
                  <a:cubicBezTo>
                    <a:pt x="3777" y="917"/>
                    <a:pt x="3768" y="922"/>
                    <a:pt x="3753" y="931"/>
                  </a:cubicBezTo>
                  <a:cubicBezTo>
                    <a:pt x="3753" y="901"/>
                    <a:pt x="3752" y="878"/>
                    <a:pt x="3753" y="855"/>
                  </a:cubicBezTo>
                  <a:cubicBezTo>
                    <a:pt x="3755" y="836"/>
                    <a:pt x="3747" y="825"/>
                    <a:pt x="3729" y="816"/>
                  </a:cubicBezTo>
                  <a:cubicBezTo>
                    <a:pt x="3711" y="807"/>
                    <a:pt x="3690" y="798"/>
                    <a:pt x="3676" y="785"/>
                  </a:cubicBezTo>
                  <a:cubicBezTo>
                    <a:pt x="3635" y="746"/>
                    <a:pt x="3595" y="763"/>
                    <a:pt x="3557" y="786"/>
                  </a:cubicBezTo>
                  <a:cubicBezTo>
                    <a:pt x="3547" y="792"/>
                    <a:pt x="3542" y="809"/>
                    <a:pt x="3539" y="822"/>
                  </a:cubicBezTo>
                  <a:cubicBezTo>
                    <a:pt x="3532" y="858"/>
                    <a:pt x="3528" y="895"/>
                    <a:pt x="3522" y="933"/>
                  </a:cubicBezTo>
                  <a:cubicBezTo>
                    <a:pt x="3512" y="933"/>
                    <a:pt x="3504" y="934"/>
                    <a:pt x="3497" y="932"/>
                  </a:cubicBezTo>
                  <a:cubicBezTo>
                    <a:pt x="3436" y="914"/>
                    <a:pt x="3376" y="929"/>
                    <a:pt x="3316" y="937"/>
                  </a:cubicBezTo>
                  <a:cubicBezTo>
                    <a:pt x="3307" y="939"/>
                    <a:pt x="3294" y="945"/>
                    <a:pt x="3291" y="952"/>
                  </a:cubicBezTo>
                  <a:cubicBezTo>
                    <a:pt x="3234" y="1082"/>
                    <a:pt x="3178" y="1213"/>
                    <a:pt x="3121" y="1344"/>
                  </a:cubicBezTo>
                  <a:cubicBezTo>
                    <a:pt x="3180" y="1364"/>
                    <a:pt x="3232" y="1378"/>
                    <a:pt x="3283" y="1347"/>
                  </a:cubicBezTo>
                  <a:cubicBezTo>
                    <a:pt x="3293" y="1340"/>
                    <a:pt x="3304" y="1329"/>
                    <a:pt x="3307" y="1319"/>
                  </a:cubicBezTo>
                  <a:cubicBezTo>
                    <a:pt x="3320" y="1269"/>
                    <a:pt x="3331" y="1218"/>
                    <a:pt x="3341" y="1168"/>
                  </a:cubicBezTo>
                  <a:cubicBezTo>
                    <a:pt x="3346" y="1147"/>
                    <a:pt x="3354" y="1130"/>
                    <a:pt x="3376" y="1119"/>
                  </a:cubicBezTo>
                  <a:cubicBezTo>
                    <a:pt x="3397" y="1109"/>
                    <a:pt x="3416" y="1096"/>
                    <a:pt x="3434" y="1082"/>
                  </a:cubicBezTo>
                  <a:cubicBezTo>
                    <a:pt x="3450" y="1070"/>
                    <a:pt x="3465" y="1070"/>
                    <a:pt x="3483" y="1077"/>
                  </a:cubicBezTo>
                  <a:cubicBezTo>
                    <a:pt x="3544" y="1100"/>
                    <a:pt x="3536" y="1086"/>
                    <a:pt x="3539" y="1148"/>
                  </a:cubicBezTo>
                  <a:cubicBezTo>
                    <a:pt x="3539" y="1149"/>
                    <a:pt x="3539" y="1150"/>
                    <a:pt x="3539" y="1151"/>
                  </a:cubicBezTo>
                  <a:cubicBezTo>
                    <a:pt x="3565" y="1279"/>
                    <a:pt x="3480" y="1357"/>
                    <a:pt x="3382" y="1428"/>
                  </a:cubicBezTo>
                  <a:cubicBezTo>
                    <a:pt x="3333" y="1464"/>
                    <a:pt x="3281" y="1495"/>
                    <a:pt x="3214" y="1502"/>
                  </a:cubicBezTo>
                  <a:cubicBezTo>
                    <a:pt x="3195" y="1503"/>
                    <a:pt x="3176" y="1522"/>
                    <a:pt x="3162" y="1537"/>
                  </a:cubicBezTo>
                  <a:cubicBezTo>
                    <a:pt x="3095" y="1613"/>
                    <a:pt x="2996" y="1649"/>
                    <a:pt x="2909" y="1703"/>
                  </a:cubicBezTo>
                  <a:cubicBezTo>
                    <a:pt x="2864" y="1649"/>
                    <a:pt x="2809" y="1663"/>
                    <a:pt x="2754" y="1681"/>
                  </a:cubicBezTo>
                  <a:cubicBezTo>
                    <a:pt x="2732" y="1689"/>
                    <a:pt x="2712" y="1700"/>
                    <a:pt x="2689" y="1706"/>
                  </a:cubicBezTo>
                  <a:cubicBezTo>
                    <a:pt x="2644" y="1719"/>
                    <a:pt x="2615" y="1746"/>
                    <a:pt x="2591" y="1785"/>
                  </a:cubicBezTo>
                  <a:cubicBezTo>
                    <a:pt x="2605" y="1800"/>
                    <a:pt x="2620" y="1815"/>
                    <a:pt x="2636" y="1831"/>
                  </a:cubicBezTo>
                  <a:cubicBezTo>
                    <a:pt x="2666" y="1861"/>
                    <a:pt x="2655" y="1889"/>
                    <a:pt x="2610" y="1897"/>
                  </a:cubicBezTo>
                  <a:cubicBezTo>
                    <a:pt x="2562" y="1906"/>
                    <a:pt x="2514" y="1912"/>
                    <a:pt x="2467" y="1923"/>
                  </a:cubicBezTo>
                  <a:cubicBezTo>
                    <a:pt x="2375" y="1943"/>
                    <a:pt x="2290" y="1974"/>
                    <a:pt x="2240" y="2055"/>
                  </a:cubicBezTo>
                  <a:cubicBezTo>
                    <a:pt x="2228" y="2075"/>
                    <a:pt x="2212" y="2093"/>
                    <a:pt x="2193" y="2116"/>
                  </a:cubicBezTo>
                  <a:cubicBezTo>
                    <a:pt x="2260" y="2125"/>
                    <a:pt x="2322" y="2132"/>
                    <a:pt x="2383" y="2140"/>
                  </a:cubicBezTo>
                  <a:cubicBezTo>
                    <a:pt x="2446" y="2148"/>
                    <a:pt x="2508" y="2157"/>
                    <a:pt x="2571" y="2165"/>
                  </a:cubicBezTo>
                  <a:cubicBezTo>
                    <a:pt x="2587" y="2167"/>
                    <a:pt x="2604" y="2167"/>
                    <a:pt x="2620" y="2164"/>
                  </a:cubicBezTo>
                  <a:cubicBezTo>
                    <a:pt x="2723" y="2145"/>
                    <a:pt x="2824" y="2122"/>
                    <a:pt x="2928" y="2106"/>
                  </a:cubicBezTo>
                  <a:cubicBezTo>
                    <a:pt x="3004" y="2095"/>
                    <a:pt x="3083" y="2093"/>
                    <a:pt x="3160" y="2088"/>
                  </a:cubicBezTo>
                  <a:cubicBezTo>
                    <a:pt x="3168" y="2087"/>
                    <a:pt x="3179" y="2089"/>
                    <a:pt x="3184" y="2094"/>
                  </a:cubicBezTo>
                  <a:cubicBezTo>
                    <a:pt x="3210" y="2119"/>
                    <a:pt x="3235" y="2146"/>
                    <a:pt x="3258" y="2173"/>
                  </a:cubicBezTo>
                  <a:cubicBezTo>
                    <a:pt x="3262" y="2177"/>
                    <a:pt x="3260" y="2188"/>
                    <a:pt x="3256" y="2193"/>
                  </a:cubicBezTo>
                  <a:cubicBezTo>
                    <a:pt x="3181" y="2284"/>
                    <a:pt x="3107" y="2374"/>
                    <a:pt x="3031" y="2463"/>
                  </a:cubicBezTo>
                  <a:cubicBezTo>
                    <a:pt x="3024" y="2471"/>
                    <a:pt x="3008" y="2476"/>
                    <a:pt x="2996" y="2477"/>
                  </a:cubicBezTo>
                  <a:cubicBezTo>
                    <a:pt x="2870" y="2486"/>
                    <a:pt x="2744" y="2495"/>
                    <a:pt x="2618" y="2504"/>
                  </a:cubicBezTo>
                  <a:cubicBezTo>
                    <a:pt x="2611" y="2504"/>
                    <a:pt x="2603" y="2506"/>
                    <a:pt x="2598" y="2503"/>
                  </a:cubicBezTo>
                  <a:cubicBezTo>
                    <a:pt x="2548" y="2475"/>
                    <a:pt x="2498" y="2448"/>
                    <a:pt x="2450" y="2418"/>
                  </a:cubicBezTo>
                  <a:cubicBezTo>
                    <a:pt x="2444" y="2415"/>
                    <a:pt x="2444" y="2402"/>
                    <a:pt x="2444" y="2393"/>
                  </a:cubicBezTo>
                  <a:cubicBezTo>
                    <a:pt x="2443" y="2358"/>
                    <a:pt x="2443" y="2323"/>
                    <a:pt x="2443" y="2283"/>
                  </a:cubicBezTo>
                  <a:cubicBezTo>
                    <a:pt x="2430" y="2287"/>
                    <a:pt x="2420" y="2290"/>
                    <a:pt x="2410" y="2294"/>
                  </a:cubicBezTo>
                  <a:cubicBezTo>
                    <a:pt x="2375" y="2306"/>
                    <a:pt x="2338" y="2317"/>
                    <a:pt x="2304" y="2332"/>
                  </a:cubicBezTo>
                  <a:cubicBezTo>
                    <a:pt x="2233" y="2363"/>
                    <a:pt x="2161" y="2371"/>
                    <a:pt x="2084" y="2358"/>
                  </a:cubicBezTo>
                  <a:cubicBezTo>
                    <a:pt x="2066" y="2355"/>
                    <a:pt x="2043" y="2360"/>
                    <a:pt x="2027" y="2368"/>
                  </a:cubicBezTo>
                  <a:cubicBezTo>
                    <a:pt x="1938" y="2411"/>
                    <a:pt x="1849" y="2452"/>
                    <a:pt x="1781" y="2521"/>
                  </a:cubicBezTo>
                  <a:cubicBezTo>
                    <a:pt x="1770" y="2533"/>
                    <a:pt x="1759" y="2545"/>
                    <a:pt x="1754" y="2558"/>
                  </a:cubicBezTo>
                  <a:cubicBezTo>
                    <a:pt x="1717" y="2646"/>
                    <a:pt x="1681" y="2734"/>
                    <a:pt x="1647" y="2823"/>
                  </a:cubicBezTo>
                  <a:cubicBezTo>
                    <a:pt x="1642" y="2837"/>
                    <a:pt x="1642" y="2855"/>
                    <a:pt x="1647" y="2869"/>
                  </a:cubicBezTo>
                  <a:cubicBezTo>
                    <a:pt x="1665" y="2920"/>
                    <a:pt x="1680" y="2973"/>
                    <a:pt x="1707" y="3019"/>
                  </a:cubicBezTo>
                  <a:cubicBezTo>
                    <a:pt x="1733" y="3064"/>
                    <a:pt x="1772" y="3104"/>
                    <a:pt x="1808" y="3143"/>
                  </a:cubicBezTo>
                  <a:cubicBezTo>
                    <a:pt x="1815" y="3151"/>
                    <a:pt x="1837" y="3151"/>
                    <a:pt x="1852" y="3153"/>
                  </a:cubicBezTo>
                  <a:cubicBezTo>
                    <a:pt x="1904" y="3159"/>
                    <a:pt x="1955" y="3165"/>
                    <a:pt x="2006" y="3171"/>
                  </a:cubicBezTo>
                  <a:cubicBezTo>
                    <a:pt x="2017" y="3172"/>
                    <a:pt x="2027" y="3173"/>
                    <a:pt x="2038" y="3173"/>
                  </a:cubicBezTo>
                  <a:cubicBezTo>
                    <a:pt x="2038" y="3176"/>
                    <a:pt x="2038" y="3176"/>
                    <a:pt x="2038" y="3176"/>
                  </a:cubicBezTo>
                  <a:cubicBezTo>
                    <a:pt x="468" y="3176"/>
                    <a:pt x="468" y="3176"/>
                    <a:pt x="468" y="3176"/>
                  </a:cubicBezTo>
                  <a:cubicBezTo>
                    <a:pt x="461" y="3147"/>
                    <a:pt x="455" y="3119"/>
                    <a:pt x="447" y="3091"/>
                  </a:cubicBezTo>
                  <a:cubicBezTo>
                    <a:pt x="444" y="3080"/>
                    <a:pt x="441" y="3070"/>
                    <a:pt x="437" y="3053"/>
                  </a:cubicBezTo>
                  <a:cubicBezTo>
                    <a:pt x="396" y="3058"/>
                    <a:pt x="357" y="3063"/>
                    <a:pt x="312" y="3069"/>
                  </a:cubicBezTo>
                  <a:cubicBezTo>
                    <a:pt x="286" y="3036"/>
                    <a:pt x="266" y="2995"/>
                    <a:pt x="265" y="2947"/>
                  </a:cubicBezTo>
                  <a:cubicBezTo>
                    <a:pt x="265" y="2907"/>
                    <a:pt x="259" y="2868"/>
                    <a:pt x="262" y="2829"/>
                  </a:cubicBezTo>
                  <a:cubicBezTo>
                    <a:pt x="264" y="2802"/>
                    <a:pt x="276" y="2776"/>
                    <a:pt x="288" y="2751"/>
                  </a:cubicBezTo>
                  <a:cubicBezTo>
                    <a:pt x="309" y="2709"/>
                    <a:pt x="317" y="2668"/>
                    <a:pt x="304" y="2623"/>
                  </a:cubicBezTo>
                  <a:cubicBezTo>
                    <a:pt x="297" y="2595"/>
                    <a:pt x="295" y="2565"/>
                    <a:pt x="289" y="2530"/>
                  </a:cubicBezTo>
                  <a:cubicBezTo>
                    <a:pt x="251" y="2571"/>
                    <a:pt x="216" y="2607"/>
                    <a:pt x="184" y="2644"/>
                  </a:cubicBezTo>
                  <a:cubicBezTo>
                    <a:pt x="168" y="2662"/>
                    <a:pt x="154" y="2663"/>
                    <a:pt x="133" y="2653"/>
                  </a:cubicBezTo>
                  <a:cubicBezTo>
                    <a:pt x="97" y="2635"/>
                    <a:pt x="61" y="2620"/>
                    <a:pt x="24" y="2604"/>
                  </a:cubicBezTo>
                  <a:cubicBezTo>
                    <a:pt x="7" y="2598"/>
                    <a:pt x="3" y="2589"/>
                    <a:pt x="2" y="2572"/>
                  </a:cubicBezTo>
                  <a:cubicBezTo>
                    <a:pt x="0" y="2463"/>
                    <a:pt x="12" y="2357"/>
                    <a:pt x="63" y="2256"/>
                  </a:cubicBezTo>
                  <a:cubicBezTo>
                    <a:pt x="92" y="2200"/>
                    <a:pt x="91" y="2140"/>
                    <a:pt x="97" y="2081"/>
                  </a:cubicBezTo>
                  <a:cubicBezTo>
                    <a:pt x="98" y="2072"/>
                    <a:pt x="99" y="2064"/>
                    <a:pt x="100" y="2051"/>
                  </a:cubicBezTo>
                  <a:cubicBezTo>
                    <a:pt x="137" y="2056"/>
                    <a:pt x="172" y="2061"/>
                    <a:pt x="211" y="2066"/>
                  </a:cubicBezTo>
                  <a:cubicBezTo>
                    <a:pt x="211" y="2024"/>
                    <a:pt x="212" y="1984"/>
                    <a:pt x="210" y="1945"/>
                  </a:cubicBezTo>
                  <a:cubicBezTo>
                    <a:pt x="209" y="1922"/>
                    <a:pt x="220" y="1907"/>
                    <a:pt x="235" y="1889"/>
                  </a:cubicBezTo>
                  <a:cubicBezTo>
                    <a:pt x="281" y="1832"/>
                    <a:pt x="333" y="1825"/>
                    <a:pt x="408" y="1849"/>
                  </a:cubicBezTo>
                  <a:cubicBezTo>
                    <a:pt x="465" y="1868"/>
                    <a:pt x="499" y="1888"/>
                    <a:pt x="493" y="1945"/>
                  </a:cubicBezTo>
                  <a:cubicBezTo>
                    <a:pt x="493" y="1950"/>
                    <a:pt x="495" y="1957"/>
                    <a:pt x="497" y="1963"/>
                  </a:cubicBezTo>
                  <a:cubicBezTo>
                    <a:pt x="508" y="2012"/>
                    <a:pt x="510" y="2061"/>
                    <a:pt x="476" y="2105"/>
                  </a:cubicBezTo>
                  <a:cubicBezTo>
                    <a:pt x="447" y="2142"/>
                    <a:pt x="460" y="2178"/>
                    <a:pt x="471" y="2216"/>
                  </a:cubicBezTo>
                  <a:cubicBezTo>
                    <a:pt x="481" y="2248"/>
                    <a:pt x="497" y="2266"/>
                    <a:pt x="538" y="2266"/>
                  </a:cubicBezTo>
                  <a:cubicBezTo>
                    <a:pt x="573" y="2219"/>
                    <a:pt x="611" y="2170"/>
                    <a:pt x="647" y="2120"/>
                  </a:cubicBezTo>
                  <a:cubicBezTo>
                    <a:pt x="651" y="2114"/>
                    <a:pt x="652" y="2105"/>
                    <a:pt x="652" y="2098"/>
                  </a:cubicBezTo>
                  <a:cubicBezTo>
                    <a:pt x="649" y="2055"/>
                    <a:pt x="649" y="2013"/>
                    <a:pt x="641" y="1971"/>
                  </a:cubicBezTo>
                  <a:cubicBezTo>
                    <a:pt x="630" y="1912"/>
                    <a:pt x="655" y="1862"/>
                    <a:pt x="679" y="1811"/>
                  </a:cubicBezTo>
                  <a:cubicBezTo>
                    <a:pt x="682" y="1806"/>
                    <a:pt x="689" y="1800"/>
                    <a:pt x="696" y="1798"/>
                  </a:cubicBezTo>
                  <a:cubicBezTo>
                    <a:pt x="739" y="1783"/>
                    <a:pt x="783" y="1770"/>
                    <a:pt x="826" y="1756"/>
                  </a:cubicBezTo>
                  <a:cubicBezTo>
                    <a:pt x="842" y="1751"/>
                    <a:pt x="860" y="1745"/>
                    <a:pt x="874" y="1737"/>
                  </a:cubicBezTo>
                  <a:cubicBezTo>
                    <a:pt x="1010" y="1653"/>
                    <a:pt x="1102" y="1534"/>
                    <a:pt x="1199" y="1419"/>
                  </a:cubicBezTo>
                  <a:cubicBezTo>
                    <a:pt x="1229" y="1384"/>
                    <a:pt x="1261" y="1357"/>
                    <a:pt x="1306" y="1340"/>
                  </a:cubicBezTo>
                  <a:cubicBezTo>
                    <a:pt x="1352" y="1324"/>
                    <a:pt x="1397" y="1304"/>
                    <a:pt x="1441" y="1284"/>
                  </a:cubicBezTo>
                  <a:cubicBezTo>
                    <a:pt x="1516" y="1249"/>
                    <a:pt x="1594" y="1224"/>
                    <a:pt x="1678" y="1218"/>
                  </a:cubicBezTo>
                  <a:cubicBezTo>
                    <a:pt x="1722" y="1214"/>
                    <a:pt x="1750" y="1186"/>
                    <a:pt x="1762" y="1156"/>
                  </a:cubicBezTo>
                  <a:cubicBezTo>
                    <a:pt x="1790" y="1089"/>
                    <a:pt x="1808" y="1019"/>
                    <a:pt x="1830" y="949"/>
                  </a:cubicBezTo>
                  <a:cubicBezTo>
                    <a:pt x="1823" y="946"/>
                    <a:pt x="1818" y="941"/>
                    <a:pt x="1812" y="940"/>
                  </a:cubicBezTo>
                  <a:cubicBezTo>
                    <a:pt x="1769" y="939"/>
                    <a:pt x="1755" y="916"/>
                    <a:pt x="1746" y="881"/>
                  </a:cubicBezTo>
                  <a:cubicBezTo>
                    <a:pt x="1731" y="816"/>
                    <a:pt x="1710" y="751"/>
                    <a:pt x="1691" y="687"/>
                  </a:cubicBezTo>
                  <a:cubicBezTo>
                    <a:pt x="1686" y="686"/>
                    <a:pt x="1684" y="685"/>
                    <a:pt x="1682" y="685"/>
                  </a:cubicBezTo>
                  <a:cubicBezTo>
                    <a:pt x="1588" y="682"/>
                    <a:pt x="1589" y="682"/>
                    <a:pt x="1534" y="749"/>
                  </a:cubicBezTo>
                  <a:cubicBezTo>
                    <a:pt x="1489" y="805"/>
                    <a:pt x="1442" y="859"/>
                    <a:pt x="1396" y="914"/>
                  </a:cubicBezTo>
                  <a:cubicBezTo>
                    <a:pt x="1390" y="921"/>
                    <a:pt x="1382" y="929"/>
                    <a:pt x="1373" y="930"/>
                  </a:cubicBezTo>
                  <a:cubicBezTo>
                    <a:pt x="1308" y="943"/>
                    <a:pt x="1242" y="951"/>
                    <a:pt x="1176" y="933"/>
                  </a:cubicBezTo>
                  <a:cubicBezTo>
                    <a:pt x="1149" y="925"/>
                    <a:pt x="1129" y="863"/>
                    <a:pt x="1148" y="844"/>
                  </a:cubicBezTo>
                  <a:cubicBezTo>
                    <a:pt x="1212" y="778"/>
                    <a:pt x="1275" y="712"/>
                    <a:pt x="1340" y="647"/>
                  </a:cubicBezTo>
                  <a:cubicBezTo>
                    <a:pt x="1351" y="636"/>
                    <a:pt x="1371" y="627"/>
                    <a:pt x="1389" y="624"/>
                  </a:cubicBezTo>
                  <a:cubicBezTo>
                    <a:pt x="1457" y="614"/>
                    <a:pt x="1517" y="590"/>
                    <a:pt x="1568" y="546"/>
                  </a:cubicBezTo>
                  <a:cubicBezTo>
                    <a:pt x="1584" y="532"/>
                    <a:pt x="1605" y="523"/>
                    <a:pt x="1621" y="509"/>
                  </a:cubicBezTo>
                  <a:cubicBezTo>
                    <a:pt x="1655" y="476"/>
                    <a:pt x="1697" y="474"/>
                    <a:pt x="1742" y="478"/>
                  </a:cubicBezTo>
                  <a:cubicBezTo>
                    <a:pt x="1752" y="479"/>
                    <a:pt x="1763" y="484"/>
                    <a:pt x="1771" y="490"/>
                  </a:cubicBezTo>
                  <a:cubicBezTo>
                    <a:pt x="1798" y="508"/>
                    <a:pt x="1826" y="526"/>
                    <a:pt x="1850" y="547"/>
                  </a:cubicBezTo>
                  <a:cubicBezTo>
                    <a:pt x="1866" y="561"/>
                    <a:pt x="1878" y="578"/>
                    <a:pt x="1888" y="595"/>
                  </a:cubicBezTo>
                  <a:cubicBezTo>
                    <a:pt x="1911" y="633"/>
                    <a:pt x="1909" y="669"/>
                    <a:pt x="1875" y="702"/>
                  </a:cubicBezTo>
                  <a:cubicBezTo>
                    <a:pt x="1868" y="709"/>
                    <a:pt x="1867" y="723"/>
                    <a:pt x="1870" y="732"/>
                  </a:cubicBezTo>
                  <a:cubicBezTo>
                    <a:pt x="1884" y="784"/>
                    <a:pt x="1896" y="837"/>
                    <a:pt x="1918" y="886"/>
                  </a:cubicBezTo>
                  <a:cubicBezTo>
                    <a:pt x="1933" y="920"/>
                    <a:pt x="1964" y="947"/>
                    <a:pt x="1988" y="978"/>
                  </a:cubicBezTo>
                  <a:cubicBezTo>
                    <a:pt x="2046" y="976"/>
                    <a:pt x="2112" y="989"/>
                    <a:pt x="2160" y="969"/>
                  </a:cubicBezTo>
                  <a:cubicBezTo>
                    <a:pt x="2219" y="944"/>
                    <a:pt x="2263" y="892"/>
                    <a:pt x="2311" y="849"/>
                  </a:cubicBezTo>
                  <a:cubicBezTo>
                    <a:pt x="2320" y="840"/>
                    <a:pt x="2321" y="821"/>
                    <a:pt x="2320" y="808"/>
                  </a:cubicBezTo>
                  <a:cubicBezTo>
                    <a:pt x="2315" y="741"/>
                    <a:pt x="2308" y="675"/>
                    <a:pt x="2302" y="609"/>
                  </a:cubicBezTo>
                  <a:cubicBezTo>
                    <a:pt x="2301" y="596"/>
                    <a:pt x="2302" y="583"/>
                    <a:pt x="2302" y="571"/>
                  </a:cubicBezTo>
                  <a:cubicBezTo>
                    <a:pt x="2370" y="564"/>
                    <a:pt x="2435" y="558"/>
                    <a:pt x="2501" y="553"/>
                  </a:cubicBezTo>
                  <a:cubicBezTo>
                    <a:pt x="2527" y="551"/>
                    <a:pt x="2544" y="543"/>
                    <a:pt x="2556" y="523"/>
                  </a:cubicBezTo>
                  <a:cubicBezTo>
                    <a:pt x="2564" y="509"/>
                    <a:pt x="2574" y="496"/>
                    <a:pt x="2586" y="483"/>
                  </a:cubicBezTo>
                  <a:cubicBezTo>
                    <a:pt x="2641" y="421"/>
                    <a:pt x="2678" y="352"/>
                    <a:pt x="2683" y="272"/>
                  </a:cubicBezTo>
                  <a:cubicBezTo>
                    <a:pt x="2688" y="200"/>
                    <a:pt x="2725" y="139"/>
                    <a:pt x="2765" y="79"/>
                  </a:cubicBezTo>
                  <a:cubicBezTo>
                    <a:pt x="2817" y="0"/>
                    <a:pt x="2815" y="0"/>
                    <a:pt x="2917" y="8"/>
                  </a:cubicBezTo>
                  <a:cubicBezTo>
                    <a:pt x="3006" y="15"/>
                    <a:pt x="3096" y="16"/>
                    <a:pt x="3184" y="26"/>
                  </a:cubicBezTo>
                  <a:cubicBezTo>
                    <a:pt x="3299" y="40"/>
                    <a:pt x="3412" y="61"/>
                    <a:pt x="3527" y="78"/>
                  </a:cubicBezTo>
                  <a:cubicBezTo>
                    <a:pt x="3549" y="81"/>
                    <a:pt x="3571" y="85"/>
                    <a:pt x="3594" y="89"/>
                  </a:cubicBezTo>
                  <a:cubicBezTo>
                    <a:pt x="3633" y="97"/>
                    <a:pt x="3671" y="105"/>
                    <a:pt x="3710" y="115"/>
                  </a:cubicBezTo>
                  <a:cubicBezTo>
                    <a:pt x="3788" y="134"/>
                    <a:pt x="3865" y="156"/>
                    <a:pt x="3941" y="180"/>
                  </a:cubicBezTo>
                  <a:cubicBezTo>
                    <a:pt x="3988" y="194"/>
                    <a:pt x="4034" y="209"/>
                    <a:pt x="4080" y="224"/>
                  </a:cubicBezTo>
                  <a:cubicBezTo>
                    <a:pt x="4089" y="227"/>
                    <a:pt x="4096" y="234"/>
                    <a:pt x="4103" y="241"/>
                  </a:cubicBezTo>
                  <a:cubicBezTo>
                    <a:pt x="4106" y="245"/>
                    <a:pt x="4109" y="248"/>
                    <a:pt x="4112" y="251"/>
                  </a:cubicBezTo>
                  <a:cubicBezTo>
                    <a:pt x="4113" y="252"/>
                    <a:pt x="4113" y="255"/>
                    <a:pt x="4114" y="256"/>
                  </a:cubicBezTo>
                  <a:close/>
                </a:path>
              </a:pathLst>
            </a:custGeom>
            <a:solidFill>
              <a:srgbClr val="33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4"/>
            <p:cNvSpPr/>
            <p:nvPr/>
          </p:nvSpPr>
          <p:spPr bwMode="auto">
            <a:xfrm>
              <a:off x="7775575" y="785813"/>
              <a:ext cx="412750" cy="115888"/>
            </a:xfrm>
            <a:custGeom>
              <a:avLst/>
              <a:gdLst>
                <a:gd name="T0" fmla="*/ 0 w 231"/>
                <a:gd name="T1" fmla="*/ 0 h 65"/>
                <a:gd name="T2" fmla="*/ 231 w 231"/>
                <a:gd name="T3" fmla="*/ 65 h 65"/>
                <a:gd name="T4" fmla="*/ 0 w 231"/>
                <a:gd name="T5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1" h="65">
                  <a:moveTo>
                    <a:pt x="0" y="0"/>
                  </a:moveTo>
                  <a:cubicBezTo>
                    <a:pt x="78" y="18"/>
                    <a:pt x="155" y="38"/>
                    <a:pt x="231" y="65"/>
                  </a:cubicBezTo>
                  <a:cubicBezTo>
                    <a:pt x="155" y="41"/>
                    <a:pt x="78" y="19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5"/>
            <p:cNvSpPr/>
            <p:nvPr/>
          </p:nvSpPr>
          <p:spPr bwMode="auto">
            <a:xfrm>
              <a:off x="-1588" y="557213"/>
              <a:ext cx="7569200" cy="5719763"/>
            </a:xfrm>
            <a:custGeom>
              <a:avLst/>
              <a:gdLst>
                <a:gd name="T0" fmla="*/ 4157 w 4224"/>
                <a:gd name="T1" fmla="*/ 90 h 3188"/>
                <a:gd name="T2" fmla="*/ 3547 w 4224"/>
                <a:gd name="T3" fmla="*/ 20 h 3188"/>
                <a:gd name="T4" fmla="*/ 3313 w 4224"/>
                <a:gd name="T5" fmla="*/ 284 h 3188"/>
                <a:gd name="T6" fmla="*/ 3186 w 4224"/>
                <a:gd name="T7" fmla="*/ 535 h 3188"/>
                <a:gd name="T8" fmla="*/ 2932 w 4224"/>
                <a:gd name="T9" fmla="*/ 583 h 3188"/>
                <a:gd name="T10" fmla="*/ 2950 w 4224"/>
                <a:gd name="T11" fmla="*/ 820 h 3188"/>
                <a:gd name="T12" fmla="*/ 2790 w 4224"/>
                <a:gd name="T13" fmla="*/ 981 h 3188"/>
                <a:gd name="T14" fmla="*/ 2548 w 4224"/>
                <a:gd name="T15" fmla="*/ 898 h 3188"/>
                <a:gd name="T16" fmla="*/ 2505 w 4224"/>
                <a:gd name="T17" fmla="*/ 714 h 3188"/>
                <a:gd name="T18" fmla="*/ 2480 w 4224"/>
                <a:gd name="T19" fmla="*/ 559 h 3188"/>
                <a:gd name="T20" fmla="*/ 2372 w 4224"/>
                <a:gd name="T21" fmla="*/ 490 h 3188"/>
                <a:gd name="T22" fmla="*/ 2198 w 4224"/>
                <a:gd name="T23" fmla="*/ 558 h 3188"/>
                <a:gd name="T24" fmla="*/ 1970 w 4224"/>
                <a:gd name="T25" fmla="*/ 659 h 3188"/>
                <a:gd name="T26" fmla="*/ 1806 w 4224"/>
                <a:gd name="T27" fmla="*/ 945 h 3188"/>
                <a:gd name="T28" fmla="*/ 2026 w 4224"/>
                <a:gd name="T29" fmla="*/ 926 h 3188"/>
                <a:gd name="T30" fmla="*/ 2312 w 4224"/>
                <a:gd name="T31" fmla="*/ 697 h 3188"/>
                <a:gd name="T32" fmla="*/ 2376 w 4224"/>
                <a:gd name="T33" fmla="*/ 893 h 3188"/>
                <a:gd name="T34" fmla="*/ 2460 w 4224"/>
                <a:gd name="T35" fmla="*/ 961 h 3188"/>
                <a:gd name="T36" fmla="*/ 2308 w 4224"/>
                <a:gd name="T37" fmla="*/ 1230 h 3188"/>
                <a:gd name="T38" fmla="*/ 1936 w 4224"/>
                <a:gd name="T39" fmla="*/ 1352 h 3188"/>
                <a:gd name="T40" fmla="*/ 1504 w 4224"/>
                <a:gd name="T41" fmla="*/ 1749 h 3188"/>
                <a:gd name="T42" fmla="*/ 1326 w 4224"/>
                <a:gd name="T43" fmla="*/ 1810 h 3188"/>
                <a:gd name="T44" fmla="*/ 1271 w 4224"/>
                <a:gd name="T45" fmla="*/ 1983 h 3188"/>
                <a:gd name="T46" fmla="*/ 1277 w 4224"/>
                <a:gd name="T47" fmla="*/ 2132 h 3188"/>
                <a:gd name="T48" fmla="*/ 1101 w 4224"/>
                <a:gd name="T49" fmla="*/ 2228 h 3188"/>
                <a:gd name="T50" fmla="*/ 1127 w 4224"/>
                <a:gd name="T51" fmla="*/ 1975 h 3188"/>
                <a:gd name="T52" fmla="*/ 1038 w 4224"/>
                <a:gd name="T53" fmla="*/ 1861 h 3188"/>
                <a:gd name="T54" fmla="*/ 840 w 4224"/>
                <a:gd name="T55" fmla="*/ 1957 h 3188"/>
                <a:gd name="T56" fmla="*/ 730 w 4224"/>
                <a:gd name="T57" fmla="*/ 2063 h 3188"/>
                <a:gd name="T58" fmla="*/ 693 w 4224"/>
                <a:gd name="T59" fmla="*/ 2268 h 3188"/>
                <a:gd name="T60" fmla="*/ 654 w 4224"/>
                <a:gd name="T61" fmla="*/ 2616 h 3188"/>
                <a:gd name="T62" fmla="*/ 814 w 4224"/>
                <a:gd name="T63" fmla="*/ 2656 h 3188"/>
                <a:gd name="T64" fmla="*/ 934 w 4224"/>
                <a:gd name="T65" fmla="*/ 2635 h 3188"/>
                <a:gd name="T66" fmla="*/ 892 w 4224"/>
                <a:gd name="T67" fmla="*/ 2841 h 3188"/>
                <a:gd name="T68" fmla="*/ 942 w 4224"/>
                <a:gd name="T69" fmla="*/ 3081 h 3188"/>
                <a:gd name="T70" fmla="*/ 1077 w 4224"/>
                <a:gd name="T71" fmla="*/ 3103 h 3188"/>
                <a:gd name="T72" fmla="*/ 816 w 4224"/>
                <a:gd name="T73" fmla="*/ 3188 h 3188"/>
                <a:gd name="T74" fmla="*/ 635 w 4224"/>
                <a:gd name="T75" fmla="*/ 2796 h 3188"/>
                <a:gd name="T76" fmla="*/ 406 w 4224"/>
                <a:gd name="T77" fmla="*/ 2664 h 3188"/>
                <a:gd name="T78" fmla="*/ 180 w 4224"/>
                <a:gd name="T79" fmla="*/ 2736 h 3188"/>
                <a:gd name="T80" fmla="*/ 17 w 4224"/>
                <a:gd name="T81" fmla="*/ 2948 h 3188"/>
                <a:gd name="T82" fmla="*/ 1 w 4224"/>
                <a:gd name="T83" fmla="*/ 2937 h 3188"/>
                <a:gd name="T84" fmla="*/ 64 w 4224"/>
                <a:gd name="T85" fmla="*/ 2411 h 3188"/>
                <a:gd name="T86" fmla="*/ 168 w 4224"/>
                <a:gd name="T87" fmla="*/ 2069 h 3188"/>
                <a:gd name="T88" fmla="*/ 597 w 4224"/>
                <a:gd name="T89" fmla="*/ 1309 h 3188"/>
                <a:gd name="T90" fmla="*/ 1403 w 4224"/>
                <a:gd name="T91" fmla="*/ 589 h 3188"/>
                <a:gd name="T92" fmla="*/ 2579 w 4224"/>
                <a:gd name="T93" fmla="*/ 104 h 3188"/>
                <a:gd name="T94" fmla="*/ 3563 w 4224"/>
                <a:gd name="T95" fmla="*/ 17 h 3188"/>
                <a:gd name="T96" fmla="*/ 4224 w 4224"/>
                <a:gd name="T97" fmla="*/ 101 h 3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224" h="3188">
                  <a:moveTo>
                    <a:pt x="4224" y="101"/>
                  </a:moveTo>
                  <a:cubicBezTo>
                    <a:pt x="4201" y="97"/>
                    <a:pt x="4179" y="93"/>
                    <a:pt x="4157" y="90"/>
                  </a:cubicBezTo>
                  <a:cubicBezTo>
                    <a:pt x="4042" y="73"/>
                    <a:pt x="3929" y="52"/>
                    <a:pt x="3814" y="38"/>
                  </a:cubicBezTo>
                  <a:cubicBezTo>
                    <a:pt x="3726" y="28"/>
                    <a:pt x="3636" y="27"/>
                    <a:pt x="3547" y="20"/>
                  </a:cubicBezTo>
                  <a:cubicBezTo>
                    <a:pt x="3445" y="12"/>
                    <a:pt x="3447" y="12"/>
                    <a:pt x="3395" y="91"/>
                  </a:cubicBezTo>
                  <a:cubicBezTo>
                    <a:pt x="3355" y="151"/>
                    <a:pt x="3318" y="212"/>
                    <a:pt x="3313" y="284"/>
                  </a:cubicBezTo>
                  <a:cubicBezTo>
                    <a:pt x="3308" y="364"/>
                    <a:pt x="3271" y="433"/>
                    <a:pt x="3216" y="495"/>
                  </a:cubicBezTo>
                  <a:cubicBezTo>
                    <a:pt x="3204" y="508"/>
                    <a:pt x="3194" y="521"/>
                    <a:pt x="3186" y="535"/>
                  </a:cubicBezTo>
                  <a:cubicBezTo>
                    <a:pt x="3174" y="555"/>
                    <a:pt x="3157" y="563"/>
                    <a:pt x="3131" y="565"/>
                  </a:cubicBezTo>
                  <a:cubicBezTo>
                    <a:pt x="3065" y="570"/>
                    <a:pt x="3000" y="576"/>
                    <a:pt x="2932" y="583"/>
                  </a:cubicBezTo>
                  <a:cubicBezTo>
                    <a:pt x="2932" y="595"/>
                    <a:pt x="2931" y="608"/>
                    <a:pt x="2932" y="621"/>
                  </a:cubicBezTo>
                  <a:cubicBezTo>
                    <a:pt x="2938" y="687"/>
                    <a:pt x="2945" y="753"/>
                    <a:pt x="2950" y="820"/>
                  </a:cubicBezTo>
                  <a:cubicBezTo>
                    <a:pt x="2951" y="833"/>
                    <a:pt x="2950" y="852"/>
                    <a:pt x="2941" y="861"/>
                  </a:cubicBezTo>
                  <a:cubicBezTo>
                    <a:pt x="2893" y="904"/>
                    <a:pt x="2849" y="956"/>
                    <a:pt x="2790" y="981"/>
                  </a:cubicBezTo>
                  <a:cubicBezTo>
                    <a:pt x="2742" y="1001"/>
                    <a:pt x="2676" y="988"/>
                    <a:pt x="2618" y="990"/>
                  </a:cubicBezTo>
                  <a:cubicBezTo>
                    <a:pt x="2594" y="959"/>
                    <a:pt x="2563" y="932"/>
                    <a:pt x="2548" y="898"/>
                  </a:cubicBezTo>
                  <a:cubicBezTo>
                    <a:pt x="2526" y="849"/>
                    <a:pt x="2514" y="796"/>
                    <a:pt x="2500" y="744"/>
                  </a:cubicBezTo>
                  <a:cubicBezTo>
                    <a:pt x="2497" y="735"/>
                    <a:pt x="2498" y="721"/>
                    <a:pt x="2505" y="714"/>
                  </a:cubicBezTo>
                  <a:cubicBezTo>
                    <a:pt x="2539" y="681"/>
                    <a:pt x="2541" y="645"/>
                    <a:pt x="2518" y="607"/>
                  </a:cubicBezTo>
                  <a:cubicBezTo>
                    <a:pt x="2508" y="590"/>
                    <a:pt x="2496" y="573"/>
                    <a:pt x="2480" y="559"/>
                  </a:cubicBezTo>
                  <a:cubicBezTo>
                    <a:pt x="2456" y="538"/>
                    <a:pt x="2428" y="520"/>
                    <a:pt x="2401" y="502"/>
                  </a:cubicBezTo>
                  <a:cubicBezTo>
                    <a:pt x="2393" y="496"/>
                    <a:pt x="2382" y="491"/>
                    <a:pt x="2372" y="490"/>
                  </a:cubicBezTo>
                  <a:cubicBezTo>
                    <a:pt x="2327" y="486"/>
                    <a:pt x="2285" y="488"/>
                    <a:pt x="2251" y="521"/>
                  </a:cubicBezTo>
                  <a:cubicBezTo>
                    <a:pt x="2235" y="535"/>
                    <a:pt x="2214" y="544"/>
                    <a:pt x="2198" y="558"/>
                  </a:cubicBezTo>
                  <a:cubicBezTo>
                    <a:pt x="2147" y="602"/>
                    <a:pt x="2087" y="626"/>
                    <a:pt x="2019" y="636"/>
                  </a:cubicBezTo>
                  <a:cubicBezTo>
                    <a:pt x="2001" y="639"/>
                    <a:pt x="1981" y="648"/>
                    <a:pt x="1970" y="659"/>
                  </a:cubicBezTo>
                  <a:cubicBezTo>
                    <a:pt x="1905" y="724"/>
                    <a:pt x="1842" y="790"/>
                    <a:pt x="1778" y="856"/>
                  </a:cubicBezTo>
                  <a:cubicBezTo>
                    <a:pt x="1759" y="875"/>
                    <a:pt x="1779" y="937"/>
                    <a:pt x="1806" y="945"/>
                  </a:cubicBezTo>
                  <a:cubicBezTo>
                    <a:pt x="1872" y="963"/>
                    <a:pt x="1938" y="955"/>
                    <a:pt x="2003" y="942"/>
                  </a:cubicBezTo>
                  <a:cubicBezTo>
                    <a:pt x="2012" y="941"/>
                    <a:pt x="2020" y="933"/>
                    <a:pt x="2026" y="926"/>
                  </a:cubicBezTo>
                  <a:cubicBezTo>
                    <a:pt x="2072" y="871"/>
                    <a:pt x="2119" y="817"/>
                    <a:pt x="2164" y="761"/>
                  </a:cubicBezTo>
                  <a:cubicBezTo>
                    <a:pt x="2219" y="694"/>
                    <a:pt x="2218" y="694"/>
                    <a:pt x="2312" y="697"/>
                  </a:cubicBezTo>
                  <a:cubicBezTo>
                    <a:pt x="2314" y="697"/>
                    <a:pt x="2316" y="698"/>
                    <a:pt x="2321" y="699"/>
                  </a:cubicBezTo>
                  <a:cubicBezTo>
                    <a:pt x="2340" y="763"/>
                    <a:pt x="2361" y="828"/>
                    <a:pt x="2376" y="893"/>
                  </a:cubicBezTo>
                  <a:cubicBezTo>
                    <a:pt x="2385" y="928"/>
                    <a:pt x="2399" y="951"/>
                    <a:pt x="2442" y="952"/>
                  </a:cubicBezTo>
                  <a:cubicBezTo>
                    <a:pt x="2448" y="953"/>
                    <a:pt x="2453" y="958"/>
                    <a:pt x="2460" y="961"/>
                  </a:cubicBezTo>
                  <a:cubicBezTo>
                    <a:pt x="2438" y="1031"/>
                    <a:pt x="2420" y="1101"/>
                    <a:pt x="2392" y="1168"/>
                  </a:cubicBezTo>
                  <a:cubicBezTo>
                    <a:pt x="2380" y="1198"/>
                    <a:pt x="2352" y="1226"/>
                    <a:pt x="2308" y="1230"/>
                  </a:cubicBezTo>
                  <a:cubicBezTo>
                    <a:pt x="2224" y="1236"/>
                    <a:pt x="2146" y="1261"/>
                    <a:pt x="2071" y="1296"/>
                  </a:cubicBezTo>
                  <a:cubicBezTo>
                    <a:pt x="2027" y="1316"/>
                    <a:pt x="1982" y="1336"/>
                    <a:pt x="1936" y="1352"/>
                  </a:cubicBezTo>
                  <a:cubicBezTo>
                    <a:pt x="1891" y="1369"/>
                    <a:pt x="1859" y="1396"/>
                    <a:pt x="1829" y="1431"/>
                  </a:cubicBezTo>
                  <a:cubicBezTo>
                    <a:pt x="1732" y="1546"/>
                    <a:pt x="1640" y="1665"/>
                    <a:pt x="1504" y="1749"/>
                  </a:cubicBezTo>
                  <a:cubicBezTo>
                    <a:pt x="1490" y="1757"/>
                    <a:pt x="1472" y="1763"/>
                    <a:pt x="1456" y="1768"/>
                  </a:cubicBezTo>
                  <a:cubicBezTo>
                    <a:pt x="1413" y="1782"/>
                    <a:pt x="1369" y="1795"/>
                    <a:pt x="1326" y="1810"/>
                  </a:cubicBezTo>
                  <a:cubicBezTo>
                    <a:pt x="1319" y="1812"/>
                    <a:pt x="1312" y="1818"/>
                    <a:pt x="1309" y="1823"/>
                  </a:cubicBezTo>
                  <a:cubicBezTo>
                    <a:pt x="1285" y="1874"/>
                    <a:pt x="1260" y="1924"/>
                    <a:pt x="1271" y="1983"/>
                  </a:cubicBezTo>
                  <a:cubicBezTo>
                    <a:pt x="1279" y="2025"/>
                    <a:pt x="1279" y="2067"/>
                    <a:pt x="1282" y="2110"/>
                  </a:cubicBezTo>
                  <a:cubicBezTo>
                    <a:pt x="1282" y="2117"/>
                    <a:pt x="1281" y="2126"/>
                    <a:pt x="1277" y="2132"/>
                  </a:cubicBezTo>
                  <a:cubicBezTo>
                    <a:pt x="1241" y="2182"/>
                    <a:pt x="1203" y="2231"/>
                    <a:pt x="1168" y="2278"/>
                  </a:cubicBezTo>
                  <a:cubicBezTo>
                    <a:pt x="1127" y="2278"/>
                    <a:pt x="1111" y="2260"/>
                    <a:pt x="1101" y="2228"/>
                  </a:cubicBezTo>
                  <a:cubicBezTo>
                    <a:pt x="1090" y="2190"/>
                    <a:pt x="1077" y="2154"/>
                    <a:pt x="1106" y="2117"/>
                  </a:cubicBezTo>
                  <a:cubicBezTo>
                    <a:pt x="1140" y="2073"/>
                    <a:pt x="1138" y="2024"/>
                    <a:pt x="1127" y="1975"/>
                  </a:cubicBezTo>
                  <a:cubicBezTo>
                    <a:pt x="1125" y="1969"/>
                    <a:pt x="1123" y="1962"/>
                    <a:pt x="1123" y="1957"/>
                  </a:cubicBezTo>
                  <a:cubicBezTo>
                    <a:pt x="1129" y="1900"/>
                    <a:pt x="1095" y="1880"/>
                    <a:pt x="1038" y="1861"/>
                  </a:cubicBezTo>
                  <a:cubicBezTo>
                    <a:pt x="963" y="1837"/>
                    <a:pt x="911" y="1844"/>
                    <a:pt x="865" y="1901"/>
                  </a:cubicBezTo>
                  <a:cubicBezTo>
                    <a:pt x="850" y="1919"/>
                    <a:pt x="839" y="1934"/>
                    <a:pt x="840" y="1957"/>
                  </a:cubicBezTo>
                  <a:cubicBezTo>
                    <a:pt x="842" y="1996"/>
                    <a:pt x="841" y="2036"/>
                    <a:pt x="841" y="2078"/>
                  </a:cubicBezTo>
                  <a:cubicBezTo>
                    <a:pt x="802" y="2073"/>
                    <a:pt x="767" y="2068"/>
                    <a:pt x="730" y="2063"/>
                  </a:cubicBezTo>
                  <a:cubicBezTo>
                    <a:pt x="729" y="2076"/>
                    <a:pt x="728" y="2084"/>
                    <a:pt x="727" y="2093"/>
                  </a:cubicBezTo>
                  <a:cubicBezTo>
                    <a:pt x="721" y="2152"/>
                    <a:pt x="722" y="2212"/>
                    <a:pt x="693" y="2268"/>
                  </a:cubicBezTo>
                  <a:cubicBezTo>
                    <a:pt x="642" y="2369"/>
                    <a:pt x="630" y="2475"/>
                    <a:pt x="632" y="2584"/>
                  </a:cubicBezTo>
                  <a:cubicBezTo>
                    <a:pt x="633" y="2601"/>
                    <a:pt x="637" y="2610"/>
                    <a:pt x="654" y="2616"/>
                  </a:cubicBezTo>
                  <a:cubicBezTo>
                    <a:pt x="691" y="2632"/>
                    <a:pt x="727" y="2647"/>
                    <a:pt x="763" y="2665"/>
                  </a:cubicBezTo>
                  <a:cubicBezTo>
                    <a:pt x="784" y="2675"/>
                    <a:pt x="798" y="2674"/>
                    <a:pt x="814" y="2656"/>
                  </a:cubicBezTo>
                  <a:cubicBezTo>
                    <a:pt x="846" y="2619"/>
                    <a:pt x="881" y="2583"/>
                    <a:pt x="919" y="2542"/>
                  </a:cubicBezTo>
                  <a:cubicBezTo>
                    <a:pt x="925" y="2577"/>
                    <a:pt x="927" y="2607"/>
                    <a:pt x="934" y="2635"/>
                  </a:cubicBezTo>
                  <a:cubicBezTo>
                    <a:pt x="947" y="2680"/>
                    <a:pt x="939" y="2721"/>
                    <a:pt x="918" y="2763"/>
                  </a:cubicBezTo>
                  <a:cubicBezTo>
                    <a:pt x="906" y="2788"/>
                    <a:pt x="894" y="2814"/>
                    <a:pt x="892" y="2841"/>
                  </a:cubicBezTo>
                  <a:cubicBezTo>
                    <a:pt x="889" y="2880"/>
                    <a:pt x="895" y="2919"/>
                    <a:pt x="895" y="2959"/>
                  </a:cubicBezTo>
                  <a:cubicBezTo>
                    <a:pt x="896" y="3007"/>
                    <a:pt x="916" y="3048"/>
                    <a:pt x="942" y="3081"/>
                  </a:cubicBezTo>
                  <a:cubicBezTo>
                    <a:pt x="987" y="3075"/>
                    <a:pt x="1026" y="3070"/>
                    <a:pt x="1067" y="3065"/>
                  </a:cubicBezTo>
                  <a:cubicBezTo>
                    <a:pt x="1071" y="3082"/>
                    <a:pt x="1074" y="3092"/>
                    <a:pt x="1077" y="3103"/>
                  </a:cubicBezTo>
                  <a:cubicBezTo>
                    <a:pt x="1085" y="3131"/>
                    <a:pt x="1091" y="3159"/>
                    <a:pt x="1098" y="3188"/>
                  </a:cubicBezTo>
                  <a:cubicBezTo>
                    <a:pt x="816" y="3188"/>
                    <a:pt x="816" y="3188"/>
                    <a:pt x="816" y="3188"/>
                  </a:cubicBezTo>
                  <a:cubicBezTo>
                    <a:pt x="790" y="3147"/>
                    <a:pt x="766" y="3104"/>
                    <a:pt x="750" y="3058"/>
                  </a:cubicBezTo>
                  <a:cubicBezTo>
                    <a:pt x="718" y="2969"/>
                    <a:pt x="674" y="2883"/>
                    <a:pt x="635" y="2796"/>
                  </a:cubicBezTo>
                  <a:cubicBezTo>
                    <a:pt x="630" y="2785"/>
                    <a:pt x="620" y="2773"/>
                    <a:pt x="608" y="2767"/>
                  </a:cubicBezTo>
                  <a:cubicBezTo>
                    <a:pt x="541" y="2732"/>
                    <a:pt x="474" y="2697"/>
                    <a:pt x="406" y="2664"/>
                  </a:cubicBezTo>
                  <a:cubicBezTo>
                    <a:pt x="396" y="2659"/>
                    <a:pt x="379" y="2658"/>
                    <a:pt x="369" y="2662"/>
                  </a:cubicBezTo>
                  <a:cubicBezTo>
                    <a:pt x="305" y="2686"/>
                    <a:pt x="242" y="2710"/>
                    <a:pt x="180" y="2736"/>
                  </a:cubicBezTo>
                  <a:cubicBezTo>
                    <a:pt x="166" y="2742"/>
                    <a:pt x="152" y="2753"/>
                    <a:pt x="143" y="2765"/>
                  </a:cubicBezTo>
                  <a:cubicBezTo>
                    <a:pt x="100" y="2825"/>
                    <a:pt x="57" y="2886"/>
                    <a:pt x="17" y="2948"/>
                  </a:cubicBezTo>
                  <a:cubicBezTo>
                    <a:pt x="8" y="2962"/>
                    <a:pt x="2" y="2979"/>
                    <a:pt x="1" y="2996"/>
                  </a:cubicBezTo>
                  <a:cubicBezTo>
                    <a:pt x="1" y="2976"/>
                    <a:pt x="0" y="2957"/>
                    <a:pt x="1" y="2937"/>
                  </a:cubicBezTo>
                  <a:cubicBezTo>
                    <a:pt x="2" y="2869"/>
                    <a:pt x="10" y="2801"/>
                    <a:pt x="18" y="2732"/>
                  </a:cubicBezTo>
                  <a:cubicBezTo>
                    <a:pt x="31" y="2625"/>
                    <a:pt x="28" y="2516"/>
                    <a:pt x="64" y="2411"/>
                  </a:cubicBezTo>
                  <a:cubicBezTo>
                    <a:pt x="77" y="2375"/>
                    <a:pt x="85" y="2338"/>
                    <a:pt x="96" y="2301"/>
                  </a:cubicBezTo>
                  <a:cubicBezTo>
                    <a:pt x="119" y="2224"/>
                    <a:pt x="133" y="2142"/>
                    <a:pt x="168" y="2069"/>
                  </a:cubicBezTo>
                  <a:cubicBezTo>
                    <a:pt x="268" y="1857"/>
                    <a:pt x="375" y="1647"/>
                    <a:pt x="507" y="1449"/>
                  </a:cubicBezTo>
                  <a:cubicBezTo>
                    <a:pt x="538" y="1402"/>
                    <a:pt x="560" y="1351"/>
                    <a:pt x="597" y="1309"/>
                  </a:cubicBezTo>
                  <a:cubicBezTo>
                    <a:pt x="692" y="1199"/>
                    <a:pt x="784" y="1084"/>
                    <a:pt x="894" y="987"/>
                  </a:cubicBezTo>
                  <a:cubicBezTo>
                    <a:pt x="1053" y="845"/>
                    <a:pt x="1217" y="706"/>
                    <a:pt x="1403" y="589"/>
                  </a:cubicBezTo>
                  <a:cubicBezTo>
                    <a:pt x="1641" y="439"/>
                    <a:pt x="1893" y="316"/>
                    <a:pt x="2164" y="224"/>
                  </a:cubicBezTo>
                  <a:cubicBezTo>
                    <a:pt x="2300" y="177"/>
                    <a:pt x="2438" y="137"/>
                    <a:pt x="2579" y="104"/>
                  </a:cubicBezTo>
                  <a:cubicBezTo>
                    <a:pt x="2712" y="73"/>
                    <a:pt x="2848" y="45"/>
                    <a:pt x="2984" y="35"/>
                  </a:cubicBezTo>
                  <a:cubicBezTo>
                    <a:pt x="3176" y="20"/>
                    <a:pt x="3369" y="0"/>
                    <a:pt x="3563" y="17"/>
                  </a:cubicBezTo>
                  <a:cubicBezTo>
                    <a:pt x="3731" y="33"/>
                    <a:pt x="3900" y="35"/>
                    <a:pt x="4066" y="69"/>
                  </a:cubicBezTo>
                  <a:cubicBezTo>
                    <a:pt x="4119" y="80"/>
                    <a:pt x="4171" y="91"/>
                    <a:pt x="4224" y="101"/>
                  </a:cubicBezTo>
                  <a:close/>
                </a:path>
              </a:pathLst>
            </a:custGeom>
            <a:solidFill>
              <a:srgbClr val="84B5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6"/>
            <p:cNvSpPr/>
            <p:nvPr/>
          </p:nvSpPr>
          <p:spPr bwMode="auto">
            <a:xfrm>
              <a:off x="7023100" y="5240338"/>
              <a:ext cx="503238" cy="473075"/>
            </a:xfrm>
            <a:custGeom>
              <a:avLst/>
              <a:gdLst>
                <a:gd name="T0" fmla="*/ 273 w 281"/>
                <a:gd name="T1" fmla="*/ 172 h 264"/>
                <a:gd name="T2" fmla="*/ 279 w 281"/>
                <a:gd name="T3" fmla="*/ 190 h 264"/>
                <a:gd name="T4" fmla="*/ 252 w 281"/>
                <a:gd name="T5" fmla="*/ 264 h 264"/>
                <a:gd name="T6" fmla="*/ 83 w 281"/>
                <a:gd name="T7" fmla="*/ 207 h 264"/>
                <a:gd name="T8" fmla="*/ 64 w 281"/>
                <a:gd name="T9" fmla="*/ 187 h 264"/>
                <a:gd name="T10" fmla="*/ 9 w 281"/>
                <a:gd name="T11" fmla="*/ 90 h 264"/>
                <a:gd name="T12" fmla="*/ 14 w 281"/>
                <a:gd name="T13" fmla="*/ 53 h 264"/>
                <a:gd name="T14" fmla="*/ 68 w 281"/>
                <a:gd name="T15" fmla="*/ 0 h 264"/>
                <a:gd name="T16" fmla="*/ 273 w 281"/>
                <a:gd name="T17" fmla="*/ 172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1" h="264">
                  <a:moveTo>
                    <a:pt x="273" y="172"/>
                  </a:moveTo>
                  <a:cubicBezTo>
                    <a:pt x="278" y="175"/>
                    <a:pt x="281" y="184"/>
                    <a:pt x="279" y="190"/>
                  </a:cubicBezTo>
                  <a:cubicBezTo>
                    <a:pt x="272" y="214"/>
                    <a:pt x="262" y="237"/>
                    <a:pt x="252" y="264"/>
                  </a:cubicBezTo>
                  <a:cubicBezTo>
                    <a:pt x="194" y="244"/>
                    <a:pt x="138" y="226"/>
                    <a:pt x="83" y="207"/>
                  </a:cubicBezTo>
                  <a:cubicBezTo>
                    <a:pt x="75" y="204"/>
                    <a:pt x="69" y="194"/>
                    <a:pt x="64" y="187"/>
                  </a:cubicBezTo>
                  <a:cubicBezTo>
                    <a:pt x="46" y="155"/>
                    <a:pt x="28" y="122"/>
                    <a:pt x="9" y="90"/>
                  </a:cubicBezTo>
                  <a:cubicBezTo>
                    <a:pt x="0" y="75"/>
                    <a:pt x="0" y="65"/>
                    <a:pt x="14" y="53"/>
                  </a:cubicBezTo>
                  <a:cubicBezTo>
                    <a:pt x="32" y="38"/>
                    <a:pt x="48" y="20"/>
                    <a:pt x="68" y="0"/>
                  </a:cubicBezTo>
                  <a:cubicBezTo>
                    <a:pt x="140" y="60"/>
                    <a:pt x="207" y="116"/>
                    <a:pt x="273" y="172"/>
                  </a:cubicBezTo>
                  <a:close/>
                </a:path>
              </a:pathLst>
            </a:custGeom>
            <a:solidFill>
              <a:srgbClr val="33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7"/>
            <p:cNvSpPr/>
            <p:nvPr/>
          </p:nvSpPr>
          <p:spPr bwMode="auto">
            <a:xfrm>
              <a:off x="4778375" y="6084888"/>
              <a:ext cx="717550" cy="192088"/>
            </a:xfrm>
            <a:custGeom>
              <a:avLst/>
              <a:gdLst>
                <a:gd name="T0" fmla="*/ 391 w 400"/>
                <a:gd name="T1" fmla="*/ 57 h 107"/>
                <a:gd name="T2" fmla="*/ 400 w 400"/>
                <a:gd name="T3" fmla="*/ 107 h 107"/>
                <a:gd name="T4" fmla="*/ 0 w 400"/>
                <a:gd name="T5" fmla="*/ 107 h 107"/>
                <a:gd name="T6" fmla="*/ 0 w 400"/>
                <a:gd name="T7" fmla="*/ 104 h 107"/>
                <a:gd name="T8" fmla="*/ 63 w 400"/>
                <a:gd name="T9" fmla="*/ 92 h 107"/>
                <a:gd name="T10" fmla="*/ 260 w 400"/>
                <a:gd name="T11" fmla="*/ 18 h 107"/>
                <a:gd name="T12" fmla="*/ 382 w 400"/>
                <a:gd name="T13" fmla="*/ 36 h 107"/>
                <a:gd name="T14" fmla="*/ 391 w 400"/>
                <a:gd name="T15" fmla="*/ 5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0" h="107">
                  <a:moveTo>
                    <a:pt x="391" y="57"/>
                  </a:moveTo>
                  <a:cubicBezTo>
                    <a:pt x="394" y="74"/>
                    <a:pt x="397" y="90"/>
                    <a:pt x="400" y="107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21" y="104"/>
                    <a:pt x="42" y="100"/>
                    <a:pt x="63" y="92"/>
                  </a:cubicBezTo>
                  <a:cubicBezTo>
                    <a:pt x="128" y="65"/>
                    <a:pt x="195" y="44"/>
                    <a:pt x="260" y="18"/>
                  </a:cubicBezTo>
                  <a:cubicBezTo>
                    <a:pt x="306" y="0"/>
                    <a:pt x="342" y="25"/>
                    <a:pt x="382" y="36"/>
                  </a:cubicBezTo>
                  <a:cubicBezTo>
                    <a:pt x="387" y="37"/>
                    <a:pt x="389" y="49"/>
                    <a:pt x="391" y="57"/>
                  </a:cubicBezTo>
                  <a:close/>
                </a:path>
              </a:pathLst>
            </a:custGeom>
            <a:solidFill>
              <a:srgbClr val="33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8"/>
            <p:cNvSpPr/>
            <p:nvPr/>
          </p:nvSpPr>
          <p:spPr bwMode="auto">
            <a:xfrm>
              <a:off x="0" y="5326063"/>
              <a:ext cx="1460500" cy="950913"/>
            </a:xfrm>
            <a:custGeom>
              <a:avLst/>
              <a:gdLst>
                <a:gd name="T0" fmla="*/ 815 w 815"/>
                <a:gd name="T1" fmla="*/ 530 h 530"/>
                <a:gd name="T2" fmla="*/ 9 w 815"/>
                <a:gd name="T3" fmla="*/ 530 h 530"/>
                <a:gd name="T4" fmla="*/ 2 w 815"/>
                <a:gd name="T5" fmla="*/ 396 h 530"/>
                <a:gd name="T6" fmla="*/ 0 w 815"/>
                <a:gd name="T7" fmla="*/ 346 h 530"/>
                <a:gd name="T8" fmla="*/ 0 w 815"/>
                <a:gd name="T9" fmla="*/ 338 h 530"/>
                <a:gd name="T10" fmla="*/ 16 w 815"/>
                <a:gd name="T11" fmla="*/ 290 h 530"/>
                <a:gd name="T12" fmla="*/ 142 w 815"/>
                <a:gd name="T13" fmla="*/ 107 h 530"/>
                <a:gd name="T14" fmla="*/ 179 w 815"/>
                <a:gd name="T15" fmla="*/ 78 h 530"/>
                <a:gd name="T16" fmla="*/ 368 w 815"/>
                <a:gd name="T17" fmla="*/ 4 h 530"/>
                <a:gd name="T18" fmla="*/ 405 w 815"/>
                <a:gd name="T19" fmla="*/ 6 h 530"/>
                <a:gd name="T20" fmla="*/ 607 w 815"/>
                <a:gd name="T21" fmla="*/ 109 h 530"/>
                <a:gd name="T22" fmla="*/ 634 w 815"/>
                <a:gd name="T23" fmla="*/ 138 h 530"/>
                <a:gd name="T24" fmla="*/ 749 w 815"/>
                <a:gd name="T25" fmla="*/ 400 h 530"/>
                <a:gd name="T26" fmla="*/ 815 w 815"/>
                <a:gd name="T27" fmla="*/ 530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15" h="530">
                  <a:moveTo>
                    <a:pt x="815" y="530"/>
                  </a:moveTo>
                  <a:cubicBezTo>
                    <a:pt x="9" y="530"/>
                    <a:pt x="9" y="530"/>
                    <a:pt x="9" y="530"/>
                  </a:cubicBezTo>
                  <a:cubicBezTo>
                    <a:pt x="7" y="485"/>
                    <a:pt x="4" y="441"/>
                    <a:pt x="2" y="396"/>
                  </a:cubicBezTo>
                  <a:cubicBezTo>
                    <a:pt x="1" y="379"/>
                    <a:pt x="0" y="363"/>
                    <a:pt x="0" y="346"/>
                  </a:cubicBezTo>
                  <a:cubicBezTo>
                    <a:pt x="0" y="343"/>
                    <a:pt x="0" y="340"/>
                    <a:pt x="0" y="338"/>
                  </a:cubicBezTo>
                  <a:cubicBezTo>
                    <a:pt x="1" y="321"/>
                    <a:pt x="7" y="304"/>
                    <a:pt x="16" y="290"/>
                  </a:cubicBezTo>
                  <a:cubicBezTo>
                    <a:pt x="56" y="228"/>
                    <a:pt x="99" y="167"/>
                    <a:pt x="142" y="107"/>
                  </a:cubicBezTo>
                  <a:cubicBezTo>
                    <a:pt x="151" y="95"/>
                    <a:pt x="165" y="84"/>
                    <a:pt x="179" y="78"/>
                  </a:cubicBezTo>
                  <a:cubicBezTo>
                    <a:pt x="241" y="52"/>
                    <a:pt x="304" y="28"/>
                    <a:pt x="368" y="4"/>
                  </a:cubicBezTo>
                  <a:cubicBezTo>
                    <a:pt x="378" y="0"/>
                    <a:pt x="395" y="1"/>
                    <a:pt x="405" y="6"/>
                  </a:cubicBezTo>
                  <a:cubicBezTo>
                    <a:pt x="473" y="39"/>
                    <a:pt x="540" y="74"/>
                    <a:pt x="607" y="109"/>
                  </a:cubicBezTo>
                  <a:cubicBezTo>
                    <a:pt x="619" y="115"/>
                    <a:pt x="629" y="127"/>
                    <a:pt x="634" y="138"/>
                  </a:cubicBezTo>
                  <a:cubicBezTo>
                    <a:pt x="673" y="225"/>
                    <a:pt x="717" y="311"/>
                    <a:pt x="749" y="400"/>
                  </a:cubicBezTo>
                  <a:cubicBezTo>
                    <a:pt x="765" y="446"/>
                    <a:pt x="789" y="489"/>
                    <a:pt x="815" y="530"/>
                  </a:cubicBezTo>
                  <a:close/>
                </a:path>
              </a:pathLst>
            </a:custGeom>
            <a:solidFill>
              <a:srgbClr val="33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19"/>
            <p:cNvSpPr/>
            <p:nvPr/>
          </p:nvSpPr>
          <p:spPr bwMode="auto">
            <a:xfrm>
              <a:off x="2689225" y="3832226"/>
              <a:ext cx="2406650" cy="1673225"/>
            </a:xfrm>
            <a:custGeom>
              <a:avLst/>
              <a:gdLst>
                <a:gd name="T0" fmla="*/ 0 w 1343"/>
                <a:gd name="T1" fmla="*/ 933 h 933"/>
                <a:gd name="T2" fmla="*/ 1343 w 1343"/>
                <a:gd name="T3" fmla="*/ 933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343" h="933">
                  <a:moveTo>
                    <a:pt x="0" y="933"/>
                  </a:moveTo>
                  <a:cubicBezTo>
                    <a:pt x="0" y="933"/>
                    <a:pt x="711" y="0"/>
                    <a:pt x="1343" y="933"/>
                  </a:cubicBezTo>
                </a:path>
              </a:pathLst>
            </a:custGeom>
            <a:noFill/>
            <a:ln w="85725" cap="flat">
              <a:solidFill>
                <a:srgbClr val="3E3A3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0"/>
            <p:cNvSpPr/>
            <p:nvPr/>
          </p:nvSpPr>
          <p:spPr bwMode="auto">
            <a:xfrm>
              <a:off x="2501900" y="4760913"/>
              <a:ext cx="415925" cy="496888"/>
            </a:xfrm>
            <a:custGeom>
              <a:avLst/>
              <a:gdLst>
                <a:gd name="T0" fmla="*/ 105 w 232"/>
                <a:gd name="T1" fmla="*/ 0 h 277"/>
                <a:gd name="T2" fmla="*/ 232 w 232"/>
                <a:gd name="T3" fmla="*/ 277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32" h="277">
                  <a:moveTo>
                    <a:pt x="105" y="0"/>
                  </a:moveTo>
                  <a:cubicBezTo>
                    <a:pt x="129" y="127"/>
                    <a:pt x="0" y="212"/>
                    <a:pt x="232" y="277"/>
                  </a:cubicBezTo>
                </a:path>
              </a:pathLst>
            </a:custGeom>
            <a:noFill/>
            <a:ln w="85725" cap="flat">
              <a:solidFill>
                <a:srgbClr val="3E3A3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1"/>
            <p:cNvSpPr/>
            <p:nvPr/>
          </p:nvSpPr>
          <p:spPr bwMode="auto">
            <a:xfrm>
              <a:off x="2868613" y="4557713"/>
              <a:ext cx="361950" cy="452438"/>
            </a:xfrm>
            <a:custGeom>
              <a:avLst/>
              <a:gdLst>
                <a:gd name="T0" fmla="*/ 188 w 202"/>
                <a:gd name="T1" fmla="*/ 0 h 252"/>
                <a:gd name="T2" fmla="*/ 202 w 202"/>
                <a:gd name="T3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2" h="252">
                  <a:moveTo>
                    <a:pt x="188" y="0"/>
                  </a:moveTo>
                  <a:cubicBezTo>
                    <a:pt x="188" y="0"/>
                    <a:pt x="0" y="168"/>
                    <a:pt x="202" y="252"/>
                  </a:cubicBezTo>
                </a:path>
              </a:pathLst>
            </a:custGeom>
            <a:noFill/>
            <a:ln w="85725" cap="flat">
              <a:solidFill>
                <a:srgbClr val="3E3A3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2"/>
            <p:cNvSpPr/>
            <p:nvPr/>
          </p:nvSpPr>
          <p:spPr bwMode="auto">
            <a:xfrm>
              <a:off x="3335338" y="4495801"/>
              <a:ext cx="257175" cy="331788"/>
            </a:xfrm>
            <a:custGeom>
              <a:avLst/>
              <a:gdLst>
                <a:gd name="T0" fmla="*/ 144 w 144"/>
                <a:gd name="T1" fmla="*/ 35 h 185"/>
                <a:gd name="T2" fmla="*/ 144 w 144"/>
                <a:gd name="T3" fmla="*/ 18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4" h="185">
                  <a:moveTo>
                    <a:pt x="144" y="35"/>
                  </a:moveTo>
                  <a:cubicBezTo>
                    <a:pt x="144" y="35"/>
                    <a:pt x="0" y="0"/>
                    <a:pt x="144" y="185"/>
                  </a:cubicBezTo>
                </a:path>
              </a:pathLst>
            </a:custGeom>
            <a:noFill/>
            <a:ln w="85725" cap="flat">
              <a:solidFill>
                <a:srgbClr val="3E3A3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3"/>
            <p:cNvSpPr/>
            <p:nvPr/>
          </p:nvSpPr>
          <p:spPr bwMode="auto">
            <a:xfrm>
              <a:off x="3678238" y="4386263"/>
              <a:ext cx="215900" cy="374650"/>
            </a:xfrm>
            <a:custGeom>
              <a:avLst/>
              <a:gdLst>
                <a:gd name="T0" fmla="*/ 120 w 120"/>
                <a:gd name="T1" fmla="*/ 0 h 209"/>
                <a:gd name="T2" fmla="*/ 120 w 120"/>
                <a:gd name="T3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0" h="209">
                  <a:moveTo>
                    <a:pt x="120" y="0"/>
                  </a:moveTo>
                  <a:cubicBezTo>
                    <a:pt x="120" y="0"/>
                    <a:pt x="0" y="34"/>
                    <a:pt x="120" y="209"/>
                  </a:cubicBezTo>
                </a:path>
              </a:pathLst>
            </a:custGeom>
            <a:noFill/>
            <a:ln w="85725" cap="flat">
              <a:solidFill>
                <a:srgbClr val="3E3A3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4"/>
            <p:cNvSpPr/>
            <p:nvPr/>
          </p:nvSpPr>
          <p:spPr bwMode="auto">
            <a:xfrm>
              <a:off x="3906838" y="4375151"/>
              <a:ext cx="422275" cy="452438"/>
            </a:xfrm>
            <a:custGeom>
              <a:avLst/>
              <a:gdLst>
                <a:gd name="T0" fmla="*/ 236 w 236"/>
                <a:gd name="T1" fmla="*/ 252 h 252"/>
                <a:gd name="T2" fmla="*/ 236 w 236"/>
                <a:gd name="T3" fmla="*/ 99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36" h="252">
                  <a:moveTo>
                    <a:pt x="236" y="252"/>
                  </a:moveTo>
                  <a:cubicBezTo>
                    <a:pt x="236" y="252"/>
                    <a:pt x="0" y="0"/>
                    <a:pt x="236" y="99"/>
                  </a:cubicBezTo>
                </a:path>
              </a:pathLst>
            </a:custGeom>
            <a:noFill/>
            <a:ln w="85725" cap="flat">
              <a:solidFill>
                <a:srgbClr val="3E3A3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5"/>
            <p:cNvSpPr/>
            <p:nvPr/>
          </p:nvSpPr>
          <p:spPr bwMode="auto">
            <a:xfrm>
              <a:off x="4589463" y="4511676"/>
              <a:ext cx="76200" cy="498475"/>
            </a:xfrm>
            <a:custGeom>
              <a:avLst/>
              <a:gdLst>
                <a:gd name="T0" fmla="*/ 43 w 43"/>
                <a:gd name="T1" fmla="*/ 0 h 278"/>
                <a:gd name="T2" fmla="*/ 34 w 43"/>
                <a:gd name="T3" fmla="*/ 27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3" h="278">
                  <a:moveTo>
                    <a:pt x="43" y="0"/>
                  </a:moveTo>
                  <a:cubicBezTo>
                    <a:pt x="43" y="0"/>
                    <a:pt x="0" y="26"/>
                    <a:pt x="34" y="278"/>
                  </a:cubicBezTo>
                </a:path>
              </a:pathLst>
            </a:custGeom>
            <a:noFill/>
            <a:ln w="85725" cap="flat">
              <a:solidFill>
                <a:srgbClr val="3E3A3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6"/>
            <p:cNvSpPr/>
            <p:nvPr/>
          </p:nvSpPr>
          <p:spPr bwMode="auto">
            <a:xfrm>
              <a:off x="4806950" y="4710113"/>
              <a:ext cx="288925" cy="547688"/>
            </a:xfrm>
            <a:custGeom>
              <a:avLst/>
              <a:gdLst>
                <a:gd name="T0" fmla="*/ 161 w 161"/>
                <a:gd name="T1" fmla="*/ 167 h 305"/>
                <a:gd name="T2" fmla="*/ 57 w 161"/>
                <a:gd name="T3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61" h="305">
                  <a:moveTo>
                    <a:pt x="161" y="167"/>
                  </a:moveTo>
                  <a:cubicBezTo>
                    <a:pt x="161" y="167"/>
                    <a:pt x="0" y="0"/>
                    <a:pt x="57" y="305"/>
                  </a:cubicBezTo>
                </a:path>
              </a:pathLst>
            </a:custGeom>
            <a:noFill/>
            <a:ln w="85725" cap="flat">
              <a:solidFill>
                <a:srgbClr val="3E3A3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7"/>
            <p:cNvSpPr/>
            <p:nvPr/>
          </p:nvSpPr>
          <p:spPr bwMode="auto">
            <a:xfrm>
              <a:off x="7094538" y="3778251"/>
              <a:ext cx="2408238" cy="1673225"/>
            </a:xfrm>
            <a:custGeom>
              <a:avLst/>
              <a:gdLst>
                <a:gd name="T0" fmla="*/ 1344 w 1344"/>
                <a:gd name="T1" fmla="*/ 933 h 933"/>
                <a:gd name="T2" fmla="*/ 0 w 1344"/>
                <a:gd name="T3" fmla="*/ 933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344" h="933">
                  <a:moveTo>
                    <a:pt x="1344" y="933"/>
                  </a:moveTo>
                  <a:cubicBezTo>
                    <a:pt x="1344" y="933"/>
                    <a:pt x="632" y="0"/>
                    <a:pt x="0" y="933"/>
                  </a:cubicBezTo>
                </a:path>
              </a:pathLst>
            </a:custGeom>
            <a:noFill/>
            <a:ln w="85725" cap="flat">
              <a:solidFill>
                <a:srgbClr val="3E3A3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28"/>
            <p:cNvSpPr/>
            <p:nvPr/>
          </p:nvSpPr>
          <p:spPr bwMode="auto">
            <a:xfrm>
              <a:off x="9272588" y="4706938"/>
              <a:ext cx="417513" cy="496888"/>
            </a:xfrm>
            <a:custGeom>
              <a:avLst/>
              <a:gdLst>
                <a:gd name="T0" fmla="*/ 128 w 233"/>
                <a:gd name="T1" fmla="*/ 0 h 277"/>
                <a:gd name="T2" fmla="*/ 0 w 233"/>
                <a:gd name="T3" fmla="*/ 277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33" h="277">
                  <a:moveTo>
                    <a:pt x="128" y="0"/>
                  </a:moveTo>
                  <a:cubicBezTo>
                    <a:pt x="104" y="127"/>
                    <a:pt x="233" y="212"/>
                    <a:pt x="0" y="277"/>
                  </a:cubicBezTo>
                </a:path>
              </a:pathLst>
            </a:custGeom>
            <a:noFill/>
            <a:ln w="85725" cap="flat">
              <a:solidFill>
                <a:srgbClr val="3E3A3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29"/>
            <p:cNvSpPr/>
            <p:nvPr/>
          </p:nvSpPr>
          <p:spPr bwMode="auto">
            <a:xfrm>
              <a:off x="8961438" y="4503738"/>
              <a:ext cx="361950" cy="452438"/>
            </a:xfrm>
            <a:custGeom>
              <a:avLst/>
              <a:gdLst>
                <a:gd name="T0" fmla="*/ 14 w 202"/>
                <a:gd name="T1" fmla="*/ 0 h 252"/>
                <a:gd name="T2" fmla="*/ 0 w 202"/>
                <a:gd name="T3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2" h="252">
                  <a:moveTo>
                    <a:pt x="14" y="0"/>
                  </a:moveTo>
                  <a:cubicBezTo>
                    <a:pt x="14" y="0"/>
                    <a:pt x="202" y="168"/>
                    <a:pt x="0" y="252"/>
                  </a:cubicBezTo>
                </a:path>
              </a:pathLst>
            </a:custGeom>
            <a:noFill/>
            <a:ln w="85725" cap="flat">
              <a:solidFill>
                <a:srgbClr val="3E3A3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0"/>
            <p:cNvSpPr/>
            <p:nvPr/>
          </p:nvSpPr>
          <p:spPr bwMode="auto">
            <a:xfrm>
              <a:off x="8599488" y="4441826"/>
              <a:ext cx="257175" cy="331788"/>
            </a:xfrm>
            <a:custGeom>
              <a:avLst/>
              <a:gdLst>
                <a:gd name="T0" fmla="*/ 0 w 144"/>
                <a:gd name="T1" fmla="*/ 35 h 185"/>
                <a:gd name="T2" fmla="*/ 0 w 144"/>
                <a:gd name="T3" fmla="*/ 18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4" h="185">
                  <a:moveTo>
                    <a:pt x="0" y="35"/>
                  </a:moveTo>
                  <a:cubicBezTo>
                    <a:pt x="0" y="35"/>
                    <a:pt x="144" y="0"/>
                    <a:pt x="0" y="185"/>
                  </a:cubicBezTo>
                </a:path>
              </a:pathLst>
            </a:custGeom>
            <a:noFill/>
            <a:ln w="85725" cap="flat">
              <a:solidFill>
                <a:srgbClr val="3E3A3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1"/>
            <p:cNvSpPr/>
            <p:nvPr/>
          </p:nvSpPr>
          <p:spPr bwMode="auto">
            <a:xfrm>
              <a:off x="8297863" y="4332288"/>
              <a:ext cx="215900" cy="374650"/>
            </a:xfrm>
            <a:custGeom>
              <a:avLst/>
              <a:gdLst>
                <a:gd name="T0" fmla="*/ 0 w 120"/>
                <a:gd name="T1" fmla="*/ 0 h 209"/>
                <a:gd name="T2" fmla="*/ 0 w 120"/>
                <a:gd name="T3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0" h="209">
                  <a:moveTo>
                    <a:pt x="0" y="0"/>
                  </a:moveTo>
                  <a:cubicBezTo>
                    <a:pt x="0" y="0"/>
                    <a:pt x="120" y="34"/>
                    <a:pt x="0" y="209"/>
                  </a:cubicBezTo>
                </a:path>
              </a:pathLst>
            </a:custGeom>
            <a:noFill/>
            <a:ln w="85725" cap="flat">
              <a:solidFill>
                <a:srgbClr val="3E3A3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2"/>
            <p:cNvSpPr/>
            <p:nvPr/>
          </p:nvSpPr>
          <p:spPr bwMode="auto">
            <a:xfrm>
              <a:off x="7861300" y="4322763"/>
              <a:ext cx="422275" cy="450850"/>
            </a:xfrm>
            <a:custGeom>
              <a:avLst/>
              <a:gdLst>
                <a:gd name="T0" fmla="*/ 0 w 236"/>
                <a:gd name="T1" fmla="*/ 251 h 251"/>
                <a:gd name="T2" fmla="*/ 0 w 236"/>
                <a:gd name="T3" fmla="*/ 98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36" h="251">
                  <a:moveTo>
                    <a:pt x="0" y="251"/>
                  </a:moveTo>
                  <a:cubicBezTo>
                    <a:pt x="0" y="251"/>
                    <a:pt x="236" y="0"/>
                    <a:pt x="0" y="98"/>
                  </a:cubicBezTo>
                </a:path>
              </a:pathLst>
            </a:custGeom>
            <a:noFill/>
            <a:ln w="85725" cap="flat">
              <a:solidFill>
                <a:srgbClr val="3E3A3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3"/>
            <p:cNvSpPr/>
            <p:nvPr/>
          </p:nvSpPr>
          <p:spPr bwMode="auto">
            <a:xfrm>
              <a:off x="7524750" y="4457701"/>
              <a:ext cx="76200" cy="498475"/>
            </a:xfrm>
            <a:custGeom>
              <a:avLst/>
              <a:gdLst>
                <a:gd name="T0" fmla="*/ 0 w 43"/>
                <a:gd name="T1" fmla="*/ 0 h 278"/>
                <a:gd name="T2" fmla="*/ 10 w 43"/>
                <a:gd name="T3" fmla="*/ 27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3" h="278">
                  <a:moveTo>
                    <a:pt x="0" y="0"/>
                  </a:moveTo>
                  <a:cubicBezTo>
                    <a:pt x="0" y="0"/>
                    <a:pt x="43" y="26"/>
                    <a:pt x="10" y="278"/>
                  </a:cubicBezTo>
                </a:path>
              </a:pathLst>
            </a:custGeom>
            <a:noFill/>
            <a:ln w="85725" cap="flat">
              <a:solidFill>
                <a:srgbClr val="3E3A3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4"/>
            <p:cNvSpPr/>
            <p:nvPr/>
          </p:nvSpPr>
          <p:spPr bwMode="auto">
            <a:xfrm>
              <a:off x="7094538" y="4656138"/>
              <a:ext cx="290513" cy="547688"/>
            </a:xfrm>
            <a:custGeom>
              <a:avLst/>
              <a:gdLst>
                <a:gd name="T0" fmla="*/ 0 w 162"/>
                <a:gd name="T1" fmla="*/ 167 h 305"/>
                <a:gd name="T2" fmla="*/ 105 w 162"/>
                <a:gd name="T3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62" h="305">
                  <a:moveTo>
                    <a:pt x="0" y="167"/>
                  </a:moveTo>
                  <a:cubicBezTo>
                    <a:pt x="0" y="167"/>
                    <a:pt x="162" y="0"/>
                    <a:pt x="105" y="305"/>
                  </a:cubicBezTo>
                </a:path>
              </a:pathLst>
            </a:custGeom>
            <a:noFill/>
            <a:ln w="85725" cap="flat">
              <a:solidFill>
                <a:srgbClr val="3E3A3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1797" name="图片 1796"/>
          <p:cNvPicPr>
            <a:picLocks noChangeAspect="1"/>
          </p:cNvPicPr>
          <p:nvPr/>
        </p:nvPicPr>
        <p:blipFill>
          <a:blip r:embed="rId1" cstate="hqprint"/>
          <a:stretch>
            <a:fillRect/>
          </a:stretch>
        </p:blipFill>
        <p:spPr>
          <a:xfrm>
            <a:off x="3556194" y="1739063"/>
            <a:ext cx="2654188" cy="2654188"/>
          </a:xfrm>
          <a:prstGeom prst="rect">
            <a:avLst/>
          </a:prstGeom>
        </p:spPr>
      </p:pic>
      <p:pic>
        <p:nvPicPr>
          <p:cNvPr id="1798" name="图片 1797"/>
          <p:cNvPicPr>
            <a:picLocks noChangeAspect="1"/>
          </p:cNvPicPr>
          <p:nvPr/>
        </p:nvPicPr>
        <p:blipFill rotWithShape="1">
          <a:blip r:embed="rId2" cstate="hqprint"/>
          <a:srcRect/>
          <a:stretch>
            <a:fillRect/>
          </a:stretch>
        </p:blipFill>
        <p:spPr>
          <a:xfrm>
            <a:off x="4400899" y="3902930"/>
            <a:ext cx="1547584" cy="621552"/>
          </a:xfrm>
          <a:prstGeom prst="rect">
            <a:avLst/>
          </a:prstGeom>
        </p:spPr>
      </p:pic>
      <p:pic>
        <p:nvPicPr>
          <p:cNvPr id="809" name="图片 808"/>
          <p:cNvPicPr>
            <a:picLocks noChangeAspect="1"/>
          </p:cNvPicPr>
          <p:nvPr/>
        </p:nvPicPr>
        <p:blipFill rotWithShape="1">
          <a:blip r:embed="rId3" cstate="hqprint"/>
          <a:srcRect/>
          <a:stretch>
            <a:fillRect/>
          </a:stretch>
        </p:blipFill>
        <p:spPr>
          <a:xfrm>
            <a:off x="6640422" y="4705406"/>
            <a:ext cx="1194256" cy="479646"/>
          </a:xfrm>
          <a:prstGeom prst="rect">
            <a:avLst/>
          </a:prstGeom>
        </p:spPr>
      </p:pic>
      <p:pic>
        <p:nvPicPr>
          <p:cNvPr id="810" name="图片 809"/>
          <p:cNvPicPr>
            <a:picLocks noChangeAspect="1"/>
          </p:cNvPicPr>
          <p:nvPr/>
        </p:nvPicPr>
        <p:blipFill rotWithShape="1">
          <a:blip r:embed="rId4" cstate="hqprint"/>
          <a:srcRect/>
          <a:stretch>
            <a:fillRect/>
          </a:stretch>
        </p:blipFill>
        <p:spPr>
          <a:xfrm>
            <a:off x="493652" y="1437155"/>
            <a:ext cx="1503420" cy="603815"/>
          </a:xfrm>
          <a:prstGeom prst="rect">
            <a:avLst/>
          </a:prstGeom>
        </p:spPr>
      </p:pic>
      <p:sp>
        <p:nvSpPr>
          <p:cNvPr id="1799" name="文本框 1798"/>
          <p:cNvSpPr txBox="1"/>
          <p:nvPr/>
        </p:nvSpPr>
        <p:spPr>
          <a:xfrm>
            <a:off x="10227357" y="434667"/>
            <a:ext cx="1200329" cy="2631490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  <a:prstDash val="lgDash"/>
          </a:ln>
        </p:spPr>
        <p:txBody>
          <a:bodyPr vert="eaVert" wrap="none" rtlCol="0">
            <a:spAutoFit/>
          </a:bodyPr>
          <a:lstStyle/>
          <a:p>
            <a:r>
              <a:rPr lang="zh-CN" altLang="en-US" sz="6600" dirty="0">
                <a:solidFill>
                  <a:schemeClr val="bg1"/>
                </a:solidFill>
                <a:latin typeface="+mj-ea"/>
                <a:ea typeface="+mj-ea"/>
              </a:rPr>
              <a:t>植树节</a:t>
            </a:r>
            <a:endParaRPr lang="zh-CN" altLang="en-US" sz="6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809" name="文本框 1808"/>
          <p:cNvSpPr txBox="1"/>
          <p:nvPr/>
        </p:nvSpPr>
        <p:spPr>
          <a:xfrm>
            <a:off x="10144873" y="3039204"/>
            <a:ext cx="12666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>
                <a:solidFill>
                  <a:schemeClr val="bg1"/>
                </a:solidFill>
              </a:rPr>
              <a:t>3.12</a:t>
            </a:r>
            <a:endParaRPr lang="zh-CN" altLang="en-US" sz="4800" dirty="0">
              <a:solidFill>
                <a:schemeClr val="bg1"/>
              </a:solidFill>
            </a:endParaRPr>
          </a:p>
        </p:txBody>
      </p:sp>
      <p:sp>
        <p:nvSpPr>
          <p:cNvPr id="813" name="文本框 812"/>
          <p:cNvSpPr txBox="1"/>
          <p:nvPr/>
        </p:nvSpPr>
        <p:spPr>
          <a:xfrm>
            <a:off x="7856992" y="428351"/>
            <a:ext cx="1846659" cy="30441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节约能源已成为全世界的主流，保护环境是每一个地球公民的义务，让我们携起手来共同努力！</a:t>
            </a:r>
            <a:endParaRPr lang="zh-CN" altLang="en-US" dirty="0">
              <a:solidFill>
                <a:schemeClr val="bg1"/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cxnSp>
        <p:nvCxnSpPr>
          <p:cNvPr id="1815" name="直接连接符 1814"/>
          <p:cNvCxnSpPr/>
          <p:nvPr/>
        </p:nvCxnSpPr>
        <p:spPr>
          <a:xfrm>
            <a:off x="9744893" y="434667"/>
            <a:ext cx="0" cy="2994333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8" name="文本框 1827"/>
          <p:cNvSpPr txBox="1"/>
          <p:nvPr/>
        </p:nvSpPr>
        <p:spPr>
          <a:xfrm>
            <a:off x="1755850" y="1260506"/>
            <a:ext cx="46987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我们一起保护地球</a:t>
            </a:r>
            <a:endParaRPr lang="zh-CN" alt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21" name="任意多边形: 形状 820"/>
          <p:cNvSpPr/>
          <p:nvPr/>
        </p:nvSpPr>
        <p:spPr>
          <a:xfrm>
            <a:off x="6429469" y="1029437"/>
            <a:ext cx="903817" cy="318353"/>
          </a:xfrm>
          <a:custGeom>
            <a:avLst/>
            <a:gdLst/>
            <a:ahLst/>
            <a:cxnLst/>
            <a:rect l="l" t="t" r="r" b="b"/>
            <a:pathLst>
              <a:path w="903817" h="318353">
                <a:moveTo>
                  <a:pt x="852897" y="9278"/>
                </a:moveTo>
                <a:cubicBezTo>
                  <a:pt x="860006" y="9477"/>
                  <a:pt x="867369" y="10866"/>
                  <a:pt x="874984" y="13445"/>
                </a:cubicBezTo>
                <a:cubicBezTo>
                  <a:pt x="901674" y="29370"/>
                  <a:pt x="909835" y="54547"/>
                  <a:pt x="899466" y="88976"/>
                </a:cubicBezTo>
                <a:lnTo>
                  <a:pt x="786282" y="249338"/>
                </a:lnTo>
                <a:cubicBezTo>
                  <a:pt x="743519" y="306289"/>
                  <a:pt x="709214" y="327994"/>
                  <a:pt x="683368" y="314450"/>
                </a:cubicBezTo>
                <a:cubicBezTo>
                  <a:pt x="653751" y="301850"/>
                  <a:pt x="656405" y="263799"/>
                  <a:pt x="691330" y="200299"/>
                </a:cubicBezTo>
                <a:cubicBezTo>
                  <a:pt x="719310" y="147564"/>
                  <a:pt x="754111" y="94011"/>
                  <a:pt x="795733" y="39639"/>
                </a:cubicBezTo>
                <a:cubicBezTo>
                  <a:pt x="812513" y="18803"/>
                  <a:pt x="831568" y="8683"/>
                  <a:pt x="852897" y="9278"/>
                </a:cubicBezTo>
                <a:close/>
                <a:moveTo>
                  <a:pt x="205685" y="107"/>
                </a:moveTo>
                <a:cubicBezTo>
                  <a:pt x="213697" y="-489"/>
                  <a:pt x="221269" y="1428"/>
                  <a:pt x="228400" y="5855"/>
                </a:cubicBezTo>
                <a:cubicBezTo>
                  <a:pt x="246756" y="21780"/>
                  <a:pt x="243481" y="56110"/>
                  <a:pt x="218578" y="108844"/>
                </a:cubicBezTo>
                <a:cubicBezTo>
                  <a:pt x="179634" y="183506"/>
                  <a:pt x="146024" y="241301"/>
                  <a:pt x="117746" y="282229"/>
                </a:cubicBezTo>
                <a:cubicBezTo>
                  <a:pt x="94827" y="307877"/>
                  <a:pt x="65508" y="317278"/>
                  <a:pt x="29789" y="310432"/>
                </a:cubicBezTo>
                <a:cubicBezTo>
                  <a:pt x="2752" y="289993"/>
                  <a:pt x="-5880" y="262733"/>
                  <a:pt x="3893" y="228651"/>
                </a:cubicBezTo>
                <a:lnTo>
                  <a:pt x="121690" y="73274"/>
                </a:lnTo>
                <a:cubicBezTo>
                  <a:pt x="153651" y="26282"/>
                  <a:pt x="181649" y="1893"/>
                  <a:pt x="205685" y="1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2" name="任意多边形: 形状 821"/>
          <p:cNvSpPr/>
          <p:nvPr/>
        </p:nvSpPr>
        <p:spPr>
          <a:xfrm>
            <a:off x="1016401" y="978628"/>
            <a:ext cx="903817" cy="318353"/>
          </a:xfrm>
          <a:custGeom>
            <a:avLst/>
            <a:gdLst/>
            <a:ahLst/>
            <a:cxnLst/>
            <a:rect l="l" t="t" r="r" b="b"/>
            <a:pathLst>
              <a:path w="903817" h="318353">
                <a:moveTo>
                  <a:pt x="852897" y="9278"/>
                </a:moveTo>
                <a:cubicBezTo>
                  <a:pt x="860006" y="9477"/>
                  <a:pt x="867369" y="10866"/>
                  <a:pt x="874984" y="13445"/>
                </a:cubicBezTo>
                <a:cubicBezTo>
                  <a:pt x="901674" y="29370"/>
                  <a:pt x="909835" y="54547"/>
                  <a:pt x="899466" y="88976"/>
                </a:cubicBezTo>
                <a:lnTo>
                  <a:pt x="786282" y="249338"/>
                </a:lnTo>
                <a:cubicBezTo>
                  <a:pt x="743519" y="306289"/>
                  <a:pt x="709214" y="327994"/>
                  <a:pt x="683368" y="314450"/>
                </a:cubicBezTo>
                <a:cubicBezTo>
                  <a:pt x="653751" y="301850"/>
                  <a:pt x="656405" y="263799"/>
                  <a:pt x="691330" y="200299"/>
                </a:cubicBezTo>
                <a:cubicBezTo>
                  <a:pt x="719310" y="147564"/>
                  <a:pt x="754111" y="94011"/>
                  <a:pt x="795733" y="39639"/>
                </a:cubicBezTo>
                <a:cubicBezTo>
                  <a:pt x="812513" y="18803"/>
                  <a:pt x="831568" y="8683"/>
                  <a:pt x="852897" y="9278"/>
                </a:cubicBezTo>
                <a:close/>
                <a:moveTo>
                  <a:pt x="205685" y="107"/>
                </a:moveTo>
                <a:cubicBezTo>
                  <a:pt x="213697" y="-489"/>
                  <a:pt x="221269" y="1428"/>
                  <a:pt x="228400" y="5855"/>
                </a:cubicBezTo>
                <a:cubicBezTo>
                  <a:pt x="246756" y="21780"/>
                  <a:pt x="243481" y="56110"/>
                  <a:pt x="218578" y="108844"/>
                </a:cubicBezTo>
                <a:cubicBezTo>
                  <a:pt x="179634" y="183506"/>
                  <a:pt x="146024" y="241301"/>
                  <a:pt x="117746" y="282229"/>
                </a:cubicBezTo>
                <a:cubicBezTo>
                  <a:pt x="94827" y="307877"/>
                  <a:pt x="65508" y="317278"/>
                  <a:pt x="29789" y="310432"/>
                </a:cubicBezTo>
                <a:cubicBezTo>
                  <a:pt x="2752" y="289993"/>
                  <a:pt x="-5880" y="262733"/>
                  <a:pt x="3893" y="228651"/>
                </a:cubicBezTo>
                <a:lnTo>
                  <a:pt x="121690" y="73274"/>
                </a:lnTo>
                <a:cubicBezTo>
                  <a:pt x="153651" y="26282"/>
                  <a:pt x="181649" y="1893"/>
                  <a:pt x="205685" y="1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52" name="久石譲-Summer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683376" y="6201873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1000">
        <p15:prstTrans prst="peelOff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5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方正少儿简体"/>
        <a:ea typeface="方正清刻本悦宋简体"/>
        <a:cs typeface=""/>
      </a:majorFont>
      <a:minorFont>
        <a:latin typeface="方正少儿简体"/>
        <a:ea typeface="方正少儿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3913</Words>
  <Application>WPS 演示</Application>
  <PresentationFormat>宽屏</PresentationFormat>
  <Paragraphs>388</Paragraphs>
  <Slides>23</Slides>
  <Notes>0</Notes>
  <HiddenSlides>0</HiddenSlides>
  <MMClips>2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2" baseType="lpstr">
      <vt:lpstr>Arial</vt:lpstr>
      <vt:lpstr>宋体</vt:lpstr>
      <vt:lpstr>Wingdings</vt:lpstr>
      <vt:lpstr>方正少儿简体</vt:lpstr>
      <vt:lpstr>方正清刻本悦宋简体</vt:lpstr>
      <vt:lpstr>微软雅黑</vt:lpstr>
      <vt:lpstr>Arial Unicode MS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守护灬星之痕</cp:lastModifiedBy>
  <cp:revision>17</cp:revision>
  <dcterms:created xsi:type="dcterms:W3CDTF">2017-03-01T03:38:00Z</dcterms:created>
  <dcterms:modified xsi:type="dcterms:W3CDTF">2018-03-06T06:32:31Z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