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78" r:id="rId9"/>
    <p:sldId id="263" r:id="rId10"/>
    <p:sldId id="262" r:id="rId11"/>
    <p:sldId id="264" r:id="rId12"/>
    <p:sldId id="265" r:id="rId13"/>
    <p:sldId id="279" r:id="rId14"/>
    <p:sldId id="267" r:id="rId15"/>
    <p:sldId id="266" r:id="rId16"/>
    <p:sldId id="268" r:id="rId17"/>
    <p:sldId id="280" r:id="rId18"/>
    <p:sldId id="269" r:id="rId19"/>
    <p:sldId id="271" r:id="rId20"/>
    <p:sldId id="270" r:id="rId21"/>
    <p:sldId id="281" r:id="rId22"/>
  </p:sldIdLst>
  <p:sldSz cx="12192000" cy="6858000"/>
  <p:notesSz cx="6858000" cy="9144000"/>
  <p:embeddedFontLst>
    <p:embeddedFont>
      <p:font typeface="微软雅黑" panose="020B0503020204020204" charset="-122"/>
      <p:regular r:id="rId27"/>
    </p:embeddedFont>
    <p:embeddedFont>
      <p:font typeface="Impact" panose="020B0806030902050204" charset="0"/>
      <p:regular r:id="rId28"/>
    </p:embeddedFont>
    <p:embeddedFont>
      <p:font typeface="方正舒体" panose="02010601030101010101" pitchFamily="2" charset="-122"/>
      <p:regular r:id="rId29"/>
    </p:embeddedFont>
    <p:embeddedFont>
      <p:font typeface="Calibri" panose="020F0502020204030204" charset="0"/>
      <p:regular r:id="rId30"/>
      <p:bold r:id="rId31"/>
      <p:italic r:id="rId32"/>
      <p:boldItalic r:id="rId33"/>
    </p:embeddedFont>
    <p:embeddedFont>
      <p:font typeface="Verdana" panose="020B0604030504040204" charset="0"/>
      <p:regular r:id="rId34"/>
      <p:bold r:id="rId35"/>
      <p:italic r:id="rId36"/>
      <p:boldItalic r:id="rId37"/>
    </p:embeddedFont>
    <p:embeddedFont>
      <p:font typeface="Microsoft YaHei UI" panose="020B0503020204020204" charset="-122"/>
      <p:regular r:id="rId38"/>
    </p:embeddedFont>
    <p:embeddedFont>
      <p:font typeface="Calibri Light" panose="020F0302020204030204" charset="0"/>
      <p:regular r:id="rId39"/>
      <p:italic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5AB3D"/>
    <a:srgbClr val="216E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font" Target="fonts/font14.fntdata"/><Relationship Id="rId4" Type="http://schemas.openxmlformats.org/officeDocument/2006/relationships/slide" Target="slides/slide2.xml"/><Relationship Id="rId39" Type="http://schemas.openxmlformats.org/officeDocument/2006/relationships/font" Target="fonts/font13.fntdata"/><Relationship Id="rId38" Type="http://schemas.openxmlformats.org/officeDocument/2006/relationships/font" Target="fonts/font12.fntdata"/><Relationship Id="rId37" Type="http://schemas.openxmlformats.org/officeDocument/2006/relationships/font" Target="fonts/font11.fntdata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1"/>
          <p:cNvPicPr>
            <a:picLocks noChangeAspect="1"/>
          </p:cNvPicPr>
          <p:nvPr userDrawn="1"/>
        </p:nvPicPr>
        <p:blipFill>
          <a:blip r:embed="rId2"/>
          <a:srcRect r="1356"/>
          <a:stretch>
            <a:fillRect/>
          </a:stretch>
        </p:blipFill>
        <p:spPr>
          <a:xfrm>
            <a:off x="-13335" y="-6350"/>
            <a:ext cx="12196445" cy="6870065"/>
          </a:xfrm>
          <a:prstGeom prst="rect">
            <a:avLst/>
          </a:prstGeom>
        </p:spPr>
      </p:pic>
      <p:pic>
        <p:nvPicPr>
          <p:cNvPr id="8" name="图片 7" descr="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3335" y="2848610"/>
            <a:ext cx="12223115" cy="40151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1"/>
          <p:cNvPicPr>
            <a:picLocks noChangeAspect="1"/>
          </p:cNvPicPr>
          <p:nvPr userDrawn="1"/>
        </p:nvPicPr>
        <p:blipFill>
          <a:blip r:embed="rId2"/>
          <a:srcRect r="1356"/>
          <a:stretch>
            <a:fillRect/>
          </a:stretch>
        </p:blipFill>
        <p:spPr>
          <a:xfrm>
            <a:off x="-13335" y="-6350"/>
            <a:ext cx="12196445" cy="6870065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1910" y="-46990"/>
            <a:ext cx="3872230" cy="2200910"/>
          </a:xfrm>
          <a:prstGeom prst="rect">
            <a:avLst/>
          </a:prstGeom>
        </p:spPr>
      </p:pic>
      <p:pic>
        <p:nvPicPr>
          <p:cNvPr id="9" name="图片 8" descr="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8327390" y="-6350"/>
            <a:ext cx="3872230" cy="22009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1910" y="-46990"/>
            <a:ext cx="3872230" cy="2200910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340090" y="-46990"/>
            <a:ext cx="3872230" cy="22009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781175" y="1630045"/>
            <a:ext cx="90157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720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方正剪纸简体" panose="03000509000000000000" charset="-122"/>
                <a:ea typeface="方正剪纸简体" panose="03000509000000000000" charset="-122"/>
                <a:sym typeface="+mn-ea"/>
              </a:rPr>
              <a:t>低碳生活 绿色地球</a:t>
            </a:r>
            <a:endParaRPr lang="zh-CN" altLang="en-US" sz="7200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方正剪纸简体" panose="03000509000000000000" charset="-122"/>
              <a:ea typeface="方正剪纸简体" panose="03000509000000000000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136515" y="2828925"/>
            <a:ext cx="0" cy="876935"/>
          </a:xfrm>
          <a:prstGeom prst="line">
            <a:avLst/>
          </a:prstGeom>
          <a:ln w="76200">
            <a:solidFill>
              <a:srgbClr val="55AB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2877185" y="2894330"/>
            <a:ext cx="2074545" cy="455930"/>
            <a:chOff x="4022" y="4621"/>
            <a:chExt cx="3776" cy="830"/>
          </a:xfrm>
        </p:grpSpPr>
        <p:sp>
          <p:nvSpPr>
            <p:cNvPr id="7" name="椭圆 6"/>
            <p:cNvSpPr/>
            <p:nvPr/>
          </p:nvSpPr>
          <p:spPr>
            <a:xfrm>
              <a:off x="6968" y="4621"/>
              <a:ext cx="830" cy="830"/>
            </a:xfrm>
            <a:prstGeom prst="ellipse">
              <a:avLst/>
            </a:prstGeom>
            <a:solidFill>
              <a:srgbClr val="55A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8" name="椭圆 7"/>
            <p:cNvSpPr/>
            <p:nvPr/>
          </p:nvSpPr>
          <p:spPr>
            <a:xfrm>
              <a:off x="5986" y="4621"/>
              <a:ext cx="830" cy="830"/>
            </a:xfrm>
            <a:prstGeom prst="ellipse">
              <a:avLst/>
            </a:prstGeom>
            <a:solidFill>
              <a:srgbClr val="55A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9" name="椭圆 8"/>
            <p:cNvSpPr/>
            <p:nvPr/>
          </p:nvSpPr>
          <p:spPr>
            <a:xfrm>
              <a:off x="5004" y="4621"/>
              <a:ext cx="830" cy="830"/>
            </a:xfrm>
            <a:prstGeom prst="ellipse">
              <a:avLst/>
            </a:prstGeom>
            <a:solidFill>
              <a:srgbClr val="55A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b="1"/>
            </a:p>
          </p:txBody>
        </p:sp>
        <p:sp>
          <p:nvSpPr>
            <p:cNvPr id="10" name="椭圆 9"/>
            <p:cNvSpPr/>
            <p:nvPr/>
          </p:nvSpPr>
          <p:spPr>
            <a:xfrm>
              <a:off x="4022" y="4621"/>
              <a:ext cx="830" cy="830"/>
            </a:xfrm>
            <a:prstGeom prst="ellipse">
              <a:avLst/>
            </a:prstGeom>
            <a:solidFill>
              <a:srgbClr val="55A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b="1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092" y="4746"/>
              <a:ext cx="3621" cy="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绿色环保</a:t>
              </a:r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293360" y="3122295"/>
            <a:ext cx="4618990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293360" y="2828925"/>
            <a:ext cx="4744085" cy="306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algn="dist" eaLnBrk="1" hangingPunct="1"/>
            <a:r>
              <a:rPr lang="zh-CN" altLang="en-US" sz="1400">
                <a:solidFill>
                  <a:srgbClr val="4B8E37"/>
                </a:solidFill>
                <a:latin typeface="微软雅黑" panose="020B0503020204020204" charset="-122"/>
                <a:ea typeface="微软雅黑" panose="020B0503020204020204" charset="-122"/>
              </a:rPr>
              <a:t>环境保护 </a:t>
            </a:r>
            <a:r>
              <a:rPr lang="en-US" altLang="zh-CN" sz="1400">
                <a:solidFill>
                  <a:srgbClr val="4B8E37"/>
                </a:solidFill>
                <a:latin typeface="微软雅黑" panose="020B0503020204020204" charset="-122"/>
                <a:ea typeface="微软雅黑" panose="020B0503020204020204" charset="-122"/>
              </a:rPr>
              <a:t>/ </a:t>
            </a:r>
            <a:r>
              <a:rPr lang="zh-CN" altLang="en-US" sz="1400">
                <a:solidFill>
                  <a:srgbClr val="4B8E37"/>
                </a:solidFill>
                <a:latin typeface="微软雅黑" panose="020B0503020204020204" charset="-122"/>
                <a:ea typeface="微软雅黑" panose="020B0503020204020204" charset="-122"/>
              </a:rPr>
              <a:t>能源 </a:t>
            </a:r>
            <a:r>
              <a:rPr lang="en-US" altLang="zh-CN" sz="1400">
                <a:solidFill>
                  <a:srgbClr val="4B8E37"/>
                </a:solidFill>
                <a:latin typeface="微软雅黑" panose="020B0503020204020204" charset="-122"/>
                <a:ea typeface="微软雅黑" panose="020B0503020204020204" charset="-122"/>
              </a:rPr>
              <a:t>/ </a:t>
            </a:r>
            <a:r>
              <a:rPr lang="zh-CN" altLang="en-US" sz="1400">
                <a:solidFill>
                  <a:srgbClr val="4B8E37"/>
                </a:solidFill>
                <a:latin typeface="微软雅黑" panose="020B0503020204020204" charset="-122"/>
                <a:ea typeface="微软雅黑" panose="020B0503020204020204" charset="-122"/>
              </a:rPr>
              <a:t>绿色城市 </a:t>
            </a:r>
            <a:r>
              <a:rPr lang="en-US" altLang="zh-CN" sz="1400">
                <a:solidFill>
                  <a:srgbClr val="4B8E37"/>
                </a:solidFill>
                <a:latin typeface="微软雅黑" panose="020B0503020204020204" charset="-122"/>
                <a:ea typeface="微软雅黑" panose="020B0503020204020204" charset="-122"/>
              </a:rPr>
              <a:t>/ </a:t>
            </a:r>
            <a:r>
              <a:rPr lang="zh-CN" altLang="en-US" sz="1400">
                <a:solidFill>
                  <a:srgbClr val="4B8E37"/>
                </a:solidFill>
                <a:latin typeface="微软雅黑" panose="020B0503020204020204" charset="-122"/>
                <a:ea typeface="微软雅黑" panose="020B0503020204020204" charset="-122"/>
              </a:rPr>
              <a:t>生态环境 </a:t>
            </a:r>
            <a:r>
              <a:rPr lang="en-US" altLang="zh-CN" sz="1400">
                <a:solidFill>
                  <a:srgbClr val="4B8E37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sz="1400">
              <a:solidFill>
                <a:srgbClr val="4B8E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916555" y="3368040"/>
            <a:ext cx="1906270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algn="dist" eaLnBrk="1" hangingPunct="1"/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从身边做起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3815" y="3792220"/>
            <a:ext cx="12279630" cy="4033520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 bwMode="auto">
          <a:xfrm>
            <a:off x="615315" y="1930083"/>
            <a:ext cx="3771900" cy="1862137"/>
            <a:chOff x="291646" y="3036778"/>
            <a:chExt cx="3772354" cy="1862048"/>
          </a:xfrm>
        </p:grpSpPr>
        <p:sp>
          <p:nvSpPr>
            <p:cNvPr id="14367" name="文本框 5"/>
            <p:cNvSpPr txBox="1">
              <a:spLocks noChangeArrowheads="1"/>
            </p:cNvSpPr>
            <p:nvPr/>
          </p:nvSpPr>
          <p:spPr bwMode="auto">
            <a:xfrm>
              <a:off x="1640568" y="3272299"/>
              <a:ext cx="1813831" cy="9233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5400">
                  <a:solidFill>
                    <a:srgbClr val="216E37"/>
                  </a:solidFill>
                  <a:latin typeface="微软雅黑" panose="020B0503020204020204" charset="-122"/>
                </a:rPr>
                <a:t>目录</a:t>
              </a:r>
              <a:endParaRPr lang="zh-CN" altLang="en-US" sz="5400">
                <a:solidFill>
                  <a:srgbClr val="216E37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4368" name="文本框 7"/>
            <p:cNvSpPr txBox="1">
              <a:spLocks noChangeArrowheads="1"/>
            </p:cNvSpPr>
            <p:nvPr/>
          </p:nvSpPr>
          <p:spPr bwMode="auto">
            <a:xfrm>
              <a:off x="291646" y="3036778"/>
              <a:ext cx="3772354" cy="18620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algn="ctr" eaLnBrk="1" hangingPunct="1"/>
              <a:r>
                <a:rPr lang="en-US" altLang="zh-CN" sz="11500" b="1">
                  <a:solidFill>
                    <a:srgbClr val="216E37"/>
                  </a:solidFill>
                  <a:latin typeface="微软雅黑" panose="020B0503020204020204" charset="-122"/>
                </a:rPr>
                <a:t>C</a:t>
              </a:r>
              <a:r>
                <a:rPr lang="en-US" altLang="zh-CN" sz="3200">
                  <a:solidFill>
                    <a:srgbClr val="216E37"/>
                  </a:solidFill>
                  <a:latin typeface="微软雅黑" panose="020B0503020204020204" charset="-122"/>
                </a:rPr>
                <a:t>ONTENTS</a:t>
              </a:r>
              <a:endParaRPr lang="en-US" altLang="zh-CN" sz="3200">
                <a:solidFill>
                  <a:srgbClr val="216E37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890895" y="1129665"/>
            <a:ext cx="3221990" cy="713740"/>
          </a:xfrm>
          <a:prstGeom prst="rect">
            <a:avLst/>
          </a:prstGeom>
          <a:noFill/>
        </p:spPr>
        <p:txBody>
          <a:bodyPr anchor="ctr"/>
          <a:p>
            <a:pPr marL="0" marR="0" lvl="0" indent="0" algn="l" defTabSz="914400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kern="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在此输入您的标题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srgbClr val="216E37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999990" y="1198880"/>
            <a:ext cx="795655" cy="644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Impact" panose="020B0806030902050204" charset="0"/>
                <a:ea typeface="方正舒体" panose="02010601030101010101" pitchFamily="2" charset="-122"/>
                <a:sym typeface="+mn-ea"/>
              </a:rPr>
              <a:t>01</a:t>
            </a:r>
            <a:endParaRPr lang="en-US" altLang="zh-CN" sz="3600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Impact" panose="020B080603090205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99990" y="2268220"/>
            <a:ext cx="79565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55AB3D"/>
                </a:solidFill>
                <a:uLnTx/>
                <a:uFillTx/>
                <a:latin typeface="Impact" panose="020B0806030902050204" charset="0"/>
                <a:ea typeface="方正舒体" panose="02010601030101010101" pitchFamily="2" charset="-122"/>
                <a:sym typeface="+mn-ea"/>
              </a:rPr>
              <a:t>02</a:t>
            </a:r>
            <a:endParaRPr lang="en-US" altLang="zh-CN" sz="3600" noProof="0" dirty="0">
              <a:ln>
                <a:noFill/>
              </a:ln>
              <a:solidFill>
                <a:srgbClr val="55AB3D"/>
              </a:solidFill>
              <a:uLnTx/>
              <a:uFillTx/>
              <a:latin typeface="Impact" panose="020B080603090205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99990" y="3369945"/>
            <a:ext cx="79565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Impact" panose="020B0806030902050204" charset="0"/>
                <a:ea typeface="方正舒体" panose="02010601030101010101" pitchFamily="2" charset="-122"/>
                <a:sym typeface="+mn-ea"/>
              </a:rPr>
              <a:t>03</a:t>
            </a:r>
            <a:endParaRPr lang="en-US" altLang="zh-CN" sz="3600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Impact" panose="020B080603090205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99990" y="4445000"/>
            <a:ext cx="79565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55AB3D"/>
                </a:solidFill>
                <a:uLnTx/>
                <a:uFillTx/>
                <a:latin typeface="Impact" panose="020B0806030902050204" charset="0"/>
                <a:ea typeface="方正舒体" panose="02010601030101010101" pitchFamily="2" charset="-122"/>
                <a:sym typeface="+mn-ea"/>
              </a:rPr>
              <a:t>04</a:t>
            </a:r>
            <a:endParaRPr lang="en-US" altLang="zh-CN" sz="3600" noProof="0" dirty="0">
              <a:ln>
                <a:noFill/>
              </a:ln>
              <a:solidFill>
                <a:srgbClr val="55AB3D"/>
              </a:solidFill>
              <a:uLnTx/>
              <a:uFillTx/>
              <a:latin typeface="Impact" panose="020B080603090205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90895" y="1583055"/>
            <a:ext cx="4138930" cy="396240"/>
          </a:xfrm>
          <a:prstGeom prst="rect">
            <a:avLst/>
          </a:prstGeom>
          <a:noFill/>
        </p:spPr>
        <p:txBody>
          <a:bodyPr anchor="ctr"/>
          <a:p>
            <a:pPr algn="l"/>
            <a:r>
              <a:rPr lang="en-US" altLang="zh-CN" sz="1200" noProof="0" dirty="0">
                <a:ln>
                  <a:noFill/>
                </a:ln>
                <a:solidFill>
                  <a:srgbClr val="425B6D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  ADD YOUR TEXT HERE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425B6D"/>
              </a:solidFill>
              <a:effectLst/>
              <a:uLnTx/>
              <a:uFillTx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90895" y="2165350"/>
            <a:ext cx="3221990" cy="713740"/>
          </a:xfrm>
          <a:prstGeom prst="rect">
            <a:avLst/>
          </a:prstGeom>
          <a:noFill/>
        </p:spPr>
        <p:txBody>
          <a:bodyPr anchor="ctr"/>
          <a:p>
            <a:pPr marL="0" marR="0" lvl="0" indent="0" algn="l" defTabSz="914400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kern="0" noProof="0" dirty="0">
                <a:ln>
                  <a:noFill/>
                </a:ln>
                <a:solidFill>
                  <a:srgbClr val="55AB3D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在此输入您的标题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srgbClr val="55AB3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90895" y="2681605"/>
            <a:ext cx="4138930" cy="396240"/>
          </a:xfrm>
          <a:prstGeom prst="rect">
            <a:avLst/>
          </a:prstGeom>
          <a:noFill/>
        </p:spPr>
        <p:txBody>
          <a:bodyPr anchor="ctr"/>
          <a:p>
            <a:pPr algn="l"/>
            <a:r>
              <a:rPr lang="en-US" altLang="zh-CN" sz="1200" noProof="0" dirty="0">
                <a:ln>
                  <a:noFill/>
                </a:ln>
                <a:solidFill>
                  <a:srgbClr val="425B6D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  ADD YOUR TEXT HERE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425B6D"/>
              </a:solidFill>
              <a:effectLst/>
              <a:uLnTx/>
              <a:uFillTx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90895" y="3217545"/>
            <a:ext cx="3221990" cy="713740"/>
          </a:xfrm>
          <a:prstGeom prst="rect">
            <a:avLst/>
          </a:prstGeom>
          <a:noFill/>
        </p:spPr>
        <p:txBody>
          <a:bodyPr anchor="ctr"/>
          <a:p>
            <a:pPr marL="0" marR="0" lvl="0" indent="0" algn="l" defTabSz="914400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kern="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在此输入您的标题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srgbClr val="216E37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890895" y="3680460"/>
            <a:ext cx="4138930" cy="396240"/>
          </a:xfrm>
          <a:prstGeom prst="rect">
            <a:avLst/>
          </a:prstGeom>
          <a:noFill/>
        </p:spPr>
        <p:txBody>
          <a:bodyPr anchor="ctr"/>
          <a:p>
            <a:pPr algn="l"/>
            <a:r>
              <a:rPr lang="en-US" altLang="zh-CN" sz="1200" noProof="0" dirty="0">
                <a:ln>
                  <a:noFill/>
                </a:ln>
                <a:solidFill>
                  <a:srgbClr val="425B6D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  ADD YOUR TEXT HERE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425B6D"/>
              </a:solidFill>
              <a:effectLst/>
              <a:uLnTx/>
              <a:uFillTx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90895" y="4292600"/>
            <a:ext cx="3221990" cy="713740"/>
          </a:xfrm>
          <a:prstGeom prst="rect">
            <a:avLst/>
          </a:prstGeom>
          <a:noFill/>
        </p:spPr>
        <p:txBody>
          <a:bodyPr anchor="ctr"/>
          <a:p>
            <a:pPr marL="0" marR="0" lvl="0" indent="0" algn="l" defTabSz="914400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kern="0" noProof="0" dirty="0">
                <a:ln>
                  <a:noFill/>
                </a:ln>
                <a:solidFill>
                  <a:srgbClr val="55AB3D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在此输入您的标题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srgbClr val="55AB3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90895" y="4755515"/>
            <a:ext cx="4138930" cy="396240"/>
          </a:xfrm>
          <a:prstGeom prst="rect">
            <a:avLst/>
          </a:prstGeom>
          <a:noFill/>
        </p:spPr>
        <p:txBody>
          <a:bodyPr anchor="ctr"/>
          <a:p>
            <a:pPr algn="l"/>
            <a:r>
              <a:rPr lang="en-US" altLang="zh-CN" sz="1200" noProof="0" dirty="0">
                <a:ln>
                  <a:noFill/>
                </a:ln>
                <a:solidFill>
                  <a:srgbClr val="425B6D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  ADD YOUR TEXT HERE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425B6D"/>
              </a:solidFill>
              <a:effectLst/>
              <a:uLnTx/>
              <a:uFillTx/>
              <a:ea typeface="方正舒体" panose="02010601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3815" y="3801110"/>
            <a:ext cx="12279630" cy="40335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67200" y="1527810"/>
            <a:ext cx="357251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800">
                <a:solidFill>
                  <a:srgbClr val="216E37"/>
                </a:solidFill>
                <a:latin typeface="Impact" panose="020B0806030902050204" charset="0"/>
              </a:rPr>
              <a:t>01</a:t>
            </a:r>
            <a:endParaRPr lang="en-US" altLang="zh-CN" sz="8800">
              <a:solidFill>
                <a:srgbClr val="216E37"/>
              </a:solidFill>
              <a:latin typeface="Impact" panose="020B080603090205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66315" y="2808605"/>
            <a:ext cx="7574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360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600" kern="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在此输入您的标题</a:t>
            </a:r>
            <a:endParaRPr lang="zh-CN" altLang="en-US" sz="3600" kern="0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52420" y="3453765"/>
            <a:ext cx="6402070" cy="477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4" name="组合 153"/>
          <p:cNvGrpSpPr/>
          <p:nvPr/>
        </p:nvGrpSpPr>
        <p:grpSpPr>
          <a:xfrm>
            <a:off x="4548505" y="2435860"/>
            <a:ext cx="2785110" cy="4429760"/>
            <a:chOff x="4502150" y="901700"/>
            <a:chExt cx="3175000" cy="5049838"/>
          </a:xfrm>
        </p:grpSpPr>
        <p:sp>
          <p:nvSpPr>
            <p:cNvPr id="155" name="Freeform 69"/>
            <p:cNvSpPr>
              <a:spLocks noEditPoints="1"/>
            </p:cNvSpPr>
            <p:nvPr/>
          </p:nvSpPr>
          <p:spPr bwMode="auto">
            <a:xfrm>
              <a:off x="6673850" y="2740025"/>
              <a:ext cx="825500" cy="1230313"/>
            </a:xfrm>
            <a:custGeom>
              <a:avLst/>
              <a:gdLst>
                <a:gd name="T0" fmla="*/ 43 w 194"/>
                <a:gd name="T1" fmla="*/ 79 h 290"/>
                <a:gd name="T2" fmla="*/ 43 w 194"/>
                <a:gd name="T3" fmla="*/ 66 h 290"/>
                <a:gd name="T4" fmla="*/ 60 w 194"/>
                <a:gd name="T5" fmla="*/ 91 h 290"/>
                <a:gd name="T6" fmla="*/ 77 w 194"/>
                <a:gd name="T7" fmla="*/ 100 h 290"/>
                <a:gd name="T8" fmla="*/ 75 w 194"/>
                <a:gd name="T9" fmla="*/ 104 h 290"/>
                <a:gd name="T10" fmla="*/ 72 w 194"/>
                <a:gd name="T11" fmla="*/ 109 h 290"/>
                <a:gd name="T12" fmla="*/ 63 w 194"/>
                <a:gd name="T13" fmla="*/ 107 h 290"/>
                <a:gd name="T14" fmla="*/ 46 w 194"/>
                <a:gd name="T15" fmla="*/ 133 h 290"/>
                <a:gd name="T16" fmla="*/ 43 w 194"/>
                <a:gd name="T17" fmla="*/ 190 h 290"/>
                <a:gd name="T18" fmla="*/ 48 w 194"/>
                <a:gd name="T19" fmla="*/ 183 h 290"/>
                <a:gd name="T20" fmla="*/ 74 w 194"/>
                <a:gd name="T21" fmla="*/ 231 h 290"/>
                <a:gd name="T22" fmla="*/ 94 w 194"/>
                <a:gd name="T23" fmla="*/ 235 h 290"/>
                <a:gd name="T24" fmla="*/ 92 w 194"/>
                <a:gd name="T25" fmla="*/ 208 h 290"/>
                <a:gd name="T26" fmla="*/ 99 w 194"/>
                <a:gd name="T27" fmla="*/ 231 h 290"/>
                <a:gd name="T28" fmla="*/ 100 w 194"/>
                <a:gd name="T29" fmla="*/ 189 h 290"/>
                <a:gd name="T30" fmla="*/ 119 w 194"/>
                <a:gd name="T31" fmla="*/ 251 h 290"/>
                <a:gd name="T32" fmla="*/ 120 w 194"/>
                <a:gd name="T33" fmla="*/ 238 h 290"/>
                <a:gd name="T34" fmla="*/ 123 w 194"/>
                <a:gd name="T35" fmla="*/ 236 h 290"/>
                <a:gd name="T36" fmla="*/ 132 w 194"/>
                <a:gd name="T37" fmla="*/ 255 h 290"/>
                <a:gd name="T38" fmla="*/ 141 w 194"/>
                <a:gd name="T39" fmla="*/ 240 h 290"/>
                <a:gd name="T40" fmla="*/ 148 w 194"/>
                <a:gd name="T41" fmla="*/ 244 h 290"/>
                <a:gd name="T42" fmla="*/ 184 w 194"/>
                <a:gd name="T43" fmla="*/ 267 h 290"/>
                <a:gd name="T44" fmla="*/ 182 w 194"/>
                <a:gd name="T45" fmla="*/ 218 h 290"/>
                <a:gd name="T46" fmla="*/ 170 w 194"/>
                <a:gd name="T47" fmla="*/ 181 h 290"/>
                <a:gd name="T48" fmla="*/ 168 w 194"/>
                <a:gd name="T49" fmla="*/ 173 h 290"/>
                <a:gd name="T50" fmla="*/ 144 w 194"/>
                <a:gd name="T51" fmla="*/ 122 h 290"/>
                <a:gd name="T52" fmla="*/ 132 w 194"/>
                <a:gd name="T53" fmla="*/ 48 h 290"/>
                <a:gd name="T54" fmla="*/ 118 w 194"/>
                <a:gd name="T55" fmla="*/ 49 h 290"/>
                <a:gd name="T56" fmla="*/ 89 w 194"/>
                <a:gd name="T57" fmla="*/ 55 h 290"/>
                <a:gd name="T58" fmla="*/ 82 w 194"/>
                <a:gd name="T59" fmla="*/ 78 h 290"/>
                <a:gd name="T60" fmla="*/ 73 w 194"/>
                <a:gd name="T61" fmla="*/ 78 h 290"/>
                <a:gd name="T62" fmla="*/ 68 w 194"/>
                <a:gd name="T63" fmla="*/ 63 h 290"/>
                <a:gd name="T64" fmla="*/ 76 w 194"/>
                <a:gd name="T65" fmla="*/ 25 h 290"/>
                <a:gd name="T66" fmla="*/ 73 w 194"/>
                <a:gd name="T67" fmla="*/ 7 h 290"/>
                <a:gd name="T68" fmla="*/ 23 w 194"/>
                <a:gd name="T69" fmla="*/ 18 h 290"/>
                <a:gd name="T70" fmla="*/ 13 w 194"/>
                <a:gd name="T71" fmla="*/ 50 h 290"/>
                <a:gd name="T72" fmla="*/ 167 w 194"/>
                <a:gd name="T73" fmla="*/ 246 h 290"/>
                <a:gd name="T74" fmla="*/ 170 w 194"/>
                <a:gd name="T75" fmla="*/ 260 h 290"/>
                <a:gd name="T76" fmla="*/ 170 w 194"/>
                <a:gd name="T77" fmla="*/ 280 h 290"/>
                <a:gd name="T78" fmla="*/ 161 w 194"/>
                <a:gd name="T79" fmla="*/ 266 h 290"/>
                <a:gd name="T80" fmla="*/ 131 w 194"/>
                <a:gd name="T81" fmla="*/ 216 h 290"/>
                <a:gd name="T82" fmla="*/ 133 w 194"/>
                <a:gd name="T83" fmla="*/ 237 h 290"/>
                <a:gd name="T84" fmla="*/ 64 w 194"/>
                <a:gd name="T85" fmla="*/ 220 h 290"/>
                <a:gd name="T86" fmla="*/ 66 w 194"/>
                <a:gd name="T87" fmla="*/ 220 h 290"/>
                <a:gd name="T88" fmla="*/ 65 w 194"/>
                <a:gd name="T89" fmla="*/ 177 h 290"/>
                <a:gd name="T90" fmla="*/ 68 w 194"/>
                <a:gd name="T91" fmla="*/ 181 h 290"/>
                <a:gd name="T92" fmla="*/ 83 w 194"/>
                <a:gd name="T93" fmla="*/ 204 h 290"/>
                <a:gd name="T94" fmla="*/ 73 w 194"/>
                <a:gd name="T95" fmla="*/ 179 h 290"/>
                <a:gd name="T96" fmla="*/ 52 w 194"/>
                <a:gd name="T97" fmla="*/ 82 h 290"/>
                <a:gd name="T98" fmla="*/ 48 w 194"/>
                <a:gd name="T99" fmla="*/ 59 h 290"/>
                <a:gd name="T100" fmla="*/ 35 w 194"/>
                <a:gd name="T101" fmla="*/ 63 h 290"/>
                <a:gd name="T102" fmla="*/ 26 w 194"/>
                <a:gd name="T103" fmla="*/ 59 h 290"/>
                <a:gd name="T104" fmla="*/ 26 w 194"/>
                <a:gd name="T105" fmla="*/ 59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4" h="290">
                  <a:moveTo>
                    <a:pt x="0" y="57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4" y="62"/>
                    <a:pt x="8" y="63"/>
                    <a:pt x="12" y="64"/>
                  </a:cubicBezTo>
                  <a:cubicBezTo>
                    <a:pt x="23" y="67"/>
                    <a:pt x="33" y="73"/>
                    <a:pt x="43" y="79"/>
                  </a:cubicBezTo>
                  <a:cubicBezTo>
                    <a:pt x="40" y="76"/>
                    <a:pt x="40" y="71"/>
                    <a:pt x="39" y="67"/>
                  </a:cubicBezTo>
                  <a:cubicBezTo>
                    <a:pt x="38" y="62"/>
                    <a:pt x="37" y="58"/>
                    <a:pt x="37" y="53"/>
                  </a:cubicBezTo>
                  <a:cubicBezTo>
                    <a:pt x="37" y="51"/>
                    <a:pt x="40" y="51"/>
                    <a:pt x="41" y="53"/>
                  </a:cubicBezTo>
                  <a:cubicBezTo>
                    <a:pt x="42" y="57"/>
                    <a:pt x="43" y="62"/>
                    <a:pt x="43" y="66"/>
                  </a:cubicBezTo>
                  <a:cubicBezTo>
                    <a:pt x="44" y="70"/>
                    <a:pt x="46" y="75"/>
                    <a:pt x="45" y="79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5" y="81"/>
                    <a:pt x="47" y="82"/>
                    <a:pt x="48" y="83"/>
                  </a:cubicBezTo>
                  <a:cubicBezTo>
                    <a:pt x="52" y="86"/>
                    <a:pt x="56" y="88"/>
                    <a:pt x="60" y="91"/>
                  </a:cubicBezTo>
                  <a:cubicBezTo>
                    <a:pt x="58" y="85"/>
                    <a:pt x="56" y="77"/>
                    <a:pt x="56" y="71"/>
                  </a:cubicBezTo>
                  <a:cubicBezTo>
                    <a:pt x="56" y="68"/>
                    <a:pt x="60" y="69"/>
                    <a:pt x="60" y="71"/>
                  </a:cubicBezTo>
                  <a:cubicBezTo>
                    <a:pt x="60" y="78"/>
                    <a:pt x="64" y="86"/>
                    <a:pt x="63" y="93"/>
                  </a:cubicBezTo>
                  <a:cubicBezTo>
                    <a:pt x="68" y="95"/>
                    <a:pt x="72" y="98"/>
                    <a:pt x="77" y="100"/>
                  </a:cubicBezTo>
                  <a:cubicBezTo>
                    <a:pt x="78" y="100"/>
                    <a:pt x="79" y="102"/>
                    <a:pt x="79" y="103"/>
                  </a:cubicBezTo>
                  <a:cubicBezTo>
                    <a:pt x="78" y="103"/>
                    <a:pt x="78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6" y="104"/>
                    <a:pt x="75" y="104"/>
                    <a:pt x="75" y="104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3" y="107"/>
                    <a:pt x="73" y="108"/>
                    <a:pt x="73" y="109"/>
                  </a:cubicBezTo>
                  <a:cubicBezTo>
                    <a:pt x="73" y="109"/>
                    <a:pt x="72" y="109"/>
                    <a:pt x="72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69" y="109"/>
                    <a:pt x="68" y="108"/>
                    <a:pt x="66" y="107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3" y="107"/>
                    <a:pt x="63" y="107"/>
                    <a:pt x="63" y="107"/>
                  </a:cubicBezTo>
                  <a:cubicBezTo>
                    <a:pt x="57" y="112"/>
                    <a:pt x="59" y="120"/>
                    <a:pt x="60" y="124"/>
                  </a:cubicBezTo>
                  <a:cubicBezTo>
                    <a:pt x="61" y="125"/>
                    <a:pt x="60" y="126"/>
                    <a:pt x="60" y="127"/>
                  </a:cubicBezTo>
                  <a:cubicBezTo>
                    <a:pt x="59" y="128"/>
                    <a:pt x="58" y="128"/>
                    <a:pt x="57" y="128"/>
                  </a:cubicBezTo>
                  <a:cubicBezTo>
                    <a:pt x="51" y="129"/>
                    <a:pt x="47" y="131"/>
                    <a:pt x="46" y="133"/>
                  </a:cubicBezTo>
                  <a:cubicBezTo>
                    <a:pt x="44" y="137"/>
                    <a:pt x="44" y="141"/>
                    <a:pt x="46" y="147"/>
                  </a:cubicBezTo>
                  <a:cubicBezTo>
                    <a:pt x="48" y="153"/>
                    <a:pt x="48" y="160"/>
                    <a:pt x="46" y="169"/>
                  </a:cubicBezTo>
                  <a:cubicBezTo>
                    <a:pt x="46" y="172"/>
                    <a:pt x="46" y="172"/>
                    <a:pt x="46" y="172"/>
                  </a:cubicBezTo>
                  <a:cubicBezTo>
                    <a:pt x="44" y="178"/>
                    <a:pt x="43" y="184"/>
                    <a:pt x="43" y="190"/>
                  </a:cubicBezTo>
                  <a:cubicBezTo>
                    <a:pt x="44" y="190"/>
                    <a:pt x="45" y="190"/>
                    <a:pt x="45" y="191"/>
                  </a:cubicBezTo>
                  <a:cubicBezTo>
                    <a:pt x="46" y="193"/>
                    <a:pt x="46" y="195"/>
                    <a:pt x="47" y="196"/>
                  </a:cubicBezTo>
                  <a:cubicBezTo>
                    <a:pt x="46" y="192"/>
                    <a:pt x="45" y="188"/>
                    <a:pt x="45" y="184"/>
                  </a:cubicBezTo>
                  <a:cubicBezTo>
                    <a:pt x="44" y="182"/>
                    <a:pt x="47" y="181"/>
                    <a:pt x="48" y="183"/>
                  </a:cubicBezTo>
                  <a:cubicBezTo>
                    <a:pt x="50" y="189"/>
                    <a:pt x="51" y="195"/>
                    <a:pt x="53" y="201"/>
                  </a:cubicBezTo>
                  <a:cubicBezTo>
                    <a:pt x="54" y="206"/>
                    <a:pt x="55" y="211"/>
                    <a:pt x="54" y="215"/>
                  </a:cubicBezTo>
                  <a:cubicBezTo>
                    <a:pt x="54" y="216"/>
                    <a:pt x="53" y="217"/>
                    <a:pt x="52" y="216"/>
                  </a:cubicBezTo>
                  <a:cubicBezTo>
                    <a:pt x="57" y="222"/>
                    <a:pt x="64" y="227"/>
                    <a:pt x="74" y="231"/>
                  </a:cubicBezTo>
                  <a:cubicBezTo>
                    <a:pt x="74" y="231"/>
                    <a:pt x="74" y="231"/>
                    <a:pt x="74" y="231"/>
                  </a:cubicBezTo>
                  <a:cubicBezTo>
                    <a:pt x="75" y="231"/>
                    <a:pt x="75" y="231"/>
                    <a:pt x="75" y="231"/>
                  </a:cubicBezTo>
                  <a:cubicBezTo>
                    <a:pt x="75" y="231"/>
                    <a:pt x="76" y="231"/>
                    <a:pt x="76" y="231"/>
                  </a:cubicBezTo>
                  <a:cubicBezTo>
                    <a:pt x="82" y="231"/>
                    <a:pt x="89" y="233"/>
                    <a:pt x="94" y="235"/>
                  </a:cubicBezTo>
                  <a:cubicBezTo>
                    <a:pt x="94" y="235"/>
                    <a:pt x="94" y="235"/>
                    <a:pt x="94" y="235"/>
                  </a:cubicBezTo>
                  <a:cubicBezTo>
                    <a:pt x="95" y="234"/>
                    <a:pt x="95" y="234"/>
                    <a:pt x="95" y="234"/>
                  </a:cubicBezTo>
                  <a:cubicBezTo>
                    <a:pt x="96" y="234"/>
                    <a:pt x="96" y="234"/>
                    <a:pt x="96" y="234"/>
                  </a:cubicBezTo>
                  <a:cubicBezTo>
                    <a:pt x="93" y="226"/>
                    <a:pt x="93" y="216"/>
                    <a:pt x="92" y="208"/>
                  </a:cubicBezTo>
                  <a:cubicBezTo>
                    <a:pt x="90" y="197"/>
                    <a:pt x="87" y="187"/>
                    <a:pt x="84" y="178"/>
                  </a:cubicBezTo>
                  <a:cubicBezTo>
                    <a:pt x="83" y="176"/>
                    <a:pt x="86" y="175"/>
                    <a:pt x="87" y="177"/>
                  </a:cubicBezTo>
                  <a:cubicBezTo>
                    <a:pt x="91" y="186"/>
                    <a:pt x="94" y="196"/>
                    <a:pt x="96" y="207"/>
                  </a:cubicBezTo>
                  <a:cubicBezTo>
                    <a:pt x="98" y="214"/>
                    <a:pt x="100" y="223"/>
                    <a:pt x="99" y="231"/>
                  </a:cubicBezTo>
                  <a:cubicBezTo>
                    <a:pt x="100" y="230"/>
                    <a:pt x="101" y="228"/>
                    <a:pt x="101" y="226"/>
                  </a:cubicBezTo>
                  <a:cubicBezTo>
                    <a:pt x="101" y="225"/>
                    <a:pt x="102" y="225"/>
                    <a:pt x="102" y="225"/>
                  </a:cubicBezTo>
                  <a:cubicBezTo>
                    <a:pt x="97" y="211"/>
                    <a:pt x="93" y="188"/>
                    <a:pt x="100" y="186"/>
                  </a:cubicBezTo>
                  <a:cubicBezTo>
                    <a:pt x="101" y="186"/>
                    <a:pt x="102" y="189"/>
                    <a:pt x="100" y="189"/>
                  </a:cubicBezTo>
                  <a:cubicBezTo>
                    <a:pt x="99" y="190"/>
                    <a:pt x="104" y="210"/>
                    <a:pt x="106" y="224"/>
                  </a:cubicBezTo>
                  <a:cubicBezTo>
                    <a:pt x="107" y="224"/>
                    <a:pt x="107" y="224"/>
                    <a:pt x="108" y="225"/>
                  </a:cubicBezTo>
                  <a:cubicBezTo>
                    <a:pt x="108" y="225"/>
                    <a:pt x="108" y="226"/>
                    <a:pt x="108" y="227"/>
                  </a:cubicBezTo>
                  <a:cubicBezTo>
                    <a:pt x="107" y="237"/>
                    <a:pt x="110" y="245"/>
                    <a:pt x="119" y="251"/>
                  </a:cubicBezTo>
                  <a:cubicBezTo>
                    <a:pt x="117" y="247"/>
                    <a:pt x="117" y="243"/>
                    <a:pt x="116" y="239"/>
                  </a:cubicBezTo>
                  <a:cubicBezTo>
                    <a:pt x="114" y="232"/>
                    <a:pt x="113" y="226"/>
                    <a:pt x="112" y="220"/>
                  </a:cubicBezTo>
                  <a:cubicBezTo>
                    <a:pt x="111" y="218"/>
                    <a:pt x="115" y="217"/>
                    <a:pt x="115" y="219"/>
                  </a:cubicBezTo>
                  <a:cubicBezTo>
                    <a:pt x="117" y="226"/>
                    <a:pt x="119" y="232"/>
                    <a:pt x="120" y="238"/>
                  </a:cubicBezTo>
                  <a:cubicBezTo>
                    <a:pt x="121" y="242"/>
                    <a:pt x="123" y="247"/>
                    <a:pt x="122" y="252"/>
                  </a:cubicBezTo>
                  <a:cubicBezTo>
                    <a:pt x="122" y="252"/>
                    <a:pt x="122" y="252"/>
                    <a:pt x="122" y="252"/>
                  </a:cubicBezTo>
                  <a:cubicBezTo>
                    <a:pt x="124" y="254"/>
                    <a:pt x="127" y="255"/>
                    <a:pt x="130" y="255"/>
                  </a:cubicBezTo>
                  <a:cubicBezTo>
                    <a:pt x="127" y="249"/>
                    <a:pt x="126" y="242"/>
                    <a:pt x="123" y="236"/>
                  </a:cubicBezTo>
                  <a:cubicBezTo>
                    <a:pt x="121" y="230"/>
                    <a:pt x="119" y="223"/>
                    <a:pt x="118" y="216"/>
                  </a:cubicBezTo>
                  <a:cubicBezTo>
                    <a:pt x="118" y="214"/>
                    <a:pt x="121" y="213"/>
                    <a:pt x="122" y="215"/>
                  </a:cubicBezTo>
                  <a:cubicBezTo>
                    <a:pt x="123" y="224"/>
                    <a:pt x="126" y="231"/>
                    <a:pt x="129" y="239"/>
                  </a:cubicBezTo>
                  <a:cubicBezTo>
                    <a:pt x="131" y="244"/>
                    <a:pt x="133" y="250"/>
                    <a:pt x="132" y="255"/>
                  </a:cubicBezTo>
                  <a:cubicBezTo>
                    <a:pt x="135" y="255"/>
                    <a:pt x="137" y="254"/>
                    <a:pt x="139" y="253"/>
                  </a:cubicBezTo>
                  <a:cubicBezTo>
                    <a:pt x="140" y="252"/>
                    <a:pt x="142" y="250"/>
                    <a:pt x="142" y="246"/>
                  </a:cubicBezTo>
                  <a:cubicBezTo>
                    <a:pt x="142" y="245"/>
                    <a:pt x="142" y="244"/>
                    <a:pt x="142" y="244"/>
                  </a:cubicBezTo>
                  <a:cubicBezTo>
                    <a:pt x="142" y="243"/>
                    <a:pt x="142" y="241"/>
                    <a:pt x="141" y="240"/>
                  </a:cubicBezTo>
                  <a:cubicBezTo>
                    <a:pt x="140" y="234"/>
                    <a:pt x="139" y="228"/>
                    <a:pt x="138" y="222"/>
                  </a:cubicBezTo>
                  <a:cubicBezTo>
                    <a:pt x="138" y="219"/>
                    <a:pt x="141" y="219"/>
                    <a:pt x="142" y="221"/>
                  </a:cubicBezTo>
                  <a:cubicBezTo>
                    <a:pt x="143" y="227"/>
                    <a:pt x="144" y="233"/>
                    <a:pt x="146" y="239"/>
                  </a:cubicBezTo>
                  <a:cubicBezTo>
                    <a:pt x="147" y="241"/>
                    <a:pt x="147" y="242"/>
                    <a:pt x="148" y="244"/>
                  </a:cubicBezTo>
                  <a:cubicBezTo>
                    <a:pt x="155" y="250"/>
                    <a:pt x="157" y="261"/>
                    <a:pt x="158" y="271"/>
                  </a:cubicBezTo>
                  <a:cubicBezTo>
                    <a:pt x="159" y="276"/>
                    <a:pt x="160" y="282"/>
                    <a:pt x="162" y="286"/>
                  </a:cubicBezTo>
                  <a:cubicBezTo>
                    <a:pt x="163" y="290"/>
                    <a:pt x="165" y="290"/>
                    <a:pt x="166" y="290"/>
                  </a:cubicBezTo>
                  <a:cubicBezTo>
                    <a:pt x="173" y="290"/>
                    <a:pt x="184" y="272"/>
                    <a:pt x="184" y="267"/>
                  </a:cubicBezTo>
                  <a:cubicBezTo>
                    <a:pt x="184" y="264"/>
                    <a:pt x="183" y="261"/>
                    <a:pt x="182" y="258"/>
                  </a:cubicBezTo>
                  <a:cubicBezTo>
                    <a:pt x="181" y="255"/>
                    <a:pt x="181" y="253"/>
                    <a:pt x="181" y="250"/>
                  </a:cubicBezTo>
                  <a:cubicBezTo>
                    <a:pt x="181" y="246"/>
                    <a:pt x="181" y="243"/>
                    <a:pt x="182" y="238"/>
                  </a:cubicBezTo>
                  <a:cubicBezTo>
                    <a:pt x="184" y="232"/>
                    <a:pt x="185" y="225"/>
                    <a:pt x="182" y="218"/>
                  </a:cubicBezTo>
                  <a:cubicBezTo>
                    <a:pt x="182" y="217"/>
                    <a:pt x="182" y="215"/>
                    <a:pt x="184" y="214"/>
                  </a:cubicBezTo>
                  <a:cubicBezTo>
                    <a:pt x="191" y="211"/>
                    <a:pt x="194" y="203"/>
                    <a:pt x="192" y="195"/>
                  </a:cubicBezTo>
                  <a:cubicBezTo>
                    <a:pt x="191" y="187"/>
                    <a:pt x="185" y="180"/>
                    <a:pt x="176" y="180"/>
                  </a:cubicBezTo>
                  <a:cubicBezTo>
                    <a:pt x="174" y="180"/>
                    <a:pt x="172" y="180"/>
                    <a:pt x="170" y="181"/>
                  </a:cubicBezTo>
                  <a:cubicBezTo>
                    <a:pt x="170" y="181"/>
                    <a:pt x="170" y="181"/>
                    <a:pt x="169" y="181"/>
                  </a:cubicBezTo>
                  <a:cubicBezTo>
                    <a:pt x="168" y="181"/>
                    <a:pt x="167" y="179"/>
                    <a:pt x="166" y="178"/>
                  </a:cubicBezTo>
                  <a:cubicBezTo>
                    <a:pt x="166" y="176"/>
                    <a:pt x="166" y="174"/>
                    <a:pt x="168" y="174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74" y="171"/>
                    <a:pt x="181" y="167"/>
                    <a:pt x="179" y="160"/>
                  </a:cubicBezTo>
                  <a:cubicBezTo>
                    <a:pt x="178" y="153"/>
                    <a:pt x="173" y="148"/>
                    <a:pt x="169" y="143"/>
                  </a:cubicBezTo>
                  <a:cubicBezTo>
                    <a:pt x="168" y="142"/>
                    <a:pt x="168" y="142"/>
                    <a:pt x="168" y="142"/>
                  </a:cubicBezTo>
                  <a:cubicBezTo>
                    <a:pt x="160" y="135"/>
                    <a:pt x="152" y="128"/>
                    <a:pt x="144" y="122"/>
                  </a:cubicBezTo>
                  <a:cubicBezTo>
                    <a:pt x="140" y="118"/>
                    <a:pt x="136" y="115"/>
                    <a:pt x="132" y="112"/>
                  </a:cubicBezTo>
                  <a:cubicBezTo>
                    <a:pt x="123" y="104"/>
                    <a:pt x="120" y="95"/>
                    <a:pt x="125" y="83"/>
                  </a:cubicBezTo>
                  <a:cubicBezTo>
                    <a:pt x="126" y="80"/>
                    <a:pt x="127" y="78"/>
                    <a:pt x="128" y="75"/>
                  </a:cubicBezTo>
                  <a:cubicBezTo>
                    <a:pt x="132" y="67"/>
                    <a:pt x="136" y="58"/>
                    <a:pt x="132" y="48"/>
                  </a:cubicBezTo>
                  <a:cubicBezTo>
                    <a:pt x="130" y="44"/>
                    <a:pt x="122" y="39"/>
                    <a:pt x="118" y="39"/>
                  </a:cubicBezTo>
                  <a:cubicBezTo>
                    <a:pt x="116" y="39"/>
                    <a:pt x="116" y="40"/>
                    <a:pt x="115" y="41"/>
                  </a:cubicBezTo>
                  <a:cubicBezTo>
                    <a:pt x="115" y="43"/>
                    <a:pt x="116" y="45"/>
                    <a:pt x="118" y="47"/>
                  </a:cubicBezTo>
                  <a:cubicBezTo>
                    <a:pt x="119" y="48"/>
                    <a:pt x="119" y="49"/>
                    <a:pt x="118" y="49"/>
                  </a:cubicBezTo>
                  <a:cubicBezTo>
                    <a:pt x="118" y="50"/>
                    <a:pt x="117" y="51"/>
                    <a:pt x="116" y="51"/>
                  </a:cubicBezTo>
                  <a:cubicBezTo>
                    <a:pt x="115" y="51"/>
                    <a:pt x="115" y="51"/>
                    <a:pt x="114" y="51"/>
                  </a:cubicBezTo>
                  <a:cubicBezTo>
                    <a:pt x="108" y="47"/>
                    <a:pt x="104" y="45"/>
                    <a:pt x="100" y="45"/>
                  </a:cubicBezTo>
                  <a:cubicBezTo>
                    <a:pt x="95" y="45"/>
                    <a:pt x="91" y="49"/>
                    <a:pt x="89" y="55"/>
                  </a:cubicBezTo>
                  <a:cubicBezTo>
                    <a:pt x="87" y="60"/>
                    <a:pt x="86" y="65"/>
                    <a:pt x="85" y="71"/>
                  </a:cubicBezTo>
                  <a:cubicBezTo>
                    <a:pt x="85" y="73"/>
                    <a:pt x="85" y="75"/>
                    <a:pt x="84" y="77"/>
                  </a:cubicBezTo>
                  <a:cubicBezTo>
                    <a:pt x="84" y="77"/>
                    <a:pt x="84" y="78"/>
                    <a:pt x="83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2" y="80"/>
                    <a:pt x="81" y="81"/>
                    <a:pt x="80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7" y="80"/>
                    <a:pt x="75" y="79"/>
                    <a:pt x="73" y="78"/>
                  </a:cubicBezTo>
                  <a:cubicBezTo>
                    <a:pt x="71" y="77"/>
                    <a:pt x="69" y="75"/>
                    <a:pt x="66" y="75"/>
                  </a:cubicBezTo>
                  <a:cubicBezTo>
                    <a:pt x="66" y="74"/>
                    <a:pt x="65" y="74"/>
                    <a:pt x="65" y="73"/>
                  </a:cubicBezTo>
                  <a:cubicBezTo>
                    <a:pt x="64" y="73"/>
                    <a:pt x="64" y="72"/>
                    <a:pt x="64" y="71"/>
                  </a:cubicBezTo>
                  <a:cubicBezTo>
                    <a:pt x="66" y="68"/>
                    <a:pt x="67" y="66"/>
                    <a:pt x="68" y="63"/>
                  </a:cubicBezTo>
                  <a:cubicBezTo>
                    <a:pt x="70" y="60"/>
                    <a:pt x="72" y="57"/>
                    <a:pt x="73" y="53"/>
                  </a:cubicBezTo>
                  <a:cubicBezTo>
                    <a:pt x="74" y="50"/>
                    <a:pt x="73" y="46"/>
                    <a:pt x="73" y="43"/>
                  </a:cubicBezTo>
                  <a:cubicBezTo>
                    <a:pt x="72" y="40"/>
                    <a:pt x="71" y="37"/>
                    <a:pt x="72" y="34"/>
                  </a:cubicBezTo>
                  <a:cubicBezTo>
                    <a:pt x="73" y="31"/>
                    <a:pt x="74" y="28"/>
                    <a:pt x="76" y="25"/>
                  </a:cubicBezTo>
                  <a:cubicBezTo>
                    <a:pt x="77" y="23"/>
                    <a:pt x="78" y="21"/>
                    <a:pt x="79" y="19"/>
                  </a:cubicBezTo>
                  <a:cubicBezTo>
                    <a:pt x="80" y="14"/>
                    <a:pt x="80" y="9"/>
                    <a:pt x="76" y="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9"/>
                    <a:pt x="70" y="10"/>
                    <a:pt x="70" y="10"/>
                  </a:cubicBezTo>
                  <a:cubicBezTo>
                    <a:pt x="70" y="10"/>
                    <a:pt x="69" y="9"/>
                    <a:pt x="68" y="9"/>
                  </a:cubicBezTo>
                  <a:cubicBezTo>
                    <a:pt x="65" y="7"/>
                    <a:pt x="60" y="6"/>
                    <a:pt x="55" y="6"/>
                  </a:cubicBezTo>
                  <a:cubicBezTo>
                    <a:pt x="44" y="6"/>
                    <a:pt x="31" y="11"/>
                    <a:pt x="23" y="18"/>
                  </a:cubicBezTo>
                  <a:cubicBezTo>
                    <a:pt x="18" y="23"/>
                    <a:pt x="18" y="29"/>
                    <a:pt x="18" y="35"/>
                  </a:cubicBezTo>
                  <a:cubicBezTo>
                    <a:pt x="19" y="41"/>
                    <a:pt x="19" y="46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1" y="53"/>
                    <a:pt x="7" y="56"/>
                    <a:pt x="0" y="57"/>
                  </a:cubicBezTo>
                  <a:close/>
                  <a:moveTo>
                    <a:pt x="170" y="260"/>
                  </a:moveTo>
                  <a:cubicBezTo>
                    <a:pt x="168" y="255"/>
                    <a:pt x="166" y="251"/>
                    <a:pt x="165" y="246"/>
                  </a:cubicBezTo>
                  <a:cubicBezTo>
                    <a:pt x="165" y="245"/>
                    <a:pt x="167" y="245"/>
                    <a:pt x="167" y="246"/>
                  </a:cubicBezTo>
                  <a:cubicBezTo>
                    <a:pt x="170" y="250"/>
                    <a:pt x="172" y="255"/>
                    <a:pt x="174" y="260"/>
                  </a:cubicBezTo>
                  <a:cubicBezTo>
                    <a:pt x="176" y="264"/>
                    <a:pt x="178" y="269"/>
                    <a:pt x="177" y="274"/>
                  </a:cubicBezTo>
                  <a:cubicBezTo>
                    <a:pt x="177" y="275"/>
                    <a:pt x="175" y="276"/>
                    <a:pt x="175" y="275"/>
                  </a:cubicBezTo>
                  <a:cubicBezTo>
                    <a:pt x="172" y="270"/>
                    <a:pt x="171" y="265"/>
                    <a:pt x="170" y="260"/>
                  </a:cubicBezTo>
                  <a:close/>
                  <a:moveTo>
                    <a:pt x="165" y="268"/>
                  </a:moveTo>
                  <a:cubicBezTo>
                    <a:pt x="164" y="263"/>
                    <a:pt x="161" y="257"/>
                    <a:pt x="159" y="251"/>
                  </a:cubicBezTo>
                  <a:cubicBezTo>
                    <a:pt x="159" y="249"/>
                    <a:pt x="161" y="248"/>
                    <a:pt x="162" y="250"/>
                  </a:cubicBezTo>
                  <a:cubicBezTo>
                    <a:pt x="166" y="258"/>
                    <a:pt x="174" y="271"/>
                    <a:pt x="170" y="280"/>
                  </a:cubicBezTo>
                  <a:cubicBezTo>
                    <a:pt x="170" y="281"/>
                    <a:pt x="169" y="281"/>
                    <a:pt x="169" y="280"/>
                  </a:cubicBezTo>
                  <a:cubicBezTo>
                    <a:pt x="167" y="277"/>
                    <a:pt x="166" y="272"/>
                    <a:pt x="165" y="268"/>
                  </a:cubicBezTo>
                  <a:close/>
                  <a:moveTo>
                    <a:pt x="159" y="267"/>
                  </a:moveTo>
                  <a:cubicBezTo>
                    <a:pt x="158" y="265"/>
                    <a:pt x="160" y="264"/>
                    <a:pt x="161" y="266"/>
                  </a:cubicBezTo>
                  <a:cubicBezTo>
                    <a:pt x="163" y="270"/>
                    <a:pt x="166" y="275"/>
                    <a:pt x="166" y="279"/>
                  </a:cubicBezTo>
                  <a:cubicBezTo>
                    <a:pt x="166" y="280"/>
                    <a:pt x="164" y="280"/>
                    <a:pt x="164" y="280"/>
                  </a:cubicBezTo>
                  <a:cubicBezTo>
                    <a:pt x="161" y="276"/>
                    <a:pt x="160" y="271"/>
                    <a:pt x="159" y="267"/>
                  </a:cubicBezTo>
                  <a:close/>
                  <a:moveTo>
                    <a:pt x="131" y="216"/>
                  </a:moveTo>
                  <a:cubicBezTo>
                    <a:pt x="135" y="221"/>
                    <a:pt x="137" y="227"/>
                    <a:pt x="138" y="234"/>
                  </a:cubicBezTo>
                  <a:cubicBezTo>
                    <a:pt x="139" y="239"/>
                    <a:pt x="141" y="246"/>
                    <a:pt x="139" y="251"/>
                  </a:cubicBezTo>
                  <a:cubicBezTo>
                    <a:pt x="138" y="252"/>
                    <a:pt x="137" y="252"/>
                    <a:pt x="136" y="251"/>
                  </a:cubicBezTo>
                  <a:cubicBezTo>
                    <a:pt x="134" y="247"/>
                    <a:pt x="134" y="241"/>
                    <a:pt x="133" y="237"/>
                  </a:cubicBezTo>
                  <a:cubicBezTo>
                    <a:pt x="132" y="230"/>
                    <a:pt x="131" y="223"/>
                    <a:pt x="128" y="217"/>
                  </a:cubicBezTo>
                  <a:cubicBezTo>
                    <a:pt x="127" y="215"/>
                    <a:pt x="130" y="214"/>
                    <a:pt x="131" y="216"/>
                  </a:cubicBezTo>
                  <a:close/>
                  <a:moveTo>
                    <a:pt x="66" y="220"/>
                  </a:moveTo>
                  <a:cubicBezTo>
                    <a:pt x="65" y="221"/>
                    <a:pt x="64" y="221"/>
                    <a:pt x="64" y="220"/>
                  </a:cubicBezTo>
                  <a:cubicBezTo>
                    <a:pt x="62" y="215"/>
                    <a:pt x="62" y="209"/>
                    <a:pt x="60" y="204"/>
                  </a:cubicBezTo>
                  <a:cubicBezTo>
                    <a:pt x="59" y="197"/>
                    <a:pt x="56" y="191"/>
                    <a:pt x="55" y="185"/>
                  </a:cubicBezTo>
                  <a:cubicBezTo>
                    <a:pt x="55" y="183"/>
                    <a:pt x="58" y="182"/>
                    <a:pt x="58" y="184"/>
                  </a:cubicBezTo>
                  <a:cubicBezTo>
                    <a:pt x="61" y="193"/>
                    <a:pt x="72" y="212"/>
                    <a:pt x="66" y="220"/>
                  </a:cubicBezTo>
                  <a:close/>
                  <a:moveTo>
                    <a:pt x="78" y="225"/>
                  </a:moveTo>
                  <a:cubicBezTo>
                    <a:pt x="77" y="226"/>
                    <a:pt x="76" y="227"/>
                    <a:pt x="76" y="226"/>
                  </a:cubicBezTo>
                  <a:cubicBezTo>
                    <a:pt x="70" y="216"/>
                    <a:pt x="68" y="203"/>
                    <a:pt x="66" y="191"/>
                  </a:cubicBezTo>
                  <a:cubicBezTo>
                    <a:pt x="65" y="187"/>
                    <a:pt x="63" y="181"/>
                    <a:pt x="65" y="177"/>
                  </a:cubicBezTo>
                  <a:cubicBezTo>
                    <a:pt x="65" y="176"/>
                    <a:pt x="66" y="176"/>
                    <a:pt x="66" y="176"/>
                  </a:cubicBezTo>
                  <a:cubicBezTo>
                    <a:pt x="67" y="176"/>
                    <a:pt x="68" y="176"/>
                    <a:pt x="68" y="177"/>
                  </a:cubicBezTo>
                  <a:cubicBezTo>
                    <a:pt x="69" y="178"/>
                    <a:pt x="69" y="179"/>
                    <a:pt x="68" y="179"/>
                  </a:cubicBezTo>
                  <a:cubicBezTo>
                    <a:pt x="68" y="180"/>
                    <a:pt x="68" y="180"/>
                    <a:pt x="68" y="181"/>
                  </a:cubicBezTo>
                  <a:cubicBezTo>
                    <a:pt x="69" y="182"/>
                    <a:pt x="69" y="184"/>
                    <a:pt x="69" y="186"/>
                  </a:cubicBezTo>
                  <a:cubicBezTo>
                    <a:pt x="70" y="188"/>
                    <a:pt x="71" y="190"/>
                    <a:pt x="71" y="193"/>
                  </a:cubicBezTo>
                  <a:cubicBezTo>
                    <a:pt x="73" y="204"/>
                    <a:pt x="79" y="214"/>
                    <a:pt x="78" y="225"/>
                  </a:cubicBezTo>
                  <a:close/>
                  <a:moveTo>
                    <a:pt x="83" y="204"/>
                  </a:moveTo>
                  <a:cubicBezTo>
                    <a:pt x="85" y="212"/>
                    <a:pt x="88" y="220"/>
                    <a:pt x="86" y="228"/>
                  </a:cubicBezTo>
                  <a:cubicBezTo>
                    <a:pt x="86" y="229"/>
                    <a:pt x="85" y="229"/>
                    <a:pt x="85" y="228"/>
                  </a:cubicBezTo>
                  <a:cubicBezTo>
                    <a:pt x="81" y="221"/>
                    <a:pt x="80" y="213"/>
                    <a:pt x="78" y="205"/>
                  </a:cubicBezTo>
                  <a:cubicBezTo>
                    <a:pt x="76" y="196"/>
                    <a:pt x="74" y="188"/>
                    <a:pt x="73" y="179"/>
                  </a:cubicBezTo>
                  <a:cubicBezTo>
                    <a:pt x="73" y="176"/>
                    <a:pt x="77" y="175"/>
                    <a:pt x="77" y="178"/>
                  </a:cubicBezTo>
                  <a:cubicBezTo>
                    <a:pt x="79" y="187"/>
                    <a:pt x="81" y="195"/>
                    <a:pt x="83" y="204"/>
                  </a:cubicBezTo>
                  <a:close/>
                  <a:moveTo>
                    <a:pt x="48" y="59"/>
                  </a:moveTo>
                  <a:cubicBezTo>
                    <a:pt x="50" y="66"/>
                    <a:pt x="54" y="75"/>
                    <a:pt x="52" y="82"/>
                  </a:cubicBezTo>
                  <a:cubicBezTo>
                    <a:pt x="52" y="83"/>
                    <a:pt x="50" y="83"/>
                    <a:pt x="50" y="82"/>
                  </a:cubicBezTo>
                  <a:cubicBezTo>
                    <a:pt x="48" y="79"/>
                    <a:pt x="48" y="76"/>
                    <a:pt x="47" y="73"/>
                  </a:cubicBezTo>
                  <a:cubicBezTo>
                    <a:pt x="47" y="68"/>
                    <a:pt x="46" y="64"/>
                    <a:pt x="44" y="60"/>
                  </a:cubicBezTo>
                  <a:cubicBezTo>
                    <a:pt x="43" y="58"/>
                    <a:pt x="47" y="57"/>
                    <a:pt x="48" y="59"/>
                  </a:cubicBezTo>
                  <a:close/>
                  <a:moveTo>
                    <a:pt x="31" y="63"/>
                  </a:moveTo>
                  <a:cubicBezTo>
                    <a:pt x="30" y="59"/>
                    <a:pt x="29" y="55"/>
                    <a:pt x="29" y="51"/>
                  </a:cubicBezTo>
                  <a:cubicBezTo>
                    <a:pt x="29" y="49"/>
                    <a:pt x="33" y="49"/>
                    <a:pt x="33" y="51"/>
                  </a:cubicBezTo>
                  <a:cubicBezTo>
                    <a:pt x="33" y="55"/>
                    <a:pt x="34" y="59"/>
                    <a:pt x="35" y="63"/>
                  </a:cubicBezTo>
                  <a:cubicBezTo>
                    <a:pt x="36" y="66"/>
                    <a:pt x="37" y="70"/>
                    <a:pt x="36" y="73"/>
                  </a:cubicBezTo>
                  <a:cubicBezTo>
                    <a:pt x="36" y="73"/>
                    <a:pt x="35" y="74"/>
                    <a:pt x="34" y="73"/>
                  </a:cubicBezTo>
                  <a:cubicBezTo>
                    <a:pt x="32" y="70"/>
                    <a:pt x="32" y="66"/>
                    <a:pt x="31" y="63"/>
                  </a:cubicBezTo>
                  <a:close/>
                  <a:moveTo>
                    <a:pt x="26" y="59"/>
                  </a:moveTo>
                  <a:cubicBezTo>
                    <a:pt x="26" y="56"/>
                    <a:pt x="30" y="57"/>
                    <a:pt x="30" y="59"/>
                  </a:cubicBezTo>
                  <a:cubicBezTo>
                    <a:pt x="30" y="62"/>
                    <a:pt x="30" y="66"/>
                    <a:pt x="29" y="69"/>
                  </a:cubicBezTo>
                  <a:cubicBezTo>
                    <a:pt x="29" y="70"/>
                    <a:pt x="27" y="70"/>
                    <a:pt x="27" y="69"/>
                  </a:cubicBezTo>
                  <a:cubicBezTo>
                    <a:pt x="25" y="66"/>
                    <a:pt x="26" y="62"/>
                    <a:pt x="26" y="59"/>
                  </a:cubicBezTo>
                  <a:close/>
                </a:path>
              </a:pathLst>
            </a:custGeom>
            <a:solidFill>
              <a:srgbClr val="216E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6" name="Freeform 70"/>
            <p:cNvSpPr/>
            <p:nvPr/>
          </p:nvSpPr>
          <p:spPr bwMode="auto">
            <a:xfrm>
              <a:off x="6869113" y="3617913"/>
              <a:ext cx="22225" cy="38100"/>
            </a:xfrm>
            <a:custGeom>
              <a:avLst/>
              <a:gdLst>
                <a:gd name="T0" fmla="*/ 3 w 5"/>
                <a:gd name="T1" fmla="*/ 1 h 9"/>
                <a:gd name="T2" fmla="*/ 3 w 5"/>
                <a:gd name="T3" fmla="*/ 0 h 9"/>
                <a:gd name="T4" fmla="*/ 5 w 5"/>
                <a:gd name="T5" fmla="*/ 9 h 9"/>
                <a:gd name="T6" fmla="*/ 1 w 5"/>
                <a:gd name="T7" fmla="*/ 2 h 9"/>
                <a:gd name="T8" fmla="*/ 0 w 5"/>
                <a:gd name="T9" fmla="*/ 1 h 9"/>
                <a:gd name="T10" fmla="*/ 1 w 5"/>
                <a:gd name="T11" fmla="*/ 2 h 9"/>
                <a:gd name="T12" fmla="*/ 3 w 5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3" y="1"/>
                  </a:moveTo>
                  <a:cubicBezTo>
                    <a:pt x="3" y="1"/>
                    <a:pt x="3" y="0"/>
                    <a:pt x="3" y="0"/>
                  </a:cubicBezTo>
                  <a:cubicBezTo>
                    <a:pt x="4" y="3"/>
                    <a:pt x="4" y="6"/>
                    <a:pt x="5" y="9"/>
                  </a:cubicBezTo>
                  <a:cubicBezTo>
                    <a:pt x="3" y="7"/>
                    <a:pt x="2" y="4"/>
                    <a:pt x="1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2" y="2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8FB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7" name="Freeform 71"/>
            <p:cNvSpPr>
              <a:spLocks noEditPoints="1"/>
            </p:cNvSpPr>
            <p:nvPr/>
          </p:nvSpPr>
          <p:spPr bwMode="auto">
            <a:xfrm>
              <a:off x="4864100" y="2862263"/>
              <a:ext cx="1227138" cy="1192213"/>
            </a:xfrm>
            <a:custGeom>
              <a:avLst/>
              <a:gdLst>
                <a:gd name="T0" fmla="*/ 169 w 289"/>
                <a:gd name="T1" fmla="*/ 0 h 281"/>
                <a:gd name="T2" fmla="*/ 108 w 289"/>
                <a:gd name="T3" fmla="*/ 55 h 281"/>
                <a:gd name="T4" fmla="*/ 89 w 289"/>
                <a:gd name="T5" fmla="*/ 73 h 281"/>
                <a:gd name="T6" fmla="*/ 75 w 289"/>
                <a:gd name="T7" fmla="*/ 89 h 281"/>
                <a:gd name="T8" fmla="*/ 64 w 289"/>
                <a:gd name="T9" fmla="*/ 90 h 281"/>
                <a:gd name="T10" fmla="*/ 15 w 289"/>
                <a:gd name="T11" fmla="*/ 173 h 281"/>
                <a:gd name="T12" fmla="*/ 21 w 289"/>
                <a:gd name="T13" fmla="*/ 227 h 281"/>
                <a:gd name="T14" fmla="*/ 46 w 289"/>
                <a:gd name="T15" fmla="*/ 263 h 281"/>
                <a:gd name="T16" fmla="*/ 56 w 289"/>
                <a:gd name="T17" fmla="*/ 274 h 281"/>
                <a:gd name="T18" fmla="*/ 48 w 289"/>
                <a:gd name="T19" fmla="*/ 239 h 281"/>
                <a:gd name="T20" fmla="*/ 70 w 289"/>
                <a:gd name="T21" fmla="*/ 255 h 281"/>
                <a:gd name="T22" fmla="*/ 61 w 289"/>
                <a:gd name="T23" fmla="*/ 217 h 281"/>
                <a:gd name="T24" fmla="*/ 74 w 289"/>
                <a:gd name="T25" fmla="*/ 225 h 281"/>
                <a:gd name="T26" fmla="*/ 85 w 289"/>
                <a:gd name="T27" fmla="*/ 227 h 281"/>
                <a:gd name="T28" fmla="*/ 90 w 289"/>
                <a:gd name="T29" fmla="*/ 226 h 281"/>
                <a:gd name="T30" fmla="*/ 80 w 289"/>
                <a:gd name="T31" fmla="*/ 193 h 281"/>
                <a:gd name="T32" fmla="*/ 125 w 289"/>
                <a:gd name="T33" fmla="*/ 259 h 281"/>
                <a:gd name="T34" fmla="*/ 119 w 289"/>
                <a:gd name="T35" fmla="*/ 213 h 281"/>
                <a:gd name="T36" fmla="*/ 144 w 289"/>
                <a:gd name="T37" fmla="*/ 247 h 281"/>
                <a:gd name="T38" fmla="*/ 149 w 289"/>
                <a:gd name="T39" fmla="*/ 253 h 281"/>
                <a:gd name="T40" fmla="*/ 155 w 289"/>
                <a:gd name="T41" fmla="*/ 218 h 281"/>
                <a:gd name="T42" fmla="*/ 150 w 289"/>
                <a:gd name="T43" fmla="*/ 231 h 281"/>
                <a:gd name="T44" fmla="*/ 125 w 289"/>
                <a:gd name="T45" fmla="*/ 153 h 281"/>
                <a:gd name="T46" fmla="*/ 148 w 289"/>
                <a:gd name="T47" fmla="*/ 128 h 281"/>
                <a:gd name="T48" fmla="*/ 164 w 289"/>
                <a:gd name="T49" fmla="*/ 158 h 281"/>
                <a:gd name="T50" fmla="*/ 160 w 289"/>
                <a:gd name="T51" fmla="*/ 134 h 281"/>
                <a:gd name="T52" fmla="*/ 190 w 289"/>
                <a:gd name="T53" fmla="*/ 157 h 281"/>
                <a:gd name="T54" fmla="*/ 193 w 289"/>
                <a:gd name="T55" fmla="*/ 149 h 281"/>
                <a:gd name="T56" fmla="*/ 199 w 289"/>
                <a:gd name="T57" fmla="*/ 137 h 281"/>
                <a:gd name="T58" fmla="*/ 198 w 289"/>
                <a:gd name="T59" fmla="*/ 113 h 281"/>
                <a:gd name="T60" fmla="*/ 212 w 289"/>
                <a:gd name="T61" fmla="*/ 134 h 281"/>
                <a:gd name="T62" fmla="*/ 214 w 289"/>
                <a:gd name="T63" fmla="*/ 126 h 281"/>
                <a:gd name="T64" fmla="*/ 226 w 289"/>
                <a:gd name="T65" fmla="*/ 135 h 281"/>
                <a:gd name="T66" fmla="*/ 236 w 289"/>
                <a:gd name="T67" fmla="*/ 142 h 281"/>
                <a:gd name="T68" fmla="*/ 236 w 289"/>
                <a:gd name="T69" fmla="*/ 143 h 281"/>
                <a:gd name="T70" fmla="*/ 271 w 289"/>
                <a:gd name="T71" fmla="*/ 175 h 281"/>
                <a:gd name="T72" fmla="*/ 282 w 289"/>
                <a:gd name="T73" fmla="*/ 126 h 281"/>
                <a:gd name="T74" fmla="*/ 276 w 289"/>
                <a:gd name="T75" fmla="*/ 93 h 281"/>
                <a:gd name="T76" fmla="*/ 257 w 289"/>
                <a:gd name="T77" fmla="*/ 40 h 281"/>
                <a:gd name="T78" fmla="*/ 222 w 289"/>
                <a:gd name="T79" fmla="*/ 34 h 281"/>
                <a:gd name="T80" fmla="*/ 231 w 289"/>
                <a:gd name="T81" fmla="*/ 33 h 281"/>
                <a:gd name="T82" fmla="*/ 264 w 289"/>
                <a:gd name="T83" fmla="*/ 134 h 281"/>
                <a:gd name="T84" fmla="*/ 265 w 289"/>
                <a:gd name="T85" fmla="*/ 111 h 281"/>
                <a:gd name="T86" fmla="*/ 261 w 289"/>
                <a:gd name="T87" fmla="*/ 146 h 281"/>
                <a:gd name="T88" fmla="*/ 271 w 289"/>
                <a:gd name="T89" fmla="*/ 172 h 281"/>
                <a:gd name="T90" fmla="*/ 264 w 289"/>
                <a:gd name="T91" fmla="*/ 173 h 281"/>
                <a:gd name="T92" fmla="*/ 20 w 289"/>
                <a:gd name="T93" fmla="*/ 263 h 281"/>
                <a:gd name="T94" fmla="*/ 24 w 289"/>
                <a:gd name="T95" fmla="*/ 253 h 281"/>
                <a:gd name="T96" fmla="*/ 24 w 289"/>
                <a:gd name="T97" fmla="*/ 253 h 281"/>
                <a:gd name="T98" fmla="*/ 27 w 289"/>
                <a:gd name="T99" fmla="*/ 251 h 281"/>
                <a:gd name="T100" fmla="*/ 38 w 289"/>
                <a:gd name="T101" fmla="*/ 263 h 281"/>
                <a:gd name="T102" fmla="*/ 63 w 289"/>
                <a:gd name="T103" fmla="*/ 239 h 281"/>
                <a:gd name="T104" fmla="*/ 51 w 289"/>
                <a:gd name="T105" fmla="*/ 223 h 281"/>
                <a:gd name="T106" fmla="*/ 104 w 289"/>
                <a:gd name="T107" fmla="*/ 225 h 281"/>
                <a:gd name="T108" fmla="*/ 126 w 289"/>
                <a:gd name="T109" fmla="*/ 258 h 281"/>
                <a:gd name="T110" fmla="*/ 183 w 289"/>
                <a:gd name="T111" fmla="*/ 152 h 281"/>
                <a:gd name="T112" fmla="*/ 174 w 289"/>
                <a:gd name="T113" fmla="*/ 132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9" h="281">
                  <a:moveTo>
                    <a:pt x="228" y="29"/>
                  </a:moveTo>
                  <a:cubicBezTo>
                    <a:pt x="220" y="21"/>
                    <a:pt x="209" y="18"/>
                    <a:pt x="198" y="16"/>
                  </a:cubicBezTo>
                  <a:cubicBezTo>
                    <a:pt x="193" y="15"/>
                    <a:pt x="189" y="14"/>
                    <a:pt x="185" y="13"/>
                  </a:cubicBezTo>
                  <a:cubicBezTo>
                    <a:pt x="182" y="12"/>
                    <a:pt x="179" y="9"/>
                    <a:pt x="177" y="7"/>
                  </a:cubicBezTo>
                  <a:cubicBezTo>
                    <a:pt x="174" y="4"/>
                    <a:pt x="172" y="2"/>
                    <a:pt x="169" y="0"/>
                  </a:cubicBezTo>
                  <a:cubicBezTo>
                    <a:pt x="168" y="0"/>
                    <a:pt x="167" y="0"/>
                    <a:pt x="165" y="0"/>
                  </a:cubicBezTo>
                  <a:cubicBezTo>
                    <a:pt x="157" y="0"/>
                    <a:pt x="149" y="12"/>
                    <a:pt x="143" y="21"/>
                  </a:cubicBezTo>
                  <a:cubicBezTo>
                    <a:pt x="141" y="24"/>
                    <a:pt x="139" y="28"/>
                    <a:pt x="138" y="32"/>
                  </a:cubicBezTo>
                  <a:cubicBezTo>
                    <a:pt x="136" y="38"/>
                    <a:pt x="134" y="43"/>
                    <a:pt x="129" y="47"/>
                  </a:cubicBezTo>
                  <a:cubicBezTo>
                    <a:pt x="123" y="52"/>
                    <a:pt x="117" y="55"/>
                    <a:pt x="108" y="55"/>
                  </a:cubicBezTo>
                  <a:cubicBezTo>
                    <a:pt x="100" y="56"/>
                    <a:pt x="86" y="57"/>
                    <a:pt x="83" y="68"/>
                  </a:cubicBezTo>
                  <a:cubicBezTo>
                    <a:pt x="82" y="71"/>
                    <a:pt x="82" y="71"/>
                    <a:pt x="82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7" y="71"/>
                    <a:pt x="89" y="72"/>
                    <a:pt x="89" y="73"/>
                  </a:cubicBezTo>
                  <a:cubicBezTo>
                    <a:pt x="90" y="74"/>
                    <a:pt x="90" y="76"/>
                    <a:pt x="89" y="77"/>
                  </a:cubicBezTo>
                  <a:cubicBezTo>
                    <a:pt x="86" y="80"/>
                    <a:pt x="83" y="83"/>
                    <a:pt x="78" y="85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7" y="87"/>
                    <a:pt x="76" y="88"/>
                    <a:pt x="75" y="89"/>
                  </a:cubicBezTo>
                  <a:cubicBezTo>
                    <a:pt x="74" y="89"/>
                    <a:pt x="74" y="89"/>
                    <a:pt x="73" y="89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68" y="89"/>
                    <a:pt x="66" y="89"/>
                    <a:pt x="64" y="90"/>
                  </a:cubicBezTo>
                  <a:cubicBezTo>
                    <a:pt x="52" y="92"/>
                    <a:pt x="40" y="95"/>
                    <a:pt x="35" y="111"/>
                  </a:cubicBezTo>
                  <a:cubicBezTo>
                    <a:pt x="32" y="117"/>
                    <a:pt x="31" y="124"/>
                    <a:pt x="31" y="130"/>
                  </a:cubicBezTo>
                  <a:cubicBezTo>
                    <a:pt x="30" y="135"/>
                    <a:pt x="29" y="140"/>
                    <a:pt x="28" y="145"/>
                  </a:cubicBezTo>
                  <a:cubicBezTo>
                    <a:pt x="26" y="151"/>
                    <a:pt x="23" y="156"/>
                    <a:pt x="20" y="161"/>
                  </a:cubicBezTo>
                  <a:cubicBezTo>
                    <a:pt x="18" y="165"/>
                    <a:pt x="16" y="169"/>
                    <a:pt x="15" y="173"/>
                  </a:cubicBezTo>
                  <a:cubicBezTo>
                    <a:pt x="13" y="176"/>
                    <a:pt x="13" y="179"/>
                    <a:pt x="14" y="181"/>
                  </a:cubicBezTo>
                  <a:cubicBezTo>
                    <a:pt x="16" y="186"/>
                    <a:pt x="22" y="188"/>
                    <a:pt x="28" y="189"/>
                  </a:cubicBezTo>
                  <a:cubicBezTo>
                    <a:pt x="30" y="190"/>
                    <a:pt x="32" y="191"/>
                    <a:pt x="33" y="192"/>
                  </a:cubicBezTo>
                  <a:cubicBezTo>
                    <a:pt x="39" y="195"/>
                    <a:pt x="40" y="202"/>
                    <a:pt x="39" y="207"/>
                  </a:cubicBezTo>
                  <a:cubicBezTo>
                    <a:pt x="37" y="216"/>
                    <a:pt x="29" y="221"/>
                    <a:pt x="21" y="227"/>
                  </a:cubicBezTo>
                  <a:cubicBezTo>
                    <a:pt x="13" y="232"/>
                    <a:pt x="4" y="238"/>
                    <a:pt x="2" y="248"/>
                  </a:cubicBezTo>
                  <a:cubicBezTo>
                    <a:pt x="0" y="262"/>
                    <a:pt x="11" y="275"/>
                    <a:pt x="23" y="280"/>
                  </a:cubicBezTo>
                  <a:cubicBezTo>
                    <a:pt x="25" y="280"/>
                    <a:pt x="28" y="281"/>
                    <a:pt x="30" y="281"/>
                  </a:cubicBezTo>
                  <a:cubicBezTo>
                    <a:pt x="37" y="281"/>
                    <a:pt x="45" y="278"/>
                    <a:pt x="51" y="276"/>
                  </a:cubicBezTo>
                  <a:cubicBezTo>
                    <a:pt x="48" y="272"/>
                    <a:pt x="48" y="267"/>
                    <a:pt x="46" y="263"/>
                  </a:cubicBezTo>
                  <a:cubicBezTo>
                    <a:pt x="45" y="257"/>
                    <a:pt x="42" y="251"/>
                    <a:pt x="40" y="245"/>
                  </a:cubicBezTo>
                  <a:cubicBezTo>
                    <a:pt x="39" y="243"/>
                    <a:pt x="42" y="242"/>
                    <a:pt x="43" y="244"/>
                  </a:cubicBezTo>
                  <a:cubicBezTo>
                    <a:pt x="46" y="248"/>
                    <a:pt x="48" y="253"/>
                    <a:pt x="50" y="258"/>
                  </a:cubicBezTo>
                  <a:cubicBezTo>
                    <a:pt x="52" y="263"/>
                    <a:pt x="55" y="269"/>
                    <a:pt x="54" y="275"/>
                  </a:cubicBezTo>
                  <a:cubicBezTo>
                    <a:pt x="55" y="274"/>
                    <a:pt x="55" y="274"/>
                    <a:pt x="56" y="274"/>
                  </a:cubicBezTo>
                  <a:cubicBezTo>
                    <a:pt x="57" y="273"/>
                    <a:pt x="57" y="273"/>
                    <a:pt x="57" y="273"/>
                  </a:cubicBezTo>
                  <a:cubicBezTo>
                    <a:pt x="59" y="273"/>
                    <a:pt x="61" y="272"/>
                    <a:pt x="62" y="271"/>
                  </a:cubicBezTo>
                  <a:cubicBezTo>
                    <a:pt x="61" y="269"/>
                    <a:pt x="61" y="268"/>
                    <a:pt x="61" y="266"/>
                  </a:cubicBezTo>
                  <a:cubicBezTo>
                    <a:pt x="61" y="263"/>
                    <a:pt x="59" y="259"/>
                    <a:pt x="58" y="256"/>
                  </a:cubicBezTo>
                  <a:cubicBezTo>
                    <a:pt x="55" y="250"/>
                    <a:pt x="52" y="244"/>
                    <a:pt x="48" y="239"/>
                  </a:cubicBezTo>
                  <a:cubicBezTo>
                    <a:pt x="47" y="237"/>
                    <a:pt x="50" y="235"/>
                    <a:pt x="51" y="237"/>
                  </a:cubicBezTo>
                  <a:cubicBezTo>
                    <a:pt x="56" y="244"/>
                    <a:pt x="60" y="251"/>
                    <a:pt x="63" y="258"/>
                  </a:cubicBezTo>
                  <a:cubicBezTo>
                    <a:pt x="64" y="260"/>
                    <a:pt x="66" y="264"/>
                    <a:pt x="66" y="267"/>
                  </a:cubicBezTo>
                  <a:cubicBezTo>
                    <a:pt x="68" y="264"/>
                    <a:pt x="69" y="260"/>
                    <a:pt x="70" y="256"/>
                  </a:cubicBezTo>
                  <a:cubicBezTo>
                    <a:pt x="70" y="255"/>
                    <a:pt x="70" y="255"/>
                    <a:pt x="70" y="255"/>
                  </a:cubicBezTo>
                  <a:cubicBezTo>
                    <a:pt x="71" y="251"/>
                    <a:pt x="72" y="248"/>
                    <a:pt x="73" y="245"/>
                  </a:cubicBezTo>
                  <a:cubicBezTo>
                    <a:pt x="73" y="245"/>
                    <a:pt x="72" y="245"/>
                    <a:pt x="71" y="244"/>
                  </a:cubicBezTo>
                  <a:cubicBezTo>
                    <a:pt x="68" y="242"/>
                    <a:pt x="67" y="237"/>
                    <a:pt x="66" y="233"/>
                  </a:cubicBezTo>
                  <a:cubicBezTo>
                    <a:pt x="63" y="228"/>
                    <a:pt x="60" y="224"/>
                    <a:pt x="58" y="219"/>
                  </a:cubicBezTo>
                  <a:cubicBezTo>
                    <a:pt x="57" y="217"/>
                    <a:pt x="60" y="215"/>
                    <a:pt x="61" y="217"/>
                  </a:cubicBezTo>
                  <a:cubicBezTo>
                    <a:pt x="64" y="222"/>
                    <a:pt x="67" y="226"/>
                    <a:pt x="69" y="231"/>
                  </a:cubicBezTo>
                  <a:cubicBezTo>
                    <a:pt x="71" y="235"/>
                    <a:pt x="74" y="239"/>
                    <a:pt x="73" y="243"/>
                  </a:cubicBezTo>
                  <a:cubicBezTo>
                    <a:pt x="75" y="240"/>
                    <a:pt x="76" y="237"/>
                    <a:pt x="78" y="234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6" y="231"/>
                    <a:pt x="75" y="228"/>
                    <a:pt x="74" y="225"/>
                  </a:cubicBezTo>
                  <a:cubicBezTo>
                    <a:pt x="72" y="221"/>
                    <a:pt x="69" y="217"/>
                    <a:pt x="67" y="213"/>
                  </a:cubicBezTo>
                  <a:cubicBezTo>
                    <a:pt x="65" y="210"/>
                    <a:pt x="70" y="208"/>
                    <a:pt x="71" y="211"/>
                  </a:cubicBezTo>
                  <a:cubicBezTo>
                    <a:pt x="73" y="215"/>
                    <a:pt x="76" y="219"/>
                    <a:pt x="78" y="223"/>
                  </a:cubicBezTo>
                  <a:cubicBezTo>
                    <a:pt x="79" y="225"/>
                    <a:pt x="81" y="228"/>
                    <a:pt x="81" y="230"/>
                  </a:cubicBezTo>
                  <a:cubicBezTo>
                    <a:pt x="82" y="229"/>
                    <a:pt x="84" y="228"/>
                    <a:pt x="85" y="227"/>
                  </a:cubicBezTo>
                  <a:cubicBezTo>
                    <a:pt x="85" y="225"/>
                    <a:pt x="84" y="223"/>
                    <a:pt x="83" y="221"/>
                  </a:cubicBezTo>
                  <a:cubicBezTo>
                    <a:pt x="80" y="216"/>
                    <a:pt x="77" y="210"/>
                    <a:pt x="74" y="204"/>
                  </a:cubicBezTo>
                  <a:cubicBezTo>
                    <a:pt x="73" y="201"/>
                    <a:pt x="77" y="200"/>
                    <a:pt x="78" y="202"/>
                  </a:cubicBezTo>
                  <a:cubicBezTo>
                    <a:pt x="81" y="208"/>
                    <a:pt x="84" y="214"/>
                    <a:pt x="87" y="220"/>
                  </a:cubicBezTo>
                  <a:cubicBezTo>
                    <a:pt x="88" y="222"/>
                    <a:pt x="89" y="224"/>
                    <a:pt x="90" y="226"/>
                  </a:cubicBezTo>
                  <a:cubicBezTo>
                    <a:pt x="90" y="226"/>
                    <a:pt x="90" y="226"/>
                    <a:pt x="91" y="226"/>
                  </a:cubicBezTo>
                  <a:cubicBezTo>
                    <a:pt x="91" y="226"/>
                    <a:pt x="91" y="226"/>
                    <a:pt x="91" y="226"/>
                  </a:cubicBezTo>
                  <a:cubicBezTo>
                    <a:pt x="93" y="226"/>
                    <a:pt x="95" y="227"/>
                    <a:pt x="96" y="227"/>
                  </a:cubicBezTo>
                  <a:cubicBezTo>
                    <a:pt x="95" y="224"/>
                    <a:pt x="94" y="221"/>
                    <a:pt x="93" y="219"/>
                  </a:cubicBezTo>
                  <a:cubicBezTo>
                    <a:pt x="90" y="210"/>
                    <a:pt x="86" y="201"/>
                    <a:pt x="80" y="193"/>
                  </a:cubicBezTo>
                  <a:cubicBezTo>
                    <a:pt x="79" y="191"/>
                    <a:pt x="82" y="189"/>
                    <a:pt x="83" y="190"/>
                  </a:cubicBezTo>
                  <a:cubicBezTo>
                    <a:pt x="88" y="198"/>
                    <a:pt x="92" y="205"/>
                    <a:pt x="96" y="214"/>
                  </a:cubicBezTo>
                  <a:cubicBezTo>
                    <a:pt x="99" y="221"/>
                    <a:pt x="102" y="229"/>
                    <a:pt x="103" y="236"/>
                  </a:cubicBezTo>
                  <a:cubicBezTo>
                    <a:pt x="103" y="237"/>
                    <a:pt x="103" y="237"/>
                    <a:pt x="103" y="237"/>
                  </a:cubicBezTo>
                  <a:cubicBezTo>
                    <a:pt x="108" y="245"/>
                    <a:pt x="114" y="255"/>
                    <a:pt x="125" y="259"/>
                  </a:cubicBezTo>
                  <a:cubicBezTo>
                    <a:pt x="127" y="260"/>
                    <a:pt x="130" y="260"/>
                    <a:pt x="132" y="260"/>
                  </a:cubicBezTo>
                  <a:cubicBezTo>
                    <a:pt x="134" y="260"/>
                    <a:pt x="136" y="260"/>
                    <a:pt x="137" y="259"/>
                  </a:cubicBezTo>
                  <a:cubicBezTo>
                    <a:pt x="133" y="253"/>
                    <a:pt x="131" y="246"/>
                    <a:pt x="127" y="239"/>
                  </a:cubicBezTo>
                  <a:cubicBezTo>
                    <a:pt x="122" y="231"/>
                    <a:pt x="119" y="223"/>
                    <a:pt x="116" y="214"/>
                  </a:cubicBezTo>
                  <a:cubicBezTo>
                    <a:pt x="116" y="213"/>
                    <a:pt x="119" y="211"/>
                    <a:pt x="119" y="213"/>
                  </a:cubicBezTo>
                  <a:cubicBezTo>
                    <a:pt x="123" y="223"/>
                    <a:pt x="128" y="231"/>
                    <a:pt x="133" y="240"/>
                  </a:cubicBezTo>
                  <a:cubicBezTo>
                    <a:pt x="136" y="245"/>
                    <a:pt x="140" y="251"/>
                    <a:pt x="142" y="258"/>
                  </a:cubicBezTo>
                  <a:cubicBezTo>
                    <a:pt x="143" y="257"/>
                    <a:pt x="145" y="257"/>
                    <a:pt x="146" y="256"/>
                  </a:cubicBezTo>
                  <a:cubicBezTo>
                    <a:pt x="146" y="256"/>
                    <a:pt x="146" y="256"/>
                    <a:pt x="146" y="256"/>
                  </a:cubicBezTo>
                  <a:cubicBezTo>
                    <a:pt x="144" y="253"/>
                    <a:pt x="144" y="250"/>
                    <a:pt x="144" y="247"/>
                  </a:cubicBezTo>
                  <a:cubicBezTo>
                    <a:pt x="143" y="241"/>
                    <a:pt x="140" y="235"/>
                    <a:pt x="137" y="229"/>
                  </a:cubicBezTo>
                  <a:cubicBezTo>
                    <a:pt x="132" y="219"/>
                    <a:pt x="126" y="209"/>
                    <a:pt x="120" y="199"/>
                  </a:cubicBezTo>
                  <a:cubicBezTo>
                    <a:pt x="119" y="197"/>
                    <a:pt x="122" y="195"/>
                    <a:pt x="123" y="197"/>
                  </a:cubicBezTo>
                  <a:cubicBezTo>
                    <a:pt x="130" y="208"/>
                    <a:pt x="137" y="218"/>
                    <a:pt x="143" y="229"/>
                  </a:cubicBezTo>
                  <a:cubicBezTo>
                    <a:pt x="145" y="234"/>
                    <a:pt x="152" y="247"/>
                    <a:pt x="149" y="253"/>
                  </a:cubicBezTo>
                  <a:cubicBezTo>
                    <a:pt x="151" y="251"/>
                    <a:pt x="153" y="249"/>
                    <a:pt x="154" y="247"/>
                  </a:cubicBezTo>
                  <a:cubicBezTo>
                    <a:pt x="156" y="241"/>
                    <a:pt x="155" y="235"/>
                    <a:pt x="150" y="229"/>
                  </a:cubicBezTo>
                  <a:cubicBezTo>
                    <a:pt x="150" y="228"/>
                    <a:pt x="149" y="227"/>
                    <a:pt x="149" y="226"/>
                  </a:cubicBezTo>
                  <a:cubicBezTo>
                    <a:pt x="150" y="225"/>
                    <a:pt x="150" y="224"/>
                    <a:pt x="152" y="223"/>
                  </a:cubicBezTo>
                  <a:cubicBezTo>
                    <a:pt x="154" y="222"/>
                    <a:pt x="155" y="220"/>
                    <a:pt x="155" y="218"/>
                  </a:cubicBezTo>
                  <a:cubicBezTo>
                    <a:pt x="155" y="212"/>
                    <a:pt x="147" y="204"/>
                    <a:pt x="139" y="198"/>
                  </a:cubicBezTo>
                  <a:cubicBezTo>
                    <a:pt x="138" y="197"/>
                    <a:pt x="137" y="196"/>
                    <a:pt x="136" y="196"/>
                  </a:cubicBezTo>
                  <a:cubicBezTo>
                    <a:pt x="135" y="194"/>
                    <a:pt x="134" y="193"/>
                    <a:pt x="133" y="192"/>
                  </a:cubicBezTo>
                  <a:cubicBezTo>
                    <a:pt x="135" y="198"/>
                    <a:pt x="138" y="203"/>
                    <a:pt x="140" y="209"/>
                  </a:cubicBezTo>
                  <a:cubicBezTo>
                    <a:pt x="143" y="216"/>
                    <a:pt x="147" y="224"/>
                    <a:pt x="150" y="231"/>
                  </a:cubicBezTo>
                  <a:cubicBezTo>
                    <a:pt x="150" y="233"/>
                    <a:pt x="148" y="234"/>
                    <a:pt x="147" y="233"/>
                  </a:cubicBezTo>
                  <a:cubicBezTo>
                    <a:pt x="138" y="221"/>
                    <a:pt x="133" y="203"/>
                    <a:pt x="129" y="189"/>
                  </a:cubicBezTo>
                  <a:cubicBezTo>
                    <a:pt x="129" y="188"/>
                    <a:pt x="129" y="188"/>
                    <a:pt x="129" y="188"/>
                  </a:cubicBezTo>
                  <a:cubicBezTo>
                    <a:pt x="124" y="182"/>
                    <a:pt x="122" y="176"/>
                    <a:pt x="121" y="168"/>
                  </a:cubicBezTo>
                  <a:cubicBezTo>
                    <a:pt x="121" y="161"/>
                    <a:pt x="122" y="156"/>
                    <a:pt x="125" y="153"/>
                  </a:cubicBezTo>
                  <a:cubicBezTo>
                    <a:pt x="128" y="150"/>
                    <a:pt x="133" y="148"/>
                    <a:pt x="139" y="148"/>
                  </a:cubicBezTo>
                  <a:cubicBezTo>
                    <a:pt x="143" y="148"/>
                    <a:pt x="149" y="149"/>
                    <a:pt x="154" y="151"/>
                  </a:cubicBezTo>
                  <a:cubicBezTo>
                    <a:pt x="152" y="148"/>
                    <a:pt x="151" y="146"/>
                    <a:pt x="150" y="143"/>
                  </a:cubicBezTo>
                  <a:cubicBezTo>
                    <a:pt x="148" y="138"/>
                    <a:pt x="146" y="134"/>
                    <a:pt x="145" y="129"/>
                  </a:cubicBezTo>
                  <a:cubicBezTo>
                    <a:pt x="144" y="127"/>
                    <a:pt x="147" y="126"/>
                    <a:pt x="148" y="128"/>
                  </a:cubicBezTo>
                  <a:cubicBezTo>
                    <a:pt x="151" y="132"/>
                    <a:pt x="152" y="137"/>
                    <a:pt x="154" y="141"/>
                  </a:cubicBezTo>
                  <a:cubicBezTo>
                    <a:pt x="156" y="145"/>
                    <a:pt x="158" y="148"/>
                    <a:pt x="159" y="152"/>
                  </a:cubicBezTo>
                  <a:cubicBezTo>
                    <a:pt x="159" y="153"/>
                    <a:pt x="158" y="153"/>
                    <a:pt x="158" y="153"/>
                  </a:cubicBezTo>
                  <a:cubicBezTo>
                    <a:pt x="160" y="153"/>
                    <a:pt x="161" y="154"/>
                    <a:pt x="162" y="155"/>
                  </a:cubicBezTo>
                  <a:cubicBezTo>
                    <a:pt x="163" y="155"/>
                    <a:pt x="164" y="157"/>
                    <a:pt x="164" y="158"/>
                  </a:cubicBezTo>
                  <a:cubicBezTo>
                    <a:pt x="163" y="162"/>
                    <a:pt x="163" y="169"/>
                    <a:pt x="167" y="174"/>
                  </a:cubicBezTo>
                  <a:cubicBezTo>
                    <a:pt x="169" y="177"/>
                    <a:pt x="172" y="179"/>
                    <a:pt x="176" y="179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177" y="179"/>
                    <a:pt x="178" y="179"/>
                    <a:pt x="178" y="179"/>
                  </a:cubicBezTo>
                  <a:cubicBezTo>
                    <a:pt x="169" y="166"/>
                    <a:pt x="163" y="149"/>
                    <a:pt x="160" y="134"/>
                  </a:cubicBezTo>
                  <a:cubicBezTo>
                    <a:pt x="160" y="131"/>
                    <a:pt x="163" y="131"/>
                    <a:pt x="163" y="133"/>
                  </a:cubicBezTo>
                  <a:cubicBezTo>
                    <a:pt x="168" y="149"/>
                    <a:pt x="178" y="163"/>
                    <a:pt x="182" y="178"/>
                  </a:cubicBezTo>
                  <a:cubicBezTo>
                    <a:pt x="186" y="177"/>
                    <a:pt x="189" y="175"/>
                    <a:pt x="190" y="172"/>
                  </a:cubicBezTo>
                  <a:cubicBezTo>
                    <a:pt x="191" y="170"/>
                    <a:pt x="191" y="168"/>
                    <a:pt x="190" y="167"/>
                  </a:cubicBezTo>
                  <a:cubicBezTo>
                    <a:pt x="189" y="164"/>
                    <a:pt x="189" y="161"/>
                    <a:pt x="190" y="157"/>
                  </a:cubicBezTo>
                  <a:cubicBezTo>
                    <a:pt x="189" y="154"/>
                    <a:pt x="187" y="150"/>
                    <a:pt x="186" y="147"/>
                  </a:cubicBezTo>
                  <a:cubicBezTo>
                    <a:pt x="182" y="140"/>
                    <a:pt x="179" y="133"/>
                    <a:pt x="176" y="126"/>
                  </a:cubicBezTo>
                  <a:cubicBezTo>
                    <a:pt x="175" y="124"/>
                    <a:pt x="179" y="121"/>
                    <a:pt x="180" y="124"/>
                  </a:cubicBezTo>
                  <a:cubicBezTo>
                    <a:pt x="183" y="131"/>
                    <a:pt x="187" y="138"/>
                    <a:pt x="191" y="145"/>
                  </a:cubicBezTo>
                  <a:cubicBezTo>
                    <a:pt x="191" y="146"/>
                    <a:pt x="192" y="148"/>
                    <a:pt x="193" y="149"/>
                  </a:cubicBezTo>
                  <a:cubicBezTo>
                    <a:pt x="194" y="147"/>
                    <a:pt x="195" y="145"/>
                    <a:pt x="196" y="143"/>
                  </a:cubicBezTo>
                  <a:cubicBezTo>
                    <a:pt x="196" y="143"/>
                    <a:pt x="196" y="143"/>
                    <a:pt x="196" y="143"/>
                  </a:cubicBezTo>
                  <a:cubicBezTo>
                    <a:pt x="193" y="136"/>
                    <a:pt x="192" y="127"/>
                    <a:pt x="185" y="122"/>
                  </a:cubicBezTo>
                  <a:cubicBezTo>
                    <a:pt x="183" y="120"/>
                    <a:pt x="186" y="117"/>
                    <a:pt x="188" y="119"/>
                  </a:cubicBezTo>
                  <a:cubicBezTo>
                    <a:pt x="193" y="123"/>
                    <a:pt x="197" y="130"/>
                    <a:pt x="199" y="137"/>
                  </a:cubicBezTo>
                  <a:cubicBezTo>
                    <a:pt x="199" y="136"/>
                    <a:pt x="200" y="135"/>
                    <a:pt x="202" y="135"/>
                  </a:cubicBezTo>
                  <a:cubicBezTo>
                    <a:pt x="202" y="135"/>
                    <a:pt x="203" y="135"/>
                    <a:pt x="204" y="135"/>
                  </a:cubicBezTo>
                  <a:cubicBezTo>
                    <a:pt x="204" y="136"/>
                    <a:pt x="205" y="136"/>
                    <a:pt x="205" y="136"/>
                  </a:cubicBezTo>
                  <a:cubicBezTo>
                    <a:pt x="201" y="129"/>
                    <a:pt x="199" y="122"/>
                    <a:pt x="194" y="115"/>
                  </a:cubicBezTo>
                  <a:cubicBezTo>
                    <a:pt x="193" y="113"/>
                    <a:pt x="196" y="111"/>
                    <a:pt x="198" y="113"/>
                  </a:cubicBezTo>
                  <a:cubicBezTo>
                    <a:pt x="202" y="120"/>
                    <a:pt x="208" y="128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5"/>
                    <a:pt x="211" y="134"/>
                    <a:pt x="212" y="134"/>
                  </a:cubicBezTo>
                  <a:cubicBezTo>
                    <a:pt x="213" y="134"/>
                    <a:pt x="214" y="135"/>
                    <a:pt x="215" y="135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7" y="136"/>
                    <a:pt x="217" y="136"/>
                    <a:pt x="217" y="136"/>
                  </a:cubicBezTo>
                  <a:cubicBezTo>
                    <a:pt x="217" y="135"/>
                    <a:pt x="218" y="135"/>
                    <a:pt x="218" y="135"/>
                  </a:cubicBezTo>
                  <a:cubicBezTo>
                    <a:pt x="216" y="132"/>
                    <a:pt x="215" y="129"/>
                    <a:pt x="214" y="126"/>
                  </a:cubicBezTo>
                  <a:cubicBezTo>
                    <a:pt x="212" y="121"/>
                    <a:pt x="209" y="116"/>
                    <a:pt x="206" y="112"/>
                  </a:cubicBezTo>
                  <a:cubicBezTo>
                    <a:pt x="205" y="110"/>
                    <a:pt x="207" y="108"/>
                    <a:pt x="209" y="110"/>
                  </a:cubicBezTo>
                  <a:cubicBezTo>
                    <a:pt x="214" y="115"/>
                    <a:pt x="222" y="126"/>
                    <a:pt x="221" y="135"/>
                  </a:cubicBezTo>
                  <a:cubicBezTo>
                    <a:pt x="222" y="134"/>
                    <a:pt x="222" y="134"/>
                    <a:pt x="223" y="134"/>
                  </a:cubicBezTo>
                  <a:cubicBezTo>
                    <a:pt x="224" y="134"/>
                    <a:pt x="225" y="134"/>
                    <a:pt x="226" y="135"/>
                  </a:cubicBezTo>
                  <a:cubicBezTo>
                    <a:pt x="226" y="135"/>
                    <a:pt x="226" y="135"/>
                    <a:pt x="226" y="135"/>
                  </a:cubicBezTo>
                  <a:cubicBezTo>
                    <a:pt x="222" y="127"/>
                    <a:pt x="219" y="118"/>
                    <a:pt x="215" y="110"/>
                  </a:cubicBezTo>
                  <a:cubicBezTo>
                    <a:pt x="214" y="108"/>
                    <a:pt x="217" y="107"/>
                    <a:pt x="218" y="108"/>
                  </a:cubicBezTo>
                  <a:cubicBezTo>
                    <a:pt x="223" y="117"/>
                    <a:pt x="228" y="127"/>
                    <a:pt x="230" y="137"/>
                  </a:cubicBezTo>
                  <a:cubicBezTo>
                    <a:pt x="232" y="138"/>
                    <a:pt x="234" y="140"/>
                    <a:pt x="236" y="142"/>
                  </a:cubicBezTo>
                  <a:cubicBezTo>
                    <a:pt x="231" y="134"/>
                    <a:pt x="228" y="125"/>
                    <a:pt x="224" y="117"/>
                  </a:cubicBezTo>
                  <a:cubicBezTo>
                    <a:pt x="223" y="115"/>
                    <a:pt x="226" y="113"/>
                    <a:pt x="228" y="116"/>
                  </a:cubicBezTo>
                  <a:cubicBezTo>
                    <a:pt x="233" y="124"/>
                    <a:pt x="238" y="134"/>
                    <a:pt x="240" y="144"/>
                  </a:cubicBezTo>
                  <a:cubicBezTo>
                    <a:pt x="240" y="145"/>
                    <a:pt x="239" y="146"/>
                    <a:pt x="238" y="145"/>
                  </a:cubicBezTo>
                  <a:cubicBezTo>
                    <a:pt x="237" y="144"/>
                    <a:pt x="237" y="144"/>
                    <a:pt x="236" y="143"/>
                  </a:cubicBezTo>
                  <a:cubicBezTo>
                    <a:pt x="238" y="145"/>
                    <a:pt x="238" y="147"/>
                    <a:pt x="239" y="149"/>
                  </a:cubicBezTo>
                  <a:cubicBezTo>
                    <a:pt x="239" y="151"/>
                    <a:pt x="240" y="153"/>
                    <a:pt x="240" y="155"/>
                  </a:cubicBezTo>
                  <a:cubicBezTo>
                    <a:pt x="242" y="163"/>
                    <a:pt x="243" y="172"/>
                    <a:pt x="254" y="177"/>
                  </a:cubicBezTo>
                  <a:cubicBezTo>
                    <a:pt x="257" y="178"/>
                    <a:pt x="260" y="179"/>
                    <a:pt x="262" y="179"/>
                  </a:cubicBezTo>
                  <a:cubicBezTo>
                    <a:pt x="266" y="179"/>
                    <a:pt x="269" y="177"/>
                    <a:pt x="271" y="175"/>
                  </a:cubicBezTo>
                  <a:cubicBezTo>
                    <a:pt x="277" y="169"/>
                    <a:pt x="278" y="159"/>
                    <a:pt x="278" y="152"/>
                  </a:cubicBezTo>
                  <a:cubicBezTo>
                    <a:pt x="278" y="144"/>
                    <a:pt x="280" y="137"/>
                    <a:pt x="282" y="128"/>
                  </a:cubicBezTo>
                  <a:cubicBezTo>
                    <a:pt x="282" y="128"/>
                    <a:pt x="282" y="128"/>
                    <a:pt x="282" y="128"/>
                  </a:cubicBezTo>
                  <a:cubicBezTo>
                    <a:pt x="282" y="128"/>
                    <a:pt x="282" y="128"/>
                    <a:pt x="282" y="128"/>
                  </a:cubicBezTo>
                  <a:cubicBezTo>
                    <a:pt x="282" y="127"/>
                    <a:pt x="282" y="126"/>
                    <a:pt x="282" y="126"/>
                  </a:cubicBezTo>
                  <a:cubicBezTo>
                    <a:pt x="282" y="125"/>
                    <a:pt x="283" y="125"/>
                    <a:pt x="283" y="124"/>
                  </a:cubicBezTo>
                  <a:cubicBezTo>
                    <a:pt x="284" y="123"/>
                    <a:pt x="284" y="123"/>
                    <a:pt x="284" y="123"/>
                  </a:cubicBezTo>
                  <a:cubicBezTo>
                    <a:pt x="284" y="123"/>
                    <a:pt x="284" y="123"/>
                    <a:pt x="284" y="123"/>
                  </a:cubicBezTo>
                  <a:cubicBezTo>
                    <a:pt x="286" y="117"/>
                    <a:pt x="289" y="108"/>
                    <a:pt x="282" y="102"/>
                  </a:cubicBezTo>
                  <a:cubicBezTo>
                    <a:pt x="279" y="99"/>
                    <a:pt x="277" y="97"/>
                    <a:pt x="276" y="93"/>
                  </a:cubicBezTo>
                  <a:cubicBezTo>
                    <a:pt x="274" y="89"/>
                    <a:pt x="276" y="86"/>
                    <a:pt x="278" y="82"/>
                  </a:cubicBezTo>
                  <a:cubicBezTo>
                    <a:pt x="279" y="78"/>
                    <a:pt x="281" y="74"/>
                    <a:pt x="280" y="69"/>
                  </a:cubicBezTo>
                  <a:cubicBezTo>
                    <a:pt x="277" y="58"/>
                    <a:pt x="268" y="46"/>
                    <a:pt x="258" y="41"/>
                  </a:cubicBezTo>
                  <a:cubicBezTo>
                    <a:pt x="257" y="40"/>
                    <a:pt x="257" y="40"/>
                    <a:pt x="257" y="40"/>
                  </a:cubicBezTo>
                  <a:cubicBezTo>
                    <a:pt x="257" y="40"/>
                    <a:pt x="257" y="40"/>
                    <a:pt x="257" y="40"/>
                  </a:cubicBezTo>
                  <a:cubicBezTo>
                    <a:pt x="254" y="41"/>
                    <a:pt x="252" y="41"/>
                    <a:pt x="249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4" y="41"/>
                    <a:pt x="240" y="40"/>
                    <a:pt x="237" y="40"/>
                  </a:cubicBezTo>
                  <a:cubicBezTo>
                    <a:pt x="232" y="39"/>
                    <a:pt x="224" y="39"/>
                    <a:pt x="222" y="34"/>
                  </a:cubicBezTo>
                  <a:cubicBezTo>
                    <a:pt x="221" y="33"/>
                    <a:pt x="221" y="33"/>
                    <a:pt x="222" y="33"/>
                  </a:cubicBezTo>
                  <a:cubicBezTo>
                    <a:pt x="222" y="33"/>
                    <a:pt x="222" y="32"/>
                    <a:pt x="222" y="32"/>
                  </a:cubicBezTo>
                  <a:cubicBezTo>
                    <a:pt x="223" y="32"/>
                    <a:pt x="224" y="32"/>
                    <a:pt x="225" y="32"/>
                  </a:cubicBezTo>
                  <a:cubicBezTo>
                    <a:pt x="225" y="32"/>
                    <a:pt x="226" y="32"/>
                    <a:pt x="226" y="32"/>
                  </a:cubicBezTo>
                  <a:cubicBezTo>
                    <a:pt x="231" y="33"/>
                    <a:pt x="231" y="33"/>
                    <a:pt x="231" y="33"/>
                  </a:cubicBezTo>
                  <a:lnTo>
                    <a:pt x="228" y="29"/>
                  </a:lnTo>
                  <a:close/>
                  <a:moveTo>
                    <a:pt x="259" y="116"/>
                  </a:moveTo>
                  <a:cubicBezTo>
                    <a:pt x="265" y="125"/>
                    <a:pt x="273" y="139"/>
                    <a:pt x="271" y="151"/>
                  </a:cubicBezTo>
                  <a:cubicBezTo>
                    <a:pt x="271" y="152"/>
                    <a:pt x="269" y="152"/>
                    <a:pt x="269" y="151"/>
                  </a:cubicBezTo>
                  <a:cubicBezTo>
                    <a:pt x="267" y="146"/>
                    <a:pt x="266" y="140"/>
                    <a:pt x="264" y="134"/>
                  </a:cubicBezTo>
                  <a:cubicBezTo>
                    <a:pt x="262" y="128"/>
                    <a:pt x="259" y="123"/>
                    <a:pt x="256" y="117"/>
                  </a:cubicBezTo>
                  <a:cubicBezTo>
                    <a:pt x="255" y="115"/>
                    <a:pt x="258" y="114"/>
                    <a:pt x="259" y="116"/>
                  </a:cubicBezTo>
                  <a:close/>
                  <a:moveTo>
                    <a:pt x="276" y="142"/>
                  </a:moveTo>
                  <a:cubicBezTo>
                    <a:pt x="272" y="137"/>
                    <a:pt x="271" y="130"/>
                    <a:pt x="269" y="125"/>
                  </a:cubicBezTo>
                  <a:cubicBezTo>
                    <a:pt x="267" y="121"/>
                    <a:pt x="264" y="115"/>
                    <a:pt x="265" y="111"/>
                  </a:cubicBezTo>
                  <a:cubicBezTo>
                    <a:pt x="265" y="111"/>
                    <a:pt x="266" y="111"/>
                    <a:pt x="266" y="111"/>
                  </a:cubicBezTo>
                  <a:cubicBezTo>
                    <a:pt x="270" y="113"/>
                    <a:pt x="272" y="121"/>
                    <a:pt x="274" y="124"/>
                  </a:cubicBezTo>
                  <a:cubicBezTo>
                    <a:pt x="276" y="129"/>
                    <a:pt x="279" y="136"/>
                    <a:pt x="278" y="141"/>
                  </a:cubicBezTo>
                  <a:cubicBezTo>
                    <a:pt x="278" y="142"/>
                    <a:pt x="277" y="143"/>
                    <a:pt x="276" y="142"/>
                  </a:cubicBezTo>
                  <a:close/>
                  <a:moveTo>
                    <a:pt x="261" y="146"/>
                  </a:moveTo>
                  <a:cubicBezTo>
                    <a:pt x="258" y="137"/>
                    <a:pt x="255" y="129"/>
                    <a:pt x="250" y="120"/>
                  </a:cubicBezTo>
                  <a:cubicBezTo>
                    <a:pt x="249" y="119"/>
                    <a:pt x="252" y="117"/>
                    <a:pt x="253" y="118"/>
                  </a:cubicBezTo>
                  <a:cubicBezTo>
                    <a:pt x="258" y="126"/>
                    <a:pt x="261" y="133"/>
                    <a:pt x="264" y="142"/>
                  </a:cubicBezTo>
                  <a:cubicBezTo>
                    <a:pt x="268" y="151"/>
                    <a:pt x="272" y="161"/>
                    <a:pt x="273" y="171"/>
                  </a:cubicBezTo>
                  <a:cubicBezTo>
                    <a:pt x="273" y="172"/>
                    <a:pt x="272" y="172"/>
                    <a:pt x="271" y="172"/>
                  </a:cubicBezTo>
                  <a:cubicBezTo>
                    <a:pt x="266" y="164"/>
                    <a:pt x="264" y="155"/>
                    <a:pt x="261" y="146"/>
                  </a:cubicBezTo>
                  <a:close/>
                  <a:moveTo>
                    <a:pt x="244" y="128"/>
                  </a:moveTo>
                  <a:cubicBezTo>
                    <a:pt x="250" y="132"/>
                    <a:pt x="253" y="139"/>
                    <a:pt x="257" y="146"/>
                  </a:cubicBezTo>
                  <a:cubicBezTo>
                    <a:pt x="260" y="154"/>
                    <a:pt x="265" y="163"/>
                    <a:pt x="266" y="172"/>
                  </a:cubicBezTo>
                  <a:cubicBezTo>
                    <a:pt x="266" y="173"/>
                    <a:pt x="265" y="174"/>
                    <a:pt x="264" y="173"/>
                  </a:cubicBezTo>
                  <a:cubicBezTo>
                    <a:pt x="260" y="167"/>
                    <a:pt x="258" y="159"/>
                    <a:pt x="255" y="152"/>
                  </a:cubicBezTo>
                  <a:cubicBezTo>
                    <a:pt x="252" y="144"/>
                    <a:pt x="248" y="136"/>
                    <a:pt x="243" y="129"/>
                  </a:cubicBezTo>
                  <a:cubicBezTo>
                    <a:pt x="242" y="128"/>
                    <a:pt x="243" y="127"/>
                    <a:pt x="244" y="128"/>
                  </a:cubicBezTo>
                  <a:close/>
                  <a:moveTo>
                    <a:pt x="16" y="254"/>
                  </a:moveTo>
                  <a:cubicBezTo>
                    <a:pt x="17" y="257"/>
                    <a:pt x="18" y="260"/>
                    <a:pt x="20" y="263"/>
                  </a:cubicBezTo>
                  <a:cubicBezTo>
                    <a:pt x="20" y="265"/>
                    <a:pt x="22" y="269"/>
                    <a:pt x="19" y="270"/>
                  </a:cubicBezTo>
                  <a:cubicBezTo>
                    <a:pt x="17" y="271"/>
                    <a:pt x="15" y="268"/>
                    <a:pt x="15" y="266"/>
                  </a:cubicBezTo>
                  <a:cubicBezTo>
                    <a:pt x="14" y="262"/>
                    <a:pt x="13" y="259"/>
                    <a:pt x="11" y="255"/>
                  </a:cubicBezTo>
                  <a:cubicBezTo>
                    <a:pt x="11" y="253"/>
                    <a:pt x="15" y="251"/>
                    <a:pt x="16" y="254"/>
                  </a:cubicBezTo>
                  <a:close/>
                  <a:moveTo>
                    <a:pt x="24" y="253"/>
                  </a:moveTo>
                  <a:cubicBezTo>
                    <a:pt x="27" y="258"/>
                    <a:pt x="33" y="267"/>
                    <a:pt x="30" y="273"/>
                  </a:cubicBezTo>
                  <a:cubicBezTo>
                    <a:pt x="29" y="275"/>
                    <a:pt x="27" y="274"/>
                    <a:pt x="26" y="272"/>
                  </a:cubicBezTo>
                  <a:cubicBezTo>
                    <a:pt x="26" y="269"/>
                    <a:pt x="25" y="266"/>
                    <a:pt x="24" y="264"/>
                  </a:cubicBezTo>
                  <a:cubicBezTo>
                    <a:pt x="23" y="261"/>
                    <a:pt x="21" y="258"/>
                    <a:pt x="20" y="255"/>
                  </a:cubicBezTo>
                  <a:cubicBezTo>
                    <a:pt x="18" y="252"/>
                    <a:pt x="22" y="250"/>
                    <a:pt x="24" y="253"/>
                  </a:cubicBezTo>
                  <a:close/>
                  <a:moveTo>
                    <a:pt x="39" y="277"/>
                  </a:moveTo>
                  <a:cubicBezTo>
                    <a:pt x="39" y="280"/>
                    <a:pt x="35" y="279"/>
                    <a:pt x="35" y="277"/>
                  </a:cubicBezTo>
                  <a:cubicBezTo>
                    <a:pt x="35" y="277"/>
                    <a:pt x="35" y="277"/>
                    <a:pt x="35" y="277"/>
                  </a:cubicBezTo>
                  <a:cubicBezTo>
                    <a:pt x="34" y="272"/>
                    <a:pt x="33" y="267"/>
                    <a:pt x="31" y="263"/>
                  </a:cubicBezTo>
                  <a:cubicBezTo>
                    <a:pt x="30" y="259"/>
                    <a:pt x="28" y="255"/>
                    <a:pt x="27" y="251"/>
                  </a:cubicBezTo>
                  <a:cubicBezTo>
                    <a:pt x="27" y="250"/>
                    <a:pt x="29" y="248"/>
                    <a:pt x="30" y="250"/>
                  </a:cubicBezTo>
                  <a:cubicBezTo>
                    <a:pt x="35" y="257"/>
                    <a:pt x="40" y="268"/>
                    <a:pt x="39" y="277"/>
                  </a:cubicBezTo>
                  <a:close/>
                  <a:moveTo>
                    <a:pt x="43" y="272"/>
                  </a:moveTo>
                  <a:cubicBezTo>
                    <a:pt x="42" y="272"/>
                    <a:pt x="41" y="273"/>
                    <a:pt x="41" y="272"/>
                  </a:cubicBezTo>
                  <a:cubicBezTo>
                    <a:pt x="39" y="269"/>
                    <a:pt x="39" y="266"/>
                    <a:pt x="38" y="263"/>
                  </a:cubicBezTo>
                  <a:cubicBezTo>
                    <a:pt x="37" y="259"/>
                    <a:pt x="35" y="255"/>
                    <a:pt x="33" y="252"/>
                  </a:cubicBezTo>
                  <a:cubicBezTo>
                    <a:pt x="32" y="249"/>
                    <a:pt x="36" y="247"/>
                    <a:pt x="37" y="250"/>
                  </a:cubicBezTo>
                  <a:cubicBezTo>
                    <a:pt x="40" y="255"/>
                    <a:pt x="47" y="266"/>
                    <a:pt x="43" y="272"/>
                  </a:cubicBezTo>
                  <a:close/>
                  <a:moveTo>
                    <a:pt x="51" y="223"/>
                  </a:moveTo>
                  <a:cubicBezTo>
                    <a:pt x="55" y="228"/>
                    <a:pt x="59" y="234"/>
                    <a:pt x="63" y="239"/>
                  </a:cubicBezTo>
                  <a:cubicBezTo>
                    <a:pt x="65" y="244"/>
                    <a:pt x="69" y="250"/>
                    <a:pt x="68" y="256"/>
                  </a:cubicBezTo>
                  <a:cubicBezTo>
                    <a:pt x="68" y="257"/>
                    <a:pt x="66" y="257"/>
                    <a:pt x="66" y="256"/>
                  </a:cubicBezTo>
                  <a:cubicBezTo>
                    <a:pt x="63" y="253"/>
                    <a:pt x="62" y="248"/>
                    <a:pt x="59" y="243"/>
                  </a:cubicBezTo>
                  <a:cubicBezTo>
                    <a:pt x="56" y="237"/>
                    <a:pt x="52" y="231"/>
                    <a:pt x="48" y="226"/>
                  </a:cubicBezTo>
                  <a:cubicBezTo>
                    <a:pt x="47" y="224"/>
                    <a:pt x="50" y="221"/>
                    <a:pt x="51" y="223"/>
                  </a:cubicBezTo>
                  <a:close/>
                  <a:moveTo>
                    <a:pt x="98" y="193"/>
                  </a:moveTo>
                  <a:cubicBezTo>
                    <a:pt x="101" y="204"/>
                    <a:pt x="105" y="215"/>
                    <a:pt x="110" y="226"/>
                  </a:cubicBezTo>
                  <a:cubicBezTo>
                    <a:pt x="113" y="234"/>
                    <a:pt x="118" y="242"/>
                    <a:pt x="118" y="251"/>
                  </a:cubicBezTo>
                  <a:cubicBezTo>
                    <a:pt x="118" y="252"/>
                    <a:pt x="117" y="253"/>
                    <a:pt x="116" y="252"/>
                  </a:cubicBezTo>
                  <a:cubicBezTo>
                    <a:pt x="110" y="244"/>
                    <a:pt x="108" y="234"/>
                    <a:pt x="104" y="225"/>
                  </a:cubicBezTo>
                  <a:cubicBezTo>
                    <a:pt x="100" y="215"/>
                    <a:pt x="96" y="205"/>
                    <a:pt x="94" y="194"/>
                  </a:cubicBezTo>
                  <a:cubicBezTo>
                    <a:pt x="94" y="191"/>
                    <a:pt x="97" y="190"/>
                    <a:pt x="98" y="193"/>
                  </a:cubicBezTo>
                  <a:close/>
                  <a:moveTo>
                    <a:pt x="121" y="233"/>
                  </a:moveTo>
                  <a:cubicBezTo>
                    <a:pt x="124" y="240"/>
                    <a:pt x="129" y="249"/>
                    <a:pt x="129" y="257"/>
                  </a:cubicBezTo>
                  <a:cubicBezTo>
                    <a:pt x="129" y="259"/>
                    <a:pt x="127" y="259"/>
                    <a:pt x="126" y="258"/>
                  </a:cubicBezTo>
                  <a:cubicBezTo>
                    <a:pt x="121" y="249"/>
                    <a:pt x="118" y="239"/>
                    <a:pt x="113" y="229"/>
                  </a:cubicBezTo>
                  <a:cubicBezTo>
                    <a:pt x="109" y="221"/>
                    <a:pt x="105" y="212"/>
                    <a:pt x="102" y="202"/>
                  </a:cubicBezTo>
                  <a:cubicBezTo>
                    <a:pt x="102" y="200"/>
                    <a:pt x="105" y="199"/>
                    <a:pt x="106" y="202"/>
                  </a:cubicBezTo>
                  <a:cubicBezTo>
                    <a:pt x="110" y="213"/>
                    <a:pt x="115" y="223"/>
                    <a:pt x="121" y="233"/>
                  </a:cubicBezTo>
                  <a:close/>
                  <a:moveTo>
                    <a:pt x="183" y="152"/>
                  </a:moveTo>
                  <a:cubicBezTo>
                    <a:pt x="185" y="158"/>
                    <a:pt x="188" y="163"/>
                    <a:pt x="188" y="169"/>
                  </a:cubicBezTo>
                  <a:cubicBezTo>
                    <a:pt x="188" y="171"/>
                    <a:pt x="186" y="171"/>
                    <a:pt x="186" y="170"/>
                  </a:cubicBezTo>
                  <a:cubicBezTo>
                    <a:pt x="181" y="165"/>
                    <a:pt x="180" y="158"/>
                    <a:pt x="177" y="152"/>
                  </a:cubicBezTo>
                  <a:cubicBezTo>
                    <a:pt x="175" y="145"/>
                    <a:pt x="173" y="139"/>
                    <a:pt x="171" y="133"/>
                  </a:cubicBezTo>
                  <a:cubicBezTo>
                    <a:pt x="170" y="131"/>
                    <a:pt x="173" y="130"/>
                    <a:pt x="174" y="132"/>
                  </a:cubicBezTo>
                  <a:cubicBezTo>
                    <a:pt x="177" y="138"/>
                    <a:pt x="180" y="145"/>
                    <a:pt x="183" y="152"/>
                  </a:cubicBezTo>
                  <a:close/>
                </a:path>
              </a:pathLst>
            </a:custGeom>
            <a:solidFill>
              <a:srgbClr val="216E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8" name="Freeform 72"/>
            <p:cNvSpPr>
              <a:spLocks noEditPoints="1"/>
            </p:cNvSpPr>
            <p:nvPr/>
          </p:nvSpPr>
          <p:spPr bwMode="auto">
            <a:xfrm>
              <a:off x="4522788" y="1817688"/>
              <a:ext cx="1628775" cy="836613"/>
            </a:xfrm>
            <a:custGeom>
              <a:avLst/>
              <a:gdLst>
                <a:gd name="T0" fmla="*/ 36 w 383"/>
                <a:gd name="T1" fmla="*/ 185 h 197"/>
                <a:gd name="T2" fmla="*/ 68 w 383"/>
                <a:gd name="T3" fmla="*/ 171 h 197"/>
                <a:gd name="T4" fmla="*/ 90 w 383"/>
                <a:gd name="T5" fmla="*/ 173 h 197"/>
                <a:gd name="T6" fmla="*/ 96 w 383"/>
                <a:gd name="T7" fmla="*/ 160 h 197"/>
                <a:gd name="T8" fmla="*/ 136 w 383"/>
                <a:gd name="T9" fmla="*/ 132 h 197"/>
                <a:gd name="T10" fmla="*/ 131 w 383"/>
                <a:gd name="T11" fmla="*/ 108 h 197"/>
                <a:gd name="T12" fmla="*/ 153 w 383"/>
                <a:gd name="T13" fmla="*/ 120 h 197"/>
                <a:gd name="T14" fmla="*/ 163 w 383"/>
                <a:gd name="T15" fmla="*/ 126 h 197"/>
                <a:gd name="T16" fmla="*/ 184 w 383"/>
                <a:gd name="T17" fmla="*/ 122 h 197"/>
                <a:gd name="T18" fmla="*/ 160 w 383"/>
                <a:gd name="T19" fmla="*/ 89 h 197"/>
                <a:gd name="T20" fmla="*/ 185 w 383"/>
                <a:gd name="T21" fmla="*/ 105 h 197"/>
                <a:gd name="T22" fmla="*/ 184 w 383"/>
                <a:gd name="T23" fmla="*/ 96 h 197"/>
                <a:gd name="T24" fmla="*/ 192 w 383"/>
                <a:gd name="T25" fmla="*/ 91 h 197"/>
                <a:gd name="T26" fmla="*/ 204 w 383"/>
                <a:gd name="T27" fmla="*/ 98 h 197"/>
                <a:gd name="T28" fmla="*/ 195 w 383"/>
                <a:gd name="T29" fmla="*/ 77 h 197"/>
                <a:gd name="T30" fmla="*/ 218 w 383"/>
                <a:gd name="T31" fmla="*/ 93 h 197"/>
                <a:gd name="T32" fmla="*/ 205 w 383"/>
                <a:gd name="T33" fmla="*/ 70 h 197"/>
                <a:gd name="T34" fmla="*/ 227 w 383"/>
                <a:gd name="T35" fmla="*/ 95 h 197"/>
                <a:gd name="T36" fmla="*/ 235 w 383"/>
                <a:gd name="T37" fmla="*/ 93 h 197"/>
                <a:gd name="T38" fmla="*/ 231 w 383"/>
                <a:gd name="T39" fmla="*/ 79 h 197"/>
                <a:gd name="T40" fmla="*/ 246 w 383"/>
                <a:gd name="T41" fmla="*/ 86 h 197"/>
                <a:gd name="T42" fmla="*/ 242 w 383"/>
                <a:gd name="T43" fmla="*/ 81 h 197"/>
                <a:gd name="T44" fmla="*/ 241 w 383"/>
                <a:gd name="T45" fmla="*/ 75 h 197"/>
                <a:gd name="T46" fmla="*/ 258 w 383"/>
                <a:gd name="T47" fmla="*/ 76 h 197"/>
                <a:gd name="T48" fmla="*/ 242 w 383"/>
                <a:gd name="T49" fmla="*/ 48 h 197"/>
                <a:gd name="T50" fmla="*/ 268 w 383"/>
                <a:gd name="T51" fmla="*/ 74 h 197"/>
                <a:gd name="T52" fmla="*/ 340 w 383"/>
                <a:gd name="T53" fmla="*/ 53 h 197"/>
                <a:gd name="T54" fmla="*/ 382 w 383"/>
                <a:gd name="T55" fmla="*/ 46 h 197"/>
                <a:gd name="T56" fmla="*/ 354 w 383"/>
                <a:gd name="T57" fmla="*/ 7 h 197"/>
                <a:gd name="T58" fmla="*/ 339 w 383"/>
                <a:gd name="T59" fmla="*/ 1 h 197"/>
                <a:gd name="T60" fmla="*/ 293 w 383"/>
                <a:gd name="T61" fmla="*/ 5 h 197"/>
                <a:gd name="T62" fmla="*/ 259 w 383"/>
                <a:gd name="T63" fmla="*/ 14 h 197"/>
                <a:gd name="T64" fmla="*/ 234 w 383"/>
                <a:gd name="T65" fmla="*/ 12 h 197"/>
                <a:gd name="T66" fmla="*/ 185 w 383"/>
                <a:gd name="T67" fmla="*/ 49 h 197"/>
                <a:gd name="T68" fmla="*/ 107 w 383"/>
                <a:gd name="T69" fmla="*/ 80 h 197"/>
                <a:gd name="T70" fmla="*/ 78 w 383"/>
                <a:gd name="T71" fmla="*/ 111 h 197"/>
                <a:gd name="T72" fmla="*/ 40 w 383"/>
                <a:gd name="T73" fmla="*/ 149 h 197"/>
                <a:gd name="T74" fmla="*/ 33 w 383"/>
                <a:gd name="T75" fmla="*/ 151 h 197"/>
                <a:gd name="T76" fmla="*/ 354 w 383"/>
                <a:gd name="T77" fmla="*/ 27 h 197"/>
                <a:gd name="T78" fmla="*/ 363 w 383"/>
                <a:gd name="T79" fmla="*/ 42 h 197"/>
                <a:gd name="T80" fmla="*/ 341 w 383"/>
                <a:gd name="T81" fmla="*/ 20 h 197"/>
                <a:gd name="T82" fmla="*/ 348 w 383"/>
                <a:gd name="T83" fmla="*/ 36 h 197"/>
                <a:gd name="T84" fmla="*/ 341 w 383"/>
                <a:gd name="T85" fmla="*/ 37 h 197"/>
                <a:gd name="T86" fmla="*/ 328 w 383"/>
                <a:gd name="T87" fmla="*/ 43 h 197"/>
                <a:gd name="T88" fmla="*/ 337 w 383"/>
                <a:gd name="T89" fmla="*/ 52 h 197"/>
                <a:gd name="T90" fmla="*/ 314 w 383"/>
                <a:gd name="T91" fmla="*/ 38 h 197"/>
                <a:gd name="T92" fmla="*/ 327 w 383"/>
                <a:gd name="T93" fmla="*/ 56 h 197"/>
                <a:gd name="T94" fmla="*/ 297 w 383"/>
                <a:gd name="T95" fmla="*/ 37 h 197"/>
                <a:gd name="T96" fmla="*/ 313 w 383"/>
                <a:gd name="T97" fmla="*/ 62 h 197"/>
                <a:gd name="T98" fmla="*/ 295 w 383"/>
                <a:gd name="T99" fmla="*/ 40 h 197"/>
                <a:gd name="T100" fmla="*/ 295 w 383"/>
                <a:gd name="T101" fmla="*/ 52 h 197"/>
                <a:gd name="T102" fmla="*/ 288 w 383"/>
                <a:gd name="T103" fmla="*/ 53 h 197"/>
                <a:gd name="T104" fmla="*/ 272 w 383"/>
                <a:gd name="T105" fmla="*/ 57 h 197"/>
                <a:gd name="T106" fmla="*/ 282 w 383"/>
                <a:gd name="T107" fmla="*/ 66 h 197"/>
                <a:gd name="T108" fmla="*/ 272 w 383"/>
                <a:gd name="T109" fmla="*/ 71 h 197"/>
                <a:gd name="T110" fmla="*/ 260 w 383"/>
                <a:gd name="T111" fmla="*/ 49 h 197"/>
                <a:gd name="T112" fmla="*/ 176 w 383"/>
                <a:gd name="T113" fmla="*/ 127 h 197"/>
                <a:gd name="T114" fmla="*/ 123 w 383"/>
                <a:gd name="T115" fmla="*/ 126 h 197"/>
                <a:gd name="T116" fmla="*/ 133 w 383"/>
                <a:gd name="T117" fmla="*/ 132 h 197"/>
                <a:gd name="T118" fmla="*/ 117 w 383"/>
                <a:gd name="T119" fmla="*/ 125 h 197"/>
                <a:gd name="T120" fmla="*/ 107 w 383"/>
                <a:gd name="T121" fmla="*/ 12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3" h="197">
                  <a:moveTo>
                    <a:pt x="4" y="193"/>
                  </a:moveTo>
                  <a:cubicBezTo>
                    <a:pt x="5" y="196"/>
                    <a:pt x="9" y="197"/>
                    <a:pt x="12" y="195"/>
                  </a:cubicBezTo>
                  <a:cubicBezTo>
                    <a:pt x="16" y="193"/>
                    <a:pt x="19" y="189"/>
                    <a:pt x="23" y="188"/>
                  </a:cubicBezTo>
                  <a:cubicBezTo>
                    <a:pt x="27" y="188"/>
                    <a:pt x="32" y="187"/>
                    <a:pt x="36" y="185"/>
                  </a:cubicBezTo>
                  <a:cubicBezTo>
                    <a:pt x="40" y="184"/>
                    <a:pt x="42" y="181"/>
                    <a:pt x="44" y="178"/>
                  </a:cubicBezTo>
                  <a:cubicBezTo>
                    <a:pt x="45" y="178"/>
                    <a:pt x="47" y="178"/>
                    <a:pt x="48" y="178"/>
                  </a:cubicBezTo>
                  <a:cubicBezTo>
                    <a:pt x="50" y="179"/>
                    <a:pt x="52" y="179"/>
                    <a:pt x="55" y="179"/>
                  </a:cubicBezTo>
                  <a:cubicBezTo>
                    <a:pt x="60" y="179"/>
                    <a:pt x="65" y="176"/>
                    <a:pt x="68" y="171"/>
                  </a:cubicBezTo>
                  <a:cubicBezTo>
                    <a:pt x="69" y="170"/>
                    <a:pt x="70" y="169"/>
                    <a:pt x="72" y="169"/>
                  </a:cubicBezTo>
                  <a:cubicBezTo>
                    <a:pt x="72" y="169"/>
                    <a:pt x="73" y="169"/>
                    <a:pt x="73" y="169"/>
                  </a:cubicBezTo>
                  <a:cubicBezTo>
                    <a:pt x="75" y="171"/>
                    <a:pt x="80" y="175"/>
                    <a:pt x="85" y="175"/>
                  </a:cubicBezTo>
                  <a:cubicBezTo>
                    <a:pt x="87" y="175"/>
                    <a:pt x="89" y="174"/>
                    <a:pt x="90" y="173"/>
                  </a:cubicBezTo>
                  <a:cubicBezTo>
                    <a:pt x="91" y="171"/>
                    <a:pt x="92" y="168"/>
                    <a:pt x="92" y="164"/>
                  </a:cubicBezTo>
                  <a:cubicBezTo>
                    <a:pt x="92" y="163"/>
                    <a:pt x="92" y="161"/>
                    <a:pt x="93" y="161"/>
                  </a:cubicBezTo>
                  <a:cubicBezTo>
                    <a:pt x="93" y="160"/>
                    <a:pt x="94" y="160"/>
                    <a:pt x="95" y="160"/>
                  </a:cubicBezTo>
                  <a:cubicBezTo>
                    <a:pt x="95" y="160"/>
                    <a:pt x="96" y="160"/>
                    <a:pt x="96" y="160"/>
                  </a:cubicBezTo>
                  <a:cubicBezTo>
                    <a:pt x="97" y="160"/>
                    <a:pt x="98" y="160"/>
                    <a:pt x="99" y="160"/>
                  </a:cubicBezTo>
                  <a:cubicBezTo>
                    <a:pt x="105" y="160"/>
                    <a:pt x="109" y="155"/>
                    <a:pt x="112" y="149"/>
                  </a:cubicBezTo>
                  <a:cubicBezTo>
                    <a:pt x="114" y="146"/>
                    <a:pt x="116" y="143"/>
                    <a:pt x="119" y="141"/>
                  </a:cubicBezTo>
                  <a:cubicBezTo>
                    <a:pt x="124" y="137"/>
                    <a:pt x="130" y="135"/>
                    <a:pt x="136" y="132"/>
                  </a:cubicBezTo>
                  <a:cubicBezTo>
                    <a:pt x="139" y="131"/>
                    <a:pt x="141" y="130"/>
                    <a:pt x="144" y="129"/>
                  </a:cubicBezTo>
                  <a:cubicBezTo>
                    <a:pt x="142" y="127"/>
                    <a:pt x="141" y="124"/>
                    <a:pt x="140" y="123"/>
                  </a:cubicBezTo>
                  <a:cubicBezTo>
                    <a:pt x="136" y="119"/>
                    <a:pt x="132" y="116"/>
                    <a:pt x="128" y="112"/>
                  </a:cubicBezTo>
                  <a:cubicBezTo>
                    <a:pt x="126" y="110"/>
                    <a:pt x="129" y="106"/>
                    <a:pt x="131" y="108"/>
                  </a:cubicBezTo>
                  <a:cubicBezTo>
                    <a:pt x="135" y="111"/>
                    <a:pt x="139" y="115"/>
                    <a:pt x="143" y="118"/>
                  </a:cubicBezTo>
                  <a:cubicBezTo>
                    <a:pt x="145" y="120"/>
                    <a:pt x="147" y="123"/>
                    <a:pt x="149" y="126"/>
                  </a:cubicBezTo>
                  <a:cubicBezTo>
                    <a:pt x="151" y="125"/>
                    <a:pt x="153" y="124"/>
                    <a:pt x="155" y="122"/>
                  </a:cubicBezTo>
                  <a:cubicBezTo>
                    <a:pt x="155" y="122"/>
                    <a:pt x="154" y="121"/>
                    <a:pt x="153" y="120"/>
                  </a:cubicBezTo>
                  <a:cubicBezTo>
                    <a:pt x="149" y="115"/>
                    <a:pt x="145" y="111"/>
                    <a:pt x="139" y="108"/>
                  </a:cubicBezTo>
                  <a:cubicBezTo>
                    <a:pt x="137" y="107"/>
                    <a:pt x="139" y="104"/>
                    <a:pt x="141" y="105"/>
                  </a:cubicBezTo>
                  <a:cubicBezTo>
                    <a:pt x="147" y="108"/>
                    <a:pt x="152" y="112"/>
                    <a:pt x="157" y="117"/>
                  </a:cubicBezTo>
                  <a:cubicBezTo>
                    <a:pt x="159" y="119"/>
                    <a:pt x="162" y="122"/>
                    <a:pt x="163" y="126"/>
                  </a:cubicBezTo>
                  <a:cubicBezTo>
                    <a:pt x="166" y="129"/>
                    <a:pt x="170" y="131"/>
                    <a:pt x="174" y="131"/>
                  </a:cubicBezTo>
                  <a:cubicBezTo>
                    <a:pt x="177" y="131"/>
                    <a:pt x="180" y="129"/>
                    <a:pt x="182" y="126"/>
                  </a:cubicBezTo>
                  <a:cubicBezTo>
                    <a:pt x="183" y="125"/>
                    <a:pt x="184" y="124"/>
                    <a:pt x="184" y="123"/>
                  </a:cubicBezTo>
                  <a:cubicBezTo>
                    <a:pt x="184" y="123"/>
                    <a:pt x="184" y="123"/>
                    <a:pt x="184" y="122"/>
                  </a:cubicBezTo>
                  <a:cubicBezTo>
                    <a:pt x="181" y="121"/>
                    <a:pt x="181" y="119"/>
                    <a:pt x="179" y="116"/>
                  </a:cubicBezTo>
                  <a:cubicBezTo>
                    <a:pt x="177" y="113"/>
                    <a:pt x="175" y="110"/>
                    <a:pt x="172" y="107"/>
                  </a:cubicBezTo>
                  <a:cubicBezTo>
                    <a:pt x="167" y="102"/>
                    <a:pt x="162" y="97"/>
                    <a:pt x="158" y="91"/>
                  </a:cubicBezTo>
                  <a:cubicBezTo>
                    <a:pt x="157" y="90"/>
                    <a:pt x="158" y="88"/>
                    <a:pt x="160" y="89"/>
                  </a:cubicBezTo>
                  <a:cubicBezTo>
                    <a:pt x="165" y="95"/>
                    <a:pt x="171" y="100"/>
                    <a:pt x="176" y="105"/>
                  </a:cubicBezTo>
                  <a:cubicBezTo>
                    <a:pt x="180" y="108"/>
                    <a:pt x="185" y="114"/>
                    <a:pt x="185" y="120"/>
                  </a:cubicBezTo>
                  <a:cubicBezTo>
                    <a:pt x="187" y="116"/>
                    <a:pt x="187" y="111"/>
                    <a:pt x="187" y="108"/>
                  </a:cubicBezTo>
                  <a:cubicBezTo>
                    <a:pt x="186" y="107"/>
                    <a:pt x="185" y="106"/>
                    <a:pt x="185" y="105"/>
                  </a:cubicBezTo>
                  <a:cubicBezTo>
                    <a:pt x="183" y="102"/>
                    <a:pt x="182" y="100"/>
                    <a:pt x="180" y="98"/>
                  </a:cubicBezTo>
                  <a:cubicBezTo>
                    <a:pt x="176" y="95"/>
                    <a:pt x="173" y="92"/>
                    <a:pt x="169" y="88"/>
                  </a:cubicBezTo>
                  <a:cubicBezTo>
                    <a:pt x="168" y="87"/>
                    <a:pt x="170" y="84"/>
                    <a:pt x="172" y="86"/>
                  </a:cubicBezTo>
                  <a:cubicBezTo>
                    <a:pt x="176" y="89"/>
                    <a:pt x="180" y="92"/>
                    <a:pt x="184" y="96"/>
                  </a:cubicBezTo>
                  <a:cubicBezTo>
                    <a:pt x="186" y="98"/>
                    <a:pt x="188" y="100"/>
                    <a:pt x="189" y="103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93" y="103"/>
                    <a:pt x="197" y="101"/>
                    <a:pt x="201" y="100"/>
                  </a:cubicBezTo>
                  <a:cubicBezTo>
                    <a:pt x="198" y="97"/>
                    <a:pt x="195" y="94"/>
                    <a:pt x="192" y="91"/>
                  </a:cubicBezTo>
                  <a:cubicBezTo>
                    <a:pt x="188" y="87"/>
                    <a:pt x="184" y="83"/>
                    <a:pt x="181" y="79"/>
                  </a:cubicBezTo>
                  <a:cubicBezTo>
                    <a:pt x="179" y="77"/>
                    <a:pt x="182" y="75"/>
                    <a:pt x="183" y="76"/>
                  </a:cubicBezTo>
                  <a:cubicBezTo>
                    <a:pt x="187" y="80"/>
                    <a:pt x="191" y="84"/>
                    <a:pt x="195" y="88"/>
                  </a:cubicBezTo>
                  <a:cubicBezTo>
                    <a:pt x="198" y="91"/>
                    <a:pt x="202" y="94"/>
                    <a:pt x="204" y="98"/>
                  </a:cubicBezTo>
                  <a:cubicBezTo>
                    <a:pt x="204" y="98"/>
                    <a:pt x="204" y="98"/>
                    <a:pt x="204" y="98"/>
                  </a:cubicBezTo>
                  <a:cubicBezTo>
                    <a:pt x="206" y="97"/>
                    <a:pt x="208" y="96"/>
                    <a:pt x="210" y="95"/>
                  </a:cubicBezTo>
                  <a:cubicBezTo>
                    <a:pt x="208" y="93"/>
                    <a:pt x="206" y="91"/>
                    <a:pt x="205" y="89"/>
                  </a:cubicBezTo>
                  <a:cubicBezTo>
                    <a:pt x="202" y="85"/>
                    <a:pt x="198" y="81"/>
                    <a:pt x="195" y="77"/>
                  </a:cubicBezTo>
                  <a:cubicBezTo>
                    <a:pt x="193" y="75"/>
                    <a:pt x="197" y="72"/>
                    <a:pt x="199" y="74"/>
                  </a:cubicBezTo>
                  <a:cubicBezTo>
                    <a:pt x="202" y="78"/>
                    <a:pt x="205" y="82"/>
                    <a:pt x="208" y="86"/>
                  </a:cubicBezTo>
                  <a:cubicBezTo>
                    <a:pt x="211" y="88"/>
                    <a:pt x="213" y="91"/>
                    <a:pt x="215" y="94"/>
                  </a:cubicBezTo>
                  <a:cubicBezTo>
                    <a:pt x="216" y="94"/>
                    <a:pt x="217" y="94"/>
                    <a:pt x="218" y="93"/>
                  </a:cubicBezTo>
                  <a:cubicBezTo>
                    <a:pt x="219" y="93"/>
                    <a:pt x="219" y="93"/>
                    <a:pt x="220" y="93"/>
                  </a:cubicBezTo>
                  <a:cubicBezTo>
                    <a:pt x="221" y="93"/>
                    <a:pt x="221" y="93"/>
                    <a:pt x="222" y="93"/>
                  </a:cubicBezTo>
                  <a:cubicBezTo>
                    <a:pt x="219" y="90"/>
                    <a:pt x="217" y="86"/>
                    <a:pt x="214" y="83"/>
                  </a:cubicBezTo>
                  <a:cubicBezTo>
                    <a:pt x="211" y="79"/>
                    <a:pt x="208" y="74"/>
                    <a:pt x="205" y="70"/>
                  </a:cubicBezTo>
                  <a:cubicBezTo>
                    <a:pt x="203" y="68"/>
                    <a:pt x="206" y="66"/>
                    <a:pt x="207" y="68"/>
                  </a:cubicBezTo>
                  <a:cubicBezTo>
                    <a:pt x="211" y="72"/>
                    <a:pt x="215" y="77"/>
                    <a:pt x="219" y="82"/>
                  </a:cubicBezTo>
                  <a:cubicBezTo>
                    <a:pt x="222" y="85"/>
                    <a:pt x="225" y="90"/>
                    <a:pt x="226" y="95"/>
                  </a:cubicBezTo>
                  <a:cubicBezTo>
                    <a:pt x="226" y="95"/>
                    <a:pt x="227" y="95"/>
                    <a:pt x="227" y="95"/>
                  </a:cubicBezTo>
                  <a:cubicBezTo>
                    <a:pt x="228" y="95"/>
                    <a:pt x="228" y="96"/>
                    <a:pt x="229" y="96"/>
                  </a:cubicBezTo>
                  <a:cubicBezTo>
                    <a:pt x="230" y="96"/>
                    <a:pt x="230" y="96"/>
                    <a:pt x="230" y="96"/>
                  </a:cubicBezTo>
                  <a:cubicBezTo>
                    <a:pt x="231" y="95"/>
                    <a:pt x="231" y="95"/>
                    <a:pt x="231" y="95"/>
                  </a:cubicBezTo>
                  <a:cubicBezTo>
                    <a:pt x="232" y="95"/>
                    <a:pt x="233" y="94"/>
                    <a:pt x="235" y="93"/>
                  </a:cubicBezTo>
                  <a:cubicBezTo>
                    <a:pt x="231" y="90"/>
                    <a:pt x="229" y="85"/>
                    <a:pt x="227" y="81"/>
                  </a:cubicBezTo>
                  <a:cubicBezTo>
                    <a:pt x="224" y="76"/>
                    <a:pt x="221" y="71"/>
                    <a:pt x="219" y="65"/>
                  </a:cubicBezTo>
                  <a:cubicBezTo>
                    <a:pt x="219" y="63"/>
                    <a:pt x="222" y="62"/>
                    <a:pt x="222" y="64"/>
                  </a:cubicBezTo>
                  <a:cubicBezTo>
                    <a:pt x="225" y="69"/>
                    <a:pt x="228" y="74"/>
                    <a:pt x="231" y="79"/>
                  </a:cubicBezTo>
                  <a:cubicBezTo>
                    <a:pt x="233" y="83"/>
                    <a:pt x="236" y="87"/>
                    <a:pt x="237" y="92"/>
                  </a:cubicBezTo>
                  <a:cubicBezTo>
                    <a:pt x="239" y="91"/>
                    <a:pt x="242" y="89"/>
                    <a:pt x="245" y="88"/>
                  </a:cubicBezTo>
                  <a:cubicBezTo>
                    <a:pt x="247" y="88"/>
                    <a:pt x="247" y="88"/>
                    <a:pt x="247" y="88"/>
                  </a:cubicBezTo>
                  <a:cubicBezTo>
                    <a:pt x="246" y="86"/>
                    <a:pt x="246" y="86"/>
                    <a:pt x="246" y="86"/>
                  </a:cubicBezTo>
                  <a:cubicBezTo>
                    <a:pt x="246" y="85"/>
                    <a:pt x="246" y="84"/>
                    <a:pt x="245" y="83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2"/>
                    <a:pt x="244" y="82"/>
                    <a:pt x="244" y="82"/>
                  </a:cubicBezTo>
                  <a:cubicBezTo>
                    <a:pt x="244" y="82"/>
                    <a:pt x="243" y="81"/>
                    <a:pt x="242" y="81"/>
                  </a:cubicBezTo>
                  <a:cubicBezTo>
                    <a:pt x="242" y="81"/>
                    <a:pt x="242" y="80"/>
                    <a:pt x="242" y="80"/>
                  </a:cubicBezTo>
                  <a:cubicBezTo>
                    <a:pt x="242" y="80"/>
                    <a:pt x="242" y="79"/>
                    <a:pt x="243" y="79"/>
                  </a:cubicBezTo>
                  <a:cubicBezTo>
                    <a:pt x="243" y="79"/>
                    <a:pt x="243" y="79"/>
                    <a:pt x="244" y="79"/>
                  </a:cubicBezTo>
                  <a:cubicBezTo>
                    <a:pt x="243" y="78"/>
                    <a:pt x="242" y="76"/>
                    <a:pt x="241" y="75"/>
                  </a:cubicBezTo>
                  <a:cubicBezTo>
                    <a:pt x="237" y="70"/>
                    <a:pt x="233" y="65"/>
                    <a:pt x="229" y="60"/>
                  </a:cubicBezTo>
                  <a:cubicBezTo>
                    <a:pt x="227" y="57"/>
                    <a:pt x="230" y="54"/>
                    <a:pt x="232" y="57"/>
                  </a:cubicBezTo>
                  <a:cubicBezTo>
                    <a:pt x="238" y="63"/>
                    <a:pt x="245" y="70"/>
                    <a:pt x="249" y="77"/>
                  </a:cubicBezTo>
                  <a:cubicBezTo>
                    <a:pt x="252" y="76"/>
                    <a:pt x="255" y="76"/>
                    <a:pt x="258" y="76"/>
                  </a:cubicBezTo>
                  <a:cubicBezTo>
                    <a:pt x="259" y="76"/>
                    <a:pt x="259" y="76"/>
                    <a:pt x="259" y="76"/>
                  </a:cubicBezTo>
                  <a:cubicBezTo>
                    <a:pt x="255" y="72"/>
                    <a:pt x="252" y="68"/>
                    <a:pt x="249" y="64"/>
                  </a:cubicBezTo>
                  <a:cubicBezTo>
                    <a:pt x="246" y="59"/>
                    <a:pt x="242" y="55"/>
                    <a:pt x="239" y="50"/>
                  </a:cubicBezTo>
                  <a:cubicBezTo>
                    <a:pt x="238" y="49"/>
                    <a:pt x="241" y="47"/>
                    <a:pt x="242" y="48"/>
                  </a:cubicBezTo>
                  <a:cubicBezTo>
                    <a:pt x="246" y="53"/>
                    <a:pt x="250" y="57"/>
                    <a:pt x="254" y="62"/>
                  </a:cubicBezTo>
                  <a:cubicBezTo>
                    <a:pt x="257" y="65"/>
                    <a:pt x="261" y="70"/>
                    <a:pt x="261" y="75"/>
                  </a:cubicBezTo>
                  <a:cubicBezTo>
                    <a:pt x="261" y="75"/>
                    <a:pt x="261" y="75"/>
                    <a:pt x="261" y="75"/>
                  </a:cubicBezTo>
                  <a:cubicBezTo>
                    <a:pt x="264" y="75"/>
                    <a:pt x="266" y="75"/>
                    <a:pt x="268" y="74"/>
                  </a:cubicBezTo>
                  <a:cubicBezTo>
                    <a:pt x="272" y="73"/>
                    <a:pt x="276" y="72"/>
                    <a:pt x="281" y="71"/>
                  </a:cubicBezTo>
                  <a:cubicBezTo>
                    <a:pt x="285" y="70"/>
                    <a:pt x="289" y="69"/>
                    <a:pt x="294" y="68"/>
                  </a:cubicBezTo>
                  <a:cubicBezTo>
                    <a:pt x="297" y="67"/>
                    <a:pt x="301" y="67"/>
                    <a:pt x="305" y="66"/>
                  </a:cubicBezTo>
                  <a:cubicBezTo>
                    <a:pt x="318" y="65"/>
                    <a:pt x="334" y="63"/>
                    <a:pt x="340" y="53"/>
                  </a:cubicBezTo>
                  <a:cubicBezTo>
                    <a:pt x="340" y="52"/>
                    <a:pt x="340" y="52"/>
                    <a:pt x="341" y="52"/>
                  </a:cubicBezTo>
                  <a:cubicBezTo>
                    <a:pt x="341" y="52"/>
                    <a:pt x="341" y="52"/>
                    <a:pt x="342" y="52"/>
                  </a:cubicBezTo>
                  <a:cubicBezTo>
                    <a:pt x="347" y="54"/>
                    <a:pt x="355" y="57"/>
                    <a:pt x="362" y="57"/>
                  </a:cubicBezTo>
                  <a:cubicBezTo>
                    <a:pt x="371" y="57"/>
                    <a:pt x="378" y="53"/>
                    <a:pt x="382" y="46"/>
                  </a:cubicBezTo>
                  <a:cubicBezTo>
                    <a:pt x="383" y="44"/>
                    <a:pt x="383" y="44"/>
                    <a:pt x="383" y="44"/>
                  </a:cubicBezTo>
                  <a:cubicBezTo>
                    <a:pt x="382" y="43"/>
                    <a:pt x="382" y="43"/>
                    <a:pt x="382" y="43"/>
                  </a:cubicBezTo>
                  <a:cubicBezTo>
                    <a:pt x="374" y="36"/>
                    <a:pt x="367" y="26"/>
                    <a:pt x="361" y="18"/>
                  </a:cubicBezTo>
                  <a:cubicBezTo>
                    <a:pt x="359" y="14"/>
                    <a:pt x="356" y="10"/>
                    <a:pt x="354" y="7"/>
                  </a:cubicBezTo>
                  <a:cubicBezTo>
                    <a:pt x="352" y="5"/>
                    <a:pt x="350" y="3"/>
                    <a:pt x="348" y="0"/>
                  </a:cubicBezTo>
                  <a:cubicBezTo>
                    <a:pt x="348" y="0"/>
                    <a:pt x="347" y="0"/>
                    <a:pt x="347" y="0"/>
                  </a:cubicBezTo>
                  <a:cubicBezTo>
                    <a:pt x="347" y="0"/>
                    <a:pt x="347" y="0"/>
                    <a:pt x="346" y="0"/>
                  </a:cubicBezTo>
                  <a:cubicBezTo>
                    <a:pt x="344" y="1"/>
                    <a:pt x="341" y="1"/>
                    <a:pt x="339" y="1"/>
                  </a:cubicBezTo>
                  <a:cubicBezTo>
                    <a:pt x="331" y="3"/>
                    <a:pt x="321" y="4"/>
                    <a:pt x="312" y="5"/>
                  </a:cubicBezTo>
                  <a:cubicBezTo>
                    <a:pt x="311" y="5"/>
                    <a:pt x="310" y="5"/>
                    <a:pt x="308" y="5"/>
                  </a:cubicBezTo>
                  <a:cubicBezTo>
                    <a:pt x="306" y="5"/>
                    <a:pt x="304" y="5"/>
                    <a:pt x="302" y="5"/>
                  </a:cubicBezTo>
                  <a:cubicBezTo>
                    <a:pt x="299" y="5"/>
                    <a:pt x="296" y="5"/>
                    <a:pt x="293" y="5"/>
                  </a:cubicBezTo>
                  <a:cubicBezTo>
                    <a:pt x="282" y="5"/>
                    <a:pt x="269" y="6"/>
                    <a:pt x="266" y="15"/>
                  </a:cubicBezTo>
                  <a:cubicBezTo>
                    <a:pt x="265" y="16"/>
                    <a:pt x="264" y="17"/>
                    <a:pt x="262" y="17"/>
                  </a:cubicBezTo>
                  <a:cubicBezTo>
                    <a:pt x="261" y="17"/>
                    <a:pt x="260" y="16"/>
                    <a:pt x="259" y="14"/>
                  </a:cubicBezTo>
                  <a:cubicBezTo>
                    <a:pt x="259" y="14"/>
                    <a:pt x="259" y="14"/>
                    <a:pt x="259" y="14"/>
                  </a:cubicBezTo>
                  <a:cubicBezTo>
                    <a:pt x="257" y="9"/>
                    <a:pt x="255" y="2"/>
                    <a:pt x="249" y="2"/>
                  </a:cubicBezTo>
                  <a:cubicBezTo>
                    <a:pt x="248" y="2"/>
                    <a:pt x="248" y="2"/>
                    <a:pt x="247" y="2"/>
                  </a:cubicBezTo>
                  <a:cubicBezTo>
                    <a:pt x="242" y="3"/>
                    <a:pt x="238" y="7"/>
                    <a:pt x="235" y="11"/>
                  </a:cubicBezTo>
                  <a:cubicBezTo>
                    <a:pt x="234" y="12"/>
                    <a:pt x="234" y="12"/>
                    <a:pt x="234" y="12"/>
                  </a:cubicBezTo>
                  <a:cubicBezTo>
                    <a:pt x="228" y="18"/>
                    <a:pt x="224" y="24"/>
                    <a:pt x="219" y="30"/>
                  </a:cubicBezTo>
                  <a:cubicBezTo>
                    <a:pt x="216" y="33"/>
                    <a:pt x="214" y="37"/>
                    <a:pt x="211" y="41"/>
                  </a:cubicBezTo>
                  <a:cubicBezTo>
                    <a:pt x="205" y="47"/>
                    <a:pt x="200" y="50"/>
                    <a:pt x="192" y="50"/>
                  </a:cubicBezTo>
                  <a:cubicBezTo>
                    <a:pt x="190" y="50"/>
                    <a:pt x="188" y="50"/>
                    <a:pt x="185" y="49"/>
                  </a:cubicBezTo>
                  <a:cubicBezTo>
                    <a:pt x="180" y="49"/>
                    <a:pt x="175" y="47"/>
                    <a:pt x="170" y="46"/>
                  </a:cubicBezTo>
                  <a:cubicBezTo>
                    <a:pt x="163" y="44"/>
                    <a:pt x="155" y="43"/>
                    <a:pt x="148" y="43"/>
                  </a:cubicBezTo>
                  <a:cubicBezTo>
                    <a:pt x="139" y="43"/>
                    <a:pt x="131" y="45"/>
                    <a:pt x="124" y="51"/>
                  </a:cubicBezTo>
                  <a:cubicBezTo>
                    <a:pt x="117" y="58"/>
                    <a:pt x="109" y="69"/>
                    <a:pt x="107" y="80"/>
                  </a:cubicBezTo>
                  <a:cubicBezTo>
                    <a:pt x="106" y="85"/>
                    <a:pt x="105" y="88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8" y="97"/>
                    <a:pt x="94" y="101"/>
                    <a:pt x="90" y="105"/>
                  </a:cubicBezTo>
                  <a:cubicBezTo>
                    <a:pt x="87" y="109"/>
                    <a:pt x="83" y="110"/>
                    <a:pt x="78" y="111"/>
                  </a:cubicBezTo>
                  <a:cubicBezTo>
                    <a:pt x="73" y="113"/>
                    <a:pt x="68" y="114"/>
                    <a:pt x="64" y="119"/>
                  </a:cubicBezTo>
                  <a:cubicBezTo>
                    <a:pt x="61" y="123"/>
                    <a:pt x="59" y="126"/>
                    <a:pt x="57" y="130"/>
                  </a:cubicBezTo>
                  <a:cubicBezTo>
                    <a:pt x="55" y="133"/>
                    <a:pt x="53" y="137"/>
                    <a:pt x="51" y="140"/>
                  </a:cubicBezTo>
                  <a:cubicBezTo>
                    <a:pt x="48" y="144"/>
                    <a:pt x="44" y="146"/>
                    <a:pt x="40" y="149"/>
                  </a:cubicBezTo>
                  <a:cubicBezTo>
                    <a:pt x="39" y="149"/>
                    <a:pt x="37" y="150"/>
                    <a:pt x="37" y="151"/>
                  </a:cubicBezTo>
                  <a:cubicBezTo>
                    <a:pt x="37" y="151"/>
                    <a:pt x="37" y="151"/>
                    <a:pt x="37" y="151"/>
                  </a:cubicBezTo>
                  <a:cubicBezTo>
                    <a:pt x="37" y="151"/>
                    <a:pt x="36" y="151"/>
                    <a:pt x="36" y="151"/>
                  </a:cubicBezTo>
                  <a:cubicBezTo>
                    <a:pt x="35" y="150"/>
                    <a:pt x="34" y="150"/>
                    <a:pt x="33" y="151"/>
                  </a:cubicBezTo>
                  <a:cubicBezTo>
                    <a:pt x="29" y="151"/>
                    <a:pt x="25" y="151"/>
                    <a:pt x="21" y="152"/>
                  </a:cubicBezTo>
                  <a:cubicBezTo>
                    <a:pt x="15" y="154"/>
                    <a:pt x="11" y="158"/>
                    <a:pt x="7" y="162"/>
                  </a:cubicBezTo>
                  <a:cubicBezTo>
                    <a:pt x="0" y="171"/>
                    <a:pt x="0" y="183"/>
                    <a:pt x="4" y="193"/>
                  </a:cubicBezTo>
                  <a:close/>
                  <a:moveTo>
                    <a:pt x="354" y="27"/>
                  </a:moveTo>
                  <a:cubicBezTo>
                    <a:pt x="354" y="26"/>
                    <a:pt x="355" y="25"/>
                    <a:pt x="356" y="25"/>
                  </a:cubicBezTo>
                  <a:cubicBezTo>
                    <a:pt x="360" y="29"/>
                    <a:pt x="363" y="34"/>
                    <a:pt x="366" y="38"/>
                  </a:cubicBezTo>
                  <a:cubicBezTo>
                    <a:pt x="368" y="41"/>
                    <a:pt x="374" y="49"/>
                    <a:pt x="371" y="52"/>
                  </a:cubicBezTo>
                  <a:cubicBezTo>
                    <a:pt x="368" y="54"/>
                    <a:pt x="364" y="44"/>
                    <a:pt x="363" y="42"/>
                  </a:cubicBezTo>
                  <a:cubicBezTo>
                    <a:pt x="360" y="37"/>
                    <a:pt x="357" y="32"/>
                    <a:pt x="354" y="27"/>
                  </a:cubicBezTo>
                  <a:close/>
                  <a:moveTo>
                    <a:pt x="348" y="36"/>
                  </a:moveTo>
                  <a:cubicBezTo>
                    <a:pt x="345" y="31"/>
                    <a:pt x="341" y="27"/>
                    <a:pt x="338" y="21"/>
                  </a:cubicBezTo>
                  <a:cubicBezTo>
                    <a:pt x="337" y="20"/>
                    <a:pt x="340" y="18"/>
                    <a:pt x="341" y="20"/>
                  </a:cubicBezTo>
                  <a:cubicBezTo>
                    <a:pt x="345" y="26"/>
                    <a:pt x="350" y="31"/>
                    <a:pt x="354" y="36"/>
                  </a:cubicBezTo>
                  <a:cubicBezTo>
                    <a:pt x="357" y="40"/>
                    <a:pt x="361" y="45"/>
                    <a:pt x="361" y="50"/>
                  </a:cubicBezTo>
                  <a:cubicBezTo>
                    <a:pt x="361" y="51"/>
                    <a:pt x="359" y="51"/>
                    <a:pt x="359" y="50"/>
                  </a:cubicBezTo>
                  <a:cubicBezTo>
                    <a:pt x="355" y="46"/>
                    <a:pt x="352" y="41"/>
                    <a:pt x="348" y="36"/>
                  </a:cubicBezTo>
                  <a:close/>
                  <a:moveTo>
                    <a:pt x="338" y="39"/>
                  </a:moveTo>
                  <a:cubicBezTo>
                    <a:pt x="334" y="33"/>
                    <a:pt x="331" y="28"/>
                    <a:pt x="328" y="22"/>
                  </a:cubicBezTo>
                  <a:cubicBezTo>
                    <a:pt x="327" y="21"/>
                    <a:pt x="329" y="19"/>
                    <a:pt x="330" y="21"/>
                  </a:cubicBezTo>
                  <a:cubicBezTo>
                    <a:pt x="334" y="26"/>
                    <a:pt x="338" y="31"/>
                    <a:pt x="341" y="37"/>
                  </a:cubicBezTo>
                  <a:cubicBezTo>
                    <a:pt x="344" y="40"/>
                    <a:pt x="347" y="45"/>
                    <a:pt x="348" y="49"/>
                  </a:cubicBezTo>
                  <a:cubicBezTo>
                    <a:pt x="348" y="50"/>
                    <a:pt x="347" y="51"/>
                    <a:pt x="346" y="51"/>
                  </a:cubicBezTo>
                  <a:cubicBezTo>
                    <a:pt x="342" y="48"/>
                    <a:pt x="340" y="43"/>
                    <a:pt x="338" y="39"/>
                  </a:cubicBezTo>
                  <a:close/>
                  <a:moveTo>
                    <a:pt x="328" y="43"/>
                  </a:moveTo>
                  <a:cubicBezTo>
                    <a:pt x="325" y="37"/>
                    <a:pt x="322" y="32"/>
                    <a:pt x="318" y="27"/>
                  </a:cubicBezTo>
                  <a:cubicBezTo>
                    <a:pt x="317" y="26"/>
                    <a:pt x="319" y="24"/>
                    <a:pt x="321" y="25"/>
                  </a:cubicBezTo>
                  <a:cubicBezTo>
                    <a:pt x="324" y="29"/>
                    <a:pt x="327" y="33"/>
                    <a:pt x="330" y="37"/>
                  </a:cubicBezTo>
                  <a:cubicBezTo>
                    <a:pt x="333" y="42"/>
                    <a:pt x="337" y="47"/>
                    <a:pt x="337" y="52"/>
                  </a:cubicBezTo>
                  <a:cubicBezTo>
                    <a:pt x="338" y="54"/>
                    <a:pt x="336" y="54"/>
                    <a:pt x="335" y="54"/>
                  </a:cubicBezTo>
                  <a:cubicBezTo>
                    <a:pt x="332" y="51"/>
                    <a:pt x="330" y="47"/>
                    <a:pt x="328" y="43"/>
                  </a:cubicBezTo>
                  <a:close/>
                  <a:moveTo>
                    <a:pt x="317" y="47"/>
                  </a:moveTo>
                  <a:cubicBezTo>
                    <a:pt x="316" y="44"/>
                    <a:pt x="314" y="41"/>
                    <a:pt x="314" y="38"/>
                  </a:cubicBezTo>
                  <a:cubicBezTo>
                    <a:pt x="314" y="37"/>
                    <a:pt x="316" y="37"/>
                    <a:pt x="317" y="38"/>
                  </a:cubicBezTo>
                  <a:cubicBezTo>
                    <a:pt x="317" y="39"/>
                    <a:pt x="318" y="40"/>
                    <a:pt x="319" y="41"/>
                  </a:cubicBezTo>
                  <a:cubicBezTo>
                    <a:pt x="320" y="42"/>
                    <a:pt x="321" y="44"/>
                    <a:pt x="322" y="46"/>
                  </a:cubicBezTo>
                  <a:cubicBezTo>
                    <a:pt x="324" y="48"/>
                    <a:pt x="328" y="53"/>
                    <a:pt x="327" y="56"/>
                  </a:cubicBezTo>
                  <a:cubicBezTo>
                    <a:pt x="327" y="57"/>
                    <a:pt x="326" y="57"/>
                    <a:pt x="325" y="57"/>
                  </a:cubicBezTo>
                  <a:cubicBezTo>
                    <a:pt x="322" y="56"/>
                    <a:pt x="319" y="50"/>
                    <a:pt x="317" y="47"/>
                  </a:cubicBezTo>
                  <a:close/>
                  <a:moveTo>
                    <a:pt x="306" y="51"/>
                  </a:moveTo>
                  <a:cubicBezTo>
                    <a:pt x="304" y="46"/>
                    <a:pt x="301" y="41"/>
                    <a:pt x="297" y="37"/>
                  </a:cubicBezTo>
                  <a:cubicBezTo>
                    <a:pt x="296" y="35"/>
                    <a:pt x="298" y="33"/>
                    <a:pt x="300" y="35"/>
                  </a:cubicBezTo>
                  <a:cubicBezTo>
                    <a:pt x="304" y="39"/>
                    <a:pt x="307" y="42"/>
                    <a:pt x="310" y="47"/>
                  </a:cubicBezTo>
                  <a:cubicBezTo>
                    <a:pt x="313" y="51"/>
                    <a:pt x="316" y="56"/>
                    <a:pt x="315" y="61"/>
                  </a:cubicBezTo>
                  <a:cubicBezTo>
                    <a:pt x="315" y="62"/>
                    <a:pt x="314" y="62"/>
                    <a:pt x="313" y="62"/>
                  </a:cubicBezTo>
                  <a:cubicBezTo>
                    <a:pt x="310" y="59"/>
                    <a:pt x="308" y="54"/>
                    <a:pt x="306" y="51"/>
                  </a:cubicBezTo>
                  <a:close/>
                  <a:moveTo>
                    <a:pt x="295" y="52"/>
                  </a:moveTo>
                  <a:cubicBezTo>
                    <a:pt x="293" y="48"/>
                    <a:pt x="291" y="44"/>
                    <a:pt x="291" y="40"/>
                  </a:cubicBezTo>
                  <a:cubicBezTo>
                    <a:pt x="291" y="38"/>
                    <a:pt x="295" y="37"/>
                    <a:pt x="295" y="40"/>
                  </a:cubicBezTo>
                  <a:cubicBezTo>
                    <a:pt x="295" y="43"/>
                    <a:pt x="298" y="47"/>
                    <a:pt x="300" y="50"/>
                  </a:cubicBezTo>
                  <a:cubicBezTo>
                    <a:pt x="302" y="53"/>
                    <a:pt x="305" y="56"/>
                    <a:pt x="305" y="59"/>
                  </a:cubicBezTo>
                  <a:cubicBezTo>
                    <a:pt x="306" y="60"/>
                    <a:pt x="305" y="60"/>
                    <a:pt x="304" y="60"/>
                  </a:cubicBezTo>
                  <a:cubicBezTo>
                    <a:pt x="300" y="59"/>
                    <a:pt x="297" y="55"/>
                    <a:pt x="295" y="52"/>
                  </a:cubicBezTo>
                  <a:close/>
                  <a:moveTo>
                    <a:pt x="286" y="58"/>
                  </a:moveTo>
                  <a:cubicBezTo>
                    <a:pt x="283" y="54"/>
                    <a:pt x="280" y="51"/>
                    <a:pt x="277" y="47"/>
                  </a:cubicBezTo>
                  <a:cubicBezTo>
                    <a:pt x="276" y="46"/>
                    <a:pt x="278" y="44"/>
                    <a:pt x="279" y="45"/>
                  </a:cubicBezTo>
                  <a:cubicBezTo>
                    <a:pt x="283" y="46"/>
                    <a:pt x="286" y="50"/>
                    <a:pt x="288" y="53"/>
                  </a:cubicBezTo>
                  <a:cubicBezTo>
                    <a:pt x="291" y="57"/>
                    <a:pt x="294" y="61"/>
                    <a:pt x="294" y="66"/>
                  </a:cubicBezTo>
                  <a:cubicBezTo>
                    <a:pt x="294" y="66"/>
                    <a:pt x="293" y="67"/>
                    <a:pt x="292" y="66"/>
                  </a:cubicBezTo>
                  <a:cubicBezTo>
                    <a:pt x="289" y="64"/>
                    <a:pt x="288" y="61"/>
                    <a:pt x="286" y="58"/>
                  </a:cubicBezTo>
                  <a:close/>
                  <a:moveTo>
                    <a:pt x="272" y="57"/>
                  </a:moveTo>
                  <a:cubicBezTo>
                    <a:pt x="270" y="54"/>
                    <a:pt x="267" y="50"/>
                    <a:pt x="265" y="46"/>
                  </a:cubicBezTo>
                  <a:cubicBezTo>
                    <a:pt x="264" y="45"/>
                    <a:pt x="267" y="43"/>
                    <a:pt x="268" y="44"/>
                  </a:cubicBezTo>
                  <a:cubicBezTo>
                    <a:pt x="271" y="48"/>
                    <a:pt x="274" y="52"/>
                    <a:pt x="277" y="55"/>
                  </a:cubicBezTo>
                  <a:cubicBezTo>
                    <a:pt x="279" y="58"/>
                    <a:pt x="283" y="62"/>
                    <a:pt x="282" y="66"/>
                  </a:cubicBezTo>
                  <a:cubicBezTo>
                    <a:pt x="282" y="67"/>
                    <a:pt x="281" y="68"/>
                    <a:pt x="280" y="67"/>
                  </a:cubicBezTo>
                  <a:cubicBezTo>
                    <a:pt x="277" y="65"/>
                    <a:pt x="275" y="60"/>
                    <a:pt x="272" y="57"/>
                  </a:cubicBezTo>
                  <a:close/>
                  <a:moveTo>
                    <a:pt x="260" y="49"/>
                  </a:moveTo>
                  <a:cubicBezTo>
                    <a:pt x="264" y="55"/>
                    <a:pt x="273" y="63"/>
                    <a:pt x="272" y="71"/>
                  </a:cubicBezTo>
                  <a:cubicBezTo>
                    <a:pt x="271" y="72"/>
                    <a:pt x="271" y="72"/>
                    <a:pt x="270" y="72"/>
                  </a:cubicBezTo>
                  <a:cubicBezTo>
                    <a:pt x="267" y="69"/>
                    <a:pt x="265" y="65"/>
                    <a:pt x="263" y="62"/>
                  </a:cubicBezTo>
                  <a:cubicBezTo>
                    <a:pt x="261" y="58"/>
                    <a:pt x="259" y="54"/>
                    <a:pt x="257" y="50"/>
                  </a:cubicBezTo>
                  <a:cubicBezTo>
                    <a:pt x="256" y="48"/>
                    <a:pt x="259" y="47"/>
                    <a:pt x="260" y="49"/>
                  </a:cubicBezTo>
                  <a:close/>
                  <a:moveTo>
                    <a:pt x="160" y="101"/>
                  </a:moveTo>
                  <a:cubicBezTo>
                    <a:pt x="164" y="105"/>
                    <a:pt x="168" y="110"/>
                    <a:pt x="171" y="114"/>
                  </a:cubicBezTo>
                  <a:cubicBezTo>
                    <a:pt x="174" y="118"/>
                    <a:pt x="178" y="122"/>
                    <a:pt x="178" y="126"/>
                  </a:cubicBezTo>
                  <a:cubicBezTo>
                    <a:pt x="178" y="127"/>
                    <a:pt x="177" y="128"/>
                    <a:pt x="176" y="127"/>
                  </a:cubicBezTo>
                  <a:cubicBezTo>
                    <a:pt x="172" y="125"/>
                    <a:pt x="170" y="120"/>
                    <a:pt x="167" y="116"/>
                  </a:cubicBezTo>
                  <a:cubicBezTo>
                    <a:pt x="163" y="112"/>
                    <a:pt x="160" y="108"/>
                    <a:pt x="157" y="104"/>
                  </a:cubicBezTo>
                  <a:cubicBezTo>
                    <a:pt x="155" y="101"/>
                    <a:pt x="159" y="98"/>
                    <a:pt x="160" y="101"/>
                  </a:cubicBezTo>
                  <a:close/>
                  <a:moveTo>
                    <a:pt x="123" y="126"/>
                  </a:moveTo>
                  <a:cubicBezTo>
                    <a:pt x="120" y="123"/>
                    <a:pt x="117" y="120"/>
                    <a:pt x="114" y="117"/>
                  </a:cubicBezTo>
                  <a:cubicBezTo>
                    <a:pt x="111" y="114"/>
                    <a:pt x="116" y="111"/>
                    <a:pt x="118" y="113"/>
                  </a:cubicBezTo>
                  <a:cubicBezTo>
                    <a:pt x="121" y="116"/>
                    <a:pt x="125" y="119"/>
                    <a:pt x="128" y="123"/>
                  </a:cubicBezTo>
                  <a:cubicBezTo>
                    <a:pt x="130" y="125"/>
                    <a:pt x="135" y="129"/>
                    <a:pt x="133" y="132"/>
                  </a:cubicBezTo>
                  <a:cubicBezTo>
                    <a:pt x="133" y="133"/>
                    <a:pt x="132" y="134"/>
                    <a:pt x="131" y="134"/>
                  </a:cubicBezTo>
                  <a:cubicBezTo>
                    <a:pt x="128" y="134"/>
                    <a:pt x="125" y="129"/>
                    <a:pt x="123" y="126"/>
                  </a:cubicBezTo>
                  <a:close/>
                  <a:moveTo>
                    <a:pt x="110" y="117"/>
                  </a:moveTo>
                  <a:cubicBezTo>
                    <a:pt x="112" y="120"/>
                    <a:pt x="114" y="122"/>
                    <a:pt x="117" y="125"/>
                  </a:cubicBezTo>
                  <a:cubicBezTo>
                    <a:pt x="118" y="127"/>
                    <a:pt x="121" y="129"/>
                    <a:pt x="122" y="132"/>
                  </a:cubicBezTo>
                  <a:cubicBezTo>
                    <a:pt x="122" y="133"/>
                    <a:pt x="121" y="134"/>
                    <a:pt x="120" y="133"/>
                  </a:cubicBezTo>
                  <a:cubicBezTo>
                    <a:pt x="117" y="133"/>
                    <a:pt x="115" y="131"/>
                    <a:pt x="114" y="129"/>
                  </a:cubicBezTo>
                  <a:cubicBezTo>
                    <a:pt x="111" y="126"/>
                    <a:pt x="109" y="123"/>
                    <a:pt x="107" y="120"/>
                  </a:cubicBezTo>
                  <a:cubicBezTo>
                    <a:pt x="105" y="118"/>
                    <a:pt x="108" y="115"/>
                    <a:pt x="110" y="117"/>
                  </a:cubicBezTo>
                  <a:close/>
                </a:path>
              </a:pathLst>
            </a:custGeom>
            <a:solidFill>
              <a:srgbClr val="ABD2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9" name="Freeform 73"/>
            <p:cNvSpPr>
              <a:spLocks noEditPoints="1"/>
            </p:cNvSpPr>
            <p:nvPr/>
          </p:nvSpPr>
          <p:spPr bwMode="auto">
            <a:xfrm>
              <a:off x="4859338" y="1971675"/>
              <a:ext cx="2800350" cy="1243013"/>
            </a:xfrm>
            <a:custGeom>
              <a:avLst/>
              <a:gdLst>
                <a:gd name="T0" fmla="*/ 52 w 659"/>
                <a:gd name="T1" fmla="*/ 234 h 293"/>
                <a:gd name="T2" fmla="*/ 54 w 659"/>
                <a:gd name="T3" fmla="*/ 220 h 293"/>
                <a:gd name="T4" fmla="*/ 76 w 659"/>
                <a:gd name="T5" fmla="*/ 237 h 293"/>
                <a:gd name="T6" fmla="*/ 66 w 659"/>
                <a:gd name="T7" fmla="*/ 191 h 293"/>
                <a:gd name="T8" fmla="*/ 82 w 659"/>
                <a:gd name="T9" fmla="*/ 193 h 293"/>
                <a:gd name="T10" fmla="*/ 84 w 659"/>
                <a:gd name="T11" fmla="*/ 179 h 293"/>
                <a:gd name="T12" fmla="*/ 105 w 659"/>
                <a:gd name="T13" fmla="*/ 176 h 293"/>
                <a:gd name="T14" fmla="*/ 119 w 659"/>
                <a:gd name="T15" fmla="*/ 137 h 293"/>
                <a:gd name="T16" fmla="*/ 176 w 659"/>
                <a:gd name="T17" fmla="*/ 139 h 293"/>
                <a:gd name="T18" fmla="*/ 154 w 659"/>
                <a:gd name="T19" fmla="*/ 96 h 293"/>
                <a:gd name="T20" fmla="*/ 208 w 659"/>
                <a:gd name="T21" fmla="*/ 129 h 293"/>
                <a:gd name="T22" fmla="*/ 222 w 659"/>
                <a:gd name="T23" fmla="*/ 121 h 293"/>
                <a:gd name="T24" fmla="*/ 248 w 659"/>
                <a:gd name="T25" fmla="*/ 121 h 293"/>
                <a:gd name="T26" fmla="*/ 271 w 659"/>
                <a:gd name="T27" fmla="*/ 138 h 293"/>
                <a:gd name="T28" fmla="*/ 307 w 659"/>
                <a:gd name="T29" fmla="*/ 128 h 293"/>
                <a:gd name="T30" fmla="*/ 364 w 659"/>
                <a:gd name="T31" fmla="*/ 163 h 293"/>
                <a:gd name="T32" fmla="*/ 367 w 659"/>
                <a:gd name="T33" fmla="*/ 140 h 293"/>
                <a:gd name="T34" fmla="*/ 411 w 659"/>
                <a:gd name="T35" fmla="*/ 166 h 293"/>
                <a:gd name="T36" fmla="*/ 437 w 659"/>
                <a:gd name="T37" fmla="*/ 159 h 293"/>
                <a:gd name="T38" fmla="*/ 446 w 659"/>
                <a:gd name="T39" fmla="*/ 136 h 293"/>
                <a:gd name="T40" fmla="*/ 469 w 659"/>
                <a:gd name="T41" fmla="*/ 137 h 293"/>
                <a:gd name="T42" fmla="*/ 534 w 659"/>
                <a:gd name="T43" fmla="*/ 165 h 293"/>
                <a:gd name="T44" fmla="*/ 531 w 659"/>
                <a:gd name="T45" fmla="*/ 216 h 293"/>
                <a:gd name="T46" fmla="*/ 534 w 659"/>
                <a:gd name="T47" fmla="*/ 201 h 293"/>
                <a:gd name="T48" fmla="*/ 551 w 659"/>
                <a:gd name="T49" fmla="*/ 208 h 293"/>
                <a:gd name="T50" fmla="*/ 565 w 659"/>
                <a:gd name="T51" fmla="*/ 224 h 293"/>
                <a:gd name="T52" fmla="*/ 578 w 659"/>
                <a:gd name="T53" fmla="*/ 223 h 293"/>
                <a:gd name="T54" fmla="*/ 605 w 659"/>
                <a:gd name="T55" fmla="*/ 224 h 293"/>
                <a:gd name="T56" fmla="*/ 615 w 659"/>
                <a:gd name="T57" fmla="*/ 275 h 293"/>
                <a:gd name="T58" fmla="*/ 635 w 659"/>
                <a:gd name="T59" fmla="*/ 289 h 293"/>
                <a:gd name="T60" fmla="*/ 632 w 659"/>
                <a:gd name="T61" fmla="*/ 258 h 293"/>
                <a:gd name="T62" fmla="*/ 657 w 659"/>
                <a:gd name="T63" fmla="*/ 174 h 293"/>
                <a:gd name="T64" fmla="*/ 607 w 659"/>
                <a:gd name="T65" fmla="*/ 120 h 293"/>
                <a:gd name="T66" fmla="*/ 559 w 659"/>
                <a:gd name="T67" fmla="*/ 97 h 293"/>
                <a:gd name="T68" fmla="*/ 525 w 659"/>
                <a:gd name="T69" fmla="*/ 88 h 293"/>
                <a:gd name="T70" fmla="*/ 470 w 659"/>
                <a:gd name="T71" fmla="*/ 44 h 293"/>
                <a:gd name="T72" fmla="*/ 390 w 659"/>
                <a:gd name="T73" fmla="*/ 1 h 293"/>
                <a:gd name="T74" fmla="*/ 376 w 659"/>
                <a:gd name="T75" fmla="*/ 3 h 293"/>
                <a:gd name="T76" fmla="*/ 345 w 659"/>
                <a:gd name="T77" fmla="*/ 30 h 293"/>
                <a:gd name="T78" fmla="*/ 333 w 659"/>
                <a:gd name="T79" fmla="*/ 27 h 293"/>
                <a:gd name="T80" fmla="*/ 300 w 659"/>
                <a:gd name="T81" fmla="*/ 50 h 293"/>
                <a:gd name="T82" fmla="*/ 202 w 659"/>
                <a:gd name="T83" fmla="*/ 58 h 293"/>
                <a:gd name="T84" fmla="*/ 156 w 659"/>
                <a:gd name="T85" fmla="*/ 65 h 293"/>
                <a:gd name="T86" fmla="*/ 129 w 659"/>
                <a:gd name="T87" fmla="*/ 65 h 293"/>
                <a:gd name="T88" fmla="*/ 79 w 659"/>
                <a:gd name="T89" fmla="*/ 93 h 293"/>
                <a:gd name="T90" fmla="*/ 20 w 659"/>
                <a:gd name="T91" fmla="*/ 135 h 293"/>
                <a:gd name="T92" fmla="*/ 590 w 659"/>
                <a:gd name="T93" fmla="*/ 227 h 293"/>
                <a:gd name="T94" fmla="*/ 576 w 659"/>
                <a:gd name="T95" fmla="*/ 221 h 293"/>
                <a:gd name="T96" fmla="*/ 436 w 659"/>
                <a:gd name="T97" fmla="*/ 136 h 293"/>
                <a:gd name="T98" fmla="*/ 419 w 659"/>
                <a:gd name="T99" fmla="*/ 153 h 293"/>
                <a:gd name="T100" fmla="*/ 380 w 659"/>
                <a:gd name="T101" fmla="*/ 124 h 293"/>
                <a:gd name="T102" fmla="*/ 358 w 659"/>
                <a:gd name="T103" fmla="*/ 157 h 293"/>
                <a:gd name="T104" fmla="*/ 336 w 659"/>
                <a:gd name="T105" fmla="*/ 128 h 293"/>
                <a:gd name="T106" fmla="*/ 330 w 659"/>
                <a:gd name="T107" fmla="*/ 126 h 293"/>
                <a:gd name="T108" fmla="*/ 285 w 659"/>
                <a:gd name="T109" fmla="*/ 142 h 293"/>
                <a:gd name="T110" fmla="*/ 277 w 659"/>
                <a:gd name="T111" fmla="*/ 129 h 293"/>
                <a:gd name="T112" fmla="*/ 226 w 659"/>
                <a:gd name="T113" fmla="*/ 93 h 293"/>
                <a:gd name="T114" fmla="*/ 213 w 659"/>
                <a:gd name="T115" fmla="*/ 93 h 293"/>
                <a:gd name="T116" fmla="*/ 185 w 659"/>
                <a:gd name="T117" fmla="*/ 107 h 293"/>
                <a:gd name="T118" fmla="*/ 122 w 659"/>
                <a:gd name="T119" fmla="*/ 153 h 293"/>
                <a:gd name="T120" fmla="*/ 124 w 659"/>
                <a:gd name="T121" fmla="*/ 177 h 293"/>
                <a:gd name="T122" fmla="*/ 99 w 659"/>
                <a:gd name="T123" fmla="*/ 152 h 293"/>
                <a:gd name="T124" fmla="*/ 24 w 659"/>
                <a:gd name="T125" fmla="*/ 21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9" h="293">
                  <a:moveTo>
                    <a:pt x="3" y="198"/>
                  </a:moveTo>
                  <a:cubicBezTo>
                    <a:pt x="4" y="202"/>
                    <a:pt x="9" y="206"/>
                    <a:pt x="14" y="209"/>
                  </a:cubicBezTo>
                  <a:cubicBezTo>
                    <a:pt x="16" y="210"/>
                    <a:pt x="17" y="211"/>
                    <a:pt x="18" y="212"/>
                  </a:cubicBezTo>
                  <a:cubicBezTo>
                    <a:pt x="19" y="213"/>
                    <a:pt x="20" y="214"/>
                    <a:pt x="22" y="216"/>
                  </a:cubicBezTo>
                  <a:cubicBezTo>
                    <a:pt x="27" y="222"/>
                    <a:pt x="33" y="229"/>
                    <a:pt x="39" y="229"/>
                  </a:cubicBezTo>
                  <a:cubicBezTo>
                    <a:pt x="41" y="229"/>
                    <a:pt x="42" y="228"/>
                    <a:pt x="44" y="227"/>
                  </a:cubicBezTo>
                  <a:cubicBezTo>
                    <a:pt x="44" y="227"/>
                    <a:pt x="44" y="227"/>
                    <a:pt x="45" y="227"/>
                  </a:cubicBezTo>
                  <a:cubicBezTo>
                    <a:pt x="46" y="227"/>
                    <a:pt x="48" y="228"/>
                    <a:pt x="48" y="229"/>
                  </a:cubicBezTo>
                  <a:cubicBezTo>
                    <a:pt x="49" y="231"/>
                    <a:pt x="51" y="233"/>
                    <a:pt x="52" y="234"/>
                  </a:cubicBezTo>
                  <a:cubicBezTo>
                    <a:pt x="49" y="229"/>
                    <a:pt x="48" y="223"/>
                    <a:pt x="45" y="218"/>
                  </a:cubicBezTo>
                  <a:cubicBezTo>
                    <a:pt x="43" y="213"/>
                    <a:pt x="40" y="207"/>
                    <a:pt x="37" y="201"/>
                  </a:cubicBezTo>
                  <a:cubicBezTo>
                    <a:pt x="36" y="199"/>
                    <a:pt x="39" y="197"/>
                    <a:pt x="41" y="199"/>
                  </a:cubicBezTo>
                  <a:cubicBezTo>
                    <a:pt x="44" y="206"/>
                    <a:pt x="48" y="212"/>
                    <a:pt x="51" y="219"/>
                  </a:cubicBezTo>
                  <a:cubicBezTo>
                    <a:pt x="54" y="224"/>
                    <a:pt x="57" y="230"/>
                    <a:pt x="56" y="236"/>
                  </a:cubicBezTo>
                  <a:cubicBezTo>
                    <a:pt x="56" y="236"/>
                    <a:pt x="56" y="236"/>
                    <a:pt x="56" y="237"/>
                  </a:cubicBezTo>
                  <a:cubicBezTo>
                    <a:pt x="58" y="237"/>
                    <a:pt x="60" y="237"/>
                    <a:pt x="62" y="237"/>
                  </a:cubicBezTo>
                  <a:cubicBezTo>
                    <a:pt x="62" y="237"/>
                    <a:pt x="63" y="237"/>
                    <a:pt x="64" y="237"/>
                  </a:cubicBezTo>
                  <a:cubicBezTo>
                    <a:pt x="59" y="233"/>
                    <a:pt x="57" y="226"/>
                    <a:pt x="54" y="220"/>
                  </a:cubicBezTo>
                  <a:cubicBezTo>
                    <a:pt x="50" y="214"/>
                    <a:pt x="47" y="207"/>
                    <a:pt x="43" y="200"/>
                  </a:cubicBezTo>
                  <a:cubicBezTo>
                    <a:pt x="42" y="198"/>
                    <a:pt x="46" y="196"/>
                    <a:pt x="47" y="198"/>
                  </a:cubicBezTo>
                  <a:cubicBezTo>
                    <a:pt x="51" y="205"/>
                    <a:pt x="54" y="212"/>
                    <a:pt x="58" y="218"/>
                  </a:cubicBezTo>
                  <a:cubicBezTo>
                    <a:pt x="61" y="224"/>
                    <a:pt x="66" y="230"/>
                    <a:pt x="67" y="236"/>
                  </a:cubicBezTo>
                  <a:cubicBezTo>
                    <a:pt x="67" y="237"/>
                    <a:pt x="67" y="237"/>
                    <a:pt x="66" y="237"/>
                  </a:cubicBezTo>
                  <a:cubicBezTo>
                    <a:pt x="67" y="237"/>
                    <a:pt x="68" y="237"/>
                    <a:pt x="68" y="237"/>
                  </a:cubicBezTo>
                  <a:cubicBezTo>
                    <a:pt x="69" y="237"/>
                    <a:pt x="71" y="237"/>
                    <a:pt x="72" y="237"/>
                  </a:cubicBezTo>
                  <a:cubicBezTo>
                    <a:pt x="73" y="237"/>
                    <a:pt x="74" y="237"/>
                    <a:pt x="75" y="237"/>
                  </a:cubicBezTo>
                  <a:cubicBezTo>
                    <a:pt x="75" y="237"/>
                    <a:pt x="76" y="237"/>
                    <a:pt x="76" y="237"/>
                  </a:cubicBezTo>
                  <a:cubicBezTo>
                    <a:pt x="74" y="231"/>
                    <a:pt x="73" y="226"/>
                    <a:pt x="70" y="221"/>
                  </a:cubicBezTo>
                  <a:cubicBezTo>
                    <a:pt x="66" y="213"/>
                    <a:pt x="61" y="205"/>
                    <a:pt x="56" y="197"/>
                  </a:cubicBezTo>
                  <a:cubicBezTo>
                    <a:pt x="54" y="195"/>
                    <a:pt x="57" y="193"/>
                    <a:pt x="59" y="195"/>
                  </a:cubicBezTo>
                  <a:cubicBezTo>
                    <a:pt x="64" y="202"/>
                    <a:pt x="69" y="208"/>
                    <a:pt x="73" y="216"/>
                  </a:cubicBezTo>
                  <a:cubicBezTo>
                    <a:pt x="76" y="222"/>
                    <a:pt x="80" y="229"/>
                    <a:pt x="81" y="236"/>
                  </a:cubicBezTo>
                  <a:cubicBezTo>
                    <a:pt x="83" y="235"/>
                    <a:pt x="85" y="234"/>
                    <a:pt x="86" y="231"/>
                  </a:cubicBezTo>
                  <a:cubicBezTo>
                    <a:pt x="86" y="231"/>
                    <a:pt x="86" y="231"/>
                    <a:pt x="86" y="231"/>
                  </a:cubicBezTo>
                  <a:cubicBezTo>
                    <a:pt x="82" y="226"/>
                    <a:pt x="80" y="219"/>
                    <a:pt x="77" y="213"/>
                  </a:cubicBezTo>
                  <a:cubicBezTo>
                    <a:pt x="74" y="205"/>
                    <a:pt x="70" y="198"/>
                    <a:pt x="66" y="191"/>
                  </a:cubicBezTo>
                  <a:cubicBezTo>
                    <a:pt x="65" y="189"/>
                    <a:pt x="68" y="188"/>
                    <a:pt x="69" y="189"/>
                  </a:cubicBezTo>
                  <a:cubicBezTo>
                    <a:pt x="73" y="195"/>
                    <a:pt x="77" y="202"/>
                    <a:pt x="80" y="208"/>
                  </a:cubicBezTo>
                  <a:cubicBezTo>
                    <a:pt x="83" y="213"/>
                    <a:pt x="86" y="219"/>
                    <a:pt x="87" y="225"/>
                  </a:cubicBezTo>
                  <a:cubicBezTo>
                    <a:pt x="88" y="223"/>
                    <a:pt x="88" y="221"/>
                    <a:pt x="89" y="218"/>
                  </a:cubicBezTo>
                  <a:cubicBezTo>
                    <a:pt x="89" y="218"/>
                    <a:pt x="88" y="218"/>
                    <a:pt x="88" y="218"/>
                  </a:cubicBezTo>
                  <a:cubicBezTo>
                    <a:pt x="84" y="212"/>
                    <a:pt x="82" y="204"/>
                    <a:pt x="79" y="197"/>
                  </a:cubicBezTo>
                  <a:cubicBezTo>
                    <a:pt x="76" y="190"/>
                    <a:pt x="71" y="183"/>
                    <a:pt x="67" y="176"/>
                  </a:cubicBezTo>
                  <a:cubicBezTo>
                    <a:pt x="66" y="174"/>
                    <a:pt x="68" y="173"/>
                    <a:pt x="69" y="174"/>
                  </a:cubicBezTo>
                  <a:cubicBezTo>
                    <a:pt x="75" y="179"/>
                    <a:pt x="79" y="187"/>
                    <a:pt x="82" y="193"/>
                  </a:cubicBezTo>
                  <a:cubicBezTo>
                    <a:pt x="84" y="198"/>
                    <a:pt x="88" y="204"/>
                    <a:pt x="90" y="210"/>
                  </a:cubicBezTo>
                  <a:cubicBezTo>
                    <a:pt x="90" y="208"/>
                    <a:pt x="90" y="207"/>
                    <a:pt x="90" y="205"/>
                  </a:cubicBezTo>
                  <a:cubicBezTo>
                    <a:pt x="90" y="201"/>
                    <a:pt x="90" y="201"/>
                    <a:pt x="90" y="201"/>
                  </a:cubicBezTo>
                  <a:cubicBezTo>
                    <a:pt x="90" y="201"/>
                    <a:pt x="90" y="201"/>
                    <a:pt x="90" y="200"/>
                  </a:cubicBezTo>
                  <a:cubicBezTo>
                    <a:pt x="89" y="200"/>
                    <a:pt x="89" y="200"/>
                    <a:pt x="89" y="200"/>
                  </a:cubicBezTo>
                  <a:cubicBezTo>
                    <a:pt x="85" y="195"/>
                    <a:pt x="83" y="187"/>
                    <a:pt x="80" y="181"/>
                  </a:cubicBezTo>
                  <a:cubicBezTo>
                    <a:pt x="77" y="175"/>
                    <a:pt x="74" y="169"/>
                    <a:pt x="71" y="163"/>
                  </a:cubicBezTo>
                  <a:cubicBezTo>
                    <a:pt x="70" y="161"/>
                    <a:pt x="72" y="160"/>
                    <a:pt x="74" y="161"/>
                  </a:cubicBezTo>
                  <a:cubicBezTo>
                    <a:pt x="79" y="166"/>
                    <a:pt x="82" y="173"/>
                    <a:pt x="84" y="179"/>
                  </a:cubicBezTo>
                  <a:cubicBezTo>
                    <a:pt x="86" y="183"/>
                    <a:pt x="88" y="186"/>
                    <a:pt x="89" y="190"/>
                  </a:cubicBezTo>
                  <a:cubicBezTo>
                    <a:pt x="90" y="185"/>
                    <a:pt x="90" y="181"/>
                    <a:pt x="92" y="176"/>
                  </a:cubicBezTo>
                  <a:cubicBezTo>
                    <a:pt x="92" y="176"/>
                    <a:pt x="92" y="175"/>
                    <a:pt x="92" y="175"/>
                  </a:cubicBezTo>
                  <a:cubicBezTo>
                    <a:pt x="91" y="173"/>
                    <a:pt x="90" y="170"/>
                    <a:pt x="89" y="168"/>
                  </a:cubicBezTo>
                  <a:cubicBezTo>
                    <a:pt x="87" y="163"/>
                    <a:pt x="85" y="160"/>
                    <a:pt x="82" y="156"/>
                  </a:cubicBezTo>
                  <a:cubicBezTo>
                    <a:pt x="81" y="155"/>
                    <a:pt x="83" y="153"/>
                    <a:pt x="84" y="154"/>
                  </a:cubicBezTo>
                  <a:cubicBezTo>
                    <a:pt x="88" y="155"/>
                    <a:pt x="91" y="161"/>
                    <a:pt x="93" y="164"/>
                  </a:cubicBezTo>
                  <a:cubicBezTo>
                    <a:pt x="94" y="167"/>
                    <a:pt x="96" y="171"/>
                    <a:pt x="97" y="174"/>
                  </a:cubicBezTo>
                  <a:cubicBezTo>
                    <a:pt x="100" y="175"/>
                    <a:pt x="103" y="175"/>
                    <a:pt x="105" y="176"/>
                  </a:cubicBezTo>
                  <a:cubicBezTo>
                    <a:pt x="113" y="179"/>
                    <a:pt x="123" y="181"/>
                    <a:pt x="132" y="181"/>
                  </a:cubicBezTo>
                  <a:cubicBezTo>
                    <a:pt x="140" y="181"/>
                    <a:pt x="146" y="178"/>
                    <a:pt x="149" y="172"/>
                  </a:cubicBezTo>
                  <a:cubicBezTo>
                    <a:pt x="149" y="171"/>
                    <a:pt x="149" y="171"/>
                    <a:pt x="149" y="171"/>
                  </a:cubicBezTo>
                  <a:cubicBezTo>
                    <a:pt x="143" y="166"/>
                    <a:pt x="143" y="166"/>
                    <a:pt x="143" y="166"/>
                  </a:cubicBezTo>
                  <a:cubicBezTo>
                    <a:pt x="140" y="163"/>
                    <a:pt x="137" y="161"/>
                    <a:pt x="134" y="159"/>
                  </a:cubicBezTo>
                  <a:cubicBezTo>
                    <a:pt x="127" y="153"/>
                    <a:pt x="120" y="148"/>
                    <a:pt x="115" y="141"/>
                  </a:cubicBezTo>
                  <a:cubicBezTo>
                    <a:pt x="114" y="140"/>
                    <a:pt x="114" y="139"/>
                    <a:pt x="115" y="138"/>
                  </a:cubicBezTo>
                  <a:cubicBezTo>
                    <a:pt x="115" y="137"/>
                    <a:pt x="116" y="137"/>
                    <a:pt x="117" y="137"/>
                  </a:cubicBezTo>
                  <a:cubicBezTo>
                    <a:pt x="118" y="137"/>
                    <a:pt x="118" y="137"/>
                    <a:pt x="119" y="137"/>
                  </a:cubicBezTo>
                  <a:cubicBezTo>
                    <a:pt x="125" y="141"/>
                    <a:pt x="130" y="146"/>
                    <a:pt x="135" y="151"/>
                  </a:cubicBezTo>
                  <a:cubicBezTo>
                    <a:pt x="138" y="154"/>
                    <a:pt x="141" y="156"/>
                    <a:pt x="143" y="159"/>
                  </a:cubicBezTo>
                  <a:cubicBezTo>
                    <a:pt x="150" y="164"/>
                    <a:pt x="150" y="164"/>
                    <a:pt x="150" y="164"/>
                  </a:cubicBezTo>
                  <a:cubicBezTo>
                    <a:pt x="151" y="163"/>
                    <a:pt x="151" y="163"/>
                    <a:pt x="151" y="163"/>
                  </a:cubicBezTo>
                  <a:cubicBezTo>
                    <a:pt x="151" y="162"/>
                    <a:pt x="152" y="162"/>
                    <a:pt x="153" y="162"/>
                  </a:cubicBezTo>
                  <a:cubicBezTo>
                    <a:pt x="153" y="162"/>
                    <a:pt x="153" y="162"/>
                    <a:pt x="153" y="162"/>
                  </a:cubicBezTo>
                  <a:cubicBezTo>
                    <a:pt x="154" y="162"/>
                    <a:pt x="155" y="162"/>
                    <a:pt x="156" y="162"/>
                  </a:cubicBezTo>
                  <a:cubicBezTo>
                    <a:pt x="162" y="162"/>
                    <a:pt x="167" y="160"/>
                    <a:pt x="170" y="157"/>
                  </a:cubicBezTo>
                  <a:cubicBezTo>
                    <a:pt x="174" y="153"/>
                    <a:pt x="176" y="147"/>
                    <a:pt x="176" y="139"/>
                  </a:cubicBezTo>
                  <a:cubicBezTo>
                    <a:pt x="176" y="139"/>
                    <a:pt x="176" y="139"/>
                    <a:pt x="176" y="138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7" y="136"/>
                    <a:pt x="177" y="136"/>
                    <a:pt x="177" y="136"/>
                  </a:cubicBezTo>
                  <a:cubicBezTo>
                    <a:pt x="173" y="130"/>
                    <a:pt x="169" y="123"/>
                    <a:pt x="165" y="118"/>
                  </a:cubicBezTo>
                  <a:cubicBezTo>
                    <a:pt x="163" y="115"/>
                    <a:pt x="160" y="112"/>
                    <a:pt x="158" y="110"/>
                  </a:cubicBezTo>
                  <a:cubicBezTo>
                    <a:pt x="155" y="107"/>
                    <a:pt x="153" y="104"/>
                    <a:pt x="151" y="102"/>
                  </a:cubicBezTo>
                  <a:cubicBezTo>
                    <a:pt x="150" y="101"/>
                    <a:pt x="150" y="99"/>
                    <a:pt x="151" y="97"/>
                  </a:cubicBezTo>
                  <a:cubicBezTo>
                    <a:pt x="151" y="97"/>
                    <a:pt x="152" y="96"/>
                    <a:pt x="153" y="96"/>
                  </a:cubicBezTo>
                  <a:cubicBezTo>
                    <a:pt x="153" y="96"/>
                    <a:pt x="153" y="96"/>
                    <a:pt x="154" y="96"/>
                  </a:cubicBezTo>
                  <a:cubicBezTo>
                    <a:pt x="164" y="101"/>
                    <a:pt x="171" y="112"/>
                    <a:pt x="177" y="122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2" y="127"/>
                    <a:pt x="184" y="128"/>
                    <a:pt x="186" y="128"/>
                  </a:cubicBezTo>
                  <a:cubicBezTo>
                    <a:pt x="189" y="128"/>
                    <a:pt x="192" y="126"/>
                    <a:pt x="193" y="122"/>
                  </a:cubicBezTo>
                  <a:cubicBezTo>
                    <a:pt x="193" y="120"/>
                    <a:pt x="194" y="120"/>
                    <a:pt x="195" y="120"/>
                  </a:cubicBezTo>
                  <a:cubicBezTo>
                    <a:pt x="197" y="120"/>
                    <a:pt x="198" y="120"/>
                    <a:pt x="199" y="121"/>
                  </a:cubicBezTo>
                  <a:cubicBezTo>
                    <a:pt x="201" y="125"/>
                    <a:pt x="204" y="129"/>
                    <a:pt x="208" y="129"/>
                  </a:cubicBezTo>
                  <a:cubicBezTo>
                    <a:pt x="210" y="129"/>
                    <a:pt x="212" y="127"/>
                    <a:pt x="214" y="123"/>
                  </a:cubicBezTo>
                  <a:cubicBezTo>
                    <a:pt x="212" y="119"/>
                    <a:pt x="210" y="115"/>
                    <a:pt x="208" y="112"/>
                  </a:cubicBezTo>
                  <a:cubicBezTo>
                    <a:pt x="206" y="107"/>
                    <a:pt x="204" y="102"/>
                    <a:pt x="202" y="96"/>
                  </a:cubicBezTo>
                  <a:cubicBezTo>
                    <a:pt x="202" y="94"/>
                    <a:pt x="205" y="93"/>
                    <a:pt x="206" y="95"/>
                  </a:cubicBezTo>
                  <a:cubicBezTo>
                    <a:pt x="209" y="100"/>
                    <a:pt x="211" y="106"/>
                    <a:pt x="214" y="111"/>
                  </a:cubicBezTo>
                  <a:cubicBezTo>
                    <a:pt x="215" y="114"/>
                    <a:pt x="217" y="116"/>
                    <a:pt x="218" y="119"/>
                  </a:cubicBezTo>
                  <a:cubicBezTo>
                    <a:pt x="218" y="119"/>
                    <a:pt x="218" y="119"/>
                    <a:pt x="218" y="119"/>
                  </a:cubicBezTo>
                  <a:cubicBezTo>
                    <a:pt x="219" y="119"/>
                    <a:pt x="219" y="120"/>
                    <a:pt x="220" y="120"/>
                  </a:cubicBezTo>
                  <a:cubicBezTo>
                    <a:pt x="221" y="120"/>
                    <a:pt x="221" y="121"/>
                    <a:pt x="222" y="121"/>
                  </a:cubicBezTo>
                  <a:cubicBezTo>
                    <a:pt x="226" y="124"/>
                    <a:pt x="230" y="127"/>
                    <a:pt x="235" y="127"/>
                  </a:cubicBezTo>
                  <a:cubicBezTo>
                    <a:pt x="238" y="127"/>
                    <a:pt x="241" y="126"/>
                    <a:pt x="244" y="123"/>
                  </a:cubicBezTo>
                  <a:cubicBezTo>
                    <a:pt x="245" y="123"/>
                    <a:pt x="245" y="122"/>
                    <a:pt x="246" y="122"/>
                  </a:cubicBezTo>
                  <a:cubicBezTo>
                    <a:pt x="246" y="122"/>
                    <a:pt x="246" y="122"/>
                    <a:pt x="246" y="122"/>
                  </a:cubicBezTo>
                  <a:cubicBezTo>
                    <a:pt x="243" y="119"/>
                    <a:pt x="241" y="115"/>
                    <a:pt x="240" y="111"/>
                  </a:cubicBezTo>
                  <a:cubicBezTo>
                    <a:pt x="237" y="106"/>
                    <a:pt x="235" y="101"/>
                    <a:pt x="232" y="97"/>
                  </a:cubicBezTo>
                  <a:cubicBezTo>
                    <a:pt x="231" y="95"/>
                    <a:pt x="233" y="93"/>
                    <a:pt x="235" y="95"/>
                  </a:cubicBezTo>
                  <a:cubicBezTo>
                    <a:pt x="237" y="99"/>
                    <a:pt x="240" y="103"/>
                    <a:pt x="242" y="107"/>
                  </a:cubicBezTo>
                  <a:cubicBezTo>
                    <a:pt x="245" y="112"/>
                    <a:pt x="248" y="116"/>
                    <a:pt x="248" y="121"/>
                  </a:cubicBezTo>
                  <a:cubicBezTo>
                    <a:pt x="248" y="121"/>
                    <a:pt x="248" y="121"/>
                    <a:pt x="248" y="121"/>
                  </a:cubicBezTo>
                  <a:cubicBezTo>
                    <a:pt x="248" y="121"/>
                    <a:pt x="249" y="121"/>
                    <a:pt x="249" y="121"/>
                  </a:cubicBezTo>
                  <a:cubicBezTo>
                    <a:pt x="251" y="121"/>
                    <a:pt x="254" y="122"/>
                    <a:pt x="256" y="123"/>
                  </a:cubicBezTo>
                  <a:cubicBezTo>
                    <a:pt x="254" y="120"/>
                    <a:pt x="253" y="117"/>
                    <a:pt x="252" y="115"/>
                  </a:cubicBezTo>
                  <a:cubicBezTo>
                    <a:pt x="250" y="110"/>
                    <a:pt x="248" y="105"/>
                    <a:pt x="246" y="101"/>
                  </a:cubicBezTo>
                  <a:cubicBezTo>
                    <a:pt x="246" y="99"/>
                    <a:pt x="248" y="98"/>
                    <a:pt x="249" y="99"/>
                  </a:cubicBezTo>
                  <a:cubicBezTo>
                    <a:pt x="251" y="104"/>
                    <a:pt x="253" y="108"/>
                    <a:pt x="255" y="113"/>
                  </a:cubicBezTo>
                  <a:cubicBezTo>
                    <a:pt x="257" y="117"/>
                    <a:pt x="259" y="121"/>
                    <a:pt x="260" y="125"/>
                  </a:cubicBezTo>
                  <a:cubicBezTo>
                    <a:pt x="265" y="128"/>
                    <a:pt x="269" y="133"/>
                    <a:pt x="271" y="138"/>
                  </a:cubicBezTo>
                  <a:cubicBezTo>
                    <a:pt x="272" y="139"/>
                    <a:pt x="272" y="141"/>
                    <a:pt x="273" y="142"/>
                  </a:cubicBezTo>
                  <a:cubicBezTo>
                    <a:pt x="277" y="151"/>
                    <a:pt x="279" y="158"/>
                    <a:pt x="289" y="165"/>
                  </a:cubicBezTo>
                  <a:cubicBezTo>
                    <a:pt x="290" y="165"/>
                    <a:pt x="290" y="165"/>
                    <a:pt x="291" y="165"/>
                  </a:cubicBezTo>
                  <a:cubicBezTo>
                    <a:pt x="293" y="165"/>
                    <a:pt x="295" y="164"/>
                    <a:pt x="297" y="162"/>
                  </a:cubicBezTo>
                  <a:cubicBezTo>
                    <a:pt x="300" y="161"/>
                    <a:pt x="302" y="159"/>
                    <a:pt x="304" y="159"/>
                  </a:cubicBezTo>
                  <a:cubicBezTo>
                    <a:pt x="309" y="159"/>
                    <a:pt x="315" y="162"/>
                    <a:pt x="321" y="164"/>
                  </a:cubicBezTo>
                  <a:cubicBezTo>
                    <a:pt x="322" y="165"/>
                    <a:pt x="324" y="165"/>
                    <a:pt x="325" y="166"/>
                  </a:cubicBezTo>
                  <a:cubicBezTo>
                    <a:pt x="322" y="160"/>
                    <a:pt x="321" y="153"/>
                    <a:pt x="317" y="147"/>
                  </a:cubicBezTo>
                  <a:cubicBezTo>
                    <a:pt x="314" y="141"/>
                    <a:pt x="310" y="135"/>
                    <a:pt x="307" y="128"/>
                  </a:cubicBezTo>
                  <a:cubicBezTo>
                    <a:pt x="306" y="126"/>
                    <a:pt x="309" y="124"/>
                    <a:pt x="310" y="126"/>
                  </a:cubicBezTo>
                  <a:cubicBezTo>
                    <a:pt x="317" y="138"/>
                    <a:pt x="332" y="153"/>
                    <a:pt x="329" y="167"/>
                  </a:cubicBezTo>
                  <a:cubicBezTo>
                    <a:pt x="333" y="168"/>
                    <a:pt x="337" y="169"/>
                    <a:pt x="341" y="169"/>
                  </a:cubicBezTo>
                  <a:cubicBezTo>
                    <a:pt x="337" y="162"/>
                    <a:pt x="335" y="155"/>
                    <a:pt x="331" y="148"/>
                  </a:cubicBezTo>
                  <a:cubicBezTo>
                    <a:pt x="327" y="141"/>
                    <a:pt x="322" y="134"/>
                    <a:pt x="320" y="126"/>
                  </a:cubicBezTo>
                  <a:cubicBezTo>
                    <a:pt x="320" y="124"/>
                    <a:pt x="323" y="123"/>
                    <a:pt x="323" y="125"/>
                  </a:cubicBezTo>
                  <a:cubicBezTo>
                    <a:pt x="327" y="133"/>
                    <a:pt x="332" y="140"/>
                    <a:pt x="337" y="148"/>
                  </a:cubicBezTo>
                  <a:cubicBezTo>
                    <a:pt x="341" y="154"/>
                    <a:pt x="346" y="162"/>
                    <a:pt x="345" y="169"/>
                  </a:cubicBezTo>
                  <a:cubicBezTo>
                    <a:pt x="351" y="168"/>
                    <a:pt x="358" y="167"/>
                    <a:pt x="364" y="163"/>
                  </a:cubicBezTo>
                  <a:cubicBezTo>
                    <a:pt x="366" y="162"/>
                    <a:pt x="366" y="162"/>
                    <a:pt x="366" y="162"/>
                  </a:cubicBezTo>
                  <a:cubicBezTo>
                    <a:pt x="367" y="162"/>
                    <a:pt x="367" y="161"/>
                    <a:pt x="368" y="161"/>
                  </a:cubicBezTo>
                  <a:cubicBezTo>
                    <a:pt x="370" y="160"/>
                    <a:pt x="370" y="160"/>
                    <a:pt x="370" y="160"/>
                  </a:cubicBezTo>
                  <a:cubicBezTo>
                    <a:pt x="369" y="159"/>
                    <a:pt x="369" y="159"/>
                    <a:pt x="369" y="159"/>
                  </a:cubicBezTo>
                  <a:cubicBezTo>
                    <a:pt x="369" y="157"/>
                    <a:pt x="369" y="156"/>
                    <a:pt x="369" y="155"/>
                  </a:cubicBezTo>
                  <a:cubicBezTo>
                    <a:pt x="366" y="151"/>
                    <a:pt x="364" y="145"/>
                    <a:pt x="362" y="140"/>
                  </a:cubicBezTo>
                  <a:cubicBezTo>
                    <a:pt x="359" y="135"/>
                    <a:pt x="355" y="130"/>
                    <a:pt x="353" y="124"/>
                  </a:cubicBezTo>
                  <a:cubicBezTo>
                    <a:pt x="352" y="121"/>
                    <a:pt x="356" y="120"/>
                    <a:pt x="357" y="122"/>
                  </a:cubicBezTo>
                  <a:cubicBezTo>
                    <a:pt x="360" y="128"/>
                    <a:pt x="364" y="134"/>
                    <a:pt x="367" y="140"/>
                  </a:cubicBezTo>
                  <a:cubicBezTo>
                    <a:pt x="369" y="144"/>
                    <a:pt x="373" y="149"/>
                    <a:pt x="372" y="153"/>
                  </a:cubicBezTo>
                  <a:cubicBezTo>
                    <a:pt x="377" y="153"/>
                    <a:pt x="380" y="152"/>
                    <a:pt x="384" y="152"/>
                  </a:cubicBezTo>
                  <a:cubicBezTo>
                    <a:pt x="390" y="152"/>
                    <a:pt x="396" y="154"/>
                    <a:pt x="402" y="156"/>
                  </a:cubicBezTo>
                  <a:cubicBezTo>
                    <a:pt x="401" y="153"/>
                    <a:pt x="400" y="150"/>
                    <a:pt x="399" y="147"/>
                  </a:cubicBezTo>
                  <a:cubicBezTo>
                    <a:pt x="397" y="140"/>
                    <a:pt x="394" y="134"/>
                    <a:pt x="390" y="128"/>
                  </a:cubicBezTo>
                  <a:cubicBezTo>
                    <a:pt x="389" y="126"/>
                    <a:pt x="392" y="124"/>
                    <a:pt x="393" y="126"/>
                  </a:cubicBezTo>
                  <a:cubicBezTo>
                    <a:pt x="397" y="132"/>
                    <a:pt x="401" y="138"/>
                    <a:pt x="403" y="145"/>
                  </a:cubicBezTo>
                  <a:cubicBezTo>
                    <a:pt x="405" y="149"/>
                    <a:pt x="408" y="155"/>
                    <a:pt x="408" y="160"/>
                  </a:cubicBezTo>
                  <a:cubicBezTo>
                    <a:pt x="411" y="162"/>
                    <a:pt x="411" y="163"/>
                    <a:pt x="411" y="166"/>
                  </a:cubicBezTo>
                  <a:cubicBezTo>
                    <a:pt x="411" y="168"/>
                    <a:pt x="412" y="170"/>
                    <a:pt x="413" y="173"/>
                  </a:cubicBezTo>
                  <a:cubicBezTo>
                    <a:pt x="415" y="178"/>
                    <a:pt x="421" y="182"/>
                    <a:pt x="427" y="182"/>
                  </a:cubicBezTo>
                  <a:cubicBezTo>
                    <a:pt x="431" y="182"/>
                    <a:pt x="434" y="181"/>
                    <a:pt x="437" y="178"/>
                  </a:cubicBezTo>
                  <a:cubicBezTo>
                    <a:pt x="438" y="177"/>
                    <a:pt x="438" y="177"/>
                    <a:pt x="439" y="177"/>
                  </a:cubicBezTo>
                  <a:cubicBezTo>
                    <a:pt x="439" y="177"/>
                    <a:pt x="439" y="177"/>
                    <a:pt x="439" y="177"/>
                  </a:cubicBezTo>
                  <a:cubicBezTo>
                    <a:pt x="437" y="172"/>
                    <a:pt x="435" y="166"/>
                    <a:pt x="433" y="161"/>
                  </a:cubicBezTo>
                  <a:cubicBezTo>
                    <a:pt x="430" y="154"/>
                    <a:pt x="427" y="148"/>
                    <a:pt x="424" y="142"/>
                  </a:cubicBezTo>
                  <a:cubicBezTo>
                    <a:pt x="423" y="141"/>
                    <a:pt x="425" y="139"/>
                    <a:pt x="426" y="141"/>
                  </a:cubicBezTo>
                  <a:cubicBezTo>
                    <a:pt x="430" y="146"/>
                    <a:pt x="434" y="152"/>
                    <a:pt x="437" y="159"/>
                  </a:cubicBezTo>
                  <a:cubicBezTo>
                    <a:pt x="440" y="165"/>
                    <a:pt x="444" y="172"/>
                    <a:pt x="444" y="179"/>
                  </a:cubicBezTo>
                  <a:cubicBezTo>
                    <a:pt x="444" y="179"/>
                    <a:pt x="444" y="179"/>
                    <a:pt x="444" y="179"/>
                  </a:cubicBezTo>
                  <a:cubicBezTo>
                    <a:pt x="446" y="180"/>
                    <a:pt x="448" y="181"/>
                    <a:pt x="450" y="181"/>
                  </a:cubicBezTo>
                  <a:cubicBezTo>
                    <a:pt x="453" y="181"/>
                    <a:pt x="455" y="180"/>
                    <a:pt x="457" y="178"/>
                  </a:cubicBezTo>
                  <a:cubicBezTo>
                    <a:pt x="458" y="176"/>
                    <a:pt x="459" y="172"/>
                    <a:pt x="458" y="166"/>
                  </a:cubicBezTo>
                  <a:cubicBezTo>
                    <a:pt x="458" y="166"/>
                    <a:pt x="458" y="166"/>
                    <a:pt x="458" y="165"/>
                  </a:cubicBezTo>
                  <a:cubicBezTo>
                    <a:pt x="457" y="167"/>
                    <a:pt x="456" y="166"/>
                    <a:pt x="455" y="165"/>
                  </a:cubicBezTo>
                  <a:cubicBezTo>
                    <a:pt x="452" y="161"/>
                    <a:pt x="451" y="155"/>
                    <a:pt x="450" y="150"/>
                  </a:cubicBezTo>
                  <a:cubicBezTo>
                    <a:pt x="448" y="145"/>
                    <a:pt x="446" y="141"/>
                    <a:pt x="446" y="136"/>
                  </a:cubicBezTo>
                  <a:cubicBezTo>
                    <a:pt x="446" y="134"/>
                    <a:pt x="448" y="134"/>
                    <a:pt x="449" y="135"/>
                  </a:cubicBezTo>
                  <a:cubicBezTo>
                    <a:pt x="451" y="140"/>
                    <a:pt x="453" y="146"/>
                    <a:pt x="455" y="151"/>
                  </a:cubicBezTo>
                  <a:cubicBezTo>
                    <a:pt x="457" y="155"/>
                    <a:pt x="459" y="160"/>
                    <a:pt x="458" y="164"/>
                  </a:cubicBezTo>
                  <a:cubicBezTo>
                    <a:pt x="458" y="164"/>
                    <a:pt x="459" y="163"/>
                    <a:pt x="459" y="163"/>
                  </a:cubicBezTo>
                  <a:cubicBezTo>
                    <a:pt x="462" y="161"/>
                    <a:pt x="464" y="158"/>
                    <a:pt x="464" y="155"/>
                  </a:cubicBezTo>
                  <a:cubicBezTo>
                    <a:pt x="464" y="153"/>
                    <a:pt x="463" y="150"/>
                    <a:pt x="459" y="148"/>
                  </a:cubicBezTo>
                  <a:cubicBezTo>
                    <a:pt x="458" y="147"/>
                    <a:pt x="458" y="146"/>
                    <a:pt x="458" y="145"/>
                  </a:cubicBezTo>
                  <a:cubicBezTo>
                    <a:pt x="458" y="143"/>
                    <a:pt x="459" y="142"/>
                    <a:pt x="460" y="142"/>
                  </a:cubicBezTo>
                  <a:cubicBezTo>
                    <a:pt x="464" y="141"/>
                    <a:pt x="467" y="139"/>
                    <a:pt x="469" y="137"/>
                  </a:cubicBezTo>
                  <a:cubicBezTo>
                    <a:pt x="469" y="136"/>
                    <a:pt x="470" y="136"/>
                    <a:pt x="471" y="136"/>
                  </a:cubicBezTo>
                  <a:cubicBezTo>
                    <a:pt x="472" y="136"/>
                    <a:pt x="473" y="137"/>
                    <a:pt x="473" y="137"/>
                  </a:cubicBezTo>
                  <a:cubicBezTo>
                    <a:pt x="477" y="141"/>
                    <a:pt x="479" y="144"/>
                    <a:pt x="483" y="144"/>
                  </a:cubicBezTo>
                  <a:cubicBezTo>
                    <a:pt x="486" y="144"/>
                    <a:pt x="489" y="142"/>
                    <a:pt x="492" y="138"/>
                  </a:cubicBezTo>
                  <a:cubicBezTo>
                    <a:pt x="493" y="138"/>
                    <a:pt x="495" y="137"/>
                    <a:pt x="497" y="137"/>
                  </a:cubicBezTo>
                  <a:cubicBezTo>
                    <a:pt x="498" y="137"/>
                    <a:pt x="499" y="137"/>
                    <a:pt x="500" y="138"/>
                  </a:cubicBezTo>
                  <a:cubicBezTo>
                    <a:pt x="501" y="138"/>
                    <a:pt x="501" y="138"/>
                    <a:pt x="501" y="138"/>
                  </a:cubicBezTo>
                  <a:cubicBezTo>
                    <a:pt x="508" y="138"/>
                    <a:pt x="516" y="142"/>
                    <a:pt x="524" y="148"/>
                  </a:cubicBezTo>
                  <a:cubicBezTo>
                    <a:pt x="530" y="153"/>
                    <a:pt x="534" y="159"/>
                    <a:pt x="534" y="165"/>
                  </a:cubicBezTo>
                  <a:cubicBezTo>
                    <a:pt x="534" y="171"/>
                    <a:pt x="531" y="176"/>
                    <a:pt x="525" y="180"/>
                  </a:cubicBezTo>
                  <a:cubicBezTo>
                    <a:pt x="524" y="180"/>
                    <a:pt x="524" y="180"/>
                    <a:pt x="524" y="180"/>
                  </a:cubicBezTo>
                  <a:cubicBezTo>
                    <a:pt x="525" y="182"/>
                    <a:pt x="525" y="182"/>
                    <a:pt x="525" y="182"/>
                  </a:cubicBezTo>
                  <a:cubicBezTo>
                    <a:pt x="525" y="184"/>
                    <a:pt x="525" y="186"/>
                    <a:pt x="525" y="189"/>
                  </a:cubicBezTo>
                  <a:cubicBezTo>
                    <a:pt x="525" y="190"/>
                    <a:pt x="525" y="191"/>
                    <a:pt x="524" y="191"/>
                  </a:cubicBezTo>
                  <a:cubicBezTo>
                    <a:pt x="518" y="196"/>
                    <a:pt x="518" y="200"/>
                    <a:pt x="519" y="203"/>
                  </a:cubicBezTo>
                  <a:cubicBezTo>
                    <a:pt x="521" y="209"/>
                    <a:pt x="529" y="213"/>
                    <a:pt x="536" y="213"/>
                  </a:cubicBezTo>
                  <a:cubicBezTo>
                    <a:pt x="535" y="213"/>
                    <a:pt x="535" y="214"/>
                    <a:pt x="534" y="214"/>
                  </a:cubicBezTo>
                  <a:cubicBezTo>
                    <a:pt x="531" y="216"/>
                    <a:pt x="531" y="216"/>
                    <a:pt x="531" y="216"/>
                  </a:cubicBezTo>
                  <a:cubicBezTo>
                    <a:pt x="535" y="218"/>
                    <a:pt x="535" y="218"/>
                    <a:pt x="535" y="218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8" y="217"/>
                    <a:pt x="538" y="217"/>
                    <a:pt x="538" y="217"/>
                  </a:cubicBezTo>
                  <a:cubicBezTo>
                    <a:pt x="536" y="218"/>
                    <a:pt x="536" y="218"/>
                    <a:pt x="536" y="218"/>
                  </a:cubicBezTo>
                  <a:cubicBezTo>
                    <a:pt x="537" y="218"/>
                    <a:pt x="537" y="218"/>
                    <a:pt x="537" y="218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9" y="217"/>
                    <a:pt x="539" y="217"/>
                    <a:pt x="540" y="216"/>
                  </a:cubicBezTo>
                  <a:cubicBezTo>
                    <a:pt x="539" y="214"/>
                    <a:pt x="539" y="212"/>
                    <a:pt x="538" y="210"/>
                  </a:cubicBezTo>
                  <a:cubicBezTo>
                    <a:pt x="537" y="207"/>
                    <a:pt x="535" y="204"/>
                    <a:pt x="534" y="201"/>
                  </a:cubicBezTo>
                  <a:cubicBezTo>
                    <a:pt x="533" y="199"/>
                    <a:pt x="535" y="198"/>
                    <a:pt x="536" y="199"/>
                  </a:cubicBezTo>
                  <a:cubicBezTo>
                    <a:pt x="538" y="203"/>
                    <a:pt x="540" y="206"/>
                    <a:pt x="542" y="210"/>
                  </a:cubicBezTo>
                  <a:cubicBezTo>
                    <a:pt x="543" y="211"/>
                    <a:pt x="544" y="213"/>
                    <a:pt x="544" y="215"/>
                  </a:cubicBezTo>
                  <a:cubicBezTo>
                    <a:pt x="545" y="215"/>
                    <a:pt x="545" y="215"/>
                    <a:pt x="546" y="215"/>
                  </a:cubicBezTo>
                  <a:cubicBezTo>
                    <a:pt x="547" y="215"/>
                    <a:pt x="549" y="215"/>
                    <a:pt x="550" y="215"/>
                  </a:cubicBezTo>
                  <a:cubicBezTo>
                    <a:pt x="549" y="214"/>
                    <a:pt x="548" y="212"/>
                    <a:pt x="547" y="210"/>
                  </a:cubicBezTo>
                  <a:cubicBezTo>
                    <a:pt x="544" y="206"/>
                    <a:pt x="541" y="202"/>
                    <a:pt x="540" y="197"/>
                  </a:cubicBezTo>
                  <a:cubicBezTo>
                    <a:pt x="539" y="195"/>
                    <a:pt x="542" y="193"/>
                    <a:pt x="543" y="195"/>
                  </a:cubicBezTo>
                  <a:cubicBezTo>
                    <a:pt x="546" y="199"/>
                    <a:pt x="548" y="204"/>
                    <a:pt x="551" y="208"/>
                  </a:cubicBezTo>
                  <a:cubicBezTo>
                    <a:pt x="553" y="211"/>
                    <a:pt x="555" y="214"/>
                    <a:pt x="555" y="217"/>
                  </a:cubicBezTo>
                  <a:cubicBezTo>
                    <a:pt x="556" y="218"/>
                    <a:pt x="557" y="218"/>
                    <a:pt x="558" y="219"/>
                  </a:cubicBezTo>
                  <a:cubicBezTo>
                    <a:pt x="559" y="219"/>
                    <a:pt x="559" y="220"/>
                    <a:pt x="560" y="221"/>
                  </a:cubicBezTo>
                  <a:cubicBezTo>
                    <a:pt x="560" y="221"/>
                    <a:pt x="560" y="221"/>
                    <a:pt x="560" y="221"/>
                  </a:cubicBezTo>
                  <a:cubicBezTo>
                    <a:pt x="560" y="221"/>
                    <a:pt x="560" y="221"/>
                    <a:pt x="560" y="221"/>
                  </a:cubicBezTo>
                  <a:cubicBezTo>
                    <a:pt x="561" y="221"/>
                    <a:pt x="561" y="221"/>
                    <a:pt x="561" y="221"/>
                  </a:cubicBezTo>
                  <a:cubicBezTo>
                    <a:pt x="562" y="222"/>
                    <a:pt x="562" y="222"/>
                    <a:pt x="563" y="222"/>
                  </a:cubicBezTo>
                  <a:cubicBezTo>
                    <a:pt x="564" y="223"/>
                    <a:pt x="564" y="223"/>
                    <a:pt x="565" y="224"/>
                  </a:cubicBezTo>
                  <a:cubicBezTo>
                    <a:pt x="565" y="224"/>
                    <a:pt x="565" y="224"/>
                    <a:pt x="565" y="224"/>
                  </a:cubicBezTo>
                  <a:cubicBezTo>
                    <a:pt x="562" y="219"/>
                    <a:pt x="559" y="213"/>
                    <a:pt x="556" y="208"/>
                  </a:cubicBezTo>
                  <a:cubicBezTo>
                    <a:pt x="554" y="204"/>
                    <a:pt x="551" y="200"/>
                    <a:pt x="550" y="195"/>
                  </a:cubicBezTo>
                  <a:cubicBezTo>
                    <a:pt x="550" y="193"/>
                    <a:pt x="552" y="192"/>
                    <a:pt x="553" y="194"/>
                  </a:cubicBezTo>
                  <a:cubicBezTo>
                    <a:pt x="557" y="203"/>
                    <a:pt x="568" y="212"/>
                    <a:pt x="567" y="223"/>
                  </a:cubicBezTo>
                  <a:cubicBezTo>
                    <a:pt x="567" y="224"/>
                    <a:pt x="567" y="224"/>
                    <a:pt x="566" y="224"/>
                  </a:cubicBezTo>
                  <a:cubicBezTo>
                    <a:pt x="567" y="224"/>
                    <a:pt x="568" y="225"/>
                    <a:pt x="569" y="225"/>
                  </a:cubicBezTo>
                  <a:cubicBezTo>
                    <a:pt x="571" y="225"/>
                    <a:pt x="572" y="224"/>
                    <a:pt x="574" y="223"/>
                  </a:cubicBezTo>
                  <a:cubicBezTo>
                    <a:pt x="575" y="223"/>
                    <a:pt x="576" y="222"/>
                    <a:pt x="576" y="222"/>
                  </a:cubicBezTo>
                  <a:cubicBezTo>
                    <a:pt x="577" y="222"/>
                    <a:pt x="578" y="223"/>
                    <a:pt x="578" y="223"/>
                  </a:cubicBezTo>
                  <a:cubicBezTo>
                    <a:pt x="581" y="228"/>
                    <a:pt x="585" y="230"/>
                    <a:pt x="590" y="230"/>
                  </a:cubicBezTo>
                  <a:cubicBezTo>
                    <a:pt x="591" y="230"/>
                    <a:pt x="593" y="230"/>
                    <a:pt x="594" y="229"/>
                  </a:cubicBezTo>
                  <a:cubicBezTo>
                    <a:pt x="594" y="227"/>
                    <a:pt x="593" y="225"/>
                    <a:pt x="592" y="223"/>
                  </a:cubicBezTo>
                  <a:cubicBezTo>
                    <a:pt x="591" y="218"/>
                    <a:pt x="589" y="214"/>
                    <a:pt x="587" y="210"/>
                  </a:cubicBezTo>
                  <a:cubicBezTo>
                    <a:pt x="586" y="207"/>
                    <a:pt x="589" y="206"/>
                    <a:pt x="590" y="208"/>
                  </a:cubicBezTo>
                  <a:cubicBezTo>
                    <a:pt x="593" y="212"/>
                    <a:pt x="594" y="217"/>
                    <a:pt x="596" y="221"/>
                  </a:cubicBezTo>
                  <a:cubicBezTo>
                    <a:pt x="597" y="223"/>
                    <a:pt x="598" y="225"/>
                    <a:pt x="599" y="228"/>
                  </a:cubicBezTo>
                  <a:cubicBezTo>
                    <a:pt x="600" y="227"/>
                    <a:pt x="602" y="226"/>
                    <a:pt x="604" y="224"/>
                  </a:cubicBezTo>
                  <a:cubicBezTo>
                    <a:pt x="604" y="224"/>
                    <a:pt x="605" y="224"/>
                    <a:pt x="605" y="224"/>
                  </a:cubicBezTo>
                  <a:cubicBezTo>
                    <a:pt x="605" y="224"/>
                    <a:pt x="606" y="224"/>
                    <a:pt x="606" y="224"/>
                  </a:cubicBezTo>
                  <a:cubicBezTo>
                    <a:pt x="606" y="225"/>
                    <a:pt x="607" y="225"/>
                    <a:pt x="606" y="226"/>
                  </a:cubicBezTo>
                  <a:cubicBezTo>
                    <a:pt x="606" y="227"/>
                    <a:pt x="605" y="228"/>
                    <a:pt x="605" y="229"/>
                  </a:cubicBezTo>
                  <a:cubicBezTo>
                    <a:pt x="604" y="229"/>
                    <a:pt x="604" y="229"/>
                    <a:pt x="604" y="229"/>
                  </a:cubicBezTo>
                  <a:cubicBezTo>
                    <a:pt x="604" y="230"/>
                    <a:pt x="604" y="230"/>
                    <a:pt x="604" y="230"/>
                  </a:cubicBezTo>
                  <a:cubicBezTo>
                    <a:pt x="605" y="234"/>
                    <a:pt x="604" y="239"/>
                    <a:pt x="604" y="245"/>
                  </a:cubicBezTo>
                  <a:cubicBezTo>
                    <a:pt x="603" y="255"/>
                    <a:pt x="602" y="265"/>
                    <a:pt x="606" y="270"/>
                  </a:cubicBezTo>
                  <a:cubicBezTo>
                    <a:pt x="608" y="272"/>
                    <a:pt x="610" y="274"/>
                    <a:pt x="613" y="274"/>
                  </a:cubicBezTo>
                  <a:cubicBezTo>
                    <a:pt x="614" y="274"/>
                    <a:pt x="615" y="274"/>
                    <a:pt x="615" y="275"/>
                  </a:cubicBezTo>
                  <a:cubicBezTo>
                    <a:pt x="616" y="276"/>
                    <a:pt x="616" y="276"/>
                    <a:pt x="616" y="277"/>
                  </a:cubicBezTo>
                  <a:cubicBezTo>
                    <a:pt x="614" y="282"/>
                    <a:pt x="614" y="287"/>
                    <a:pt x="616" y="289"/>
                  </a:cubicBezTo>
                  <a:cubicBezTo>
                    <a:pt x="618" y="292"/>
                    <a:pt x="621" y="293"/>
                    <a:pt x="624" y="293"/>
                  </a:cubicBezTo>
                  <a:cubicBezTo>
                    <a:pt x="626" y="293"/>
                    <a:pt x="628" y="292"/>
                    <a:pt x="630" y="292"/>
                  </a:cubicBezTo>
                  <a:cubicBezTo>
                    <a:pt x="629" y="288"/>
                    <a:pt x="628" y="284"/>
                    <a:pt x="626" y="280"/>
                  </a:cubicBezTo>
                  <a:cubicBezTo>
                    <a:pt x="625" y="274"/>
                    <a:pt x="622" y="269"/>
                    <a:pt x="619" y="264"/>
                  </a:cubicBezTo>
                  <a:cubicBezTo>
                    <a:pt x="618" y="263"/>
                    <a:pt x="620" y="261"/>
                    <a:pt x="621" y="262"/>
                  </a:cubicBezTo>
                  <a:cubicBezTo>
                    <a:pt x="626" y="269"/>
                    <a:pt x="633" y="280"/>
                    <a:pt x="634" y="290"/>
                  </a:cubicBezTo>
                  <a:cubicBezTo>
                    <a:pt x="634" y="289"/>
                    <a:pt x="635" y="289"/>
                    <a:pt x="635" y="289"/>
                  </a:cubicBezTo>
                  <a:cubicBezTo>
                    <a:pt x="633" y="285"/>
                    <a:pt x="632" y="280"/>
                    <a:pt x="630" y="276"/>
                  </a:cubicBezTo>
                  <a:cubicBezTo>
                    <a:pt x="628" y="271"/>
                    <a:pt x="626" y="266"/>
                    <a:pt x="624" y="261"/>
                  </a:cubicBezTo>
                  <a:cubicBezTo>
                    <a:pt x="623" y="259"/>
                    <a:pt x="626" y="258"/>
                    <a:pt x="627" y="259"/>
                  </a:cubicBezTo>
                  <a:cubicBezTo>
                    <a:pt x="630" y="264"/>
                    <a:pt x="632" y="269"/>
                    <a:pt x="634" y="275"/>
                  </a:cubicBezTo>
                  <a:cubicBezTo>
                    <a:pt x="636" y="278"/>
                    <a:pt x="638" y="282"/>
                    <a:pt x="638" y="286"/>
                  </a:cubicBezTo>
                  <a:cubicBezTo>
                    <a:pt x="639" y="286"/>
                    <a:pt x="640" y="285"/>
                    <a:pt x="641" y="284"/>
                  </a:cubicBezTo>
                  <a:cubicBezTo>
                    <a:pt x="639" y="280"/>
                    <a:pt x="638" y="275"/>
                    <a:pt x="636" y="271"/>
                  </a:cubicBezTo>
                  <a:cubicBezTo>
                    <a:pt x="633" y="267"/>
                    <a:pt x="631" y="263"/>
                    <a:pt x="629" y="259"/>
                  </a:cubicBezTo>
                  <a:cubicBezTo>
                    <a:pt x="629" y="257"/>
                    <a:pt x="631" y="256"/>
                    <a:pt x="632" y="258"/>
                  </a:cubicBezTo>
                  <a:cubicBezTo>
                    <a:pt x="635" y="263"/>
                    <a:pt x="638" y="268"/>
                    <a:pt x="641" y="273"/>
                  </a:cubicBezTo>
                  <a:cubicBezTo>
                    <a:pt x="642" y="275"/>
                    <a:pt x="643" y="277"/>
                    <a:pt x="644" y="279"/>
                  </a:cubicBezTo>
                  <a:cubicBezTo>
                    <a:pt x="647" y="270"/>
                    <a:pt x="643" y="262"/>
                    <a:pt x="640" y="254"/>
                  </a:cubicBezTo>
                  <a:cubicBezTo>
                    <a:pt x="639" y="252"/>
                    <a:pt x="638" y="250"/>
                    <a:pt x="637" y="248"/>
                  </a:cubicBezTo>
                  <a:cubicBezTo>
                    <a:pt x="636" y="244"/>
                    <a:pt x="636" y="239"/>
                    <a:pt x="636" y="235"/>
                  </a:cubicBezTo>
                  <a:cubicBezTo>
                    <a:pt x="635" y="228"/>
                    <a:pt x="635" y="221"/>
                    <a:pt x="629" y="216"/>
                  </a:cubicBezTo>
                  <a:cubicBezTo>
                    <a:pt x="629" y="215"/>
                    <a:pt x="628" y="215"/>
                    <a:pt x="629" y="214"/>
                  </a:cubicBezTo>
                  <a:cubicBezTo>
                    <a:pt x="629" y="213"/>
                    <a:pt x="629" y="212"/>
                    <a:pt x="630" y="212"/>
                  </a:cubicBezTo>
                  <a:cubicBezTo>
                    <a:pt x="640" y="208"/>
                    <a:pt x="655" y="190"/>
                    <a:pt x="657" y="174"/>
                  </a:cubicBezTo>
                  <a:cubicBezTo>
                    <a:pt x="659" y="165"/>
                    <a:pt x="656" y="158"/>
                    <a:pt x="651" y="154"/>
                  </a:cubicBezTo>
                  <a:cubicBezTo>
                    <a:pt x="649" y="153"/>
                    <a:pt x="649" y="152"/>
                    <a:pt x="650" y="150"/>
                  </a:cubicBezTo>
                  <a:cubicBezTo>
                    <a:pt x="652" y="147"/>
                    <a:pt x="652" y="144"/>
                    <a:pt x="651" y="142"/>
                  </a:cubicBezTo>
                  <a:cubicBezTo>
                    <a:pt x="648" y="137"/>
                    <a:pt x="637" y="135"/>
                    <a:pt x="633" y="135"/>
                  </a:cubicBezTo>
                  <a:cubicBezTo>
                    <a:pt x="633" y="135"/>
                    <a:pt x="633" y="135"/>
                    <a:pt x="632" y="135"/>
                  </a:cubicBezTo>
                  <a:cubicBezTo>
                    <a:pt x="632" y="135"/>
                    <a:pt x="631" y="135"/>
                    <a:pt x="631" y="134"/>
                  </a:cubicBezTo>
                  <a:cubicBezTo>
                    <a:pt x="625" y="128"/>
                    <a:pt x="619" y="127"/>
                    <a:pt x="613" y="127"/>
                  </a:cubicBezTo>
                  <a:cubicBezTo>
                    <a:pt x="612" y="127"/>
                    <a:pt x="611" y="126"/>
                    <a:pt x="611" y="126"/>
                  </a:cubicBezTo>
                  <a:cubicBezTo>
                    <a:pt x="610" y="123"/>
                    <a:pt x="608" y="121"/>
                    <a:pt x="607" y="120"/>
                  </a:cubicBezTo>
                  <a:cubicBezTo>
                    <a:pt x="605" y="118"/>
                    <a:pt x="604" y="117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2" y="113"/>
                    <a:pt x="602" y="113"/>
                    <a:pt x="602" y="113"/>
                  </a:cubicBezTo>
                  <a:cubicBezTo>
                    <a:pt x="590" y="108"/>
                    <a:pt x="579" y="99"/>
                    <a:pt x="569" y="92"/>
                  </a:cubicBezTo>
                  <a:cubicBezTo>
                    <a:pt x="566" y="89"/>
                    <a:pt x="566" y="89"/>
                    <a:pt x="566" y="89"/>
                  </a:cubicBezTo>
                  <a:cubicBezTo>
                    <a:pt x="565" y="91"/>
                    <a:pt x="565" y="91"/>
                    <a:pt x="565" y="91"/>
                  </a:cubicBezTo>
                  <a:cubicBezTo>
                    <a:pt x="564" y="92"/>
                    <a:pt x="563" y="93"/>
                    <a:pt x="563" y="95"/>
                  </a:cubicBezTo>
                  <a:cubicBezTo>
                    <a:pt x="562" y="96"/>
                    <a:pt x="561" y="97"/>
                    <a:pt x="559" y="97"/>
                  </a:cubicBezTo>
                  <a:cubicBezTo>
                    <a:pt x="559" y="97"/>
                    <a:pt x="558" y="97"/>
                    <a:pt x="558" y="97"/>
                  </a:cubicBezTo>
                  <a:cubicBezTo>
                    <a:pt x="557" y="96"/>
                    <a:pt x="555" y="95"/>
                    <a:pt x="554" y="94"/>
                  </a:cubicBezTo>
                  <a:cubicBezTo>
                    <a:pt x="553" y="93"/>
                    <a:pt x="552" y="93"/>
                    <a:pt x="550" y="92"/>
                  </a:cubicBezTo>
                  <a:cubicBezTo>
                    <a:pt x="550" y="91"/>
                    <a:pt x="550" y="91"/>
                    <a:pt x="550" y="91"/>
                  </a:cubicBezTo>
                  <a:cubicBezTo>
                    <a:pt x="549" y="91"/>
                    <a:pt x="549" y="91"/>
                    <a:pt x="549" y="91"/>
                  </a:cubicBezTo>
                  <a:cubicBezTo>
                    <a:pt x="548" y="91"/>
                    <a:pt x="547" y="91"/>
                    <a:pt x="546" y="91"/>
                  </a:cubicBezTo>
                  <a:cubicBezTo>
                    <a:pt x="542" y="91"/>
                    <a:pt x="538" y="91"/>
                    <a:pt x="534" y="89"/>
                  </a:cubicBezTo>
                  <a:cubicBezTo>
                    <a:pt x="533" y="88"/>
                    <a:pt x="531" y="88"/>
                    <a:pt x="529" y="88"/>
                  </a:cubicBezTo>
                  <a:cubicBezTo>
                    <a:pt x="528" y="88"/>
                    <a:pt x="526" y="88"/>
                    <a:pt x="525" y="88"/>
                  </a:cubicBezTo>
                  <a:cubicBezTo>
                    <a:pt x="523" y="88"/>
                    <a:pt x="522" y="89"/>
                    <a:pt x="520" y="89"/>
                  </a:cubicBezTo>
                  <a:cubicBezTo>
                    <a:pt x="519" y="89"/>
                    <a:pt x="519" y="89"/>
                    <a:pt x="518" y="88"/>
                  </a:cubicBezTo>
                  <a:cubicBezTo>
                    <a:pt x="508" y="87"/>
                    <a:pt x="502" y="81"/>
                    <a:pt x="501" y="72"/>
                  </a:cubicBezTo>
                  <a:cubicBezTo>
                    <a:pt x="501" y="70"/>
                    <a:pt x="501" y="70"/>
                    <a:pt x="501" y="70"/>
                  </a:cubicBezTo>
                  <a:cubicBezTo>
                    <a:pt x="500" y="70"/>
                    <a:pt x="500" y="70"/>
                    <a:pt x="500" y="70"/>
                  </a:cubicBezTo>
                  <a:cubicBezTo>
                    <a:pt x="486" y="67"/>
                    <a:pt x="479" y="57"/>
                    <a:pt x="474" y="49"/>
                  </a:cubicBezTo>
                  <a:cubicBezTo>
                    <a:pt x="474" y="48"/>
                    <a:pt x="474" y="48"/>
                    <a:pt x="474" y="48"/>
                  </a:cubicBezTo>
                  <a:cubicBezTo>
                    <a:pt x="474" y="48"/>
                    <a:pt x="474" y="48"/>
                    <a:pt x="474" y="48"/>
                  </a:cubicBezTo>
                  <a:cubicBezTo>
                    <a:pt x="473" y="47"/>
                    <a:pt x="471" y="46"/>
                    <a:pt x="470" y="44"/>
                  </a:cubicBezTo>
                  <a:cubicBezTo>
                    <a:pt x="465" y="37"/>
                    <a:pt x="457" y="27"/>
                    <a:pt x="449" y="27"/>
                  </a:cubicBezTo>
                  <a:cubicBezTo>
                    <a:pt x="445" y="27"/>
                    <a:pt x="442" y="29"/>
                    <a:pt x="439" y="33"/>
                  </a:cubicBezTo>
                  <a:cubicBezTo>
                    <a:pt x="438" y="34"/>
                    <a:pt x="437" y="34"/>
                    <a:pt x="436" y="34"/>
                  </a:cubicBezTo>
                  <a:cubicBezTo>
                    <a:pt x="436" y="34"/>
                    <a:pt x="435" y="34"/>
                    <a:pt x="434" y="33"/>
                  </a:cubicBezTo>
                  <a:cubicBezTo>
                    <a:pt x="430" y="29"/>
                    <a:pt x="424" y="27"/>
                    <a:pt x="418" y="26"/>
                  </a:cubicBezTo>
                  <a:cubicBezTo>
                    <a:pt x="413" y="24"/>
                    <a:pt x="408" y="23"/>
                    <a:pt x="404" y="20"/>
                  </a:cubicBezTo>
                  <a:cubicBezTo>
                    <a:pt x="401" y="18"/>
                    <a:pt x="399" y="15"/>
                    <a:pt x="398" y="11"/>
                  </a:cubicBezTo>
                  <a:cubicBezTo>
                    <a:pt x="396" y="8"/>
                    <a:pt x="394" y="5"/>
                    <a:pt x="391" y="2"/>
                  </a:cubicBezTo>
                  <a:cubicBezTo>
                    <a:pt x="390" y="1"/>
                    <a:pt x="390" y="1"/>
                    <a:pt x="390" y="1"/>
                  </a:cubicBezTo>
                  <a:cubicBezTo>
                    <a:pt x="389" y="2"/>
                    <a:pt x="389" y="2"/>
                    <a:pt x="389" y="2"/>
                  </a:cubicBezTo>
                  <a:cubicBezTo>
                    <a:pt x="388" y="3"/>
                    <a:pt x="386" y="4"/>
                    <a:pt x="385" y="6"/>
                  </a:cubicBezTo>
                  <a:cubicBezTo>
                    <a:pt x="385" y="6"/>
                    <a:pt x="384" y="7"/>
                    <a:pt x="383" y="7"/>
                  </a:cubicBezTo>
                  <a:cubicBezTo>
                    <a:pt x="382" y="7"/>
                    <a:pt x="382" y="7"/>
                    <a:pt x="382" y="7"/>
                  </a:cubicBezTo>
                  <a:cubicBezTo>
                    <a:pt x="381" y="8"/>
                    <a:pt x="381" y="8"/>
                    <a:pt x="381" y="8"/>
                  </a:cubicBezTo>
                  <a:cubicBezTo>
                    <a:pt x="380" y="10"/>
                    <a:pt x="379" y="10"/>
                    <a:pt x="379" y="10"/>
                  </a:cubicBezTo>
                  <a:cubicBezTo>
                    <a:pt x="377" y="10"/>
                    <a:pt x="376" y="9"/>
                    <a:pt x="376" y="8"/>
                  </a:cubicBezTo>
                  <a:cubicBezTo>
                    <a:pt x="375" y="8"/>
                    <a:pt x="375" y="7"/>
                    <a:pt x="375" y="6"/>
                  </a:cubicBezTo>
                  <a:cubicBezTo>
                    <a:pt x="376" y="5"/>
                    <a:pt x="376" y="4"/>
                    <a:pt x="376" y="3"/>
                  </a:cubicBezTo>
                  <a:cubicBezTo>
                    <a:pt x="377" y="2"/>
                    <a:pt x="377" y="2"/>
                    <a:pt x="377" y="2"/>
                  </a:cubicBezTo>
                  <a:cubicBezTo>
                    <a:pt x="375" y="1"/>
                    <a:pt x="375" y="1"/>
                    <a:pt x="375" y="1"/>
                  </a:cubicBezTo>
                  <a:cubicBezTo>
                    <a:pt x="374" y="0"/>
                    <a:pt x="373" y="0"/>
                    <a:pt x="371" y="0"/>
                  </a:cubicBezTo>
                  <a:cubicBezTo>
                    <a:pt x="368" y="0"/>
                    <a:pt x="366" y="1"/>
                    <a:pt x="363" y="2"/>
                  </a:cubicBezTo>
                  <a:cubicBezTo>
                    <a:pt x="358" y="5"/>
                    <a:pt x="354" y="9"/>
                    <a:pt x="350" y="13"/>
                  </a:cubicBezTo>
                  <a:cubicBezTo>
                    <a:pt x="349" y="15"/>
                    <a:pt x="349" y="15"/>
                    <a:pt x="349" y="15"/>
                  </a:cubicBezTo>
                  <a:cubicBezTo>
                    <a:pt x="349" y="15"/>
                    <a:pt x="349" y="15"/>
                    <a:pt x="349" y="15"/>
                  </a:cubicBezTo>
                  <a:cubicBezTo>
                    <a:pt x="349" y="19"/>
                    <a:pt x="348" y="23"/>
                    <a:pt x="347" y="27"/>
                  </a:cubicBezTo>
                  <a:cubicBezTo>
                    <a:pt x="347" y="29"/>
                    <a:pt x="346" y="30"/>
                    <a:pt x="345" y="30"/>
                  </a:cubicBezTo>
                  <a:cubicBezTo>
                    <a:pt x="345" y="30"/>
                    <a:pt x="344" y="29"/>
                    <a:pt x="343" y="29"/>
                  </a:cubicBezTo>
                  <a:cubicBezTo>
                    <a:pt x="343" y="28"/>
                    <a:pt x="343" y="27"/>
                    <a:pt x="343" y="27"/>
                  </a:cubicBezTo>
                  <a:cubicBezTo>
                    <a:pt x="343" y="25"/>
                    <a:pt x="344" y="23"/>
                    <a:pt x="344" y="21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43" y="19"/>
                    <a:pt x="343" y="19"/>
                    <a:pt x="343" y="19"/>
                  </a:cubicBezTo>
                  <a:cubicBezTo>
                    <a:pt x="343" y="19"/>
                    <a:pt x="342" y="19"/>
                    <a:pt x="342" y="19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0" y="19"/>
                    <a:pt x="340" y="19"/>
                    <a:pt x="340" y="19"/>
                  </a:cubicBezTo>
                  <a:cubicBezTo>
                    <a:pt x="338" y="23"/>
                    <a:pt x="336" y="26"/>
                    <a:pt x="333" y="27"/>
                  </a:cubicBezTo>
                  <a:cubicBezTo>
                    <a:pt x="332" y="27"/>
                    <a:pt x="330" y="28"/>
                    <a:pt x="329" y="28"/>
                  </a:cubicBezTo>
                  <a:cubicBezTo>
                    <a:pt x="326" y="28"/>
                    <a:pt x="322" y="26"/>
                    <a:pt x="319" y="24"/>
                  </a:cubicBezTo>
                  <a:cubicBezTo>
                    <a:pt x="318" y="23"/>
                    <a:pt x="318" y="23"/>
                    <a:pt x="318" y="23"/>
                  </a:cubicBezTo>
                  <a:cubicBezTo>
                    <a:pt x="318" y="23"/>
                    <a:pt x="318" y="23"/>
                    <a:pt x="318" y="23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1" y="23"/>
                    <a:pt x="308" y="28"/>
                    <a:pt x="306" y="33"/>
                  </a:cubicBezTo>
                  <a:cubicBezTo>
                    <a:pt x="305" y="34"/>
                    <a:pt x="305" y="35"/>
                    <a:pt x="304" y="37"/>
                  </a:cubicBezTo>
                  <a:cubicBezTo>
                    <a:pt x="303" y="39"/>
                    <a:pt x="302" y="41"/>
                    <a:pt x="302" y="44"/>
                  </a:cubicBezTo>
                  <a:cubicBezTo>
                    <a:pt x="302" y="46"/>
                    <a:pt x="302" y="49"/>
                    <a:pt x="300" y="50"/>
                  </a:cubicBezTo>
                  <a:cubicBezTo>
                    <a:pt x="296" y="54"/>
                    <a:pt x="293" y="54"/>
                    <a:pt x="288" y="54"/>
                  </a:cubicBezTo>
                  <a:cubicBezTo>
                    <a:pt x="287" y="54"/>
                    <a:pt x="286" y="55"/>
                    <a:pt x="285" y="55"/>
                  </a:cubicBezTo>
                  <a:cubicBezTo>
                    <a:pt x="275" y="56"/>
                    <a:pt x="270" y="72"/>
                    <a:pt x="268" y="77"/>
                  </a:cubicBezTo>
                  <a:cubicBezTo>
                    <a:pt x="268" y="78"/>
                    <a:pt x="266" y="79"/>
                    <a:pt x="265" y="79"/>
                  </a:cubicBezTo>
                  <a:cubicBezTo>
                    <a:pt x="264" y="79"/>
                    <a:pt x="264" y="79"/>
                    <a:pt x="263" y="79"/>
                  </a:cubicBezTo>
                  <a:cubicBezTo>
                    <a:pt x="251" y="69"/>
                    <a:pt x="231" y="59"/>
                    <a:pt x="214" y="59"/>
                  </a:cubicBezTo>
                  <a:cubicBezTo>
                    <a:pt x="211" y="59"/>
                    <a:pt x="209" y="59"/>
                    <a:pt x="206" y="60"/>
                  </a:cubicBezTo>
                  <a:cubicBezTo>
                    <a:pt x="206" y="60"/>
                    <a:pt x="206" y="60"/>
                    <a:pt x="205" y="60"/>
                  </a:cubicBezTo>
                  <a:cubicBezTo>
                    <a:pt x="204" y="60"/>
                    <a:pt x="203" y="59"/>
                    <a:pt x="202" y="58"/>
                  </a:cubicBezTo>
                  <a:cubicBezTo>
                    <a:pt x="201" y="56"/>
                    <a:pt x="198" y="55"/>
                    <a:pt x="193" y="55"/>
                  </a:cubicBezTo>
                  <a:cubicBezTo>
                    <a:pt x="188" y="55"/>
                    <a:pt x="183" y="56"/>
                    <a:pt x="179" y="57"/>
                  </a:cubicBezTo>
                  <a:cubicBezTo>
                    <a:pt x="177" y="57"/>
                    <a:pt x="177" y="57"/>
                    <a:pt x="177" y="57"/>
                  </a:cubicBezTo>
                  <a:cubicBezTo>
                    <a:pt x="174" y="58"/>
                    <a:pt x="171" y="59"/>
                    <a:pt x="167" y="60"/>
                  </a:cubicBezTo>
                  <a:cubicBezTo>
                    <a:pt x="166" y="61"/>
                    <a:pt x="166" y="61"/>
                    <a:pt x="166" y="61"/>
                  </a:cubicBezTo>
                  <a:cubicBezTo>
                    <a:pt x="166" y="61"/>
                    <a:pt x="166" y="61"/>
                    <a:pt x="166" y="61"/>
                  </a:cubicBezTo>
                  <a:cubicBezTo>
                    <a:pt x="165" y="62"/>
                    <a:pt x="164" y="63"/>
                    <a:pt x="163" y="64"/>
                  </a:cubicBezTo>
                  <a:cubicBezTo>
                    <a:pt x="161" y="65"/>
                    <a:pt x="159" y="65"/>
                    <a:pt x="158" y="65"/>
                  </a:cubicBezTo>
                  <a:cubicBezTo>
                    <a:pt x="157" y="65"/>
                    <a:pt x="157" y="65"/>
                    <a:pt x="156" y="65"/>
                  </a:cubicBezTo>
                  <a:cubicBezTo>
                    <a:pt x="156" y="65"/>
                    <a:pt x="156" y="65"/>
                    <a:pt x="156" y="65"/>
                  </a:cubicBezTo>
                  <a:cubicBezTo>
                    <a:pt x="156" y="65"/>
                    <a:pt x="156" y="65"/>
                    <a:pt x="156" y="65"/>
                  </a:cubicBezTo>
                  <a:cubicBezTo>
                    <a:pt x="155" y="66"/>
                    <a:pt x="155" y="66"/>
                    <a:pt x="155" y="66"/>
                  </a:cubicBezTo>
                  <a:cubicBezTo>
                    <a:pt x="154" y="66"/>
                    <a:pt x="153" y="65"/>
                    <a:pt x="152" y="65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47" y="63"/>
                    <a:pt x="144" y="62"/>
                    <a:pt x="141" y="62"/>
                  </a:cubicBezTo>
                  <a:cubicBezTo>
                    <a:pt x="139" y="62"/>
                    <a:pt x="137" y="62"/>
                    <a:pt x="135" y="63"/>
                  </a:cubicBezTo>
                  <a:cubicBezTo>
                    <a:pt x="133" y="64"/>
                    <a:pt x="131" y="64"/>
                    <a:pt x="129" y="65"/>
                  </a:cubicBezTo>
                  <a:cubicBezTo>
                    <a:pt x="124" y="68"/>
                    <a:pt x="119" y="70"/>
                    <a:pt x="114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85"/>
                    <a:pt x="109" y="93"/>
                    <a:pt x="103" y="98"/>
                  </a:cubicBezTo>
                  <a:cubicBezTo>
                    <a:pt x="100" y="100"/>
                    <a:pt x="98" y="101"/>
                    <a:pt x="95" y="101"/>
                  </a:cubicBezTo>
                  <a:cubicBezTo>
                    <a:pt x="92" y="101"/>
                    <a:pt x="88" y="99"/>
                    <a:pt x="84" y="97"/>
                  </a:cubicBezTo>
                  <a:cubicBezTo>
                    <a:pt x="84" y="97"/>
                    <a:pt x="83" y="97"/>
                    <a:pt x="83" y="97"/>
                  </a:cubicBezTo>
                  <a:cubicBezTo>
                    <a:pt x="82" y="96"/>
                    <a:pt x="82" y="95"/>
                    <a:pt x="81" y="95"/>
                  </a:cubicBezTo>
                  <a:cubicBezTo>
                    <a:pt x="81" y="94"/>
                    <a:pt x="80" y="94"/>
                    <a:pt x="79" y="93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3" y="96"/>
                    <a:pt x="67" y="98"/>
                    <a:pt x="62" y="100"/>
                  </a:cubicBezTo>
                  <a:cubicBezTo>
                    <a:pt x="52" y="104"/>
                    <a:pt x="42" y="109"/>
                    <a:pt x="37" y="118"/>
                  </a:cubicBezTo>
                  <a:cubicBezTo>
                    <a:pt x="32" y="127"/>
                    <a:pt x="28" y="131"/>
                    <a:pt x="21" y="131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19" y="134"/>
                    <a:pt x="19" y="134"/>
                    <a:pt x="19" y="134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22" y="135"/>
                    <a:pt x="23" y="137"/>
                    <a:pt x="23" y="138"/>
                  </a:cubicBezTo>
                  <a:cubicBezTo>
                    <a:pt x="23" y="139"/>
                    <a:pt x="22" y="140"/>
                    <a:pt x="21" y="141"/>
                  </a:cubicBezTo>
                  <a:cubicBezTo>
                    <a:pt x="8" y="153"/>
                    <a:pt x="0" y="181"/>
                    <a:pt x="3" y="198"/>
                  </a:cubicBezTo>
                  <a:close/>
                  <a:moveTo>
                    <a:pt x="589" y="227"/>
                  </a:moveTo>
                  <a:cubicBezTo>
                    <a:pt x="586" y="224"/>
                    <a:pt x="585" y="220"/>
                    <a:pt x="584" y="216"/>
                  </a:cubicBezTo>
                  <a:cubicBezTo>
                    <a:pt x="582" y="211"/>
                    <a:pt x="580" y="207"/>
                    <a:pt x="577" y="202"/>
                  </a:cubicBezTo>
                  <a:cubicBezTo>
                    <a:pt x="576" y="201"/>
                    <a:pt x="579" y="199"/>
                    <a:pt x="580" y="200"/>
                  </a:cubicBezTo>
                  <a:cubicBezTo>
                    <a:pt x="583" y="205"/>
                    <a:pt x="586" y="209"/>
                    <a:pt x="588" y="214"/>
                  </a:cubicBezTo>
                  <a:cubicBezTo>
                    <a:pt x="589" y="218"/>
                    <a:pt x="591" y="223"/>
                    <a:pt x="590" y="227"/>
                  </a:cubicBezTo>
                  <a:cubicBezTo>
                    <a:pt x="590" y="227"/>
                    <a:pt x="589" y="228"/>
                    <a:pt x="589" y="227"/>
                  </a:cubicBezTo>
                  <a:close/>
                  <a:moveTo>
                    <a:pt x="576" y="212"/>
                  </a:moveTo>
                  <a:cubicBezTo>
                    <a:pt x="573" y="207"/>
                    <a:pt x="570" y="202"/>
                    <a:pt x="568" y="197"/>
                  </a:cubicBezTo>
                  <a:cubicBezTo>
                    <a:pt x="567" y="195"/>
                    <a:pt x="570" y="193"/>
                    <a:pt x="571" y="195"/>
                  </a:cubicBezTo>
                  <a:cubicBezTo>
                    <a:pt x="576" y="203"/>
                    <a:pt x="586" y="215"/>
                    <a:pt x="584" y="226"/>
                  </a:cubicBezTo>
                  <a:cubicBezTo>
                    <a:pt x="583" y="227"/>
                    <a:pt x="582" y="226"/>
                    <a:pt x="582" y="226"/>
                  </a:cubicBezTo>
                  <a:cubicBezTo>
                    <a:pt x="579" y="222"/>
                    <a:pt x="578" y="217"/>
                    <a:pt x="576" y="212"/>
                  </a:cubicBezTo>
                  <a:close/>
                  <a:moveTo>
                    <a:pt x="562" y="193"/>
                  </a:moveTo>
                  <a:cubicBezTo>
                    <a:pt x="567" y="201"/>
                    <a:pt x="575" y="211"/>
                    <a:pt x="576" y="221"/>
                  </a:cubicBezTo>
                  <a:cubicBezTo>
                    <a:pt x="576" y="222"/>
                    <a:pt x="575" y="223"/>
                    <a:pt x="574" y="222"/>
                  </a:cubicBezTo>
                  <a:cubicBezTo>
                    <a:pt x="568" y="214"/>
                    <a:pt x="563" y="204"/>
                    <a:pt x="559" y="194"/>
                  </a:cubicBezTo>
                  <a:cubicBezTo>
                    <a:pt x="558" y="192"/>
                    <a:pt x="561" y="191"/>
                    <a:pt x="562" y="193"/>
                  </a:cubicBezTo>
                  <a:close/>
                  <a:moveTo>
                    <a:pt x="531" y="205"/>
                  </a:moveTo>
                  <a:cubicBezTo>
                    <a:pt x="532" y="207"/>
                    <a:pt x="533" y="210"/>
                    <a:pt x="534" y="212"/>
                  </a:cubicBezTo>
                  <a:cubicBezTo>
                    <a:pt x="534" y="212"/>
                    <a:pt x="533" y="213"/>
                    <a:pt x="533" y="212"/>
                  </a:cubicBezTo>
                  <a:cubicBezTo>
                    <a:pt x="532" y="210"/>
                    <a:pt x="531" y="208"/>
                    <a:pt x="530" y="206"/>
                  </a:cubicBezTo>
                  <a:cubicBezTo>
                    <a:pt x="529" y="205"/>
                    <a:pt x="530" y="205"/>
                    <a:pt x="531" y="205"/>
                  </a:cubicBezTo>
                  <a:close/>
                  <a:moveTo>
                    <a:pt x="436" y="136"/>
                  </a:moveTo>
                  <a:cubicBezTo>
                    <a:pt x="441" y="141"/>
                    <a:pt x="443" y="147"/>
                    <a:pt x="446" y="153"/>
                  </a:cubicBezTo>
                  <a:cubicBezTo>
                    <a:pt x="448" y="159"/>
                    <a:pt x="451" y="167"/>
                    <a:pt x="450" y="174"/>
                  </a:cubicBezTo>
                  <a:cubicBezTo>
                    <a:pt x="450" y="175"/>
                    <a:pt x="448" y="176"/>
                    <a:pt x="447" y="174"/>
                  </a:cubicBezTo>
                  <a:cubicBezTo>
                    <a:pt x="444" y="171"/>
                    <a:pt x="444" y="165"/>
                    <a:pt x="442" y="160"/>
                  </a:cubicBezTo>
                  <a:cubicBezTo>
                    <a:pt x="440" y="153"/>
                    <a:pt x="438" y="145"/>
                    <a:pt x="433" y="138"/>
                  </a:cubicBezTo>
                  <a:cubicBezTo>
                    <a:pt x="432" y="136"/>
                    <a:pt x="435" y="134"/>
                    <a:pt x="436" y="136"/>
                  </a:cubicBezTo>
                  <a:close/>
                  <a:moveTo>
                    <a:pt x="407" y="138"/>
                  </a:moveTo>
                  <a:cubicBezTo>
                    <a:pt x="407" y="137"/>
                    <a:pt x="408" y="136"/>
                    <a:pt x="409" y="137"/>
                  </a:cubicBezTo>
                  <a:cubicBezTo>
                    <a:pt x="414" y="141"/>
                    <a:pt x="416" y="148"/>
                    <a:pt x="419" y="153"/>
                  </a:cubicBezTo>
                  <a:cubicBezTo>
                    <a:pt x="422" y="159"/>
                    <a:pt x="428" y="168"/>
                    <a:pt x="426" y="174"/>
                  </a:cubicBezTo>
                  <a:cubicBezTo>
                    <a:pt x="426" y="175"/>
                    <a:pt x="424" y="175"/>
                    <a:pt x="423" y="175"/>
                  </a:cubicBezTo>
                  <a:cubicBezTo>
                    <a:pt x="419" y="170"/>
                    <a:pt x="417" y="161"/>
                    <a:pt x="414" y="156"/>
                  </a:cubicBezTo>
                  <a:cubicBezTo>
                    <a:pt x="412" y="151"/>
                    <a:pt x="406" y="144"/>
                    <a:pt x="407" y="138"/>
                  </a:cubicBezTo>
                  <a:close/>
                  <a:moveTo>
                    <a:pt x="380" y="124"/>
                  </a:moveTo>
                  <a:cubicBezTo>
                    <a:pt x="380" y="122"/>
                    <a:pt x="383" y="121"/>
                    <a:pt x="384" y="123"/>
                  </a:cubicBezTo>
                  <a:cubicBezTo>
                    <a:pt x="388" y="131"/>
                    <a:pt x="395" y="140"/>
                    <a:pt x="395" y="150"/>
                  </a:cubicBezTo>
                  <a:cubicBezTo>
                    <a:pt x="395" y="151"/>
                    <a:pt x="394" y="151"/>
                    <a:pt x="393" y="150"/>
                  </a:cubicBezTo>
                  <a:cubicBezTo>
                    <a:pt x="387" y="143"/>
                    <a:pt x="383" y="133"/>
                    <a:pt x="380" y="124"/>
                  </a:cubicBezTo>
                  <a:close/>
                  <a:moveTo>
                    <a:pt x="365" y="119"/>
                  </a:moveTo>
                  <a:cubicBezTo>
                    <a:pt x="369" y="124"/>
                    <a:pt x="373" y="129"/>
                    <a:pt x="376" y="134"/>
                  </a:cubicBezTo>
                  <a:cubicBezTo>
                    <a:pt x="379" y="138"/>
                    <a:pt x="383" y="144"/>
                    <a:pt x="381" y="149"/>
                  </a:cubicBezTo>
                  <a:cubicBezTo>
                    <a:pt x="380" y="150"/>
                    <a:pt x="379" y="150"/>
                    <a:pt x="379" y="150"/>
                  </a:cubicBezTo>
                  <a:cubicBezTo>
                    <a:pt x="375" y="146"/>
                    <a:pt x="374" y="140"/>
                    <a:pt x="372" y="136"/>
                  </a:cubicBezTo>
                  <a:cubicBezTo>
                    <a:pt x="369" y="131"/>
                    <a:pt x="365" y="126"/>
                    <a:pt x="362" y="121"/>
                  </a:cubicBezTo>
                  <a:cubicBezTo>
                    <a:pt x="361" y="119"/>
                    <a:pt x="364" y="117"/>
                    <a:pt x="365" y="119"/>
                  </a:cubicBezTo>
                  <a:close/>
                  <a:moveTo>
                    <a:pt x="358" y="157"/>
                  </a:moveTo>
                  <a:cubicBezTo>
                    <a:pt x="358" y="157"/>
                    <a:pt x="358" y="157"/>
                    <a:pt x="358" y="157"/>
                  </a:cubicBezTo>
                  <a:cubicBezTo>
                    <a:pt x="355" y="147"/>
                    <a:pt x="350" y="139"/>
                    <a:pt x="344" y="130"/>
                  </a:cubicBezTo>
                  <a:cubicBezTo>
                    <a:pt x="343" y="127"/>
                    <a:pt x="346" y="126"/>
                    <a:pt x="348" y="128"/>
                  </a:cubicBezTo>
                  <a:cubicBezTo>
                    <a:pt x="354" y="137"/>
                    <a:pt x="365" y="148"/>
                    <a:pt x="363" y="160"/>
                  </a:cubicBezTo>
                  <a:cubicBezTo>
                    <a:pt x="363" y="162"/>
                    <a:pt x="361" y="163"/>
                    <a:pt x="360" y="161"/>
                  </a:cubicBezTo>
                  <a:cubicBezTo>
                    <a:pt x="359" y="160"/>
                    <a:pt x="358" y="159"/>
                    <a:pt x="357" y="158"/>
                  </a:cubicBezTo>
                  <a:cubicBezTo>
                    <a:pt x="357" y="158"/>
                    <a:pt x="358" y="157"/>
                    <a:pt x="358" y="157"/>
                  </a:cubicBezTo>
                  <a:close/>
                  <a:moveTo>
                    <a:pt x="333" y="123"/>
                  </a:moveTo>
                  <a:cubicBezTo>
                    <a:pt x="334" y="124"/>
                    <a:pt x="335" y="125"/>
                    <a:pt x="336" y="126"/>
                  </a:cubicBezTo>
                  <a:cubicBezTo>
                    <a:pt x="336" y="127"/>
                    <a:pt x="336" y="127"/>
                    <a:pt x="336" y="128"/>
                  </a:cubicBezTo>
                  <a:cubicBezTo>
                    <a:pt x="339" y="132"/>
                    <a:pt x="342" y="138"/>
                    <a:pt x="345" y="142"/>
                  </a:cubicBezTo>
                  <a:cubicBezTo>
                    <a:pt x="347" y="147"/>
                    <a:pt x="352" y="155"/>
                    <a:pt x="350" y="160"/>
                  </a:cubicBezTo>
                  <a:cubicBezTo>
                    <a:pt x="349" y="161"/>
                    <a:pt x="348" y="162"/>
                    <a:pt x="347" y="162"/>
                  </a:cubicBezTo>
                  <a:cubicBezTo>
                    <a:pt x="347" y="162"/>
                    <a:pt x="347" y="162"/>
                    <a:pt x="347" y="162"/>
                  </a:cubicBezTo>
                  <a:cubicBezTo>
                    <a:pt x="346" y="162"/>
                    <a:pt x="346" y="162"/>
                    <a:pt x="346" y="161"/>
                  </a:cubicBezTo>
                  <a:cubicBezTo>
                    <a:pt x="346" y="162"/>
                    <a:pt x="346" y="161"/>
                    <a:pt x="345" y="161"/>
                  </a:cubicBezTo>
                  <a:cubicBezTo>
                    <a:pt x="345" y="160"/>
                    <a:pt x="345" y="158"/>
                    <a:pt x="345" y="157"/>
                  </a:cubicBezTo>
                  <a:cubicBezTo>
                    <a:pt x="344" y="154"/>
                    <a:pt x="342" y="150"/>
                    <a:pt x="341" y="146"/>
                  </a:cubicBezTo>
                  <a:cubicBezTo>
                    <a:pt x="337" y="139"/>
                    <a:pt x="332" y="133"/>
                    <a:pt x="330" y="126"/>
                  </a:cubicBezTo>
                  <a:cubicBezTo>
                    <a:pt x="329" y="124"/>
                    <a:pt x="331" y="122"/>
                    <a:pt x="333" y="123"/>
                  </a:cubicBezTo>
                  <a:close/>
                  <a:moveTo>
                    <a:pt x="292" y="128"/>
                  </a:moveTo>
                  <a:cubicBezTo>
                    <a:pt x="291" y="126"/>
                    <a:pt x="295" y="124"/>
                    <a:pt x="296" y="126"/>
                  </a:cubicBezTo>
                  <a:cubicBezTo>
                    <a:pt x="299" y="132"/>
                    <a:pt x="301" y="137"/>
                    <a:pt x="304" y="142"/>
                  </a:cubicBezTo>
                  <a:cubicBezTo>
                    <a:pt x="307" y="147"/>
                    <a:pt x="310" y="152"/>
                    <a:pt x="310" y="158"/>
                  </a:cubicBezTo>
                  <a:cubicBezTo>
                    <a:pt x="310" y="159"/>
                    <a:pt x="308" y="159"/>
                    <a:pt x="307" y="158"/>
                  </a:cubicBezTo>
                  <a:cubicBezTo>
                    <a:pt x="304" y="155"/>
                    <a:pt x="302" y="149"/>
                    <a:pt x="300" y="144"/>
                  </a:cubicBezTo>
                  <a:cubicBezTo>
                    <a:pt x="297" y="139"/>
                    <a:pt x="295" y="134"/>
                    <a:pt x="292" y="128"/>
                  </a:cubicBezTo>
                  <a:close/>
                  <a:moveTo>
                    <a:pt x="285" y="142"/>
                  </a:moveTo>
                  <a:cubicBezTo>
                    <a:pt x="283" y="138"/>
                    <a:pt x="280" y="131"/>
                    <a:pt x="283" y="126"/>
                  </a:cubicBezTo>
                  <a:cubicBezTo>
                    <a:pt x="284" y="125"/>
                    <a:pt x="286" y="126"/>
                    <a:pt x="286" y="127"/>
                  </a:cubicBezTo>
                  <a:cubicBezTo>
                    <a:pt x="286" y="134"/>
                    <a:pt x="290" y="141"/>
                    <a:pt x="293" y="147"/>
                  </a:cubicBezTo>
                  <a:cubicBezTo>
                    <a:pt x="295" y="151"/>
                    <a:pt x="298" y="158"/>
                    <a:pt x="296" y="162"/>
                  </a:cubicBezTo>
                  <a:cubicBezTo>
                    <a:pt x="296" y="163"/>
                    <a:pt x="294" y="163"/>
                    <a:pt x="294" y="163"/>
                  </a:cubicBezTo>
                  <a:cubicBezTo>
                    <a:pt x="292" y="160"/>
                    <a:pt x="291" y="157"/>
                    <a:pt x="290" y="155"/>
                  </a:cubicBezTo>
                  <a:cubicBezTo>
                    <a:pt x="289" y="150"/>
                    <a:pt x="287" y="146"/>
                    <a:pt x="285" y="142"/>
                  </a:cubicBezTo>
                  <a:close/>
                  <a:moveTo>
                    <a:pt x="273" y="129"/>
                  </a:moveTo>
                  <a:cubicBezTo>
                    <a:pt x="273" y="127"/>
                    <a:pt x="276" y="127"/>
                    <a:pt x="277" y="129"/>
                  </a:cubicBezTo>
                  <a:cubicBezTo>
                    <a:pt x="278" y="134"/>
                    <a:pt x="279" y="138"/>
                    <a:pt x="281" y="142"/>
                  </a:cubicBezTo>
                  <a:cubicBezTo>
                    <a:pt x="283" y="145"/>
                    <a:pt x="285" y="149"/>
                    <a:pt x="285" y="153"/>
                  </a:cubicBezTo>
                  <a:cubicBezTo>
                    <a:pt x="285" y="154"/>
                    <a:pt x="283" y="154"/>
                    <a:pt x="283" y="154"/>
                  </a:cubicBezTo>
                  <a:cubicBezTo>
                    <a:pt x="279" y="151"/>
                    <a:pt x="278" y="146"/>
                    <a:pt x="276" y="143"/>
                  </a:cubicBezTo>
                  <a:cubicBezTo>
                    <a:pt x="274" y="138"/>
                    <a:pt x="273" y="134"/>
                    <a:pt x="273" y="129"/>
                  </a:cubicBezTo>
                  <a:close/>
                  <a:moveTo>
                    <a:pt x="234" y="119"/>
                  </a:moveTo>
                  <a:cubicBezTo>
                    <a:pt x="230" y="116"/>
                    <a:pt x="229" y="112"/>
                    <a:pt x="227" y="108"/>
                  </a:cubicBezTo>
                  <a:cubicBezTo>
                    <a:pt x="225" y="104"/>
                    <a:pt x="224" y="99"/>
                    <a:pt x="222" y="94"/>
                  </a:cubicBezTo>
                  <a:cubicBezTo>
                    <a:pt x="222" y="91"/>
                    <a:pt x="226" y="91"/>
                    <a:pt x="226" y="93"/>
                  </a:cubicBezTo>
                  <a:cubicBezTo>
                    <a:pt x="228" y="98"/>
                    <a:pt x="230" y="102"/>
                    <a:pt x="232" y="106"/>
                  </a:cubicBezTo>
                  <a:cubicBezTo>
                    <a:pt x="233" y="110"/>
                    <a:pt x="236" y="114"/>
                    <a:pt x="236" y="118"/>
                  </a:cubicBezTo>
                  <a:cubicBezTo>
                    <a:pt x="236" y="120"/>
                    <a:pt x="235" y="120"/>
                    <a:pt x="234" y="119"/>
                  </a:cubicBezTo>
                  <a:close/>
                  <a:moveTo>
                    <a:pt x="217" y="92"/>
                  </a:moveTo>
                  <a:cubicBezTo>
                    <a:pt x="219" y="97"/>
                    <a:pt x="221" y="103"/>
                    <a:pt x="224" y="108"/>
                  </a:cubicBezTo>
                  <a:cubicBezTo>
                    <a:pt x="226" y="112"/>
                    <a:pt x="228" y="117"/>
                    <a:pt x="228" y="122"/>
                  </a:cubicBezTo>
                  <a:cubicBezTo>
                    <a:pt x="228" y="123"/>
                    <a:pt x="227" y="123"/>
                    <a:pt x="226" y="122"/>
                  </a:cubicBezTo>
                  <a:cubicBezTo>
                    <a:pt x="222" y="119"/>
                    <a:pt x="220" y="113"/>
                    <a:pt x="218" y="108"/>
                  </a:cubicBezTo>
                  <a:cubicBezTo>
                    <a:pt x="216" y="103"/>
                    <a:pt x="214" y="98"/>
                    <a:pt x="213" y="93"/>
                  </a:cubicBezTo>
                  <a:cubicBezTo>
                    <a:pt x="212" y="91"/>
                    <a:pt x="216" y="90"/>
                    <a:pt x="217" y="92"/>
                  </a:cubicBezTo>
                  <a:close/>
                  <a:moveTo>
                    <a:pt x="199" y="101"/>
                  </a:moveTo>
                  <a:cubicBezTo>
                    <a:pt x="201" y="106"/>
                    <a:pt x="203" y="109"/>
                    <a:pt x="205" y="114"/>
                  </a:cubicBezTo>
                  <a:cubicBezTo>
                    <a:pt x="206" y="117"/>
                    <a:pt x="208" y="121"/>
                    <a:pt x="206" y="125"/>
                  </a:cubicBezTo>
                  <a:cubicBezTo>
                    <a:pt x="206" y="126"/>
                    <a:pt x="205" y="126"/>
                    <a:pt x="204" y="125"/>
                  </a:cubicBezTo>
                  <a:cubicBezTo>
                    <a:pt x="202" y="122"/>
                    <a:pt x="201" y="118"/>
                    <a:pt x="200" y="115"/>
                  </a:cubicBezTo>
                  <a:cubicBezTo>
                    <a:pt x="198" y="111"/>
                    <a:pt x="196" y="107"/>
                    <a:pt x="195" y="103"/>
                  </a:cubicBezTo>
                  <a:cubicBezTo>
                    <a:pt x="194" y="100"/>
                    <a:pt x="198" y="99"/>
                    <a:pt x="199" y="101"/>
                  </a:cubicBezTo>
                  <a:close/>
                  <a:moveTo>
                    <a:pt x="185" y="107"/>
                  </a:moveTo>
                  <a:cubicBezTo>
                    <a:pt x="186" y="110"/>
                    <a:pt x="187" y="114"/>
                    <a:pt x="189" y="117"/>
                  </a:cubicBezTo>
                  <a:cubicBezTo>
                    <a:pt x="190" y="119"/>
                    <a:pt x="192" y="122"/>
                    <a:pt x="191" y="124"/>
                  </a:cubicBezTo>
                  <a:cubicBezTo>
                    <a:pt x="190" y="126"/>
                    <a:pt x="189" y="126"/>
                    <a:pt x="188" y="125"/>
                  </a:cubicBezTo>
                  <a:cubicBezTo>
                    <a:pt x="186" y="124"/>
                    <a:pt x="185" y="121"/>
                    <a:pt x="184" y="118"/>
                  </a:cubicBezTo>
                  <a:cubicBezTo>
                    <a:pt x="183" y="114"/>
                    <a:pt x="182" y="111"/>
                    <a:pt x="181" y="108"/>
                  </a:cubicBezTo>
                  <a:cubicBezTo>
                    <a:pt x="180" y="105"/>
                    <a:pt x="184" y="104"/>
                    <a:pt x="185" y="107"/>
                  </a:cubicBezTo>
                  <a:close/>
                  <a:moveTo>
                    <a:pt x="126" y="168"/>
                  </a:moveTo>
                  <a:cubicBezTo>
                    <a:pt x="124" y="164"/>
                    <a:pt x="121" y="160"/>
                    <a:pt x="119" y="155"/>
                  </a:cubicBezTo>
                  <a:cubicBezTo>
                    <a:pt x="118" y="153"/>
                    <a:pt x="121" y="151"/>
                    <a:pt x="122" y="153"/>
                  </a:cubicBezTo>
                  <a:cubicBezTo>
                    <a:pt x="124" y="157"/>
                    <a:pt x="127" y="161"/>
                    <a:pt x="129" y="165"/>
                  </a:cubicBezTo>
                  <a:cubicBezTo>
                    <a:pt x="131" y="168"/>
                    <a:pt x="134" y="172"/>
                    <a:pt x="134" y="176"/>
                  </a:cubicBezTo>
                  <a:cubicBezTo>
                    <a:pt x="134" y="177"/>
                    <a:pt x="133" y="177"/>
                    <a:pt x="133" y="177"/>
                  </a:cubicBezTo>
                  <a:cubicBezTo>
                    <a:pt x="130" y="175"/>
                    <a:pt x="128" y="171"/>
                    <a:pt x="126" y="168"/>
                  </a:cubicBezTo>
                  <a:close/>
                  <a:moveTo>
                    <a:pt x="116" y="166"/>
                  </a:moveTo>
                  <a:cubicBezTo>
                    <a:pt x="115" y="161"/>
                    <a:pt x="112" y="157"/>
                    <a:pt x="111" y="152"/>
                  </a:cubicBezTo>
                  <a:cubicBezTo>
                    <a:pt x="110" y="151"/>
                    <a:pt x="113" y="150"/>
                    <a:pt x="114" y="151"/>
                  </a:cubicBezTo>
                  <a:cubicBezTo>
                    <a:pt x="116" y="155"/>
                    <a:pt x="119" y="159"/>
                    <a:pt x="121" y="164"/>
                  </a:cubicBezTo>
                  <a:cubicBezTo>
                    <a:pt x="122" y="168"/>
                    <a:pt x="125" y="173"/>
                    <a:pt x="124" y="177"/>
                  </a:cubicBezTo>
                  <a:cubicBezTo>
                    <a:pt x="124" y="178"/>
                    <a:pt x="122" y="178"/>
                    <a:pt x="122" y="178"/>
                  </a:cubicBezTo>
                  <a:cubicBezTo>
                    <a:pt x="119" y="174"/>
                    <a:pt x="118" y="170"/>
                    <a:pt x="116" y="166"/>
                  </a:cubicBezTo>
                  <a:close/>
                  <a:moveTo>
                    <a:pt x="99" y="152"/>
                  </a:moveTo>
                  <a:cubicBezTo>
                    <a:pt x="99" y="149"/>
                    <a:pt x="102" y="149"/>
                    <a:pt x="103" y="150"/>
                  </a:cubicBezTo>
                  <a:cubicBezTo>
                    <a:pt x="105" y="154"/>
                    <a:pt x="107" y="159"/>
                    <a:pt x="109" y="163"/>
                  </a:cubicBezTo>
                  <a:cubicBezTo>
                    <a:pt x="111" y="167"/>
                    <a:pt x="113" y="172"/>
                    <a:pt x="113" y="176"/>
                  </a:cubicBezTo>
                  <a:cubicBezTo>
                    <a:pt x="113" y="177"/>
                    <a:pt x="111" y="178"/>
                    <a:pt x="111" y="177"/>
                  </a:cubicBezTo>
                  <a:cubicBezTo>
                    <a:pt x="107" y="173"/>
                    <a:pt x="106" y="168"/>
                    <a:pt x="104" y="164"/>
                  </a:cubicBezTo>
                  <a:cubicBezTo>
                    <a:pt x="102" y="160"/>
                    <a:pt x="100" y="156"/>
                    <a:pt x="99" y="152"/>
                  </a:cubicBezTo>
                  <a:close/>
                  <a:moveTo>
                    <a:pt x="21" y="201"/>
                  </a:moveTo>
                  <a:cubicBezTo>
                    <a:pt x="23" y="204"/>
                    <a:pt x="25" y="207"/>
                    <a:pt x="27" y="210"/>
                  </a:cubicBezTo>
                  <a:cubicBezTo>
                    <a:pt x="27" y="210"/>
                    <a:pt x="27" y="210"/>
                    <a:pt x="28" y="211"/>
                  </a:cubicBezTo>
                  <a:cubicBezTo>
                    <a:pt x="29" y="209"/>
                    <a:pt x="31" y="209"/>
                    <a:pt x="32" y="211"/>
                  </a:cubicBezTo>
                  <a:cubicBezTo>
                    <a:pt x="34" y="216"/>
                    <a:pt x="38" y="221"/>
                    <a:pt x="38" y="226"/>
                  </a:cubicBezTo>
                  <a:cubicBezTo>
                    <a:pt x="38" y="227"/>
                    <a:pt x="37" y="227"/>
                    <a:pt x="36" y="227"/>
                  </a:cubicBezTo>
                  <a:cubicBezTo>
                    <a:pt x="34" y="225"/>
                    <a:pt x="32" y="221"/>
                    <a:pt x="30" y="218"/>
                  </a:cubicBezTo>
                  <a:cubicBezTo>
                    <a:pt x="30" y="219"/>
                    <a:pt x="29" y="219"/>
                    <a:pt x="29" y="219"/>
                  </a:cubicBezTo>
                  <a:cubicBezTo>
                    <a:pt x="26" y="218"/>
                    <a:pt x="25" y="215"/>
                    <a:pt x="24" y="213"/>
                  </a:cubicBezTo>
                  <a:cubicBezTo>
                    <a:pt x="21" y="210"/>
                    <a:pt x="20" y="206"/>
                    <a:pt x="18" y="202"/>
                  </a:cubicBezTo>
                  <a:cubicBezTo>
                    <a:pt x="17" y="200"/>
                    <a:pt x="20" y="199"/>
                    <a:pt x="21" y="201"/>
                  </a:cubicBezTo>
                  <a:close/>
                </a:path>
              </a:pathLst>
            </a:custGeom>
            <a:solidFill>
              <a:srgbClr val="55A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0" name="Freeform 74"/>
            <p:cNvSpPr>
              <a:spLocks noEditPoints="1"/>
            </p:cNvSpPr>
            <p:nvPr/>
          </p:nvSpPr>
          <p:spPr bwMode="auto">
            <a:xfrm>
              <a:off x="5153025" y="927100"/>
              <a:ext cx="2473325" cy="1514475"/>
            </a:xfrm>
            <a:custGeom>
              <a:avLst/>
              <a:gdLst>
                <a:gd name="T0" fmla="*/ 571 w 582"/>
                <a:gd name="T1" fmla="*/ 349 h 357"/>
                <a:gd name="T2" fmla="*/ 521 w 582"/>
                <a:gd name="T3" fmla="*/ 273 h 357"/>
                <a:gd name="T4" fmla="*/ 468 w 582"/>
                <a:gd name="T5" fmla="*/ 209 h 357"/>
                <a:gd name="T6" fmla="*/ 489 w 582"/>
                <a:gd name="T7" fmla="*/ 196 h 357"/>
                <a:gd name="T8" fmla="*/ 479 w 582"/>
                <a:gd name="T9" fmla="*/ 145 h 357"/>
                <a:gd name="T10" fmla="*/ 378 w 582"/>
                <a:gd name="T11" fmla="*/ 95 h 357"/>
                <a:gd name="T12" fmla="*/ 360 w 582"/>
                <a:gd name="T13" fmla="*/ 23 h 357"/>
                <a:gd name="T14" fmla="*/ 323 w 582"/>
                <a:gd name="T15" fmla="*/ 17 h 357"/>
                <a:gd name="T16" fmla="*/ 277 w 582"/>
                <a:gd name="T17" fmla="*/ 2 h 357"/>
                <a:gd name="T18" fmla="*/ 231 w 582"/>
                <a:gd name="T19" fmla="*/ 1 h 357"/>
                <a:gd name="T20" fmla="*/ 150 w 582"/>
                <a:gd name="T21" fmla="*/ 83 h 357"/>
                <a:gd name="T22" fmla="*/ 25 w 582"/>
                <a:gd name="T23" fmla="*/ 102 h 357"/>
                <a:gd name="T24" fmla="*/ 38 w 582"/>
                <a:gd name="T25" fmla="*/ 201 h 357"/>
                <a:gd name="T26" fmla="*/ 128 w 582"/>
                <a:gd name="T27" fmla="*/ 174 h 357"/>
                <a:gd name="T28" fmla="*/ 171 w 582"/>
                <a:gd name="T29" fmla="*/ 178 h 357"/>
                <a:gd name="T30" fmla="*/ 124 w 582"/>
                <a:gd name="T31" fmla="*/ 161 h 357"/>
                <a:gd name="T32" fmla="*/ 153 w 582"/>
                <a:gd name="T33" fmla="*/ 151 h 357"/>
                <a:gd name="T34" fmla="*/ 170 w 582"/>
                <a:gd name="T35" fmla="*/ 142 h 357"/>
                <a:gd name="T36" fmla="*/ 178 w 582"/>
                <a:gd name="T37" fmla="*/ 144 h 357"/>
                <a:gd name="T38" fmla="*/ 191 w 582"/>
                <a:gd name="T39" fmla="*/ 142 h 357"/>
                <a:gd name="T40" fmla="*/ 208 w 582"/>
                <a:gd name="T41" fmla="*/ 130 h 357"/>
                <a:gd name="T42" fmla="*/ 201 w 582"/>
                <a:gd name="T43" fmla="*/ 174 h 357"/>
                <a:gd name="T44" fmla="*/ 229 w 582"/>
                <a:gd name="T45" fmla="*/ 187 h 357"/>
                <a:gd name="T46" fmla="*/ 251 w 582"/>
                <a:gd name="T47" fmla="*/ 183 h 357"/>
                <a:gd name="T48" fmla="*/ 274 w 582"/>
                <a:gd name="T49" fmla="*/ 176 h 357"/>
                <a:gd name="T50" fmla="*/ 273 w 582"/>
                <a:gd name="T51" fmla="*/ 167 h 357"/>
                <a:gd name="T52" fmla="*/ 249 w 582"/>
                <a:gd name="T53" fmla="*/ 152 h 357"/>
                <a:gd name="T54" fmla="*/ 261 w 582"/>
                <a:gd name="T55" fmla="*/ 158 h 357"/>
                <a:gd name="T56" fmla="*/ 274 w 582"/>
                <a:gd name="T57" fmla="*/ 162 h 357"/>
                <a:gd name="T58" fmla="*/ 275 w 582"/>
                <a:gd name="T59" fmla="*/ 162 h 357"/>
                <a:gd name="T60" fmla="*/ 321 w 582"/>
                <a:gd name="T61" fmla="*/ 188 h 357"/>
                <a:gd name="T62" fmla="*/ 349 w 582"/>
                <a:gd name="T63" fmla="*/ 213 h 357"/>
                <a:gd name="T64" fmla="*/ 383 w 582"/>
                <a:gd name="T65" fmla="*/ 211 h 357"/>
                <a:gd name="T66" fmla="*/ 424 w 582"/>
                <a:gd name="T67" fmla="*/ 257 h 357"/>
                <a:gd name="T68" fmla="*/ 429 w 582"/>
                <a:gd name="T69" fmla="*/ 280 h 357"/>
                <a:gd name="T70" fmla="*/ 458 w 582"/>
                <a:gd name="T71" fmla="*/ 327 h 357"/>
                <a:gd name="T72" fmla="*/ 463 w 582"/>
                <a:gd name="T73" fmla="*/ 327 h 357"/>
                <a:gd name="T74" fmla="*/ 475 w 582"/>
                <a:gd name="T75" fmla="*/ 326 h 357"/>
                <a:gd name="T76" fmla="*/ 488 w 582"/>
                <a:gd name="T77" fmla="*/ 312 h 357"/>
                <a:gd name="T78" fmla="*/ 499 w 582"/>
                <a:gd name="T79" fmla="*/ 313 h 357"/>
                <a:gd name="T80" fmla="*/ 522 w 582"/>
                <a:gd name="T81" fmla="*/ 347 h 357"/>
                <a:gd name="T82" fmla="*/ 415 w 582"/>
                <a:gd name="T83" fmla="*/ 272 h 357"/>
                <a:gd name="T84" fmla="*/ 239 w 582"/>
                <a:gd name="T85" fmla="*/ 186 h 357"/>
                <a:gd name="T86" fmla="*/ 128 w 582"/>
                <a:gd name="T87" fmla="*/ 149 h 357"/>
                <a:gd name="T88" fmla="*/ 136 w 582"/>
                <a:gd name="T89" fmla="*/ 144 h 357"/>
                <a:gd name="T90" fmla="*/ 145 w 582"/>
                <a:gd name="T91" fmla="*/ 140 h 357"/>
                <a:gd name="T92" fmla="*/ 153 w 582"/>
                <a:gd name="T93" fmla="*/ 125 h 357"/>
                <a:gd name="T94" fmla="*/ 208 w 582"/>
                <a:gd name="T95" fmla="*/ 185 h 357"/>
                <a:gd name="T96" fmla="*/ 217 w 582"/>
                <a:gd name="T97" fmla="*/ 178 h 357"/>
                <a:gd name="T98" fmla="*/ 286 w 582"/>
                <a:gd name="T99" fmla="*/ 158 h 357"/>
                <a:gd name="T100" fmla="*/ 318 w 582"/>
                <a:gd name="T101" fmla="*/ 186 h 357"/>
                <a:gd name="T102" fmla="*/ 334 w 582"/>
                <a:gd name="T103" fmla="*/ 203 h 357"/>
                <a:gd name="T104" fmla="*/ 344 w 582"/>
                <a:gd name="T105" fmla="*/ 173 h 357"/>
                <a:gd name="T106" fmla="*/ 359 w 582"/>
                <a:gd name="T107" fmla="*/ 184 h 357"/>
                <a:gd name="T108" fmla="*/ 370 w 582"/>
                <a:gd name="T109" fmla="*/ 182 h 357"/>
                <a:gd name="T110" fmla="*/ 439 w 582"/>
                <a:gd name="T111" fmla="*/ 281 h 357"/>
                <a:gd name="T112" fmla="*/ 458 w 582"/>
                <a:gd name="T113" fmla="*/ 284 h 357"/>
                <a:gd name="T114" fmla="*/ 480 w 582"/>
                <a:gd name="T115" fmla="*/ 315 h 357"/>
                <a:gd name="T116" fmla="*/ 511 w 582"/>
                <a:gd name="T117" fmla="*/ 324 h 357"/>
                <a:gd name="T118" fmla="*/ 547 w 582"/>
                <a:gd name="T119" fmla="*/ 355 h 357"/>
                <a:gd name="T120" fmla="*/ 529 w 582"/>
                <a:gd name="T121" fmla="*/ 32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2" h="357">
                  <a:moveTo>
                    <a:pt x="531" y="350"/>
                  </a:moveTo>
                  <a:cubicBezTo>
                    <a:pt x="537" y="355"/>
                    <a:pt x="545" y="357"/>
                    <a:pt x="552" y="357"/>
                  </a:cubicBezTo>
                  <a:cubicBezTo>
                    <a:pt x="553" y="357"/>
                    <a:pt x="555" y="357"/>
                    <a:pt x="556" y="357"/>
                  </a:cubicBezTo>
                  <a:cubicBezTo>
                    <a:pt x="551" y="346"/>
                    <a:pt x="550" y="334"/>
                    <a:pt x="549" y="323"/>
                  </a:cubicBezTo>
                  <a:cubicBezTo>
                    <a:pt x="549" y="321"/>
                    <a:pt x="552" y="320"/>
                    <a:pt x="553" y="322"/>
                  </a:cubicBezTo>
                  <a:cubicBezTo>
                    <a:pt x="554" y="334"/>
                    <a:pt x="558" y="345"/>
                    <a:pt x="559" y="356"/>
                  </a:cubicBezTo>
                  <a:cubicBezTo>
                    <a:pt x="563" y="355"/>
                    <a:pt x="567" y="353"/>
                    <a:pt x="571" y="349"/>
                  </a:cubicBezTo>
                  <a:cubicBezTo>
                    <a:pt x="581" y="340"/>
                    <a:pt x="582" y="321"/>
                    <a:pt x="573" y="311"/>
                  </a:cubicBezTo>
                  <a:cubicBezTo>
                    <a:pt x="568" y="306"/>
                    <a:pt x="560" y="304"/>
                    <a:pt x="553" y="302"/>
                  </a:cubicBezTo>
                  <a:cubicBezTo>
                    <a:pt x="551" y="302"/>
                    <a:pt x="550" y="301"/>
                    <a:pt x="548" y="301"/>
                  </a:cubicBezTo>
                  <a:cubicBezTo>
                    <a:pt x="542" y="299"/>
                    <a:pt x="534" y="296"/>
                    <a:pt x="527" y="290"/>
                  </a:cubicBezTo>
                  <a:cubicBezTo>
                    <a:pt x="524" y="287"/>
                    <a:pt x="523" y="285"/>
                    <a:pt x="521" y="281"/>
                  </a:cubicBezTo>
                  <a:cubicBezTo>
                    <a:pt x="521" y="279"/>
                    <a:pt x="521" y="277"/>
                    <a:pt x="521" y="275"/>
                  </a:cubicBezTo>
                  <a:cubicBezTo>
                    <a:pt x="521" y="274"/>
                    <a:pt x="521" y="274"/>
                    <a:pt x="521" y="273"/>
                  </a:cubicBezTo>
                  <a:cubicBezTo>
                    <a:pt x="522" y="265"/>
                    <a:pt x="516" y="264"/>
                    <a:pt x="513" y="264"/>
                  </a:cubicBezTo>
                  <a:cubicBezTo>
                    <a:pt x="512" y="264"/>
                    <a:pt x="511" y="263"/>
                    <a:pt x="510" y="263"/>
                  </a:cubicBezTo>
                  <a:cubicBezTo>
                    <a:pt x="499" y="260"/>
                    <a:pt x="496" y="249"/>
                    <a:pt x="492" y="237"/>
                  </a:cubicBezTo>
                  <a:cubicBezTo>
                    <a:pt x="488" y="224"/>
                    <a:pt x="484" y="211"/>
                    <a:pt x="469" y="209"/>
                  </a:cubicBezTo>
                  <a:cubicBezTo>
                    <a:pt x="468" y="209"/>
                    <a:pt x="468" y="209"/>
                    <a:pt x="468" y="209"/>
                  </a:cubicBezTo>
                  <a:cubicBezTo>
                    <a:pt x="468" y="209"/>
                    <a:pt x="468" y="209"/>
                    <a:pt x="468" y="209"/>
                  </a:cubicBezTo>
                  <a:cubicBezTo>
                    <a:pt x="468" y="209"/>
                    <a:pt x="468" y="209"/>
                    <a:pt x="468" y="209"/>
                  </a:cubicBezTo>
                  <a:cubicBezTo>
                    <a:pt x="465" y="209"/>
                    <a:pt x="461" y="209"/>
                    <a:pt x="459" y="212"/>
                  </a:cubicBezTo>
                  <a:cubicBezTo>
                    <a:pt x="458" y="213"/>
                    <a:pt x="457" y="215"/>
                    <a:pt x="457" y="216"/>
                  </a:cubicBezTo>
                  <a:cubicBezTo>
                    <a:pt x="456" y="214"/>
                    <a:pt x="456" y="211"/>
                    <a:pt x="457" y="210"/>
                  </a:cubicBezTo>
                  <a:cubicBezTo>
                    <a:pt x="457" y="208"/>
                    <a:pt x="459" y="207"/>
                    <a:pt x="461" y="206"/>
                  </a:cubicBezTo>
                  <a:cubicBezTo>
                    <a:pt x="461" y="206"/>
                    <a:pt x="464" y="206"/>
                    <a:pt x="467" y="206"/>
                  </a:cubicBezTo>
                  <a:cubicBezTo>
                    <a:pt x="477" y="205"/>
                    <a:pt x="486" y="204"/>
                    <a:pt x="488" y="200"/>
                  </a:cubicBezTo>
                  <a:cubicBezTo>
                    <a:pt x="489" y="199"/>
                    <a:pt x="489" y="198"/>
                    <a:pt x="489" y="196"/>
                  </a:cubicBezTo>
                  <a:cubicBezTo>
                    <a:pt x="488" y="195"/>
                    <a:pt x="488" y="194"/>
                    <a:pt x="487" y="193"/>
                  </a:cubicBezTo>
                  <a:cubicBezTo>
                    <a:pt x="486" y="189"/>
                    <a:pt x="485" y="185"/>
                    <a:pt x="482" y="183"/>
                  </a:cubicBezTo>
                  <a:cubicBezTo>
                    <a:pt x="480" y="180"/>
                    <a:pt x="479" y="177"/>
                    <a:pt x="480" y="174"/>
                  </a:cubicBezTo>
                  <a:cubicBezTo>
                    <a:pt x="481" y="173"/>
                    <a:pt x="482" y="172"/>
                    <a:pt x="482" y="171"/>
                  </a:cubicBezTo>
                  <a:cubicBezTo>
                    <a:pt x="486" y="168"/>
                    <a:pt x="485" y="163"/>
                    <a:pt x="485" y="159"/>
                  </a:cubicBezTo>
                  <a:cubicBezTo>
                    <a:pt x="485" y="158"/>
                    <a:pt x="485" y="157"/>
                    <a:pt x="485" y="156"/>
                  </a:cubicBezTo>
                  <a:cubicBezTo>
                    <a:pt x="485" y="151"/>
                    <a:pt x="485" y="148"/>
                    <a:pt x="479" y="145"/>
                  </a:cubicBezTo>
                  <a:cubicBezTo>
                    <a:pt x="476" y="143"/>
                    <a:pt x="472" y="141"/>
                    <a:pt x="469" y="139"/>
                  </a:cubicBezTo>
                  <a:cubicBezTo>
                    <a:pt x="461" y="136"/>
                    <a:pt x="454" y="133"/>
                    <a:pt x="448" y="127"/>
                  </a:cubicBezTo>
                  <a:cubicBezTo>
                    <a:pt x="444" y="124"/>
                    <a:pt x="440" y="119"/>
                    <a:pt x="436" y="115"/>
                  </a:cubicBezTo>
                  <a:cubicBezTo>
                    <a:pt x="430" y="109"/>
                    <a:pt x="424" y="102"/>
                    <a:pt x="417" y="97"/>
                  </a:cubicBezTo>
                  <a:cubicBezTo>
                    <a:pt x="412" y="94"/>
                    <a:pt x="406" y="93"/>
                    <a:pt x="400" y="93"/>
                  </a:cubicBezTo>
                  <a:cubicBezTo>
                    <a:pt x="396" y="93"/>
                    <a:pt x="392" y="93"/>
                    <a:pt x="388" y="94"/>
                  </a:cubicBezTo>
                  <a:cubicBezTo>
                    <a:pt x="385" y="94"/>
                    <a:pt x="381" y="95"/>
                    <a:pt x="378" y="95"/>
                  </a:cubicBezTo>
                  <a:cubicBezTo>
                    <a:pt x="374" y="95"/>
                    <a:pt x="371" y="94"/>
                    <a:pt x="369" y="93"/>
                  </a:cubicBezTo>
                  <a:cubicBezTo>
                    <a:pt x="358" y="90"/>
                    <a:pt x="349" y="83"/>
                    <a:pt x="340" y="75"/>
                  </a:cubicBezTo>
                  <a:cubicBezTo>
                    <a:pt x="335" y="71"/>
                    <a:pt x="330" y="67"/>
                    <a:pt x="324" y="63"/>
                  </a:cubicBezTo>
                  <a:cubicBezTo>
                    <a:pt x="323" y="62"/>
                    <a:pt x="323" y="61"/>
                    <a:pt x="323" y="60"/>
                  </a:cubicBezTo>
                  <a:cubicBezTo>
                    <a:pt x="327" y="51"/>
                    <a:pt x="334" y="46"/>
                    <a:pt x="342" y="41"/>
                  </a:cubicBezTo>
                  <a:cubicBezTo>
                    <a:pt x="343" y="40"/>
                    <a:pt x="344" y="39"/>
                    <a:pt x="345" y="38"/>
                  </a:cubicBezTo>
                  <a:cubicBezTo>
                    <a:pt x="352" y="35"/>
                    <a:pt x="360" y="30"/>
                    <a:pt x="360" y="23"/>
                  </a:cubicBezTo>
                  <a:cubicBezTo>
                    <a:pt x="361" y="21"/>
                    <a:pt x="359" y="18"/>
                    <a:pt x="356" y="16"/>
                  </a:cubicBezTo>
                  <a:cubicBezTo>
                    <a:pt x="352" y="12"/>
                    <a:pt x="349" y="11"/>
                    <a:pt x="344" y="11"/>
                  </a:cubicBezTo>
                  <a:cubicBezTo>
                    <a:pt x="342" y="11"/>
                    <a:pt x="341" y="11"/>
                    <a:pt x="339" y="11"/>
                  </a:cubicBezTo>
                  <a:cubicBezTo>
                    <a:pt x="338" y="11"/>
                    <a:pt x="337" y="11"/>
                    <a:pt x="336" y="11"/>
                  </a:cubicBezTo>
                  <a:cubicBezTo>
                    <a:pt x="333" y="12"/>
                    <a:pt x="331" y="13"/>
                    <a:pt x="329" y="14"/>
                  </a:cubicBezTo>
                  <a:cubicBezTo>
                    <a:pt x="327" y="16"/>
                    <a:pt x="325" y="17"/>
                    <a:pt x="323" y="17"/>
                  </a:cubicBezTo>
                  <a:cubicBezTo>
                    <a:pt x="323" y="17"/>
                    <a:pt x="323" y="17"/>
                    <a:pt x="323" y="17"/>
                  </a:cubicBezTo>
                  <a:cubicBezTo>
                    <a:pt x="320" y="17"/>
                    <a:pt x="319" y="15"/>
                    <a:pt x="317" y="14"/>
                  </a:cubicBezTo>
                  <a:cubicBezTo>
                    <a:pt x="315" y="12"/>
                    <a:pt x="313" y="10"/>
                    <a:pt x="309" y="10"/>
                  </a:cubicBezTo>
                  <a:cubicBezTo>
                    <a:pt x="308" y="10"/>
                    <a:pt x="307" y="10"/>
                    <a:pt x="305" y="11"/>
                  </a:cubicBezTo>
                  <a:cubicBezTo>
                    <a:pt x="302" y="12"/>
                    <a:pt x="299" y="13"/>
                    <a:pt x="296" y="13"/>
                  </a:cubicBezTo>
                  <a:cubicBezTo>
                    <a:pt x="294" y="13"/>
                    <a:pt x="292" y="13"/>
                    <a:pt x="290" y="12"/>
                  </a:cubicBezTo>
                  <a:cubicBezTo>
                    <a:pt x="287" y="11"/>
                    <a:pt x="284" y="8"/>
                    <a:pt x="281" y="6"/>
                  </a:cubicBezTo>
                  <a:cubicBezTo>
                    <a:pt x="280" y="4"/>
                    <a:pt x="278" y="3"/>
                    <a:pt x="277" y="2"/>
                  </a:cubicBezTo>
                  <a:cubicBezTo>
                    <a:pt x="275" y="1"/>
                    <a:pt x="273" y="0"/>
                    <a:pt x="271" y="0"/>
                  </a:cubicBezTo>
                  <a:cubicBezTo>
                    <a:pt x="267" y="0"/>
                    <a:pt x="264" y="1"/>
                    <a:pt x="260" y="3"/>
                  </a:cubicBezTo>
                  <a:cubicBezTo>
                    <a:pt x="259" y="3"/>
                    <a:pt x="258" y="4"/>
                    <a:pt x="257" y="4"/>
                  </a:cubicBezTo>
                  <a:cubicBezTo>
                    <a:pt x="256" y="4"/>
                    <a:pt x="254" y="4"/>
                    <a:pt x="253" y="4"/>
                  </a:cubicBezTo>
                  <a:cubicBezTo>
                    <a:pt x="251" y="4"/>
                    <a:pt x="248" y="4"/>
                    <a:pt x="246" y="3"/>
                  </a:cubicBezTo>
                  <a:cubicBezTo>
                    <a:pt x="243" y="3"/>
                    <a:pt x="243" y="3"/>
                    <a:pt x="243" y="3"/>
                  </a:cubicBezTo>
                  <a:cubicBezTo>
                    <a:pt x="239" y="2"/>
                    <a:pt x="235" y="1"/>
                    <a:pt x="231" y="1"/>
                  </a:cubicBezTo>
                  <a:cubicBezTo>
                    <a:pt x="226" y="1"/>
                    <a:pt x="222" y="2"/>
                    <a:pt x="217" y="5"/>
                  </a:cubicBezTo>
                  <a:cubicBezTo>
                    <a:pt x="208" y="9"/>
                    <a:pt x="192" y="18"/>
                    <a:pt x="194" y="32"/>
                  </a:cubicBezTo>
                  <a:cubicBezTo>
                    <a:pt x="196" y="43"/>
                    <a:pt x="188" y="47"/>
                    <a:pt x="177" y="51"/>
                  </a:cubicBezTo>
                  <a:cubicBezTo>
                    <a:pt x="171" y="54"/>
                    <a:pt x="165" y="56"/>
                    <a:pt x="159" y="59"/>
                  </a:cubicBezTo>
                  <a:cubicBezTo>
                    <a:pt x="150" y="63"/>
                    <a:pt x="151" y="71"/>
                    <a:pt x="152" y="79"/>
                  </a:cubicBezTo>
                  <a:cubicBezTo>
                    <a:pt x="153" y="80"/>
                    <a:pt x="152" y="81"/>
                    <a:pt x="152" y="82"/>
                  </a:cubicBezTo>
                  <a:cubicBezTo>
                    <a:pt x="151" y="82"/>
                    <a:pt x="151" y="83"/>
                    <a:pt x="150" y="83"/>
                  </a:cubicBezTo>
                  <a:cubicBezTo>
                    <a:pt x="142" y="84"/>
                    <a:pt x="134" y="88"/>
                    <a:pt x="127" y="91"/>
                  </a:cubicBezTo>
                  <a:cubicBezTo>
                    <a:pt x="119" y="95"/>
                    <a:pt x="111" y="99"/>
                    <a:pt x="101" y="99"/>
                  </a:cubicBezTo>
                  <a:cubicBezTo>
                    <a:pt x="100" y="99"/>
                    <a:pt x="98" y="98"/>
                    <a:pt x="97" y="98"/>
                  </a:cubicBezTo>
                  <a:cubicBezTo>
                    <a:pt x="90" y="97"/>
                    <a:pt x="84" y="96"/>
                    <a:pt x="77" y="94"/>
                  </a:cubicBezTo>
                  <a:cubicBezTo>
                    <a:pt x="68" y="92"/>
                    <a:pt x="59" y="89"/>
                    <a:pt x="49" y="89"/>
                  </a:cubicBezTo>
                  <a:cubicBezTo>
                    <a:pt x="45" y="89"/>
                    <a:pt x="40" y="90"/>
                    <a:pt x="36" y="91"/>
                  </a:cubicBezTo>
                  <a:cubicBezTo>
                    <a:pt x="30" y="92"/>
                    <a:pt x="26" y="96"/>
                    <a:pt x="25" y="102"/>
                  </a:cubicBezTo>
                  <a:cubicBezTo>
                    <a:pt x="23" y="107"/>
                    <a:pt x="24" y="113"/>
                    <a:pt x="28" y="117"/>
                  </a:cubicBezTo>
                  <a:cubicBezTo>
                    <a:pt x="33" y="122"/>
                    <a:pt x="34" y="126"/>
                    <a:pt x="34" y="131"/>
                  </a:cubicBezTo>
                  <a:cubicBezTo>
                    <a:pt x="32" y="139"/>
                    <a:pt x="26" y="143"/>
                    <a:pt x="19" y="147"/>
                  </a:cubicBezTo>
                  <a:cubicBezTo>
                    <a:pt x="11" y="152"/>
                    <a:pt x="3" y="156"/>
                    <a:pt x="1" y="167"/>
                  </a:cubicBezTo>
                  <a:cubicBezTo>
                    <a:pt x="0" y="175"/>
                    <a:pt x="3" y="183"/>
                    <a:pt x="11" y="190"/>
                  </a:cubicBezTo>
                  <a:cubicBezTo>
                    <a:pt x="17" y="195"/>
                    <a:pt x="25" y="199"/>
                    <a:pt x="33" y="201"/>
                  </a:cubicBezTo>
                  <a:cubicBezTo>
                    <a:pt x="35" y="201"/>
                    <a:pt x="37" y="201"/>
                    <a:pt x="38" y="201"/>
                  </a:cubicBezTo>
                  <a:cubicBezTo>
                    <a:pt x="51" y="201"/>
                    <a:pt x="60" y="192"/>
                    <a:pt x="68" y="184"/>
                  </a:cubicBezTo>
                  <a:cubicBezTo>
                    <a:pt x="72" y="180"/>
                    <a:pt x="76" y="177"/>
                    <a:pt x="80" y="174"/>
                  </a:cubicBezTo>
                  <a:cubicBezTo>
                    <a:pt x="85" y="170"/>
                    <a:pt x="90" y="168"/>
                    <a:pt x="95" y="168"/>
                  </a:cubicBezTo>
                  <a:cubicBezTo>
                    <a:pt x="102" y="168"/>
                    <a:pt x="108" y="171"/>
                    <a:pt x="115" y="174"/>
                  </a:cubicBezTo>
                  <a:cubicBezTo>
                    <a:pt x="119" y="176"/>
                    <a:pt x="119" y="176"/>
                    <a:pt x="119" y="176"/>
                  </a:cubicBezTo>
                  <a:cubicBezTo>
                    <a:pt x="119" y="176"/>
                    <a:pt x="120" y="176"/>
                    <a:pt x="121" y="176"/>
                  </a:cubicBezTo>
                  <a:cubicBezTo>
                    <a:pt x="123" y="176"/>
                    <a:pt x="126" y="175"/>
                    <a:pt x="128" y="174"/>
                  </a:cubicBezTo>
                  <a:cubicBezTo>
                    <a:pt x="129" y="174"/>
                    <a:pt x="130" y="173"/>
                    <a:pt x="130" y="173"/>
                  </a:cubicBezTo>
                  <a:cubicBezTo>
                    <a:pt x="132" y="172"/>
                    <a:pt x="135" y="172"/>
                    <a:pt x="138" y="172"/>
                  </a:cubicBezTo>
                  <a:cubicBezTo>
                    <a:pt x="140" y="172"/>
                    <a:pt x="141" y="172"/>
                    <a:pt x="143" y="172"/>
                  </a:cubicBezTo>
                  <a:cubicBezTo>
                    <a:pt x="144" y="172"/>
                    <a:pt x="144" y="172"/>
                    <a:pt x="144" y="172"/>
                  </a:cubicBezTo>
                  <a:cubicBezTo>
                    <a:pt x="151" y="173"/>
                    <a:pt x="159" y="176"/>
                    <a:pt x="167" y="180"/>
                  </a:cubicBezTo>
                  <a:cubicBezTo>
                    <a:pt x="169" y="181"/>
                    <a:pt x="169" y="181"/>
                    <a:pt x="169" y="181"/>
                  </a:cubicBezTo>
                  <a:cubicBezTo>
                    <a:pt x="171" y="178"/>
                    <a:pt x="171" y="178"/>
                    <a:pt x="171" y="178"/>
                  </a:cubicBezTo>
                  <a:cubicBezTo>
                    <a:pt x="165" y="171"/>
                    <a:pt x="161" y="165"/>
                    <a:pt x="157" y="159"/>
                  </a:cubicBezTo>
                  <a:cubicBezTo>
                    <a:pt x="156" y="158"/>
                    <a:pt x="156" y="158"/>
                    <a:pt x="156" y="158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153" y="159"/>
                    <a:pt x="152" y="160"/>
                    <a:pt x="150" y="160"/>
                  </a:cubicBezTo>
                  <a:cubicBezTo>
                    <a:pt x="149" y="161"/>
                    <a:pt x="149" y="161"/>
                    <a:pt x="149" y="161"/>
                  </a:cubicBezTo>
                  <a:cubicBezTo>
                    <a:pt x="144" y="162"/>
                    <a:pt x="138" y="164"/>
                    <a:pt x="133" y="164"/>
                  </a:cubicBezTo>
                  <a:cubicBezTo>
                    <a:pt x="129" y="164"/>
                    <a:pt x="126" y="163"/>
                    <a:pt x="124" y="161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4" y="159"/>
                    <a:pt x="124" y="159"/>
                    <a:pt x="125" y="159"/>
                  </a:cubicBezTo>
                  <a:cubicBezTo>
                    <a:pt x="128" y="158"/>
                    <a:pt x="131" y="157"/>
                    <a:pt x="135" y="157"/>
                  </a:cubicBezTo>
                  <a:cubicBezTo>
                    <a:pt x="138" y="157"/>
                    <a:pt x="141" y="157"/>
                    <a:pt x="143" y="156"/>
                  </a:cubicBezTo>
                  <a:cubicBezTo>
                    <a:pt x="146" y="156"/>
                    <a:pt x="149" y="155"/>
                    <a:pt x="152" y="154"/>
                  </a:cubicBezTo>
                  <a:cubicBezTo>
                    <a:pt x="154" y="153"/>
                    <a:pt x="154" y="153"/>
                    <a:pt x="154" y="153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2" y="151"/>
                    <a:pt x="152" y="150"/>
                    <a:pt x="153" y="150"/>
                  </a:cubicBezTo>
                  <a:cubicBezTo>
                    <a:pt x="153" y="149"/>
                    <a:pt x="154" y="149"/>
                    <a:pt x="155" y="149"/>
                  </a:cubicBezTo>
                  <a:cubicBezTo>
                    <a:pt x="155" y="149"/>
                    <a:pt x="156" y="149"/>
                    <a:pt x="156" y="150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8" y="151"/>
                    <a:pt x="158" y="151"/>
                    <a:pt x="159" y="151"/>
                  </a:cubicBezTo>
                  <a:cubicBezTo>
                    <a:pt x="159" y="151"/>
                    <a:pt x="159" y="151"/>
                    <a:pt x="159" y="151"/>
                  </a:cubicBezTo>
                  <a:cubicBezTo>
                    <a:pt x="164" y="148"/>
                    <a:pt x="168" y="145"/>
                    <a:pt x="170" y="142"/>
                  </a:cubicBezTo>
                  <a:cubicBezTo>
                    <a:pt x="171" y="141"/>
                    <a:pt x="172" y="141"/>
                    <a:pt x="173" y="141"/>
                  </a:cubicBezTo>
                  <a:cubicBezTo>
                    <a:pt x="173" y="141"/>
                    <a:pt x="173" y="141"/>
                    <a:pt x="174" y="141"/>
                  </a:cubicBezTo>
                  <a:cubicBezTo>
                    <a:pt x="173" y="139"/>
                    <a:pt x="172" y="137"/>
                    <a:pt x="170" y="135"/>
                  </a:cubicBezTo>
                  <a:cubicBezTo>
                    <a:pt x="168" y="132"/>
                    <a:pt x="166" y="129"/>
                    <a:pt x="163" y="127"/>
                  </a:cubicBezTo>
                  <a:cubicBezTo>
                    <a:pt x="161" y="124"/>
                    <a:pt x="165" y="121"/>
                    <a:pt x="167" y="124"/>
                  </a:cubicBezTo>
                  <a:cubicBezTo>
                    <a:pt x="171" y="128"/>
                    <a:pt x="181" y="137"/>
                    <a:pt x="178" y="144"/>
                  </a:cubicBezTo>
                  <a:cubicBezTo>
                    <a:pt x="178" y="144"/>
                    <a:pt x="178" y="144"/>
                    <a:pt x="178" y="144"/>
                  </a:cubicBezTo>
                  <a:cubicBezTo>
                    <a:pt x="180" y="145"/>
                    <a:pt x="182" y="147"/>
                    <a:pt x="185" y="147"/>
                  </a:cubicBezTo>
                  <a:cubicBezTo>
                    <a:pt x="186" y="147"/>
                    <a:pt x="187" y="146"/>
                    <a:pt x="188" y="145"/>
                  </a:cubicBezTo>
                  <a:cubicBezTo>
                    <a:pt x="185" y="143"/>
                    <a:pt x="183" y="137"/>
                    <a:pt x="181" y="133"/>
                  </a:cubicBezTo>
                  <a:cubicBezTo>
                    <a:pt x="179" y="129"/>
                    <a:pt x="177" y="125"/>
                    <a:pt x="179" y="121"/>
                  </a:cubicBezTo>
                  <a:cubicBezTo>
                    <a:pt x="180" y="119"/>
                    <a:pt x="182" y="120"/>
                    <a:pt x="182" y="122"/>
                  </a:cubicBezTo>
                  <a:cubicBezTo>
                    <a:pt x="180" y="125"/>
                    <a:pt x="185" y="131"/>
                    <a:pt x="186" y="133"/>
                  </a:cubicBezTo>
                  <a:cubicBezTo>
                    <a:pt x="187" y="136"/>
                    <a:pt x="190" y="139"/>
                    <a:pt x="191" y="142"/>
                  </a:cubicBezTo>
                  <a:cubicBezTo>
                    <a:pt x="192" y="140"/>
                    <a:pt x="193" y="138"/>
                    <a:pt x="194" y="136"/>
                  </a:cubicBezTo>
                  <a:cubicBezTo>
                    <a:pt x="194" y="135"/>
                    <a:pt x="195" y="133"/>
                    <a:pt x="196" y="131"/>
                  </a:cubicBezTo>
                  <a:cubicBezTo>
                    <a:pt x="198" y="127"/>
                    <a:pt x="201" y="125"/>
                    <a:pt x="204" y="125"/>
                  </a:cubicBezTo>
                  <a:cubicBezTo>
                    <a:pt x="206" y="125"/>
                    <a:pt x="207" y="126"/>
                    <a:pt x="209" y="127"/>
                  </a:cubicBezTo>
                  <a:cubicBezTo>
                    <a:pt x="210" y="127"/>
                    <a:pt x="210" y="128"/>
                    <a:pt x="210" y="129"/>
                  </a:cubicBezTo>
                  <a:cubicBezTo>
                    <a:pt x="210" y="129"/>
                    <a:pt x="209" y="130"/>
                    <a:pt x="208" y="130"/>
                  </a:cubicBezTo>
                  <a:cubicBezTo>
                    <a:pt x="208" y="130"/>
                    <a:pt x="208" y="130"/>
                    <a:pt x="208" y="130"/>
                  </a:cubicBezTo>
                  <a:cubicBezTo>
                    <a:pt x="207" y="130"/>
                    <a:pt x="206" y="130"/>
                    <a:pt x="206" y="130"/>
                  </a:cubicBezTo>
                  <a:cubicBezTo>
                    <a:pt x="201" y="130"/>
                    <a:pt x="198" y="136"/>
                    <a:pt x="196" y="141"/>
                  </a:cubicBezTo>
                  <a:cubicBezTo>
                    <a:pt x="196" y="144"/>
                    <a:pt x="195" y="146"/>
                    <a:pt x="194" y="148"/>
                  </a:cubicBezTo>
                  <a:cubicBezTo>
                    <a:pt x="193" y="148"/>
                    <a:pt x="193" y="149"/>
                    <a:pt x="192" y="149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6" y="159"/>
                    <a:pt x="198" y="166"/>
                    <a:pt x="201" y="174"/>
                  </a:cubicBezTo>
                  <a:cubicBezTo>
                    <a:pt x="203" y="180"/>
                    <a:pt x="204" y="185"/>
                    <a:pt x="207" y="190"/>
                  </a:cubicBezTo>
                  <a:cubicBezTo>
                    <a:pt x="208" y="194"/>
                    <a:pt x="210" y="198"/>
                    <a:pt x="212" y="201"/>
                  </a:cubicBezTo>
                  <a:cubicBezTo>
                    <a:pt x="213" y="202"/>
                    <a:pt x="213" y="202"/>
                    <a:pt x="213" y="202"/>
                  </a:cubicBezTo>
                  <a:cubicBezTo>
                    <a:pt x="214" y="202"/>
                    <a:pt x="214" y="202"/>
                    <a:pt x="214" y="202"/>
                  </a:cubicBezTo>
                  <a:cubicBezTo>
                    <a:pt x="215" y="202"/>
                    <a:pt x="217" y="202"/>
                    <a:pt x="219" y="202"/>
                  </a:cubicBezTo>
                  <a:cubicBezTo>
                    <a:pt x="225" y="202"/>
                    <a:pt x="230" y="201"/>
                    <a:pt x="235" y="199"/>
                  </a:cubicBezTo>
                  <a:cubicBezTo>
                    <a:pt x="232" y="197"/>
                    <a:pt x="231" y="191"/>
                    <a:pt x="229" y="187"/>
                  </a:cubicBezTo>
                  <a:cubicBezTo>
                    <a:pt x="227" y="182"/>
                    <a:pt x="224" y="177"/>
                    <a:pt x="222" y="172"/>
                  </a:cubicBezTo>
                  <a:cubicBezTo>
                    <a:pt x="222" y="170"/>
                    <a:pt x="225" y="169"/>
                    <a:pt x="226" y="171"/>
                  </a:cubicBezTo>
                  <a:cubicBezTo>
                    <a:pt x="229" y="176"/>
                    <a:pt x="232" y="181"/>
                    <a:pt x="234" y="186"/>
                  </a:cubicBezTo>
                  <a:cubicBezTo>
                    <a:pt x="236" y="190"/>
                    <a:pt x="239" y="195"/>
                    <a:pt x="237" y="199"/>
                  </a:cubicBezTo>
                  <a:cubicBezTo>
                    <a:pt x="243" y="197"/>
                    <a:pt x="249" y="194"/>
                    <a:pt x="253" y="192"/>
                  </a:cubicBezTo>
                  <a:cubicBezTo>
                    <a:pt x="253" y="192"/>
                    <a:pt x="253" y="192"/>
                    <a:pt x="254" y="192"/>
                  </a:cubicBezTo>
                  <a:cubicBezTo>
                    <a:pt x="252" y="189"/>
                    <a:pt x="252" y="186"/>
                    <a:pt x="251" y="183"/>
                  </a:cubicBezTo>
                  <a:cubicBezTo>
                    <a:pt x="249" y="179"/>
                    <a:pt x="248" y="174"/>
                    <a:pt x="248" y="169"/>
                  </a:cubicBezTo>
                  <a:cubicBezTo>
                    <a:pt x="248" y="167"/>
                    <a:pt x="252" y="167"/>
                    <a:pt x="252" y="169"/>
                  </a:cubicBezTo>
                  <a:cubicBezTo>
                    <a:pt x="252" y="174"/>
                    <a:pt x="254" y="178"/>
                    <a:pt x="256" y="183"/>
                  </a:cubicBezTo>
                  <a:cubicBezTo>
                    <a:pt x="256" y="185"/>
                    <a:pt x="257" y="188"/>
                    <a:pt x="258" y="190"/>
                  </a:cubicBezTo>
                  <a:cubicBezTo>
                    <a:pt x="263" y="187"/>
                    <a:pt x="267" y="184"/>
                    <a:pt x="271" y="180"/>
                  </a:cubicBezTo>
                  <a:cubicBezTo>
                    <a:pt x="272" y="179"/>
                    <a:pt x="273" y="178"/>
                    <a:pt x="274" y="176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4"/>
                    <a:pt x="275" y="173"/>
                    <a:pt x="275" y="172"/>
                  </a:cubicBezTo>
                  <a:cubicBezTo>
                    <a:pt x="275" y="172"/>
                    <a:pt x="275" y="172"/>
                    <a:pt x="275" y="172"/>
                  </a:cubicBezTo>
                  <a:cubicBezTo>
                    <a:pt x="275" y="172"/>
                    <a:pt x="275" y="172"/>
                    <a:pt x="275" y="172"/>
                  </a:cubicBezTo>
                  <a:cubicBezTo>
                    <a:pt x="275" y="171"/>
                    <a:pt x="275" y="170"/>
                    <a:pt x="274" y="169"/>
                  </a:cubicBezTo>
                  <a:cubicBezTo>
                    <a:pt x="274" y="167"/>
                    <a:pt x="274" y="167"/>
                    <a:pt x="274" y="167"/>
                  </a:cubicBezTo>
                  <a:cubicBezTo>
                    <a:pt x="273" y="167"/>
                    <a:pt x="273" y="167"/>
                    <a:pt x="273" y="167"/>
                  </a:cubicBezTo>
                  <a:cubicBezTo>
                    <a:pt x="269" y="166"/>
                    <a:pt x="265" y="165"/>
                    <a:pt x="261" y="164"/>
                  </a:cubicBezTo>
                  <a:cubicBezTo>
                    <a:pt x="250" y="160"/>
                    <a:pt x="235" y="154"/>
                    <a:pt x="227" y="144"/>
                  </a:cubicBezTo>
                  <a:cubicBezTo>
                    <a:pt x="226" y="144"/>
                    <a:pt x="227" y="143"/>
                    <a:pt x="227" y="143"/>
                  </a:cubicBezTo>
                  <a:cubicBezTo>
                    <a:pt x="227" y="143"/>
                    <a:pt x="227" y="142"/>
                    <a:pt x="228" y="142"/>
                  </a:cubicBezTo>
                  <a:cubicBezTo>
                    <a:pt x="228" y="142"/>
                    <a:pt x="228" y="142"/>
                    <a:pt x="228" y="142"/>
                  </a:cubicBezTo>
                  <a:cubicBezTo>
                    <a:pt x="233" y="144"/>
                    <a:pt x="239" y="147"/>
                    <a:pt x="245" y="150"/>
                  </a:cubicBezTo>
                  <a:cubicBezTo>
                    <a:pt x="246" y="151"/>
                    <a:pt x="248" y="152"/>
                    <a:pt x="249" y="152"/>
                  </a:cubicBezTo>
                  <a:cubicBezTo>
                    <a:pt x="247" y="150"/>
                    <a:pt x="246" y="147"/>
                    <a:pt x="246" y="145"/>
                  </a:cubicBezTo>
                  <a:cubicBezTo>
                    <a:pt x="244" y="141"/>
                    <a:pt x="243" y="138"/>
                    <a:pt x="242" y="134"/>
                  </a:cubicBezTo>
                  <a:cubicBezTo>
                    <a:pt x="241" y="132"/>
                    <a:pt x="246" y="131"/>
                    <a:pt x="246" y="133"/>
                  </a:cubicBezTo>
                  <a:cubicBezTo>
                    <a:pt x="247" y="137"/>
                    <a:pt x="248" y="140"/>
                    <a:pt x="249" y="143"/>
                  </a:cubicBezTo>
                  <a:cubicBezTo>
                    <a:pt x="250" y="145"/>
                    <a:pt x="252" y="149"/>
                    <a:pt x="251" y="152"/>
                  </a:cubicBezTo>
                  <a:cubicBezTo>
                    <a:pt x="251" y="153"/>
                    <a:pt x="250" y="153"/>
                    <a:pt x="250" y="153"/>
                  </a:cubicBezTo>
                  <a:cubicBezTo>
                    <a:pt x="254" y="155"/>
                    <a:pt x="257" y="157"/>
                    <a:pt x="261" y="158"/>
                  </a:cubicBezTo>
                  <a:cubicBezTo>
                    <a:pt x="259" y="155"/>
                    <a:pt x="259" y="151"/>
                    <a:pt x="258" y="147"/>
                  </a:cubicBezTo>
                  <a:cubicBezTo>
                    <a:pt x="256" y="143"/>
                    <a:pt x="254" y="138"/>
                    <a:pt x="254" y="134"/>
                  </a:cubicBezTo>
                  <a:cubicBezTo>
                    <a:pt x="254" y="132"/>
                    <a:pt x="257" y="131"/>
                    <a:pt x="258" y="133"/>
                  </a:cubicBezTo>
                  <a:cubicBezTo>
                    <a:pt x="260" y="137"/>
                    <a:pt x="261" y="142"/>
                    <a:pt x="263" y="146"/>
                  </a:cubicBezTo>
                  <a:cubicBezTo>
                    <a:pt x="264" y="150"/>
                    <a:pt x="266" y="155"/>
                    <a:pt x="265" y="159"/>
                  </a:cubicBezTo>
                  <a:cubicBezTo>
                    <a:pt x="265" y="159"/>
                    <a:pt x="264" y="159"/>
                    <a:pt x="264" y="159"/>
                  </a:cubicBezTo>
                  <a:cubicBezTo>
                    <a:pt x="268" y="161"/>
                    <a:pt x="271" y="161"/>
                    <a:pt x="274" y="162"/>
                  </a:cubicBezTo>
                  <a:cubicBezTo>
                    <a:pt x="274" y="162"/>
                    <a:pt x="274" y="162"/>
                    <a:pt x="274" y="162"/>
                  </a:cubicBezTo>
                  <a:cubicBezTo>
                    <a:pt x="271" y="158"/>
                    <a:pt x="271" y="153"/>
                    <a:pt x="270" y="149"/>
                  </a:cubicBezTo>
                  <a:cubicBezTo>
                    <a:pt x="269" y="144"/>
                    <a:pt x="267" y="139"/>
                    <a:pt x="266" y="134"/>
                  </a:cubicBezTo>
                  <a:cubicBezTo>
                    <a:pt x="265" y="131"/>
                    <a:pt x="268" y="130"/>
                    <a:pt x="269" y="132"/>
                  </a:cubicBezTo>
                  <a:cubicBezTo>
                    <a:pt x="271" y="137"/>
                    <a:pt x="273" y="142"/>
                    <a:pt x="274" y="146"/>
                  </a:cubicBezTo>
                  <a:cubicBezTo>
                    <a:pt x="276" y="151"/>
                    <a:pt x="278" y="157"/>
                    <a:pt x="276" y="161"/>
                  </a:cubicBezTo>
                  <a:cubicBezTo>
                    <a:pt x="276" y="162"/>
                    <a:pt x="275" y="162"/>
                    <a:pt x="275" y="162"/>
                  </a:cubicBezTo>
                  <a:cubicBezTo>
                    <a:pt x="277" y="162"/>
                    <a:pt x="278" y="163"/>
                    <a:pt x="280" y="163"/>
                  </a:cubicBezTo>
                  <a:cubicBezTo>
                    <a:pt x="284" y="163"/>
                    <a:pt x="289" y="161"/>
                    <a:pt x="293" y="159"/>
                  </a:cubicBezTo>
                  <a:cubicBezTo>
                    <a:pt x="293" y="159"/>
                    <a:pt x="294" y="159"/>
                    <a:pt x="294" y="159"/>
                  </a:cubicBezTo>
                  <a:cubicBezTo>
                    <a:pt x="295" y="159"/>
                    <a:pt x="296" y="159"/>
                    <a:pt x="297" y="160"/>
                  </a:cubicBezTo>
                  <a:cubicBezTo>
                    <a:pt x="297" y="162"/>
                    <a:pt x="298" y="165"/>
                    <a:pt x="299" y="168"/>
                  </a:cubicBezTo>
                  <a:cubicBezTo>
                    <a:pt x="302" y="178"/>
                    <a:pt x="306" y="190"/>
                    <a:pt x="314" y="190"/>
                  </a:cubicBezTo>
                  <a:cubicBezTo>
                    <a:pt x="316" y="190"/>
                    <a:pt x="319" y="190"/>
                    <a:pt x="321" y="188"/>
                  </a:cubicBezTo>
                  <a:cubicBezTo>
                    <a:pt x="321" y="188"/>
                    <a:pt x="321" y="188"/>
                    <a:pt x="322" y="188"/>
                  </a:cubicBezTo>
                  <a:cubicBezTo>
                    <a:pt x="323" y="188"/>
                    <a:pt x="324" y="189"/>
                    <a:pt x="324" y="189"/>
                  </a:cubicBezTo>
                  <a:cubicBezTo>
                    <a:pt x="328" y="198"/>
                    <a:pt x="334" y="209"/>
                    <a:pt x="345" y="212"/>
                  </a:cubicBezTo>
                  <a:cubicBezTo>
                    <a:pt x="343" y="205"/>
                    <a:pt x="341" y="198"/>
                    <a:pt x="338" y="191"/>
                  </a:cubicBezTo>
                  <a:cubicBezTo>
                    <a:pt x="336" y="185"/>
                    <a:pt x="334" y="180"/>
                    <a:pt x="333" y="173"/>
                  </a:cubicBezTo>
                  <a:cubicBezTo>
                    <a:pt x="333" y="171"/>
                    <a:pt x="337" y="171"/>
                    <a:pt x="337" y="173"/>
                  </a:cubicBezTo>
                  <a:cubicBezTo>
                    <a:pt x="340" y="186"/>
                    <a:pt x="350" y="199"/>
                    <a:pt x="349" y="213"/>
                  </a:cubicBezTo>
                  <a:cubicBezTo>
                    <a:pt x="350" y="213"/>
                    <a:pt x="351" y="213"/>
                    <a:pt x="351" y="213"/>
                  </a:cubicBezTo>
                  <a:cubicBezTo>
                    <a:pt x="353" y="213"/>
                    <a:pt x="354" y="213"/>
                    <a:pt x="355" y="213"/>
                  </a:cubicBezTo>
                  <a:cubicBezTo>
                    <a:pt x="362" y="213"/>
                    <a:pt x="369" y="212"/>
                    <a:pt x="376" y="211"/>
                  </a:cubicBezTo>
                  <a:cubicBezTo>
                    <a:pt x="378" y="210"/>
                    <a:pt x="380" y="210"/>
                    <a:pt x="382" y="209"/>
                  </a:cubicBezTo>
                  <a:cubicBezTo>
                    <a:pt x="383" y="210"/>
                    <a:pt x="383" y="210"/>
                    <a:pt x="383" y="210"/>
                  </a:cubicBezTo>
                  <a:cubicBezTo>
                    <a:pt x="383" y="210"/>
                    <a:pt x="383" y="210"/>
                    <a:pt x="383" y="210"/>
                  </a:cubicBezTo>
                  <a:cubicBezTo>
                    <a:pt x="383" y="211"/>
                    <a:pt x="383" y="211"/>
                    <a:pt x="383" y="211"/>
                  </a:cubicBezTo>
                  <a:cubicBezTo>
                    <a:pt x="383" y="211"/>
                    <a:pt x="383" y="211"/>
                    <a:pt x="383" y="211"/>
                  </a:cubicBezTo>
                  <a:cubicBezTo>
                    <a:pt x="384" y="213"/>
                    <a:pt x="384" y="214"/>
                    <a:pt x="382" y="216"/>
                  </a:cubicBezTo>
                  <a:cubicBezTo>
                    <a:pt x="382" y="217"/>
                    <a:pt x="381" y="218"/>
                    <a:pt x="381" y="219"/>
                  </a:cubicBezTo>
                  <a:cubicBezTo>
                    <a:pt x="378" y="227"/>
                    <a:pt x="387" y="233"/>
                    <a:pt x="392" y="237"/>
                  </a:cubicBezTo>
                  <a:cubicBezTo>
                    <a:pt x="398" y="241"/>
                    <a:pt x="405" y="245"/>
                    <a:pt x="412" y="248"/>
                  </a:cubicBezTo>
                  <a:cubicBezTo>
                    <a:pt x="416" y="249"/>
                    <a:pt x="419" y="251"/>
                    <a:pt x="423" y="253"/>
                  </a:cubicBezTo>
                  <a:cubicBezTo>
                    <a:pt x="424" y="254"/>
                    <a:pt x="424" y="256"/>
                    <a:pt x="424" y="257"/>
                  </a:cubicBezTo>
                  <a:cubicBezTo>
                    <a:pt x="420" y="265"/>
                    <a:pt x="415" y="268"/>
                    <a:pt x="406" y="269"/>
                  </a:cubicBezTo>
                  <a:cubicBezTo>
                    <a:pt x="405" y="269"/>
                    <a:pt x="405" y="270"/>
                    <a:pt x="404" y="270"/>
                  </a:cubicBezTo>
                  <a:cubicBezTo>
                    <a:pt x="402" y="274"/>
                    <a:pt x="409" y="290"/>
                    <a:pt x="409" y="290"/>
                  </a:cubicBezTo>
                  <a:cubicBezTo>
                    <a:pt x="413" y="298"/>
                    <a:pt x="421" y="307"/>
                    <a:pt x="432" y="310"/>
                  </a:cubicBezTo>
                  <a:cubicBezTo>
                    <a:pt x="429" y="306"/>
                    <a:pt x="429" y="301"/>
                    <a:pt x="428" y="296"/>
                  </a:cubicBezTo>
                  <a:cubicBezTo>
                    <a:pt x="426" y="291"/>
                    <a:pt x="425" y="285"/>
                    <a:pt x="426" y="279"/>
                  </a:cubicBezTo>
                  <a:cubicBezTo>
                    <a:pt x="426" y="277"/>
                    <a:pt x="429" y="278"/>
                    <a:pt x="429" y="280"/>
                  </a:cubicBezTo>
                  <a:cubicBezTo>
                    <a:pt x="429" y="286"/>
                    <a:pt x="431" y="292"/>
                    <a:pt x="433" y="298"/>
                  </a:cubicBezTo>
                  <a:cubicBezTo>
                    <a:pt x="434" y="302"/>
                    <a:pt x="436" y="306"/>
                    <a:pt x="435" y="310"/>
                  </a:cubicBezTo>
                  <a:cubicBezTo>
                    <a:pt x="435" y="310"/>
                    <a:pt x="435" y="310"/>
                    <a:pt x="435" y="310"/>
                  </a:cubicBezTo>
                  <a:cubicBezTo>
                    <a:pt x="437" y="311"/>
                    <a:pt x="438" y="312"/>
                    <a:pt x="438" y="314"/>
                  </a:cubicBezTo>
                  <a:cubicBezTo>
                    <a:pt x="438" y="319"/>
                    <a:pt x="439" y="322"/>
                    <a:pt x="441" y="324"/>
                  </a:cubicBezTo>
                  <a:cubicBezTo>
                    <a:pt x="444" y="327"/>
                    <a:pt x="448" y="328"/>
                    <a:pt x="452" y="328"/>
                  </a:cubicBezTo>
                  <a:cubicBezTo>
                    <a:pt x="454" y="328"/>
                    <a:pt x="456" y="327"/>
                    <a:pt x="458" y="327"/>
                  </a:cubicBezTo>
                  <a:cubicBezTo>
                    <a:pt x="458" y="327"/>
                    <a:pt x="458" y="327"/>
                    <a:pt x="458" y="327"/>
                  </a:cubicBezTo>
                  <a:cubicBezTo>
                    <a:pt x="456" y="320"/>
                    <a:pt x="455" y="312"/>
                    <a:pt x="453" y="305"/>
                  </a:cubicBezTo>
                  <a:cubicBezTo>
                    <a:pt x="451" y="297"/>
                    <a:pt x="448" y="290"/>
                    <a:pt x="448" y="283"/>
                  </a:cubicBezTo>
                  <a:cubicBezTo>
                    <a:pt x="448" y="282"/>
                    <a:pt x="450" y="282"/>
                    <a:pt x="450" y="282"/>
                  </a:cubicBezTo>
                  <a:cubicBezTo>
                    <a:pt x="453" y="289"/>
                    <a:pt x="455" y="297"/>
                    <a:pt x="457" y="304"/>
                  </a:cubicBezTo>
                  <a:cubicBezTo>
                    <a:pt x="459" y="311"/>
                    <a:pt x="463" y="319"/>
                    <a:pt x="462" y="327"/>
                  </a:cubicBezTo>
                  <a:cubicBezTo>
                    <a:pt x="462" y="327"/>
                    <a:pt x="463" y="327"/>
                    <a:pt x="463" y="327"/>
                  </a:cubicBezTo>
                  <a:cubicBezTo>
                    <a:pt x="463" y="327"/>
                    <a:pt x="464" y="327"/>
                    <a:pt x="464" y="327"/>
                  </a:cubicBezTo>
                  <a:cubicBezTo>
                    <a:pt x="465" y="327"/>
                    <a:pt x="467" y="328"/>
                    <a:pt x="468" y="329"/>
                  </a:cubicBezTo>
                  <a:cubicBezTo>
                    <a:pt x="472" y="331"/>
                    <a:pt x="472" y="331"/>
                    <a:pt x="472" y="331"/>
                  </a:cubicBezTo>
                  <a:cubicBezTo>
                    <a:pt x="472" y="327"/>
                    <a:pt x="472" y="327"/>
                    <a:pt x="472" y="327"/>
                  </a:cubicBezTo>
                  <a:cubicBezTo>
                    <a:pt x="471" y="327"/>
                    <a:pt x="472" y="327"/>
                    <a:pt x="472" y="326"/>
                  </a:cubicBezTo>
                  <a:cubicBezTo>
                    <a:pt x="472" y="326"/>
                    <a:pt x="473" y="326"/>
                    <a:pt x="474" y="326"/>
                  </a:cubicBezTo>
                  <a:cubicBezTo>
                    <a:pt x="474" y="326"/>
                    <a:pt x="475" y="326"/>
                    <a:pt x="475" y="326"/>
                  </a:cubicBezTo>
                  <a:cubicBezTo>
                    <a:pt x="480" y="328"/>
                    <a:pt x="484" y="331"/>
                    <a:pt x="488" y="334"/>
                  </a:cubicBezTo>
                  <a:cubicBezTo>
                    <a:pt x="489" y="335"/>
                    <a:pt x="489" y="335"/>
                    <a:pt x="489" y="335"/>
                  </a:cubicBezTo>
                  <a:cubicBezTo>
                    <a:pt x="491" y="333"/>
                    <a:pt x="491" y="333"/>
                    <a:pt x="491" y="333"/>
                  </a:cubicBezTo>
                  <a:cubicBezTo>
                    <a:pt x="491" y="331"/>
                    <a:pt x="492" y="330"/>
                    <a:pt x="493" y="328"/>
                  </a:cubicBezTo>
                  <a:cubicBezTo>
                    <a:pt x="493" y="328"/>
                    <a:pt x="493" y="328"/>
                    <a:pt x="494" y="328"/>
                  </a:cubicBezTo>
                  <a:cubicBezTo>
                    <a:pt x="493" y="328"/>
                    <a:pt x="493" y="328"/>
                    <a:pt x="493" y="327"/>
                  </a:cubicBezTo>
                  <a:cubicBezTo>
                    <a:pt x="490" y="323"/>
                    <a:pt x="490" y="317"/>
                    <a:pt x="488" y="312"/>
                  </a:cubicBezTo>
                  <a:cubicBezTo>
                    <a:pt x="486" y="306"/>
                    <a:pt x="484" y="301"/>
                    <a:pt x="483" y="295"/>
                  </a:cubicBezTo>
                  <a:cubicBezTo>
                    <a:pt x="483" y="293"/>
                    <a:pt x="486" y="292"/>
                    <a:pt x="487" y="294"/>
                  </a:cubicBezTo>
                  <a:cubicBezTo>
                    <a:pt x="490" y="304"/>
                    <a:pt x="498" y="317"/>
                    <a:pt x="495" y="327"/>
                  </a:cubicBezTo>
                  <a:cubicBezTo>
                    <a:pt x="495" y="327"/>
                    <a:pt x="496" y="327"/>
                    <a:pt x="496" y="327"/>
                  </a:cubicBezTo>
                  <a:cubicBezTo>
                    <a:pt x="497" y="327"/>
                    <a:pt x="497" y="327"/>
                    <a:pt x="498" y="327"/>
                  </a:cubicBezTo>
                  <a:cubicBezTo>
                    <a:pt x="500" y="329"/>
                    <a:pt x="502" y="331"/>
                    <a:pt x="504" y="333"/>
                  </a:cubicBezTo>
                  <a:cubicBezTo>
                    <a:pt x="502" y="326"/>
                    <a:pt x="501" y="320"/>
                    <a:pt x="499" y="313"/>
                  </a:cubicBezTo>
                  <a:cubicBezTo>
                    <a:pt x="496" y="307"/>
                    <a:pt x="494" y="300"/>
                    <a:pt x="492" y="293"/>
                  </a:cubicBezTo>
                  <a:cubicBezTo>
                    <a:pt x="491" y="292"/>
                    <a:pt x="494" y="291"/>
                    <a:pt x="494" y="292"/>
                  </a:cubicBezTo>
                  <a:cubicBezTo>
                    <a:pt x="499" y="304"/>
                    <a:pt x="511" y="322"/>
                    <a:pt x="507" y="335"/>
                  </a:cubicBezTo>
                  <a:cubicBezTo>
                    <a:pt x="507" y="335"/>
                    <a:pt x="507" y="335"/>
                    <a:pt x="507" y="335"/>
                  </a:cubicBezTo>
                  <a:cubicBezTo>
                    <a:pt x="507" y="335"/>
                    <a:pt x="507" y="335"/>
                    <a:pt x="508" y="336"/>
                  </a:cubicBezTo>
                  <a:cubicBezTo>
                    <a:pt x="509" y="337"/>
                    <a:pt x="511" y="339"/>
                    <a:pt x="513" y="340"/>
                  </a:cubicBezTo>
                  <a:cubicBezTo>
                    <a:pt x="516" y="343"/>
                    <a:pt x="519" y="345"/>
                    <a:pt x="522" y="347"/>
                  </a:cubicBezTo>
                  <a:cubicBezTo>
                    <a:pt x="523" y="347"/>
                    <a:pt x="525" y="348"/>
                    <a:pt x="527" y="348"/>
                  </a:cubicBezTo>
                  <a:cubicBezTo>
                    <a:pt x="528" y="349"/>
                    <a:pt x="530" y="349"/>
                    <a:pt x="531" y="350"/>
                  </a:cubicBezTo>
                  <a:close/>
                  <a:moveTo>
                    <a:pt x="422" y="303"/>
                  </a:moveTo>
                  <a:cubicBezTo>
                    <a:pt x="422" y="305"/>
                    <a:pt x="420" y="304"/>
                    <a:pt x="420" y="303"/>
                  </a:cubicBezTo>
                  <a:cubicBezTo>
                    <a:pt x="417" y="299"/>
                    <a:pt x="416" y="293"/>
                    <a:pt x="415" y="288"/>
                  </a:cubicBezTo>
                  <a:cubicBezTo>
                    <a:pt x="414" y="283"/>
                    <a:pt x="413" y="278"/>
                    <a:pt x="412" y="272"/>
                  </a:cubicBezTo>
                  <a:cubicBezTo>
                    <a:pt x="412" y="270"/>
                    <a:pt x="415" y="270"/>
                    <a:pt x="415" y="272"/>
                  </a:cubicBezTo>
                  <a:cubicBezTo>
                    <a:pt x="417" y="278"/>
                    <a:pt x="419" y="283"/>
                    <a:pt x="420" y="289"/>
                  </a:cubicBezTo>
                  <a:cubicBezTo>
                    <a:pt x="422" y="294"/>
                    <a:pt x="423" y="298"/>
                    <a:pt x="422" y="303"/>
                  </a:cubicBezTo>
                  <a:close/>
                  <a:moveTo>
                    <a:pt x="239" y="173"/>
                  </a:moveTo>
                  <a:cubicBezTo>
                    <a:pt x="241" y="176"/>
                    <a:pt x="242" y="180"/>
                    <a:pt x="243" y="183"/>
                  </a:cubicBezTo>
                  <a:cubicBezTo>
                    <a:pt x="244" y="186"/>
                    <a:pt x="246" y="190"/>
                    <a:pt x="245" y="193"/>
                  </a:cubicBezTo>
                  <a:cubicBezTo>
                    <a:pt x="244" y="194"/>
                    <a:pt x="243" y="194"/>
                    <a:pt x="243" y="193"/>
                  </a:cubicBezTo>
                  <a:cubicBezTo>
                    <a:pt x="240" y="192"/>
                    <a:pt x="240" y="189"/>
                    <a:pt x="239" y="186"/>
                  </a:cubicBezTo>
                  <a:cubicBezTo>
                    <a:pt x="238" y="182"/>
                    <a:pt x="236" y="179"/>
                    <a:pt x="235" y="175"/>
                  </a:cubicBezTo>
                  <a:cubicBezTo>
                    <a:pt x="234" y="172"/>
                    <a:pt x="238" y="170"/>
                    <a:pt x="239" y="173"/>
                  </a:cubicBezTo>
                  <a:close/>
                  <a:moveTo>
                    <a:pt x="128" y="138"/>
                  </a:moveTo>
                  <a:cubicBezTo>
                    <a:pt x="129" y="141"/>
                    <a:pt x="131" y="144"/>
                    <a:pt x="132" y="147"/>
                  </a:cubicBezTo>
                  <a:cubicBezTo>
                    <a:pt x="134" y="150"/>
                    <a:pt x="135" y="153"/>
                    <a:pt x="134" y="156"/>
                  </a:cubicBezTo>
                  <a:cubicBezTo>
                    <a:pt x="134" y="157"/>
                    <a:pt x="133" y="157"/>
                    <a:pt x="132" y="156"/>
                  </a:cubicBezTo>
                  <a:cubicBezTo>
                    <a:pt x="130" y="155"/>
                    <a:pt x="129" y="152"/>
                    <a:pt x="128" y="149"/>
                  </a:cubicBezTo>
                  <a:cubicBezTo>
                    <a:pt x="127" y="146"/>
                    <a:pt x="125" y="143"/>
                    <a:pt x="124" y="141"/>
                  </a:cubicBezTo>
                  <a:cubicBezTo>
                    <a:pt x="123" y="138"/>
                    <a:pt x="126" y="136"/>
                    <a:pt x="128" y="138"/>
                  </a:cubicBezTo>
                  <a:close/>
                  <a:moveTo>
                    <a:pt x="134" y="130"/>
                  </a:moveTo>
                  <a:cubicBezTo>
                    <a:pt x="136" y="134"/>
                    <a:pt x="149" y="149"/>
                    <a:pt x="143" y="154"/>
                  </a:cubicBezTo>
                  <a:cubicBezTo>
                    <a:pt x="142" y="155"/>
                    <a:pt x="142" y="155"/>
                    <a:pt x="141" y="154"/>
                  </a:cubicBezTo>
                  <a:cubicBezTo>
                    <a:pt x="140" y="153"/>
                    <a:pt x="140" y="153"/>
                    <a:pt x="139" y="151"/>
                  </a:cubicBezTo>
                  <a:cubicBezTo>
                    <a:pt x="138" y="149"/>
                    <a:pt x="137" y="146"/>
                    <a:pt x="136" y="144"/>
                  </a:cubicBezTo>
                  <a:cubicBezTo>
                    <a:pt x="134" y="140"/>
                    <a:pt x="132" y="136"/>
                    <a:pt x="131" y="131"/>
                  </a:cubicBezTo>
                  <a:cubicBezTo>
                    <a:pt x="130" y="129"/>
                    <a:pt x="133" y="128"/>
                    <a:pt x="134" y="130"/>
                  </a:cubicBezTo>
                  <a:close/>
                  <a:moveTo>
                    <a:pt x="143" y="127"/>
                  </a:moveTo>
                  <a:cubicBezTo>
                    <a:pt x="146" y="131"/>
                    <a:pt x="148" y="135"/>
                    <a:pt x="150" y="139"/>
                  </a:cubicBezTo>
                  <a:cubicBezTo>
                    <a:pt x="152" y="142"/>
                    <a:pt x="154" y="147"/>
                    <a:pt x="152" y="149"/>
                  </a:cubicBezTo>
                  <a:cubicBezTo>
                    <a:pt x="151" y="150"/>
                    <a:pt x="150" y="150"/>
                    <a:pt x="150" y="149"/>
                  </a:cubicBezTo>
                  <a:cubicBezTo>
                    <a:pt x="147" y="148"/>
                    <a:pt x="146" y="143"/>
                    <a:pt x="145" y="140"/>
                  </a:cubicBezTo>
                  <a:cubicBezTo>
                    <a:pt x="143" y="136"/>
                    <a:pt x="141" y="132"/>
                    <a:pt x="140" y="128"/>
                  </a:cubicBezTo>
                  <a:cubicBezTo>
                    <a:pt x="140" y="126"/>
                    <a:pt x="142" y="125"/>
                    <a:pt x="143" y="127"/>
                  </a:cubicBezTo>
                  <a:close/>
                  <a:moveTo>
                    <a:pt x="163" y="148"/>
                  </a:moveTo>
                  <a:cubicBezTo>
                    <a:pt x="162" y="149"/>
                    <a:pt x="161" y="149"/>
                    <a:pt x="161" y="148"/>
                  </a:cubicBezTo>
                  <a:cubicBezTo>
                    <a:pt x="159" y="145"/>
                    <a:pt x="158" y="141"/>
                    <a:pt x="157" y="138"/>
                  </a:cubicBezTo>
                  <a:cubicBezTo>
                    <a:pt x="155" y="134"/>
                    <a:pt x="152" y="130"/>
                    <a:pt x="150" y="127"/>
                  </a:cubicBezTo>
                  <a:cubicBezTo>
                    <a:pt x="149" y="125"/>
                    <a:pt x="152" y="123"/>
                    <a:pt x="153" y="125"/>
                  </a:cubicBezTo>
                  <a:cubicBezTo>
                    <a:pt x="156" y="130"/>
                    <a:pt x="168" y="141"/>
                    <a:pt x="163" y="148"/>
                  </a:cubicBezTo>
                  <a:close/>
                  <a:moveTo>
                    <a:pt x="211" y="184"/>
                  </a:moveTo>
                  <a:cubicBezTo>
                    <a:pt x="213" y="185"/>
                    <a:pt x="214" y="188"/>
                    <a:pt x="215" y="190"/>
                  </a:cubicBezTo>
                  <a:cubicBezTo>
                    <a:pt x="215" y="192"/>
                    <a:pt x="216" y="194"/>
                    <a:pt x="216" y="196"/>
                  </a:cubicBezTo>
                  <a:cubicBezTo>
                    <a:pt x="216" y="197"/>
                    <a:pt x="215" y="197"/>
                    <a:pt x="214" y="196"/>
                  </a:cubicBezTo>
                  <a:cubicBezTo>
                    <a:pt x="212" y="195"/>
                    <a:pt x="212" y="194"/>
                    <a:pt x="211" y="192"/>
                  </a:cubicBezTo>
                  <a:cubicBezTo>
                    <a:pt x="210" y="189"/>
                    <a:pt x="209" y="187"/>
                    <a:pt x="208" y="185"/>
                  </a:cubicBezTo>
                  <a:cubicBezTo>
                    <a:pt x="207" y="183"/>
                    <a:pt x="210" y="182"/>
                    <a:pt x="211" y="184"/>
                  </a:cubicBezTo>
                  <a:close/>
                  <a:moveTo>
                    <a:pt x="217" y="178"/>
                  </a:moveTo>
                  <a:cubicBezTo>
                    <a:pt x="219" y="181"/>
                    <a:pt x="230" y="198"/>
                    <a:pt x="222" y="200"/>
                  </a:cubicBezTo>
                  <a:cubicBezTo>
                    <a:pt x="221" y="200"/>
                    <a:pt x="221" y="199"/>
                    <a:pt x="221" y="199"/>
                  </a:cubicBezTo>
                  <a:cubicBezTo>
                    <a:pt x="220" y="196"/>
                    <a:pt x="219" y="193"/>
                    <a:pt x="218" y="190"/>
                  </a:cubicBezTo>
                  <a:cubicBezTo>
                    <a:pt x="217" y="187"/>
                    <a:pt x="215" y="183"/>
                    <a:pt x="213" y="180"/>
                  </a:cubicBezTo>
                  <a:cubicBezTo>
                    <a:pt x="212" y="177"/>
                    <a:pt x="216" y="175"/>
                    <a:pt x="217" y="178"/>
                  </a:cubicBezTo>
                  <a:close/>
                  <a:moveTo>
                    <a:pt x="242" y="141"/>
                  </a:moveTo>
                  <a:cubicBezTo>
                    <a:pt x="243" y="142"/>
                    <a:pt x="241" y="144"/>
                    <a:pt x="240" y="143"/>
                  </a:cubicBezTo>
                  <a:cubicBezTo>
                    <a:pt x="239" y="142"/>
                    <a:pt x="239" y="140"/>
                    <a:pt x="238" y="139"/>
                  </a:cubicBezTo>
                  <a:cubicBezTo>
                    <a:pt x="237" y="137"/>
                    <a:pt x="240" y="135"/>
                    <a:pt x="241" y="137"/>
                  </a:cubicBezTo>
                  <a:cubicBezTo>
                    <a:pt x="241" y="138"/>
                    <a:pt x="241" y="140"/>
                    <a:pt x="242" y="141"/>
                  </a:cubicBezTo>
                  <a:close/>
                  <a:moveTo>
                    <a:pt x="288" y="158"/>
                  </a:moveTo>
                  <a:cubicBezTo>
                    <a:pt x="287" y="159"/>
                    <a:pt x="286" y="159"/>
                    <a:pt x="286" y="158"/>
                  </a:cubicBezTo>
                  <a:cubicBezTo>
                    <a:pt x="283" y="155"/>
                    <a:pt x="283" y="151"/>
                    <a:pt x="282" y="147"/>
                  </a:cubicBezTo>
                  <a:cubicBezTo>
                    <a:pt x="280" y="143"/>
                    <a:pt x="279" y="139"/>
                    <a:pt x="280" y="135"/>
                  </a:cubicBezTo>
                  <a:cubicBezTo>
                    <a:pt x="280" y="133"/>
                    <a:pt x="283" y="133"/>
                    <a:pt x="284" y="136"/>
                  </a:cubicBezTo>
                  <a:cubicBezTo>
                    <a:pt x="284" y="140"/>
                    <a:pt x="285" y="144"/>
                    <a:pt x="286" y="148"/>
                  </a:cubicBezTo>
                  <a:cubicBezTo>
                    <a:pt x="287" y="151"/>
                    <a:pt x="289" y="155"/>
                    <a:pt x="288" y="158"/>
                  </a:cubicBezTo>
                  <a:close/>
                  <a:moveTo>
                    <a:pt x="320" y="185"/>
                  </a:moveTo>
                  <a:cubicBezTo>
                    <a:pt x="320" y="186"/>
                    <a:pt x="318" y="187"/>
                    <a:pt x="318" y="186"/>
                  </a:cubicBezTo>
                  <a:cubicBezTo>
                    <a:pt x="312" y="179"/>
                    <a:pt x="310" y="168"/>
                    <a:pt x="309" y="159"/>
                  </a:cubicBezTo>
                  <a:cubicBezTo>
                    <a:pt x="309" y="157"/>
                    <a:pt x="313" y="156"/>
                    <a:pt x="313" y="158"/>
                  </a:cubicBezTo>
                  <a:cubicBezTo>
                    <a:pt x="315" y="167"/>
                    <a:pt x="319" y="176"/>
                    <a:pt x="320" y="185"/>
                  </a:cubicBezTo>
                  <a:close/>
                  <a:moveTo>
                    <a:pt x="328" y="174"/>
                  </a:moveTo>
                  <a:cubicBezTo>
                    <a:pt x="330" y="180"/>
                    <a:pt x="332" y="185"/>
                    <a:pt x="334" y="190"/>
                  </a:cubicBezTo>
                  <a:cubicBezTo>
                    <a:pt x="335" y="194"/>
                    <a:pt x="337" y="198"/>
                    <a:pt x="337" y="202"/>
                  </a:cubicBezTo>
                  <a:cubicBezTo>
                    <a:pt x="337" y="203"/>
                    <a:pt x="335" y="204"/>
                    <a:pt x="334" y="203"/>
                  </a:cubicBezTo>
                  <a:cubicBezTo>
                    <a:pt x="331" y="200"/>
                    <a:pt x="330" y="195"/>
                    <a:pt x="328" y="191"/>
                  </a:cubicBezTo>
                  <a:cubicBezTo>
                    <a:pt x="326" y="186"/>
                    <a:pt x="325" y="180"/>
                    <a:pt x="323" y="175"/>
                  </a:cubicBezTo>
                  <a:cubicBezTo>
                    <a:pt x="323" y="172"/>
                    <a:pt x="327" y="171"/>
                    <a:pt x="328" y="174"/>
                  </a:cubicBezTo>
                  <a:close/>
                  <a:moveTo>
                    <a:pt x="358" y="208"/>
                  </a:moveTo>
                  <a:cubicBezTo>
                    <a:pt x="358" y="209"/>
                    <a:pt x="357" y="209"/>
                    <a:pt x="356" y="208"/>
                  </a:cubicBezTo>
                  <a:cubicBezTo>
                    <a:pt x="353" y="203"/>
                    <a:pt x="352" y="196"/>
                    <a:pt x="350" y="191"/>
                  </a:cubicBezTo>
                  <a:cubicBezTo>
                    <a:pt x="348" y="185"/>
                    <a:pt x="346" y="180"/>
                    <a:pt x="344" y="173"/>
                  </a:cubicBezTo>
                  <a:cubicBezTo>
                    <a:pt x="344" y="172"/>
                    <a:pt x="347" y="170"/>
                    <a:pt x="347" y="172"/>
                  </a:cubicBezTo>
                  <a:cubicBezTo>
                    <a:pt x="351" y="182"/>
                    <a:pt x="362" y="197"/>
                    <a:pt x="358" y="208"/>
                  </a:cubicBezTo>
                  <a:close/>
                  <a:moveTo>
                    <a:pt x="366" y="197"/>
                  </a:moveTo>
                  <a:cubicBezTo>
                    <a:pt x="368" y="200"/>
                    <a:pt x="369" y="204"/>
                    <a:pt x="368" y="208"/>
                  </a:cubicBezTo>
                  <a:cubicBezTo>
                    <a:pt x="367" y="209"/>
                    <a:pt x="366" y="209"/>
                    <a:pt x="366" y="208"/>
                  </a:cubicBezTo>
                  <a:cubicBezTo>
                    <a:pt x="364" y="205"/>
                    <a:pt x="363" y="201"/>
                    <a:pt x="362" y="198"/>
                  </a:cubicBezTo>
                  <a:cubicBezTo>
                    <a:pt x="361" y="193"/>
                    <a:pt x="360" y="189"/>
                    <a:pt x="359" y="184"/>
                  </a:cubicBezTo>
                  <a:cubicBezTo>
                    <a:pt x="359" y="182"/>
                    <a:pt x="362" y="181"/>
                    <a:pt x="363" y="183"/>
                  </a:cubicBezTo>
                  <a:cubicBezTo>
                    <a:pt x="363" y="188"/>
                    <a:pt x="365" y="192"/>
                    <a:pt x="366" y="197"/>
                  </a:cubicBezTo>
                  <a:close/>
                  <a:moveTo>
                    <a:pt x="376" y="204"/>
                  </a:moveTo>
                  <a:cubicBezTo>
                    <a:pt x="376" y="205"/>
                    <a:pt x="374" y="206"/>
                    <a:pt x="374" y="205"/>
                  </a:cubicBezTo>
                  <a:cubicBezTo>
                    <a:pt x="371" y="202"/>
                    <a:pt x="370" y="198"/>
                    <a:pt x="369" y="195"/>
                  </a:cubicBezTo>
                  <a:cubicBezTo>
                    <a:pt x="368" y="191"/>
                    <a:pt x="367" y="187"/>
                    <a:pt x="367" y="183"/>
                  </a:cubicBezTo>
                  <a:cubicBezTo>
                    <a:pt x="367" y="181"/>
                    <a:pt x="369" y="181"/>
                    <a:pt x="370" y="182"/>
                  </a:cubicBezTo>
                  <a:cubicBezTo>
                    <a:pt x="370" y="187"/>
                    <a:pt x="372" y="191"/>
                    <a:pt x="373" y="195"/>
                  </a:cubicBezTo>
                  <a:cubicBezTo>
                    <a:pt x="375" y="198"/>
                    <a:pt x="376" y="201"/>
                    <a:pt x="376" y="204"/>
                  </a:cubicBezTo>
                  <a:close/>
                  <a:moveTo>
                    <a:pt x="449" y="325"/>
                  </a:moveTo>
                  <a:cubicBezTo>
                    <a:pt x="449" y="326"/>
                    <a:pt x="448" y="325"/>
                    <a:pt x="447" y="325"/>
                  </a:cubicBezTo>
                  <a:cubicBezTo>
                    <a:pt x="444" y="319"/>
                    <a:pt x="443" y="311"/>
                    <a:pt x="441" y="305"/>
                  </a:cubicBezTo>
                  <a:cubicBezTo>
                    <a:pt x="439" y="297"/>
                    <a:pt x="437" y="289"/>
                    <a:pt x="436" y="281"/>
                  </a:cubicBezTo>
                  <a:cubicBezTo>
                    <a:pt x="436" y="280"/>
                    <a:pt x="439" y="279"/>
                    <a:pt x="439" y="281"/>
                  </a:cubicBezTo>
                  <a:cubicBezTo>
                    <a:pt x="441" y="289"/>
                    <a:pt x="443" y="296"/>
                    <a:pt x="445" y="304"/>
                  </a:cubicBezTo>
                  <a:cubicBezTo>
                    <a:pt x="447" y="311"/>
                    <a:pt x="451" y="318"/>
                    <a:pt x="449" y="325"/>
                  </a:cubicBezTo>
                  <a:close/>
                  <a:moveTo>
                    <a:pt x="472" y="325"/>
                  </a:moveTo>
                  <a:cubicBezTo>
                    <a:pt x="472" y="326"/>
                    <a:pt x="470" y="326"/>
                    <a:pt x="469" y="325"/>
                  </a:cubicBezTo>
                  <a:cubicBezTo>
                    <a:pt x="467" y="322"/>
                    <a:pt x="467" y="317"/>
                    <a:pt x="466" y="314"/>
                  </a:cubicBezTo>
                  <a:cubicBezTo>
                    <a:pt x="464" y="310"/>
                    <a:pt x="462" y="306"/>
                    <a:pt x="461" y="301"/>
                  </a:cubicBezTo>
                  <a:cubicBezTo>
                    <a:pt x="459" y="296"/>
                    <a:pt x="456" y="290"/>
                    <a:pt x="458" y="284"/>
                  </a:cubicBezTo>
                  <a:cubicBezTo>
                    <a:pt x="459" y="283"/>
                    <a:pt x="461" y="283"/>
                    <a:pt x="461" y="284"/>
                  </a:cubicBezTo>
                  <a:cubicBezTo>
                    <a:pt x="461" y="293"/>
                    <a:pt x="465" y="300"/>
                    <a:pt x="469" y="307"/>
                  </a:cubicBezTo>
                  <a:cubicBezTo>
                    <a:pt x="471" y="312"/>
                    <a:pt x="474" y="320"/>
                    <a:pt x="472" y="325"/>
                  </a:cubicBezTo>
                  <a:close/>
                  <a:moveTo>
                    <a:pt x="484" y="313"/>
                  </a:moveTo>
                  <a:cubicBezTo>
                    <a:pt x="485" y="316"/>
                    <a:pt x="488" y="323"/>
                    <a:pt x="484" y="326"/>
                  </a:cubicBezTo>
                  <a:cubicBezTo>
                    <a:pt x="484" y="326"/>
                    <a:pt x="483" y="326"/>
                    <a:pt x="483" y="326"/>
                  </a:cubicBezTo>
                  <a:cubicBezTo>
                    <a:pt x="480" y="323"/>
                    <a:pt x="481" y="319"/>
                    <a:pt x="480" y="315"/>
                  </a:cubicBezTo>
                  <a:cubicBezTo>
                    <a:pt x="478" y="310"/>
                    <a:pt x="476" y="304"/>
                    <a:pt x="473" y="299"/>
                  </a:cubicBezTo>
                  <a:cubicBezTo>
                    <a:pt x="472" y="296"/>
                    <a:pt x="476" y="294"/>
                    <a:pt x="477" y="297"/>
                  </a:cubicBezTo>
                  <a:cubicBezTo>
                    <a:pt x="480" y="302"/>
                    <a:pt x="482" y="307"/>
                    <a:pt x="484" y="313"/>
                  </a:cubicBezTo>
                  <a:close/>
                  <a:moveTo>
                    <a:pt x="516" y="323"/>
                  </a:moveTo>
                  <a:cubicBezTo>
                    <a:pt x="518" y="329"/>
                    <a:pt x="520" y="335"/>
                    <a:pt x="518" y="341"/>
                  </a:cubicBezTo>
                  <a:cubicBezTo>
                    <a:pt x="518" y="342"/>
                    <a:pt x="517" y="342"/>
                    <a:pt x="516" y="342"/>
                  </a:cubicBezTo>
                  <a:cubicBezTo>
                    <a:pt x="513" y="336"/>
                    <a:pt x="513" y="330"/>
                    <a:pt x="511" y="324"/>
                  </a:cubicBezTo>
                  <a:cubicBezTo>
                    <a:pt x="509" y="316"/>
                    <a:pt x="506" y="309"/>
                    <a:pt x="505" y="302"/>
                  </a:cubicBezTo>
                  <a:cubicBezTo>
                    <a:pt x="504" y="299"/>
                    <a:pt x="508" y="298"/>
                    <a:pt x="508" y="301"/>
                  </a:cubicBezTo>
                  <a:cubicBezTo>
                    <a:pt x="510" y="308"/>
                    <a:pt x="513" y="315"/>
                    <a:pt x="516" y="323"/>
                  </a:cubicBezTo>
                  <a:close/>
                  <a:moveTo>
                    <a:pt x="540" y="338"/>
                  </a:moveTo>
                  <a:cubicBezTo>
                    <a:pt x="537" y="331"/>
                    <a:pt x="535" y="324"/>
                    <a:pt x="531" y="317"/>
                  </a:cubicBezTo>
                  <a:cubicBezTo>
                    <a:pt x="530" y="315"/>
                    <a:pt x="533" y="314"/>
                    <a:pt x="534" y="316"/>
                  </a:cubicBezTo>
                  <a:cubicBezTo>
                    <a:pt x="540" y="326"/>
                    <a:pt x="549" y="342"/>
                    <a:pt x="547" y="355"/>
                  </a:cubicBezTo>
                  <a:cubicBezTo>
                    <a:pt x="547" y="356"/>
                    <a:pt x="545" y="356"/>
                    <a:pt x="545" y="355"/>
                  </a:cubicBezTo>
                  <a:cubicBezTo>
                    <a:pt x="542" y="350"/>
                    <a:pt x="541" y="344"/>
                    <a:pt x="540" y="338"/>
                  </a:cubicBezTo>
                  <a:close/>
                  <a:moveTo>
                    <a:pt x="529" y="347"/>
                  </a:moveTo>
                  <a:cubicBezTo>
                    <a:pt x="526" y="343"/>
                    <a:pt x="526" y="337"/>
                    <a:pt x="524" y="332"/>
                  </a:cubicBezTo>
                  <a:cubicBezTo>
                    <a:pt x="523" y="325"/>
                    <a:pt x="521" y="318"/>
                    <a:pt x="519" y="312"/>
                  </a:cubicBezTo>
                  <a:cubicBezTo>
                    <a:pt x="518" y="309"/>
                    <a:pt x="521" y="308"/>
                    <a:pt x="522" y="310"/>
                  </a:cubicBezTo>
                  <a:cubicBezTo>
                    <a:pt x="525" y="316"/>
                    <a:pt x="527" y="322"/>
                    <a:pt x="529" y="329"/>
                  </a:cubicBezTo>
                  <a:cubicBezTo>
                    <a:pt x="530" y="335"/>
                    <a:pt x="532" y="341"/>
                    <a:pt x="531" y="346"/>
                  </a:cubicBezTo>
                  <a:cubicBezTo>
                    <a:pt x="531" y="347"/>
                    <a:pt x="529" y="348"/>
                    <a:pt x="529" y="347"/>
                  </a:cubicBezTo>
                  <a:close/>
                </a:path>
              </a:pathLst>
            </a:custGeom>
            <a:solidFill>
              <a:srgbClr val="BCCF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1" name="Freeform 75"/>
            <p:cNvSpPr/>
            <p:nvPr/>
          </p:nvSpPr>
          <p:spPr bwMode="auto">
            <a:xfrm>
              <a:off x="5840413" y="1550988"/>
              <a:ext cx="192088" cy="241300"/>
            </a:xfrm>
            <a:custGeom>
              <a:avLst/>
              <a:gdLst>
                <a:gd name="T0" fmla="*/ 10 w 45"/>
                <a:gd name="T1" fmla="*/ 1 h 57"/>
                <a:gd name="T2" fmla="*/ 11 w 45"/>
                <a:gd name="T3" fmla="*/ 0 h 57"/>
                <a:gd name="T4" fmla="*/ 12 w 45"/>
                <a:gd name="T5" fmla="*/ 1 h 57"/>
                <a:gd name="T6" fmla="*/ 23 w 45"/>
                <a:gd name="T7" fmla="*/ 5 h 57"/>
                <a:gd name="T8" fmla="*/ 24 w 45"/>
                <a:gd name="T9" fmla="*/ 5 h 57"/>
                <a:gd name="T10" fmla="*/ 25 w 45"/>
                <a:gd name="T11" fmla="*/ 6 h 57"/>
                <a:gd name="T12" fmla="*/ 30 w 45"/>
                <a:gd name="T13" fmla="*/ 21 h 57"/>
                <a:gd name="T14" fmla="*/ 42 w 45"/>
                <a:gd name="T15" fmla="*/ 51 h 57"/>
                <a:gd name="T16" fmla="*/ 45 w 45"/>
                <a:gd name="T17" fmla="*/ 57 h 57"/>
                <a:gd name="T18" fmla="*/ 28 w 45"/>
                <a:gd name="T19" fmla="*/ 39 h 57"/>
                <a:gd name="T20" fmla="*/ 0 w 45"/>
                <a:gd name="T21" fmla="*/ 8 h 57"/>
                <a:gd name="T22" fmla="*/ 10 w 45"/>
                <a:gd name="T23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57">
                  <a:moveTo>
                    <a:pt x="10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6" y="4"/>
                    <a:pt x="20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11"/>
                    <a:pt x="28" y="16"/>
                    <a:pt x="30" y="21"/>
                  </a:cubicBezTo>
                  <a:cubicBezTo>
                    <a:pt x="34" y="31"/>
                    <a:pt x="37" y="42"/>
                    <a:pt x="42" y="5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0" y="50"/>
                    <a:pt x="34" y="45"/>
                    <a:pt x="28" y="39"/>
                  </a:cubicBezTo>
                  <a:cubicBezTo>
                    <a:pt x="19" y="30"/>
                    <a:pt x="8" y="20"/>
                    <a:pt x="0" y="8"/>
                  </a:cubicBezTo>
                  <a:cubicBezTo>
                    <a:pt x="4" y="6"/>
                    <a:pt x="7" y="4"/>
                    <a:pt x="10" y="1"/>
                  </a:cubicBezTo>
                  <a:close/>
                </a:path>
              </a:pathLst>
            </a:custGeom>
            <a:solidFill>
              <a:srgbClr val="BCCF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2" name="Freeform 76"/>
            <p:cNvSpPr/>
            <p:nvPr/>
          </p:nvSpPr>
          <p:spPr bwMode="auto">
            <a:xfrm>
              <a:off x="6065838" y="1792288"/>
              <a:ext cx="166688" cy="192088"/>
            </a:xfrm>
            <a:custGeom>
              <a:avLst/>
              <a:gdLst>
                <a:gd name="T0" fmla="*/ 23 w 39"/>
                <a:gd name="T1" fmla="*/ 0 h 45"/>
                <a:gd name="T2" fmla="*/ 34 w 39"/>
                <a:gd name="T3" fmla="*/ 10 h 45"/>
                <a:gd name="T4" fmla="*/ 34 w 39"/>
                <a:gd name="T5" fmla="*/ 18 h 45"/>
                <a:gd name="T6" fmla="*/ 37 w 39"/>
                <a:gd name="T7" fmla="*/ 22 h 45"/>
                <a:gd name="T8" fmla="*/ 36 w 39"/>
                <a:gd name="T9" fmla="*/ 30 h 45"/>
                <a:gd name="T10" fmla="*/ 24 w 39"/>
                <a:gd name="T11" fmla="*/ 45 h 45"/>
                <a:gd name="T12" fmla="*/ 24 w 39"/>
                <a:gd name="T13" fmla="*/ 44 h 45"/>
                <a:gd name="T14" fmla="*/ 24 w 39"/>
                <a:gd name="T15" fmla="*/ 43 h 45"/>
                <a:gd name="T16" fmla="*/ 4 w 39"/>
                <a:gd name="T17" fmla="*/ 11 h 45"/>
                <a:gd name="T18" fmla="*/ 2 w 39"/>
                <a:gd name="T19" fmla="*/ 7 h 45"/>
                <a:gd name="T20" fmla="*/ 0 w 39"/>
                <a:gd name="T21" fmla="*/ 4 h 45"/>
                <a:gd name="T22" fmla="*/ 4 w 39"/>
                <a:gd name="T23" fmla="*/ 4 h 45"/>
                <a:gd name="T24" fmla="*/ 23 w 39"/>
                <a:gd name="T2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45">
                  <a:moveTo>
                    <a:pt x="23" y="0"/>
                  </a:moveTo>
                  <a:cubicBezTo>
                    <a:pt x="28" y="2"/>
                    <a:pt x="32" y="5"/>
                    <a:pt x="34" y="10"/>
                  </a:cubicBezTo>
                  <a:cubicBezTo>
                    <a:pt x="36" y="12"/>
                    <a:pt x="33" y="15"/>
                    <a:pt x="34" y="18"/>
                  </a:cubicBezTo>
                  <a:cubicBezTo>
                    <a:pt x="35" y="20"/>
                    <a:pt x="36" y="20"/>
                    <a:pt x="37" y="22"/>
                  </a:cubicBezTo>
                  <a:cubicBezTo>
                    <a:pt x="39" y="24"/>
                    <a:pt x="37" y="28"/>
                    <a:pt x="36" y="30"/>
                  </a:cubicBezTo>
                  <a:cubicBezTo>
                    <a:pt x="33" y="36"/>
                    <a:pt x="30" y="42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17" y="34"/>
                    <a:pt x="11" y="24"/>
                    <a:pt x="4" y="11"/>
                  </a:cubicBezTo>
                  <a:cubicBezTo>
                    <a:pt x="4" y="10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0" y="4"/>
                    <a:pt x="16" y="2"/>
                    <a:pt x="23" y="0"/>
                  </a:cubicBezTo>
                  <a:close/>
                </a:path>
              </a:pathLst>
            </a:custGeom>
            <a:solidFill>
              <a:srgbClr val="8FB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3" name="Freeform 77"/>
            <p:cNvSpPr>
              <a:spLocks noEditPoints="1"/>
            </p:cNvSpPr>
            <p:nvPr/>
          </p:nvSpPr>
          <p:spPr bwMode="auto">
            <a:xfrm>
              <a:off x="4502150" y="901700"/>
              <a:ext cx="3175000" cy="5049838"/>
            </a:xfrm>
            <a:custGeom>
              <a:avLst/>
              <a:gdLst>
                <a:gd name="T0" fmla="*/ 145 w 747"/>
                <a:gd name="T1" fmla="*/ 497 h 1190"/>
                <a:gd name="T2" fmla="*/ 156 w 747"/>
                <a:gd name="T3" fmla="*/ 542 h 1190"/>
                <a:gd name="T4" fmla="*/ 247 w 747"/>
                <a:gd name="T5" fmla="*/ 710 h 1190"/>
                <a:gd name="T6" fmla="*/ 381 w 747"/>
                <a:gd name="T7" fmla="*/ 779 h 1190"/>
                <a:gd name="T8" fmla="*/ 442 w 747"/>
                <a:gd name="T9" fmla="*/ 509 h 1190"/>
                <a:gd name="T10" fmla="*/ 603 w 747"/>
                <a:gd name="T11" fmla="*/ 675 h 1190"/>
                <a:gd name="T12" fmla="*/ 643 w 747"/>
                <a:gd name="T13" fmla="*/ 537 h 1190"/>
                <a:gd name="T14" fmla="*/ 740 w 747"/>
                <a:gd name="T15" fmla="*/ 403 h 1190"/>
                <a:gd name="T16" fmla="*/ 624 w 747"/>
                <a:gd name="T17" fmla="*/ 141 h 1190"/>
                <a:gd name="T18" fmla="*/ 384 w 747"/>
                <a:gd name="T19" fmla="*/ 0 h 1190"/>
                <a:gd name="T20" fmla="*/ 273 w 747"/>
                <a:gd name="T21" fmla="*/ 188 h 1190"/>
                <a:gd name="T22" fmla="*/ 250 w 747"/>
                <a:gd name="T23" fmla="*/ 212 h 1190"/>
                <a:gd name="T24" fmla="*/ 345 w 747"/>
                <a:gd name="T25" fmla="*/ 174 h 1190"/>
                <a:gd name="T26" fmla="*/ 625 w 747"/>
                <a:gd name="T27" fmla="*/ 333 h 1190"/>
                <a:gd name="T28" fmla="*/ 536 w 747"/>
                <a:gd name="T29" fmla="*/ 217 h 1190"/>
                <a:gd name="T30" fmla="*/ 418 w 747"/>
                <a:gd name="T31" fmla="*/ 165 h 1190"/>
                <a:gd name="T32" fmla="*/ 405 w 747"/>
                <a:gd name="T33" fmla="*/ 175 h 1190"/>
                <a:gd name="T34" fmla="*/ 339 w 747"/>
                <a:gd name="T35" fmla="*/ 139 h 1190"/>
                <a:gd name="T36" fmla="*/ 308 w 747"/>
                <a:gd name="T37" fmla="*/ 165 h 1190"/>
                <a:gd name="T38" fmla="*/ 303 w 747"/>
                <a:gd name="T39" fmla="*/ 89 h 1190"/>
                <a:gd name="T40" fmla="*/ 476 w 747"/>
                <a:gd name="T41" fmla="*/ 66 h 1190"/>
                <a:gd name="T42" fmla="*/ 666 w 747"/>
                <a:gd name="T43" fmla="*/ 270 h 1190"/>
                <a:gd name="T44" fmla="*/ 395 w 747"/>
                <a:gd name="T45" fmla="*/ 272 h 1190"/>
                <a:gd name="T46" fmla="*/ 396 w 747"/>
                <a:gd name="T47" fmla="*/ 269 h 1190"/>
                <a:gd name="T48" fmla="*/ 499 w 747"/>
                <a:gd name="T49" fmla="*/ 222 h 1190"/>
                <a:gd name="T50" fmla="*/ 484 w 747"/>
                <a:gd name="T51" fmla="*/ 215 h 1190"/>
                <a:gd name="T52" fmla="*/ 577 w 747"/>
                <a:gd name="T53" fmla="*/ 508 h 1190"/>
                <a:gd name="T54" fmla="*/ 703 w 747"/>
                <a:gd name="T55" fmla="*/ 628 h 1190"/>
                <a:gd name="T56" fmla="*/ 619 w 747"/>
                <a:gd name="T57" fmla="*/ 660 h 1190"/>
                <a:gd name="T58" fmla="*/ 557 w 747"/>
                <a:gd name="T59" fmla="*/ 566 h 1190"/>
                <a:gd name="T60" fmla="*/ 511 w 747"/>
                <a:gd name="T61" fmla="*/ 490 h 1190"/>
                <a:gd name="T62" fmla="*/ 578 w 747"/>
                <a:gd name="T63" fmla="*/ 436 h 1190"/>
                <a:gd name="T64" fmla="*/ 452 w 747"/>
                <a:gd name="T65" fmla="*/ 416 h 1190"/>
                <a:gd name="T66" fmla="*/ 383 w 747"/>
                <a:gd name="T67" fmla="*/ 600 h 1190"/>
                <a:gd name="T68" fmla="*/ 292 w 747"/>
                <a:gd name="T69" fmla="*/ 387 h 1190"/>
                <a:gd name="T70" fmla="*/ 390 w 747"/>
                <a:gd name="T71" fmla="*/ 604 h 1190"/>
                <a:gd name="T72" fmla="*/ 307 w 747"/>
                <a:gd name="T73" fmla="*/ 496 h 1190"/>
                <a:gd name="T74" fmla="*/ 315 w 747"/>
                <a:gd name="T75" fmla="*/ 599 h 1190"/>
                <a:gd name="T76" fmla="*/ 265 w 747"/>
                <a:gd name="T77" fmla="*/ 586 h 1190"/>
                <a:gd name="T78" fmla="*/ 221 w 747"/>
                <a:gd name="T79" fmla="*/ 658 h 1190"/>
                <a:gd name="T80" fmla="*/ 176 w 747"/>
                <a:gd name="T81" fmla="*/ 688 h 1190"/>
                <a:gd name="T82" fmla="*/ 141 w 747"/>
                <a:gd name="T83" fmla="*/ 736 h 1190"/>
                <a:gd name="T84" fmla="*/ 170 w 747"/>
                <a:gd name="T85" fmla="*/ 533 h 1190"/>
                <a:gd name="T86" fmla="*/ 103 w 747"/>
                <a:gd name="T87" fmla="*/ 386 h 1190"/>
                <a:gd name="T88" fmla="*/ 251 w 747"/>
                <a:gd name="T89" fmla="*/ 312 h 1190"/>
                <a:gd name="T90" fmla="*/ 429 w 747"/>
                <a:gd name="T91" fmla="*/ 282 h 1190"/>
                <a:gd name="T92" fmla="*/ 584 w 747"/>
                <a:gd name="T93" fmla="*/ 322 h 1190"/>
                <a:gd name="T94" fmla="*/ 735 w 747"/>
                <a:gd name="T95" fmla="*/ 406 h 1190"/>
                <a:gd name="T96" fmla="*/ 688 w 747"/>
                <a:gd name="T97" fmla="*/ 497 h 1190"/>
                <a:gd name="T98" fmla="*/ 642 w 747"/>
                <a:gd name="T99" fmla="*/ 471 h 1190"/>
                <a:gd name="T100" fmla="*/ 585 w 747"/>
                <a:gd name="T101" fmla="*/ 390 h 1190"/>
                <a:gd name="T102" fmla="*/ 521 w 747"/>
                <a:gd name="T103" fmla="*/ 430 h 1190"/>
                <a:gd name="T104" fmla="*/ 401 w 747"/>
                <a:gd name="T105" fmla="*/ 399 h 1190"/>
                <a:gd name="T106" fmla="*/ 290 w 747"/>
                <a:gd name="T107" fmla="*/ 347 h 1190"/>
                <a:gd name="T108" fmla="*/ 203 w 747"/>
                <a:gd name="T109" fmla="*/ 389 h 1190"/>
                <a:gd name="T110" fmla="*/ 172 w 747"/>
                <a:gd name="T111" fmla="*/ 470 h 1190"/>
                <a:gd name="T112" fmla="*/ 129 w 747"/>
                <a:gd name="T113" fmla="*/ 470 h 1190"/>
                <a:gd name="T114" fmla="*/ 240 w 747"/>
                <a:gd name="T115" fmla="*/ 227 h 1190"/>
                <a:gd name="T116" fmla="*/ 247 w 747"/>
                <a:gd name="T117" fmla="*/ 264 h 1190"/>
                <a:gd name="T118" fmla="*/ 212 w 747"/>
                <a:gd name="T119" fmla="*/ 284 h 1190"/>
                <a:gd name="T120" fmla="*/ 177 w 747"/>
                <a:gd name="T121" fmla="*/ 323 h 1190"/>
                <a:gd name="T122" fmla="*/ 60 w 747"/>
                <a:gd name="T123" fmla="*/ 395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7" h="1190">
                  <a:moveTo>
                    <a:pt x="13" y="422"/>
                  </a:moveTo>
                  <a:cubicBezTo>
                    <a:pt x="14" y="423"/>
                    <a:pt x="15" y="423"/>
                    <a:pt x="16" y="423"/>
                  </a:cubicBezTo>
                  <a:cubicBezTo>
                    <a:pt x="16" y="423"/>
                    <a:pt x="16" y="423"/>
                    <a:pt x="16" y="423"/>
                  </a:cubicBezTo>
                  <a:cubicBezTo>
                    <a:pt x="17" y="423"/>
                    <a:pt x="18" y="422"/>
                    <a:pt x="19" y="421"/>
                  </a:cubicBezTo>
                  <a:cubicBezTo>
                    <a:pt x="20" y="420"/>
                    <a:pt x="21" y="418"/>
                    <a:pt x="22" y="417"/>
                  </a:cubicBezTo>
                  <a:cubicBezTo>
                    <a:pt x="22" y="416"/>
                    <a:pt x="22" y="416"/>
                    <a:pt x="22" y="415"/>
                  </a:cubicBezTo>
                  <a:cubicBezTo>
                    <a:pt x="22" y="414"/>
                    <a:pt x="22" y="414"/>
                    <a:pt x="22" y="414"/>
                  </a:cubicBezTo>
                  <a:cubicBezTo>
                    <a:pt x="23" y="414"/>
                    <a:pt x="23" y="414"/>
                    <a:pt x="23" y="414"/>
                  </a:cubicBezTo>
                  <a:cubicBezTo>
                    <a:pt x="24" y="413"/>
                    <a:pt x="26" y="412"/>
                    <a:pt x="27" y="411"/>
                  </a:cubicBezTo>
                  <a:cubicBezTo>
                    <a:pt x="29" y="409"/>
                    <a:pt x="31" y="407"/>
                    <a:pt x="33" y="406"/>
                  </a:cubicBezTo>
                  <a:cubicBezTo>
                    <a:pt x="37" y="403"/>
                    <a:pt x="40" y="402"/>
                    <a:pt x="45" y="402"/>
                  </a:cubicBezTo>
                  <a:cubicBezTo>
                    <a:pt x="45" y="402"/>
                    <a:pt x="46" y="402"/>
                    <a:pt x="46" y="402"/>
                  </a:cubicBezTo>
                  <a:cubicBezTo>
                    <a:pt x="49" y="402"/>
                    <a:pt x="51" y="402"/>
                    <a:pt x="54" y="402"/>
                  </a:cubicBezTo>
                  <a:cubicBezTo>
                    <a:pt x="55" y="403"/>
                    <a:pt x="56" y="403"/>
                    <a:pt x="57" y="403"/>
                  </a:cubicBezTo>
                  <a:cubicBezTo>
                    <a:pt x="58" y="403"/>
                    <a:pt x="59" y="403"/>
                    <a:pt x="60" y="403"/>
                  </a:cubicBezTo>
                  <a:cubicBezTo>
                    <a:pt x="67" y="403"/>
                    <a:pt x="72" y="401"/>
                    <a:pt x="77" y="395"/>
                  </a:cubicBezTo>
                  <a:cubicBezTo>
                    <a:pt x="78" y="394"/>
                    <a:pt x="78" y="394"/>
                    <a:pt x="78" y="394"/>
                  </a:cubicBezTo>
                  <a:cubicBezTo>
                    <a:pt x="79" y="395"/>
                    <a:pt x="79" y="395"/>
                    <a:pt x="79" y="395"/>
                  </a:cubicBezTo>
                  <a:cubicBezTo>
                    <a:pt x="82" y="397"/>
                    <a:pt x="85" y="398"/>
                    <a:pt x="89" y="398"/>
                  </a:cubicBezTo>
                  <a:cubicBezTo>
                    <a:pt x="91" y="398"/>
                    <a:pt x="91" y="398"/>
                    <a:pt x="91" y="398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87" y="407"/>
                    <a:pt x="84" y="414"/>
                    <a:pt x="82" y="422"/>
                  </a:cubicBezTo>
                  <a:cubicBezTo>
                    <a:pt x="82" y="425"/>
                    <a:pt x="82" y="425"/>
                    <a:pt x="82" y="425"/>
                  </a:cubicBezTo>
                  <a:cubicBezTo>
                    <a:pt x="80" y="434"/>
                    <a:pt x="76" y="447"/>
                    <a:pt x="81" y="455"/>
                  </a:cubicBezTo>
                  <a:cubicBezTo>
                    <a:pt x="85" y="461"/>
                    <a:pt x="92" y="466"/>
                    <a:pt x="98" y="471"/>
                  </a:cubicBezTo>
                  <a:cubicBezTo>
                    <a:pt x="101" y="474"/>
                    <a:pt x="103" y="476"/>
                    <a:pt x="105" y="478"/>
                  </a:cubicBezTo>
                  <a:cubicBezTo>
                    <a:pt x="111" y="483"/>
                    <a:pt x="117" y="488"/>
                    <a:pt x="124" y="488"/>
                  </a:cubicBezTo>
                  <a:cubicBezTo>
                    <a:pt x="125" y="488"/>
                    <a:pt x="125" y="488"/>
                    <a:pt x="126" y="488"/>
                  </a:cubicBezTo>
                  <a:cubicBezTo>
                    <a:pt x="128" y="488"/>
                    <a:pt x="128" y="488"/>
                    <a:pt x="128" y="488"/>
                  </a:cubicBezTo>
                  <a:cubicBezTo>
                    <a:pt x="128" y="489"/>
                    <a:pt x="128" y="489"/>
                    <a:pt x="128" y="489"/>
                  </a:cubicBezTo>
                  <a:cubicBezTo>
                    <a:pt x="132" y="494"/>
                    <a:pt x="138" y="497"/>
                    <a:pt x="145" y="497"/>
                  </a:cubicBezTo>
                  <a:cubicBezTo>
                    <a:pt x="146" y="497"/>
                    <a:pt x="147" y="497"/>
                    <a:pt x="147" y="497"/>
                  </a:cubicBezTo>
                  <a:cubicBezTo>
                    <a:pt x="149" y="497"/>
                    <a:pt x="151" y="497"/>
                    <a:pt x="153" y="497"/>
                  </a:cubicBezTo>
                  <a:cubicBezTo>
                    <a:pt x="160" y="497"/>
                    <a:pt x="169" y="496"/>
                    <a:pt x="173" y="493"/>
                  </a:cubicBezTo>
                  <a:cubicBezTo>
                    <a:pt x="177" y="489"/>
                    <a:pt x="179" y="482"/>
                    <a:pt x="180" y="476"/>
                  </a:cubicBezTo>
                  <a:cubicBezTo>
                    <a:pt x="180" y="475"/>
                    <a:pt x="180" y="474"/>
                    <a:pt x="180" y="474"/>
                  </a:cubicBezTo>
                  <a:cubicBezTo>
                    <a:pt x="182" y="467"/>
                    <a:pt x="181" y="460"/>
                    <a:pt x="181" y="454"/>
                  </a:cubicBezTo>
                  <a:cubicBezTo>
                    <a:pt x="180" y="447"/>
                    <a:pt x="180" y="441"/>
                    <a:pt x="181" y="434"/>
                  </a:cubicBezTo>
                  <a:cubicBezTo>
                    <a:pt x="181" y="432"/>
                    <a:pt x="181" y="432"/>
                    <a:pt x="181" y="432"/>
                  </a:cubicBezTo>
                  <a:cubicBezTo>
                    <a:pt x="187" y="434"/>
                    <a:pt x="187" y="434"/>
                    <a:pt x="187" y="434"/>
                  </a:cubicBezTo>
                  <a:cubicBezTo>
                    <a:pt x="196" y="436"/>
                    <a:pt x="207" y="438"/>
                    <a:pt x="217" y="438"/>
                  </a:cubicBezTo>
                  <a:cubicBezTo>
                    <a:pt x="227" y="438"/>
                    <a:pt x="234" y="435"/>
                    <a:pt x="237" y="429"/>
                  </a:cubicBezTo>
                  <a:cubicBezTo>
                    <a:pt x="238" y="427"/>
                    <a:pt x="238" y="427"/>
                    <a:pt x="238" y="427"/>
                  </a:cubicBezTo>
                  <a:cubicBezTo>
                    <a:pt x="244" y="432"/>
                    <a:pt x="244" y="432"/>
                    <a:pt x="244" y="432"/>
                  </a:cubicBezTo>
                  <a:cubicBezTo>
                    <a:pt x="248" y="435"/>
                    <a:pt x="252" y="438"/>
                    <a:pt x="255" y="441"/>
                  </a:cubicBezTo>
                  <a:cubicBezTo>
                    <a:pt x="263" y="448"/>
                    <a:pt x="263" y="448"/>
                    <a:pt x="263" y="448"/>
                  </a:cubicBezTo>
                  <a:cubicBezTo>
                    <a:pt x="273" y="456"/>
                    <a:pt x="284" y="465"/>
                    <a:pt x="294" y="473"/>
                  </a:cubicBezTo>
                  <a:cubicBezTo>
                    <a:pt x="293" y="477"/>
                    <a:pt x="293" y="477"/>
                    <a:pt x="293" y="477"/>
                  </a:cubicBezTo>
                  <a:cubicBezTo>
                    <a:pt x="291" y="476"/>
                    <a:pt x="291" y="476"/>
                    <a:pt x="291" y="476"/>
                  </a:cubicBezTo>
                  <a:cubicBezTo>
                    <a:pt x="286" y="475"/>
                    <a:pt x="281" y="474"/>
                    <a:pt x="276" y="472"/>
                  </a:cubicBezTo>
                  <a:cubicBezTo>
                    <a:pt x="271" y="470"/>
                    <a:pt x="268" y="467"/>
                    <a:pt x="265" y="464"/>
                  </a:cubicBezTo>
                  <a:cubicBezTo>
                    <a:pt x="261" y="461"/>
                    <a:pt x="258" y="458"/>
                    <a:pt x="253" y="456"/>
                  </a:cubicBezTo>
                  <a:cubicBezTo>
                    <a:pt x="252" y="456"/>
                    <a:pt x="251" y="456"/>
                    <a:pt x="250" y="456"/>
                  </a:cubicBezTo>
                  <a:cubicBezTo>
                    <a:pt x="244" y="456"/>
                    <a:pt x="239" y="460"/>
                    <a:pt x="235" y="464"/>
                  </a:cubicBezTo>
                  <a:cubicBezTo>
                    <a:pt x="229" y="471"/>
                    <a:pt x="222" y="479"/>
                    <a:pt x="218" y="489"/>
                  </a:cubicBezTo>
                  <a:cubicBezTo>
                    <a:pt x="214" y="498"/>
                    <a:pt x="210" y="508"/>
                    <a:pt x="198" y="510"/>
                  </a:cubicBezTo>
                  <a:cubicBezTo>
                    <a:pt x="196" y="510"/>
                    <a:pt x="194" y="510"/>
                    <a:pt x="191" y="510"/>
                  </a:cubicBezTo>
                  <a:cubicBezTo>
                    <a:pt x="188" y="511"/>
                    <a:pt x="185" y="511"/>
                    <a:pt x="182" y="512"/>
                  </a:cubicBezTo>
                  <a:cubicBezTo>
                    <a:pt x="174" y="513"/>
                    <a:pt x="165" y="517"/>
                    <a:pt x="162" y="525"/>
                  </a:cubicBezTo>
                  <a:cubicBezTo>
                    <a:pt x="160" y="529"/>
                    <a:pt x="158" y="535"/>
                    <a:pt x="157" y="541"/>
                  </a:cubicBezTo>
                  <a:cubicBezTo>
                    <a:pt x="157" y="542"/>
                    <a:pt x="157" y="542"/>
                    <a:pt x="157" y="542"/>
                  </a:cubicBezTo>
                  <a:cubicBezTo>
                    <a:pt x="156" y="542"/>
                    <a:pt x="156" y="542"/>
                    <a:pt x="156" y="542"/>
                  </a:cubicBezTo>
                  <a:cubicBezTo>
                    <a:pt x="152" y="543"/>
                    <a:pt x="148" y="544"/>
                    <a:pt x="144" y="545"/>
                  </a:cubicBezTo>
                  <a:cubicBezTo>
                    <a:pt x="138" y="546"/>
                    <a:pt x="133" y="547"/>
                    <a:pt x="129" y="549"/>
                  </a:cubicBezTo>
                  <a:cubicBezTo>
                    <a:pt x="114" y="557"/>
                    <a:pt x="112" y="572"/>
                    <a:pt x="109" y="587"/>
                  </a:cubicBezTo>
                  <a:cubicBezTo>
                    <a:pt x="108" y="596"/>
                    <a:pt x="106" y="605"/>
                    <a:pt x="102" y="613"/>
                  </a:cubicBezTo>
                  <a:cubicBezTo>
                    <a:pt x="101" y="615"/>
                    <a:pt x="101" y="615"/>
                    <a:pt x="101" y="615"/>
                  </a:cubicBezTo>
                  <a:cubicBezTo>
                    <a:pt x="95" y="626"/>
                    <a:pt x="89" y="638"/>
                    <a:pt x="92" y="647"/>
                  </a:cubicBezTo>
                  <a:cubicBezTo>
                    <a:pt x="94" y="652"/>
                    <a:pt x="98" y="655"/>
                    <a:pt x="105" y="657"/>
                  </a:cubicBezTo>
                  <a:cubicBezTo>
                    <a:pt x="106" y="658"/>
                    <a:pt x="106" y="658"/>
                    <a:pt x="106" y="658"/>
                  </a:cubicBezTo>
                  <a:cubicBezTo>
                    <a:pt x="110" y="659"/>
                    <a:pt x="114" y="661"/>
                    <a:pt x="116" y="664"/>
                  </a:cubicBezTo>
                  <a:cubicBezTo>
                    <a:pt x="116" y="667"/>
                    <a:pt x="116" y="669"/>
                    <a:pt x="114" y="672"/>
                  </a:cubicBezTo>
                  <a:cubicBezTo>
                    <a:pt x="110" y="677"/>
                    <a:pt x="106" y="680"/>
                    <a:pt x="102" y="683"/>
                  </a:cubicBezTo>
                  <a:cubicBezTo>
                    <a:pt x="101" y="683"/>
                    <a:pt x="100" y="684"/>
                    <a:pt x="99" y="685"/>
                  </a:cubicBezTo>
                  <a:cubicBezTo>
                    <a:pt x="92" y="689"/>
                    <a:pt x="86" y="693"/>
                    <a:pt x="82" y="700"/>
                  </a:cubicBezTo>
                  <a:cubicBezTo>
                    <a:pt x="78" y="707"/>
                    <a:pt x="78" y="716"/>
                    <a:pt x="81" y="725"/>
                  </a:cubicBezTo>
                  <a:cubicBezTo>
                    <a:pt x="85" y="736"/>
                    <a:pt x="93" y="745"/>
                    <a:pt x="103" y="748"/>
                  </a:cubicBezTo>
                  <a:cubicBezTo>
                    <a:pt x="107" y="750"/>
                    <a:pt x="111" y="750"/>
                    <a:pt x="115" y="750"/>
                  </a:cubicBezTo>
                  <a:cubicBezTo>
                    <a:pt x="121" y="750"/>
                    <a:pt x="128" y="749"/>
                    <a:pt x="133" y="747"/>
                  </a:cubicBezTo>
                  <a:cubicBezTo>
                    <a:pt x="136" y="746"/>
                    <a:pt x="136" y="746"/>
                    <a:pt x="136" y="746"/>
                  </a:cubicBezTo>
                  <a:cubicBezTo>
                    <a:pt x="144" y="744"/>
                    <a:pt x="153" y="741"/>
                    <a:pt x="157" y="735"/>
                  </a:cubicBezTo>
                  <a:cubicBezTo>
                    <a:pt x="161" y="731"/>
                    <a:pt x="162" y="725"/>
                    <a:pt x="163" y="720"/>
                  </a:cubicBezTo>
                  <a:cubicBezTo>
                    <a:pt x="163" y="717"/>
                    <a:pt x="164" y="715"/>
                    <a:pt x="165" y="713"/>
                  </a:cubicBezTo>
                  <a:cubicBezTo>
                    <a:pt x="165" y="712"/>
                    <a:pt x="165" y="712"/>
                    <a:pt x="165" y="712"/>
                  </a:cubicBezTo>
                  <a:cubicBezTo>
                    <a:pt x="166" y="708"/>
                    <a:pt x="167" y="704"/>
                    <a:pt x="170" y="701"/>
                  </a:cubicBezTo>
                  <a:cubicBezTo>
                    <a:pt x="171" y="699"/>
                    <a:pt x="172" y="697"/>
                    <a:pt x="174" y="697"/>
                  </a:cubicBezTo>
                  <a:cubicBezTo>
                    <a:pt x="174" y="697"/>
                    <a:pt x="174" y="697"/>
                    <a:pt x="175" y="698"/>
                  </a:cubicBezTo>
                  <a:cubicBezTo>
                    <a:pt x="175" y="698"/>
                    <a:pt x="177" y="698"/>
                    <a:pt x="177" y="697"/>
                  </a:cubicBezTo>
                  <a:cubicBezTo>
                    <a:pt x="177" y="697"/>
                    <a:pt x="177" y="697"/>
                    <a:pt x="177" y="697"/>
                  </a:cubicBezTo>
                  <a:cubicBezTo>
                    <a:pt x="178" y="697"/>
                    <a:pt x="179" y="699"/>
                    <a:pt x="180" y="700"/>
                  </a:cubicBezTo>
                  <a:cubicBezTo>
                    <a:pt x="191" y="721"/>
                    <a:pt x="203" y="731"/>
                    <a:pt x="216" y="731"/>
                  </a:cubicBezTo>
                  <a:cubicBezTo>
                    <a:pt x="219" y="731"/>
                    <a:pt x="222" y="730"/>
                    <a:pt x="224" y="729"/>
                  </a:cubicBezTo>
                  <a:cubicBezTo>
                    <a:pt x="235" y="726"/>
                    <a:pt x="244" y="719"/>
                    <a:pt x="247" y="710"/>
                  </a:cubicBezTo>
                  <a:cubicBezTo>
                    <a:pt x="249" y="704"/>
                    <a:pt x="249" y="697"/>
                    <a:pt x="245" y="691"/>
                  </a:cubicBezTo>
                  <a:cubicBezTo>
                    <a:pt x="244" y="689"/>
                    <a:pt x="244" y="689"/>
                    <a:pt x="244" y="689"/>
                  </a:cubicBezTo>
                  <a:cubicBezTo>
                    <a:pt x="245" y="688"/>
                    <a:pt x="245" y="688"/>
                    <a:pt x="245" y="688"/>
                  </a:cubicBezTo>
                  <a:cubicBezTo>
                    <a:pt x="253" y="678"/>
                    <a:pt x="242" y="666"/>
                    <a:pt x="231" y="656"/>
                  </a:cubicBezTo>
                  <a:cubicBezTo>
                    <a:pt x="229" y="654"/>
                    <a:pt x="229" y="654"/>
                    <a:pt x="229" y="654"/>
                  </a:cubicBezTo>
                  <a:cubicBezTo>
                    <a:pt x="221" y="647"/>
                    <a:pt x="212" y="639"/>
                    <a:pt x="214" y="625"/>
                  </a:cubicBezTo>
                  <a:cubicBezTo>
                    <a:pt x="214" y="620"/>
                    <a:pt x="218" y="617"/>
                    <a:pt x="224" y="617"/>
                  </a:cubicBezTo>
                  <a:cubicBezTo>
                    <a:pt x="230" y="617"/>
                    <a:pt x="237" y="619"/>
                    <a:pt x="240" y="621"/>
                  </a:cubicBezTo>
                  <a:cubicBezTo>
                    <a:pt x="241" y="622"/>
                    <a:pt x="241" y="622"/>
                    <a:pt x="241" y="622"/>
                  </a:cubicBezTo>
                  <a:cubicBezTo>
                    <a:pt x="241" y="623"/>
                    <a:pt x="241" y="623"/>
                    <a:pt x="241" y="623"/>
                  </a:cubicBezTo>
                  <a:cubicBezTo>
                    <a:pt x="241" y="630"/>
                    <a:pt x="244" y="639"/>
                    <a:pt x="249" y="644"/>
                  </a:cubicBezTo>
                  <a:cubicBezTo>
                    <a:pt x="252" y="646"/>
                    <a:pt x="256" y="650"/>
                    <a:pt x="262" y="650"/>
                  </a:cubicBezTo>
                  <a:cubicBezTo>
                    <a:pt x="265" y="650"/>
                    <a:pt x="268" y="649"/>
                    <a:pt x="271" y="647"/>
                  </a:cubicBezTo>
                  <a:cubicBezTo>
                    <a:pt x="285" y="638"/>
                    <a:pt x="286" y="633"/>
                    <a:pt x="285" y="631"/>
                  </a:cubicBezTo>
                  <a:cubicBezTo>
                    <a:pt x="285" y="630"/>
                    <a:pt x="284" y="629"/>
                    <a:pt x="283" y="628"/>
                  </a:cubicBezTo>
                  <a:cubicBezTo>
                    <a:pt x="283" y="627"/>
                    <a:pt x="283" y="626"/>
                    <a:pt x="282" y="626"/>
                  </a:cubicBezTo>
                  <a:cubicBezTo>
                    <a:pt x="282" y="624"/>
                    <a:pt x="282" y="623"/>
                    <a:pt x="282" y="622"/>
                  </a:cubicBezTo>
                  <a:cubicBezTo>
                    <a:pt x="282" y="621"/>
                    <a:pt x="282" y="620"/>
                    <a:pt x="283" y="619"/>
                  </a:cubicBezTo>
                  <a:cubicBezTo>
                    <a:pt x="284" y="615"/>
                    <a:pt x="286" y="611"/>
                    <a:pt x="288" y="607"/>
                  </a:cubicBezTo>
                  <a:cubicBezTo>
                    <a:pt x="288" y="605"/>
                    <a:pt x="288" y="605"/>
                    <a:pt x="288" y="605"/>
                  </a:cubicBezTo>
                  <a:cubicBezTo>
                    <a:pt x="290" y="606"/>
                    <a:pt x="290" y="606"/>
                    <a:pt x="290" y="606"/>
                  </a:cubicBezTo>
                  <a:cubicBezTo>
                    <a:pt x="291" y="606"/>
                    <a:pt x="292" y="607"/>
                    <a:pt x="293" y="607"/>
                  </a:cubicBezTo>
                  <a:cubicBezTo>
                    <a:pt x="294" y="607"/>
                    <a:pt x="294" y="607"/>
                    <a:pt x="294" y="607"/>
                  </a:cubicBezTo>
                  <a:cubicBezTo>
                    <a:pt x="295" y="608"/>
                    <a:pt x="295" y="608"/>
                    <a:pt x="295" y="608"/>
                  </a:cubicBezTo>
                  <a:cubicBezTo>
                    <a:pt x="298" y="640"/>
                    <a:pt x="311" y="675"/>
                    <a:pt x="330" y="702"/>
                  </a:cubicBezTo>
                  <a:cubicBezTo>
                    <a:pt x="336" y="710"/>
                    <a:pt x="343" y="718"/>
                    <a:pt x="349" y="726"/>
                  </a:cubicBezTo>
                  <a:cubicBezTo>
                    <a:pt x="353" y="730"/>
                    <a:pt x="357" y="734"/>
                    <a:pt x="360" y="738"/>
                  </a:cubicBezTo>
                  <a:cubicBezTo>
                    <a:pt x="367" y="747"/>
                    <a:pt x="373" y="756"/>
                    <a:pt x="378" y="766"/>
                  </a:cubicBezTo>
                  <a:cubicBezTo>
                    <a:pt x="378" y="767"/>
                    <a:pt x="378" y="767"/>
                    <a:pt x="378" y="767"/>
                  </a:cubicBezTo>
                  <a:cubicBezTo>
                    <a:pt x="378" y="767"/>
                    <a:pt x="378" y="767"/>
                    <a:pt x="378" y="767"/>
                  </a:cubicBezTo>
                  <a:cubicBezTo>
                    <a:pt x="379" y="771"/>
                    <a:pt x="380" y="775"/>
                    <a:pt x="381" y="779"/>
                  </a:cubicBezTo>
                  <a:cubicBezTo>
                    <a:pt x="381" y="779"/>
                    <a:pt x="381" y="779"/>
                    <a:pt x="381" y="779"/>
                  </a:cubicBezTo>
                  <a:cubicBezTo>
                    <a:pt x="381" y="779"/>
                    <a:pt x="381" y="779"/>
                    <a:pt x="381" y="779"/>
                  </a:cubicBezTo>
                  <a:cubicBezTo>
                    <a:pt x="376" y="855"/>
                    <a:pt x="374" y="924"/>
                    <a:pt x="376" y="991"/>
                  </a:cubicBezTo>
                  <a:cubicBezTo>
                    <a:pt x="377" y="1027"/>
                    <a:pt x="376" y="1066"/>
                    <a:pt x="373" y="1104"/>
                  </a:cubicBezTo>
                  <a:cubicBezTo>
                    <a:pt x="373" y="1108"/>
                    <a:pt x="373" y="1111"/>
                    <a:pt x="372" y="1115"/>
                  </a:cubicBezTo>
                  <a:cubicBezTo>
                    <a:pt x="372" y="1128"/>
                    <a:pt x="371" y="1141"/>
                    <a:pt x="368" y="1153"/>
                  </a:cubicBezTo>
                  <a:cubicBezTo>
                    <a:pt x="368" y="1155"/>
                    <a:pt x="368" y="1157"/>
                    <a:pt x="367" y="1159"/>
                  </a:cubicBezTo>
                  <a:cubicBezTo>
                    <a:pt x="366" y="1165"/>
                    <a:pt x="365" y="1172"/>
                    <a:pt x="366" y="1178"/>
                  </a:cubicBezTo>
                  <a:cubicBezTo>
                    <a:pt x="367" y="1183"/>
                    <a:pt x="373" y="1188"/>
                    <a:pt x="378" y="1188"/>
                  </a:cubicBezTo>
                  <a:cubicBezTo>
                    <a:pt x="379" y="1188"/>
                    <a:pt x="380" y="1187"/>
                    <a:pt x="381" y="1187"/>
                  </a:cubicBezTo>
                  <a:cubicBezTo>
                    <a:pt x="381" y="1187"/>
                    <a:pt x="382" y="1187"/>
                    <a:pt x="382" y="1186"/>
                  </a:cubicBezTo>
                  <a:cubicBezTo>
                    <a:pt x="384" y="1185"/>
                    <a:pt x="384" y="1185"/>
                    <a:pt x="384" y="1185"/>
                  </a:cubicBezTo>
                  <a:cubicBezTo>
                    <a:pt x="385" y="1187"/>
                    <a:pt x="385" y="1187"/>
                    <a:pt x="385" y="1187"/>
                  </a:cubicBezTo>
                  <a:cubicBezTo>
                    <a:pt x="386" y="1188"/>
                    <a:pt x="386" y="1190"/>
                    <a:pt x="388" y="1190"/>
                  </a:cubicBezTo>
                  <a:cubicBezTo>
                    <a:pt x="389" y="1190"/>
                    <a:pt x="389" y="1190"/>
                    <a:pt x="390" y="1190"/>
                  </a:cubicBezTo>
                  <a:cubicBezTo>
                    <a:pt x="398" y="1187"/>
                    <a:pt x="398" y="1187"/>
                    <a:pt x="398" y="1187"/>
                  </a:cubicBezTo>
                  <a:cubicBezTo>
                    <a:pt x="400" y="1186"/>
                    <a:pt x="401" y="1185"/>
                    <a:pt x="402" y="1183"/>
                  </a:cubicBezTo>
                  <a:cubicBezTo>
                    <a:pt x="402" y="1182"/>
                    <a:pt x="402" y="1182"/>
                    <a:pt x="402" y="1182"/>
                  </a:cubicBezTo>
                  <a:cubicBezTo>
                    <a:pt x="403" y="1182"/>
                    <a:pt x="403" y="1182"/>
                    <a:pt x="403" y="1182"/>
                  </a:cubicBezTo>
                  <a:cubicBezTo>
                    <a:pt x="404" y="1182"/>
                    <a:pt x="407" y="1182"/>
                    <a:pt x="407" y="1178"/>
                  </a:cubicBezTo>
                  <a:cubicBezTo>
                    <a:pt x="409" y="1147"/>
                    <a:pt x="407" y="1114"/>
                    <a:pt x="406" y="1082"/>
                  </a:cubicBezTo>
                  <a:cubicBezTo>
                    <a:pt x="405" y="1067"/>
                    <a:pt x="405" y="1052"/>
                    <a:pt x="404" y="1037"/>
                  </a:cubicBezTo>
                  <a:cubicBezTo>
                    <a:pt x="403" y="988"/>
                    <a:pt x="403" y="940"/>
                    <a:pt x="403" y="894"/>
                  </a:cubicBezTo>
                  <a:cubicBezTo>
                    <a:pt x="404" y="823"/>
                    <a:pt x="407" y="751"/>
                    <a:pt x="410" y="681"/>
                  </a:cubicBezTo>
                  <a:cubicBezTo>
                    <a:pt x="411" y="660"/>
                    <a:pt x="412" y="639"/>
                    <a:pt x="413" y="618"/>
                  </a:cubicBezTo>
                  <a:cubicBezTo>
                    <a:pt x="413" y="618"/>
                    <a:pt x="413" y="618"/>
                    <a:pt x="413" y="618"/>
                  </a:cubicBezTo>
                  <a:cubicBezTo>
                    <a:pt x="413" y="618"/>
                    <a:pt x="413" y="618"/>
                    <a:pt x="413" y="618"/>
                  </a:cubicBezTo>
                  <a:cubicBezTo>
                    <a:pt x="425" y="587"/>
                    <a:pt x="432" y="553"/>
                    <a:pt x="438" y="523"/>
                  </a:cubicBezTo>
                  <a:cubicBezTo>
                    <a:pt x="439" y="519"/>
                    <a:pt x="439" y="515"/>
                    <a:pt x="440" y="511"/>
                  </a:cubicBezTo>
                  <a:cubicBezTo>
                    <a:pt x="441" y="509"/>
                    <a:pt x="441" y="509"/>
                    <a:pt x="441" y="509"/>
                  </a:cubicBezTo>
                  <a:cubicBezTo>
                    <a:pt x="442" y="509"/>
                    <a:pt x="442" y="509"/>
                    <a:pt x="442" y="509"/>
                  </a:cubicBezTo>
                  <a:cubicBezTo>
                    <a:pt x="443" y="509"/>
                    <a:pt x="443" y="509"/>
                    <a:pt x="443" y="509"/>
                  </a:cubicBezTo>
                  <a:cubicBezTo>
                    <a:pt x="444" y="509"/>
                    <a:pt x="445" y="509"/>
                    <a:pt x="445" y="509"/>
                  </a:cubicBezTo>
                  <a:cubicBezTo>
                    <a:pt x="446" y="509"/>
                    <a:pt x="447" y="508"/>
                    <a:pt x="448" y="508"/>
                  </a:cubicBezTo>
                  <a:cubicBezTo>
                    <a:pt x="450" y="507"/>
                    <a:pt x="450" y="507"/>
                    <a:pt x="450" y="507"/>
                  </a:cubicBezTo>
                  <a:cubicBezTo>
                    <a:pt x="450" y="508"/>
                    <a:pt x="450" y="508"/>
                    <a:pt x="450" y="508"/>
                  </a:cubicBezTo>
                  <a:cubicBezTo>
                    <a:pt x="451" y="509"/>
                    <a:pt x="451" y="509"/>
                    <a:pt x="451" y="509"/>
                  </a:cubicBezTo>
                  <a:cubicBezTo>
                    <a:pt x="451" y="509"/>
                    <a:pt x="452" y="509"/>
                    <a:pt x="452" y="509"/>
                  </a:cubicBezTo>
                  <a:cubicBezTo>
                    <a:pt x="461" y="505"/>
                    <a:pt x="470" y="501"/>
                    <a:pt x="482" y="501"/>
                  </a:cubicBezTo>
                  <a:cubicBezTo>
                    <a:pt x="483" y="501"/>
                    <a:pt x="485" y="501"/>
                    <a:pt x="486" y="501"/>
                  </a:cubicBezTo>
                  <a:cubicBezTo>
                    <a:pt x="499" y="502"/>
                    <a:pt x="511" y="506"/>
                    <a:pt x="524" y="511"/>
                  </a:cubicBezTo>
                  <a:cubicBezTo>
                    <a:pt x="537" y="516"/>
                    <a:pt x="549" y="522"/>
                    <a:pt x="560" y="529"/>
                  </a:cubicBezTo>
                  <a:cubicBezTo>
                    <a:pt x="562" y="530"/>
                    <a:pt x="564" y="532"/>
                    <a:pt x="567" y="533"/>
                  </a:cubicBezTo>
                  <a:cubicBezTo>
                    <a:pt x="569" y="535"/>
                    <a:pt x="569" y="535"/>
                    <a:pt x="569" y="535"/>
                  </a:cubicBezTo>
                  <a:cubicBezTo>
                    <a:pt x="567" y="536"/>
                    <a:pt x="567" y="536"/>
                    <a:pt x="567" y="536"/>
                  </a:cubicBezTo>
                  <a:cubicBezTo>
                    <a:pt x="563" y="541"/>
                    <a:pt x="562" y="546"/>
                    <a:pt x="562" y="553"/>
                  </a:cubicBezTo>
                  <a:cubicBezTo>
                    <a:pt x="562" y="554"/>
                    <a:pt x="562" y="554"/>
                    <a:pt x="562" y="554"/>
                  </a:cubicBezTo>
                  <a:cubicBezTo>
                    <a:pt x="561" y="554"/>
                    <a:pt x="561" y="554"/>
                    <a:pt x="561" y="554"/>
                  </a:cubicBezTo>
                  <a:cubicBezTo>
                    <a:pt x="554" y="556"/>
                    <a:pt x="546" y="560"/>
                    <a:pt x="547" y="569"/>
                  </a:cubicBezTo>
                  <a:cubicBezTo>
                    <a:pt x="547" y="573"/>
                    <a:pt x="548" y="577"/>
                    <a:pt x="549" y="581"/>
                  </a:cubicBezTo>
                  <a:cubicBezTo>
                    <a:pt x="550" y="583"/>
                    <a:pt x="550" y="583"/>
                    <a:pt x="550" y="583"/>
                  </a:cubicBezTo>
                  <a:cubicBezTo>
                    <a:pt x="552" y="591"/>
                    <a:pt x="550" y="598"/>
                    <a:pt x="548" y="606"/>
                  </a:cubicBezTo>
                  <a:cubicBezTo>
                    <a:pt x="541" y="635"/>
                    <a:pt x="554" y="660"/>
                    <a:pt x="584" y="672"/>
                  </a:cubicBezTo>
                  <a:cubicBezTo>
                    <a:pt x="585" y="672"/>
                    <a:pt x="585" y="672"/>
                    <a:pt x="586" y="672"/>
                  </a:cubicBezTo>
                  <a:cubicBezTo>
                    <a:pt x="588" y="672"/>
                    <a:pt x="588" y="672"/>
                    <a:pt x="588" y="672"/>
                  </a:cubicBezTo>
                  <a:cubicBezTo>
                    <a:pt x="588" y="672"/>
                    <a:pt x="588" y="672"/>
                    <a:pt x="588" y="672"/>
                  </a:cubicBezTo>
                  <a:cubicBezTo>
                    <a:pt x="589" y="672"/>
                    <a:pt x="589" y="672"/>
                    <a:pt x="590" y="672"/>
                  </a:cubicBezTo>
                  <a:cubicBezTo>
                    <a:pt x="592" y="673"/>
                    <a:pt x="594" y="673"/>
                    <a:pt x="596" y="673"/>
                  </a:cubicBezTo>
                  <a:cubicBezTo>
                    <a:pt x="597" y="674"/>
                    <a:pt x="597" y="674"/>
                    <a:pt x="597" y="674"/>
                  </a:cubicBezTo>
                  <a:cubicBezTo>
                    <a:pt x="598" y="674"/>
                    <a:pt x="599" y="674"/>
                    <a:pt x="601" y="675"/>
                  </a:cubicBezTo>
                  <a:cubicBezTo>
                    <a:pt x="602" y="675"/>
                    <a:pt x="602" y="675"/>
                    <a:pt x="603" y="675"/>
                  </a:cubicBezTo>
                  <a:cubicBezTo>
                    <a:pt x="603" y="675"/>
                    <a:pt x="603" y="675"/>
                    <a:pt x="603" y="675"/>
                  </a:cubicBezTo>
                  <a:cubicBezTo>
                    <a:pt x="603" y="676"/>
                    <a:pt x="604" y="676"/>
                    <a:pt x="605" y="676"/>
                  </a:cubicBezTo>
                  <a:cubicBezTo>
                    <a:pt x="605" y="676"/>
                    <a:pt x="605" y="676"/>
                    <a:pt x="606" y="676"/>
                  </a:cubicBezTo>
                  <a:cubicBezTo>
                    <a:pt x="606" y="676"/>
                    <a:pt x="606" y="676"/>
                    <a:pt x="606" y="676"/>
                  </a:cubicBezTo>
                  <a:cubicBezTo>
                    <a:pt x="607" y="676"/>
                    <a:pt x="607" y="675"/>
                    <a:pt x="607" y="675"/>
                  </a:cubicBezTo>
                  <a:cubicBezTo>
                    <a:pt x="608" y="675"/>
                    <a:pt x="608" y="675"/>
                    <a:pt x="608" y="675"/>
                  </a:cubicBezTo>
                  <a:cubicBezTo>
                    <a:pt x="608" y="675"/>
                    <a:pt x="608" y="675"/>
                    <a:pt x="608" y="675"/>
                  </a:cubicBezTo>
                  <a:cubicBezTo>
                    <a:pt x="609" y="674"/>
                    <a:pt x="610" y="674"/>
                    <a:pt x="611" y="673"/>
                  </a:cubicBezTo>
                  <a:cubicBezTo>
                    <a:pt x="613" y="672"/>
                    <a:pt x="613" y="672"/>
                    <a:pt x="613" y="672"/>
                  </a:cubicBezTo>
                  <a:cubicBezTo>
                    <a:pt x="614" y="674"/>
                    <a:pt x="614" y="674"/>
                    <a:pt x="614" y="674"/>
                  </a:cubicBezTo>
                  <a:cubicBezTo>
                    <a:pt x="617" y="684"/>
                    <a:pt x="625" y="691"/>
                    <a:pt x="635" y="693"/>
                  </a:cubicBezTo>
                  <a:cubicBezTo>
                    <a:pt x="637" y="694"/>
                    <a:pt x="640" y="694"/>
                    <a:pt x="642" y="694"/>
                  </a:cubicBezTo>
                  <a:cubicBezTo>
                    <a:pt x="648" y="694"/>
                    <a:pt x="653" y="692"/>
                    <a:pt x="656" y="689"/>
                  </a:cubicBezTo>
                  <a:cubicBezTo>
                    <a:pt x="658" y="687"/>
                    <a:pt x="658" y="687"/>
                    <a:pt x="658" y="687"/>
                  </a:cubicBezTo>
                  <a:cubicBezTo>
                    <a:pt x="658" y="687"/>
                    <a:pt x="658" y="687"/>
                    <a:pt x="658" y="687"/>
                  </a:cubicBezTo>
                  <a:cubicBezTo>
                    <a:pt x="659" y="689"/>
                    <a:pt x="659" y="689"/>
                    <a:pt x="659" y="689"/>
                  </a:cubicBezTo>
                  <a:cubicBezTo>
                    <a:pt x="661" y="694"/>
                    <a:pt x="662" y="699"/>
                    <a:pt x="663" y="705"/>
                  </a:cubicBezTo>
                  <a:cubicBezTo>
                    <a:pt x="665" y="717"/>
                    <a:pt x="667" y="730"/>
                    <a:pt x="675" y="730"/>
                  </a:cubicBezTo>
                  <a:cubicBezTo>
                    <a:pt x="676" y="730"/>
                    <a:pt x="677" y="730"/>
                    <a:pt x="677" y="730"/>
                  </a:cubicBezTo>
                  <a:cubicBezTo>
                    <a:pt x="689" y="727"/>
                    <a:pt x="700" y="712"/>
                    <a:pt x="701" y="701"/>
                  </a:cubicBezTo>
                  <a:cubicBezTo>
                    <a:pt x="701" y="697"/>
                    <a:pt x="700" y="693"/>
                    <a:pt x="700" y="689"/>
                  </a:cubicBezTo>
                  <a:cubicBezTo>
                    <a:pt x="698" y="684"/>
                    <a:pt x="697" y="678"/>
                    <a:pt x="699" y="671"/>
                  </a:cubicBezTo>
                  <a:cubicBezTo>
                    <a:pt x="701" y="664"/>
                    <a:pt x="701" y="659"/>
                    <a:pt x="700" y="653"/>
                  </a:cubicBezTo>
                  <a:cubicBezTo>
                    <a:pt x="700" y="652"/>
                    <a:pt x="700" y="652"/>
                    <a:pt x="700" y="652"/>
                  </a:cubicBezTo>
                  <a:cubicBezTo>
                    <a:pt x="701" y="651"/>
                    <a:pt x="701" y="651"/>
                    <a:pt x="701" y="651"/>
                  </a:cubicBezTo>
                  <a:cubicBezTo>
                    <a:pt x="710" y="645"/>
                    <a:pt x="711" y="637"/>
                    <a:pt x="710" y="632"/>
                  </a:cubicBezTo>
                  <a:cubicBezTo>
                    <a:pt x="710" y="622"/>
                    <a:pt x="703" y="612"/>
                    <a:pt x="695" y="608"/>
                  </a:cubicBezTo>
                  <a:cubicBezTo>
                    <a:pt x="693" y="607"/>
                    <a:pt x="693" y="607"/>
                    <a:pt x="693" y="607"/>
                  </a:cubicBezTo>
                  <a:cubicBezTo>
                    <a:pt x="694" y="605"/>
                    <a:pt x="694" y="605"/>
                    <a:pt x="694" y="605"/>
                  </a:cubicBezTo>
                  <a:cubicBezTo>
                    <a:pt x="700" y="597"/>
                    <a:pt x="698" y="586"/>
                    <a:pt x="690" y="576"/>
                  </a:cubicBezTo>
                  <a:cubicBezTo>
                    <a:pt x="683" y="568"/>
                    <a:pt x="674" y="562"/>
                    <a:pt x="665" y="555"/>
                  </a:cubicBezTo>
                  <a:cubicBezTo>
                    <a:pt x="657" y="550"/>
                    <a:pt x="650" y="544"/>
                    <a:pt x="643" y="537"/>
                  </a:cubicBezTo>
                  <a:cubicBezTo>
                    <a:pt x="635" y="529"/>
                    <a:pt x="641" y="517"/>
                    <a:pt x="645" y="507"/>
                  </a:cubicBezTo>
                  <a:cubicBezTo>
                    <a:pt x="647" y="503"/>
                    <a:pt x="649" y="500"/>
                    <a:pt x="650" y="496"/>
                  </a:cubicBezTo>
                  <a:cubicBezTo>
                    <a:pt x="651" y="493"/>
                    <a:pt x="651" y="489"/>
                    <a:pt x="650" y="485"/>
                  </a:cubicBezTo>
                  <a:cubicBezTo>
                    <a:pt x="650" y="483"/>
                    <a:pt x="650" y="483"/>
                    <a:pt x="650" y="483"/>
                  </a:cubicBezTo>
                  <a:cubicBezTo>
                    <a:pt x="652" y="483"/>
                    <a:pt x="652" y="483"/>
                    <a:pt x="652" y="483"/>
                  </a:cubicBezTo>
                  <a:cubicBezTo>
                    <a:pt x="652" y="483"/>
                    <a:pt x="653" y="483"/>
                    <a:pt x="653" y="483"/>
                  </a:cubicBezTo>
                  <a:cubicBezTo>
                    <a:pt x="655" y="483"/>
                    <a:pt x="656" y="482"/>
                    <a:pt x="658" y="482"/>
                  </a:cubicBezTo>
                  <a:cubicBezTo>
                    <a:pt x="659" y="481"/>
                    <a:pt x="659" y="481"/>
                    <a:pt x="659" y="481"/>
                  </a:cubicBezTo>
                  <a:cubicBezTo>
                    <a:pt x="660" y="482"/>
                    <a:pt x="660" y="482"/>
                    <a:pt x="660" y="482"/>
                  </a:cubicBezTo>
                  <a:cubicBezTo>
                    <a:pt x="664" y="485"/>
                    <a:pt x="669" y="487"/>
                    <a:pt x="674" y="487"/>
                  </a:cubicBezTo>
                  <a:cubicBezTo>
                    <a:pt x="677" y="487"/>
                    <a:pt x="679" y="487"/>
                    <a:pt x="681" y="486"/>
                  </a:cubicBezTo>
                  <a:cubicBezTo>
                    <a:pt x="681" y="487"/>
                    <a:pt x="681" y="487"/>
                    <a:pt x="681" y="487"/>
                  </a:cubicBezTo>
                  <a:cubicBezTo>
                    <a:pt x="682" y="488"/>
                    <a:pt x="683" y="487"/>
                    <a:pt x="683" y="486"/>
                  </a:cubicBezTo>
                  <a:cubicBezTo>
                    <a:pt x="683" y="486"/>
                    <a:pt x="683" y="486"/>
                    <a:pt x="683" y="485"/>
                  </a:cubicBezTo>
                  <a:cubicBezTo>
                    <a:pt x="685" y="484"/>
                    <a:pt x="685" y="484"/>
                    <a:pt x="685" y="484"/>
                  </a:cubicBezTo>
                  <a:cubicBezTo>
                    <a:pt x="686" y="487"/>
                    <a:pt x="686" y="487"/>
                    <a:pt x="686" y="487"/>
                  </a:cubicBezTo>
                  <a:cubicBezTo>
                    <a:pt x="686" y="492"/>
                    <a:pt x="685" y="497"/>
                    <a:pt x="684" y="502"/>
                  </a:cubicBezTo>
                  <a:cubicBezTo>
                    <a:pt x="683" y="515"/>
                    <a:pt x="681" y="525"/>
                    <a:pt x="693" y="530"/>
                  </a:cubicBezTo>
                  <a:cubicBezTo>
                    <a:pt x="694" y="530"/>
                    <a:pt x="694" y="530"/>
                    <a:pt x="694" y="530"/>
                  </a:cubicBezTo>
                  <a:cubicBezTo>
                    <a:pt x="694" y="532"/>
                    <a:pt x="694" y="532"/>
                    <a:pt x="694" y="532"/>
                  </a:cubicBezTo>
                  <a:cubicBezTo>
                    <a:pt x="693" y="536"/>
                    <a:pt x="692" y="546"/>
                    <a:pt x="702" y="550"/>
                  </a:cubicBezTo>
                  <a:cubicBezTo>
                    <a:pt x="704" y="551"/>
                    <a:pt x="706" y="551"/>
                    <a:pt x="709" y="551"/>
                  </a:cubicBezTo>
                  <a:cubicBezTo>
                    <a:pt x="716" y="551"/>
                    <a:pt x="723" y="548"/>
                    <a:pt x="727" y="543"/>
                  </a:cubicBezTo>
                  <a:cubicBezTo>
                    <a:pt x="736" y="534"/>
                    <a:pt x="737" y="522"/>
                    <a:pt x="732" y="509"/>
                  </a:cubicBezTo>
                  <a:cubicBezTo>
                    <a:pt x="727" y="499"/>
                    <a:pt x="725" y="490"/>
                    <a:pt x="725" y="478"/>
                  </a:cubicBezTo>
                  <a:cubicBezTo>
                    <a:pt x="725" y="475"/>
                    <a:pt x="724" y="472"/>
                    <a:pt x="721" y="468"/>
                  </a:cubicBezTo>
                  <a:cubicBezTo>
                    <a:pt x="720" y="467"/>
                    <a:pt x="720" y="467"/>
                    <a:pt x="720" y="467"/>
                  </a:cubicBezTo>
                  <a:cubicBezTo>
                    <a:pt x="722" y="466"/>
                    <a:pt x="722" y="466"/>
                    <a:pt x="722" y="466"/>
                  </a:cubicBezTo>
                  <a:cubicBezTo>
                    <a:pt x="734" y="458"/>
                    <a:pt x="744" y="441"/>
                    <a:pt x="746" y="426"/>
                  </a:cubicBezTo>
                  <a:cubicBezTo>
                    <a:pt x="747" y="420"/>
                    <a:pt x="747" y="411"/>
                    <a:pt x="740" y="404"/>
                  </a:cubicBezTo>
                  <a:cubicBezTo>
                    <a:pt x="740" y="403"/>
                    <a:pt x="740" y="403"/>
                    <a:pt x="740" y="403"/>
                  </a:cubicBezTo>
                  <a:cubicBezTo>
                    <a:pt x="740" y="402"/>
                    <a:pt x="740" y="402"/>
                    <a:pt x="740" y="402"/>
                  </a:cubicBezTo>
                  <a:cubicBezTo>
                    <a:pt x="741" y="399"/>
                    <a:pt x="741" y="396"/>
                    <a:pt x="740" y="393"/>
                  </a:cubicBezTo>
                  <a:cubicBezTo>
                    <a:pt x="739" y="389"/>
                    <a:pt x="735" y="386"/>
                    <a:pt x="730" y="384"/>
                  </a:cubicBezTo>
                  <a:cubicBezTo>
                    <a:pt x="728" y="383"/>
                    <a:pt x="726" y="383"/>
                    <a:pt x="724" y="382"/>
                  </a:cubicBezTo>
                  <a:cubicBezTo>
                    <a:pt x="721" y="381"/>
                    <a:pt x="717" y="380"/>
                    <a:pt x="714" y="378"/>
                  </a:cubicBezTo>
                  <a:cubicBezTo>
                    <a:pt x="710" y="376"/>
                    <a:pt x="705" y="374"/>
                    <a:pt x="700" y="374"/>
                  </a:cubicBezTo>
                  <a:cubicBezTo>
                    <a:pt x="699" y="374"/>
                    <a:pt x="699" y="374"/>
                    <a:pt x="699" y="374"/>
                  </a:cubicBezTo>
                  <a:cubicBezTo>
                    <a:pt x="698" y="372"/>
                    <a:pt x="698" y="372"/>
                    <a:pt x="698" y="372"/>
                  </a:cubicBezTo>
                  <a:cubicBezTo>
                    <a:pt x="696" y="369"/>
                    <a:pt x="696" y="369"/>
                    <a:pt x="696" y="369"/>
                  </a:cubicBezTo>
                  <a:cubicBezTo>
                    <a:pt x="700" y="369"/>
                    <a:pt x="700" y="369"/>
                    <a:pt x="700" y="369"/>
                  </a:cubicBezTo>
                  <a:cubicBezTo>
                    <a:pt x="702" y="370"/>
                    <a:pt x="703" y="370"/>
                    <a:pt x="705" y="370"/>
                  </a:cubicBezTo>
                  <a:cubicBezTo>
                    <a:pt x="712" y="370"/>
                    <a:pt x="718" y="367"/>
                    <a:pt x="724" y="363"/>
                  </a:cubicBezTo>
                  <a:cubicBezTo>
                    <a:pt x="733" y="356"/>
                    <a:pt x="739" y="342"/>
                    <a:pt x="738" y="329"/>
                  </a:cubicBezTo>
                  <a:cubicBezTo>
                    <a:pt x="737" y="319"/>
                    <a:pt x="732" y="312"/>
                    <a:pt x="724" y="308"/>
                  </a:cubicBezTo>
                  <a:cubicBezTo>
                    <a:pt x="719" y="306"/>
                    <a:pt x="714" y="304"/>
                    <a:pt x="709" y="303"/>
                  </a:cubicBezTo>
                  <a:cubicBezTo>
                    <a:pt x="703" y="302"/>
                    <a:pt x="697" y="300"/>
                    <a:pt x="692" y="297"/>
                  </a:cubicBezTo>
                  <a:cubicBezTo>
                    <a:pt x="683" y="292"/>
                    <a:pt x="680" y="287"/>
                    <a:pt x="680" y="276"/>
                  </a:cubicBezTo>
                  <a:cubicBezTo>
                    <a:pt x="680" y="272"/>
                    <a:pt x="678" y="267"/>
                    <a:pt x="674" y="266"/>
                  </a:cubicBezTo>
                  <a:cubicBezTo>
                    <a:pt x="664" y="263"/>
                    <a:pt x="654" y="260"/>
                    <a:pt x="652" y="246"/>
                  </a:cubicBezTo>
                  <a:cubicBezTo>
                    <a:pt x="651" y="240"/>
                    <a:pt x="648" y="234"/>
                    <a:pt x="644" y="227"/>
                  </a:cubicBezTo>
                  <a:cubicBezTo>
                    <a:pt x="641" y="223"/>
                    <a:pt x="639" y="220"/>
                    <a:pt x="636" y="218"/>
                  </a:cubicBezTo>
                  <a:cubicBezTo>
                    <a:pt x="634" y="215"/>
                    <a:pt x="634" y="215"/>
                    <a:pt x="634" y="215"/>
                  </a:cubicBezTo>
                  <a:cubicBezTo>
                    <a:pt x="637" y="215"/>
                    <a:pt x="637" y="215"/>
                    <a:pt x="637" y="215"/>
                  </a:cubicBezTo>
                  <a:cubicBezTo>
                    <a:pt x="637" y="214"/>
                    <a:pt x="637" y="214"/>
                    <a:pt x="637" y="214"/>
                  </a:cubicBezTo>
                  <a:cubicBezTo>
                    <a:pt x="641" y="213"/>
                    <a:pt x="644" y="210"/>
                    <a:pt x="646" y="207"/>
                  </a:cubicBezTo>
                  <a:cubicBezTo>
                    <a:pt x="647" y="204"/>
                    <a:pt x="647" y="201"/>
                    <a:pt x="645" y="198"/>
                  </a:cubicBezTo>
                  <a:cubicBezTo>
                    <a:pt x="645" y="198"/>
                    <a:pt x="637" y="183"/>
                    <a:pt x="641" y="178"/>
                  </a:cubicBezTo>
                  <a:cubicBezTo>
                    <a:pt x="643" y="175"/>
                    <a:pt x="643" y="171"/>
                    <a:pt x="643" y="167"/>
                  </a:cubicBezTo>
                  <a:cubicBezTo>
                    <a:pt x="643" y="167"/>
                    <a:pt x="643" y="166"/>
                    <a:pt x="643" y="165"/>
                  </a:cubicBezTo>
                  <a:cubicBezTo>
                    <a:pt x="643" y="158"/>
                    <a:pt x="643" y="151"/>
                    <a:pt x="638" y="148"/>
                  </a:cubicBezTo>
                  <a:cubicBezTo>
                    <a:pt x="634" y="145"/>
                    <a:pt x="629" y="143"/>
                    <a:pt x="624" y="141"/>
                  </a:cubicBezTo>
                  <a:cubicBezTo>
                    <a:pt x="617" y="138"/>
                    <a:pt x="609" y="135"/>
                    <a:pt x="603" y="128"/>
                  </a:cubicBezTo>
                  <a:cubicBezTo>
                    <a:pt x="600" y="125"/>
                    <a:pt x="597" y="122"/>
                    <a:pt x="594" y="119"/>
                  </a:cubicBezTo>
                  <a:cubicBezTo>
                    <a:pt x="588" y="112"/>
                    <a:pt x="582" y="105"/>
                    <a:pt x="575" y="101"/>
                  </a:cubicBezTo>
                  <a:cubicBezTo>
                    <a:pt x="567" y="96"/>
                    <a:pt x="560" y="94"/>
                    <a:pt x="550" y="94"/>
                  </a:cubicBezTo>
                  <a:cubicBezTo>
                    <a:pt x="545" y="94"/>
                    <a:pt x="540" y="94"/>
                    <a:pt x="536" y="95"/>
                  </a:cubicBezTo>
                  <a:cubicBezTo>
                    <a:pt x="535" y="95"/>
                    <a:pt x="533" y="95"/>
                    <a:pt x="532" y="95"/>
                  </a:cubicBezTo>
                  <a:cubicBezTo>
                    <a:pt x="517" y="95"/>
                    <a:pt x="506" y="85"/>
                    <a:pt x="495" y="76"/>
                  </a:cubicBezTo>
                  <a:cubicBezTo>
                    <a:pt x="492" y="73"/>
                    <a:pt x="488" y="70"/>
                    <a:pt x="484" y="67"/>
                  </a:cubicBezTo>
                  <a:cubicBezTo>
                    <a:pt x="482" y="66"/>
                    <a:pt x="482" y="66"/>
                    <a:pt x="482" y="66"/>
                  </a:cubicBezTo>
                  <a:cubicBezTo>
                    <a:pt x="484" y="64"/>
                    <a:pt x="484" y="64"/>
                    <a:pt x="484" y="64"/>
                  </a:cubicBezTo>
                  <a:cubicBezTo>
                    <a:pt x="487" y="60"/>
                    <a:pt x="493" y="56"/>
                    <a:pt x="500" y="52"/>
                  </a:cubicBezTo>
                  <a:cubicBezTo>
                    <a:pt x="510" y="45"/>
                    <a:pt x="521" y="37"/>
                    <a:pt x="522" y="29"/>
                  </a:cubicBezTo>
                  <a:cubicBezTo>
                    <a:pt x="522" y="26"/>
                    <a:pt x="521" y="23"/>
                    <a:pt x="517" y="19"/>
                  </a:cubicBezTo>
                  <a:cubicBezTo>
                    <a:pt x="511" y="13"/>
                    <a:pt x="502" y="9"/>
                    <a:pt x="494" y="9"/>
                  </a:cubicBezTo>
                  <a:cubicBezTo>
                    <a:pt x="490" y="9"/>
                    <a:pt x="486" y="10"/>
                    <a:pt x="483" y="12"/>
                  </a:cubicBezTo>
                  <a:cubicBezTo>
                    <a:pt x="481" y="13"/>
                    <a:pt x="479" y="13"/>
                    <a:pt x="478" y="13"/>
                  </a:cubicBezTo>
                  <a:cubicBezTo>
                    <a:pt x="475" y="13"/>
                    <a:pt x="473" y="12"/>
                    <a:pt x="471" y="11"/>
                  </a:cubicBezTo>
                  <a:cubicBezTo>
                    <a:pt x="469" y="9"/>
                    <a:pt x="468" y="8"/>
                    <a:pt x="465" y="8"/>
                  </a:cubicBezTo>
                  <a:cubicBezTo>
                    <a:pt x="465" y="8"/>
                    <a:pt x="465" y="8"/>
                    <a:pt x="464" y="8"/>
                  </a:cubicBezTo>
                  <a:cubicBezTo>
                    <a:pt x="462" y="8"/>
                    <a:pt x="460" y="9"/>
                    <a:pt x="458" y="10"/>
                  </a:cubicBezTo>
                  <a:cubicBezTo>
                    <a:pt x="456" y="11"/>
                    <a:pt x="453" y="12"/>
                    <a:pt x="450" y="13"/>
                  </a:cubicBezTo>
                  <a:cubicBezTo>
                    <a:pt x="450" y="13"/>
                    <a:pt x="450" y="13"/>
                    <a:pt x="449" y="13"/>
                  </a:cubicBezTo>
                  <a:cubicBezTo>
                    <a:pt x="445" y="13"/>
                    <a:pt x="442" y="10"/>
                    <a:pt x="440" y="8"/>
                  </a:cubicBezTo>
                  <a:cubicBezTo>
                    <a:pt x="439" y="7"/>
                    <a:pt x="439" y="7"/>
                    <a:pt x="438" y="6"/>
                  </a:cubicBezTo>
                  <a:cubicBezTo>
                    <a:pt x="433" y="2"/>
                    <a:pt x="428" y="0"/>
                    <a:pt x="424" y="0"/>
                  </a:cubicBezTo>
                  <a:cubicBezTo>
                    <a:pt x="422" y="0"/>
                    <a:pt x="420" y="0"/>
                    <a:pt x="419" y="0"/>
                  </a:cubicBezTo>
                  <a:cubicBezTo>
                    <a:pt x="413" y="2"/>
                    <a:pt x="409" y="3"/>
                    <a:pt x="404" y="3"/>
                  </a:cubicBezTo>
                  <a:cubicBezTo>
                    <a:pt x="402" y="3"/>
                    <a:pt x="399" y="3"/>
                    <a:pt x="397" y="3"/>
                  </a:cubicBezTo>
                  <a:cubicBezTo>
                    <a:pt x="396" y="2"/>
                    <a:pt x="395" y="2"/>
                    <a:pt x="394" y="2"/>
                  </a:cubicBezTo>
                  <a:cubicBezTo>
                    <a:pt x="391" y="1"/>
                    <a:pt x="389" y="0"/>
                    <a:pt x="386" y="0"/>
                  </a:cubicBezTo>
                  <a:cubicBezTo>
                    <a:pt x="385" y="0"/>
                    <a:pt x="385" y="0"/>
                    <a:pt x="384" y="0"/>
                  </a:cubicBezTo>
                  <a:cubicBezTo>
                    <a:pt x="369" y="0"/>
                    <a:pt x="352" y="12"/>
                    <a:pt x="342" y="25"/>
                  </a:cubicBezTo>
                  <a:cubicBezTo>
                    <a:pt x="340" y="27"/>
                    <a:pt x="340" y="31"/>
                    <a:pt x="340" y="33"/>
                  </a:cubicBezTo>
                  <a:cubicBezTo>
                    <a:pt x="341" y="42"/>
                    <a:pt x="340" y="46"/>
                    <a:pt x="331" y="49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23" y="53"/>
                    <a:pt x="317" y="55"/>
                    <a:pt x="311" y="58"/>
                  </a:cubicBezTo>
                  <a:cubicBezTo>
                    <a:pt x="300" y="63"/>
                    <a:pt x="296" y="70"/>
                    <a:pt x="298" y="81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89" y="85"/>
                    <a:pt x="283" y="88"/>
                    <a:pt x="277" y="91"/>
                  </a:cubicBezTo>
                  <a:cubicBezTo>
                    <a:pt x="274" y="92"/>
                    <a:pt x="271" y="93"/>
                    <a:pt x="268" y="95"/>
                  </a:cubicBezTo>
                  <a:cubicBezTo>
                    <a:pt x="264" y="96"/>
                    <a:pt x="260" y="97"/>
                    <a:pt x="256" y="97"/>
                  </a:cubicBezTo>
                  <a:cubicBezTo>
                    <a:pt x="249" y="97"/>
                    <a:pt x="242" y="95"/>
                    <a:pt x="235" y="93"/>
                  </a:cubicBezTo>
                  <a:cubicBezTo>
                    <a:pt x="234" y="93"/>
                    <a:pt x="232" y="92"/>
                    <a:pt x="231" y="92"/>
                  </a:cubicBezTo>
                  <a:cubicBezTo>
                    <a:pt x="224" y="90"/>
                    <a:pt x="213" y="87"/>
                    <a:pt x="203" y="87"/>
                  </a:cubicBezTo>
                  <a:cubicBezTo>
                    <a:pt x="193" y="87"/>
                    <a:pt x="185" y="90"/>
                    <a:pt x="179" y="94"/>
                  </a:cubicBezTo>
                  <a:cubicBezTo>
                    <a:pt x="173" y="98"/>
                    <a:pt x="170" y="105"/>
                    <a:pt x="170" y="113"/>
                  </a:cubicBezTo>
                  <a:cubicBezTo>
                    <a:pt x="170" y="120"/>
                    <a:pt x="172" y="123"/>
                    <a:pt x="177" y="129"/>
                  </a:cubicBezTo>
                  <a:cubicBezTo>
                    <a:pt x="179" y="131"/>
                    <a:pt x="179" y="133"/>
                    <a:pt x="179" y="135"/>
                  </a:cubicBezTo>
                  <a:cubicBezTo>
                    <a:pt x="178" y="141"/>
                    <a:pt x="170" y="145"/>
                    <a:pt x="163" y="150"/>
                  </a:cubicBezTo>
                  <a:cubicBezTo>
                    <a:pt x="160" y="152"/>
                    <a:pt x="157" y="154"/>
                    <a:pt x="156" y="155"/>
                  </a:cubicBezTo>
                  <a:cubicBezTo>
                    <a:pt x="151" y="160"/>
                    <a:pt x="147" y="167"/>
                    <a:pt x="147" y="173"/>
                  </a:cubicBezTo>
                  <a:cubicBezTo>
                    <a:pt x="146" y="182"/>
                    <a:pt x="150" y="191"/>
                    <a:pt x="157" y="199"/>
                  </a:cubicBezTo>
                  <a:cubicBezTo>
                    <a:pt x="165" y="208"/>
                    <a:pt x="178" y="214"/>
                    <a:pt x="191" y="214"/>
                  </a:cubicBezTo>
                  <a:cubicBezTo>
                    <a:pt x="199" y="214"/>
                    <a:pt x="206" y="212"/>
                    <a:pt x="212" y="208"/>
                  </a:cubicBezTo>
                  <a:cubicBezTo>
                    <a:pt x="217" y="205"/>
                    <a:pt x="220" y="201"/>
                    <a:pt x="224" y="197"/>
                  </a:cubicBezTo>
                  <a:cubicBezTo>
                    <a:pt x="227" y="194"/>
                    <a:pt x="230" y="191"/>
                    <a:pt x="233" y="188"/>
                  </a:cubicBezTo>
                  <a:cubicBezTo>
                    <a:pt x="239" y="183"/>
                    <a:pt x="245" y="180"/>
                    <a:pt x="250" y="180"/>
                  </a:cubicBezTo>
                  <a:cubicBezTo>
                    <a:pt x="251" y="180"/>
                    <a:pt x="251" y="181"/>
                    <a:pt x="252" y="181"/>
                  </a:cubicBezTo>
                  <a:cubicBezTo>
                    <a:pt x="256" y="181"/>
                    <a:pt x="259" y="183"/>
                    <a:pt x="262" y="184"/>
                  </a:cubicBezTo>
                  <a:cubicBezTo>
                    <a:pt x="263" y="185"/>
                    <a:pt x="264" y="186"/>
                    <a:pt x="265" y="186"/>
                  </a:cubicBezTo>
                  <a:cubicBezTo>
                    <a:pt x="268" y="187"/>
                    <a:pt x="270" y="188"/>
                    <a:pt x="273" y="188"/>
                  </a:cubicBezTo>
                  <a:cubicBezTo>
                    <a:pt x="275" y="188"/>
                    <a:pt x="277" y="187"/>
                    <a:pt x="280" y="187"/>
                  </a:cubicBezTo>
                  <a:cubicBezTo>
                    <a:pt x="282" y="186"/>
                    <a:pt x="284" y="185"/>
                    <a:pt x="288" y="185"/>
                  </a:cubicBezTo>
                  <a:cubicBezTo>
                    <a:pt x="289" y="185"/>
                    <a:pt x="290" y="185"/>
                    <a:pt x="292" y="185"/>
                  </a:cubicBezTo>
                  <a:cubicBezTo>
                    <a:pt x="301" y="185"/>
                    <a:pt x="310" y="189"/>
                    <a:pt x="319" y="193"/>
                  </a:cubicBezTo>
                  <a:cubicBezTo>
                    <a:pt x="321" y="194"/>
                    <a:pt x="323" y="195"/>
                    <a:pt x="325" y="196"/>
                  </a:cubicBezTo>
                  <a:cubicBezTo>
                    <a:pt x="325" y="196"/>
                    <a:pt x="325" y="196"/>
                    <a:pt x="326" y="196"/>
                  </a:cubicBezTo>
                  <a:cubicBezTo>
                    <a:pt x="327" y="196"/>
                    <a:pt x="328" y="194"/>
                    <a:pt x="328" y="194"/>
                  </a:cubicBezTo>
                  <a:cubicBezTo>
                    <a:pt x="329" y="193"/>
                    <a:pt x="329" y="193"/>
                    <a:pt x="329" y="193"/>
                  </a:cubicBezTo>
                  <a:cubicBezTo>
                    <a:pt x="330" y="193"/>
                    <a:pt x="330" y="193"/>
                    <a:pt x="330" y="193"/>
                  </a:cubicBezTo>
                  <a:cubicBezTo>
                    <a:pt x="330" y="193"/>
                    <a:pt x="331" y="193"/>
                    <a:pt x="331" y="193"/>
                  </a:cubicBezTo>
                  <a:cubicBezTo>
                    <a:pt x="332" y="193"/>
                    <a:pt x="332" y="193"/>
                    <a:pt x="332" y="193"/>
                  </a:cubicBezTo>
                  <a:cubicBezTo>
                    <a:pt x="332" y="193"/>
                    <a:pt x="336" y="197"/>
                    <a:pt x="337" y="199"/>
                  </a:cubicBezTo>
                  <a:cubicBezTo>
                    <a:pt x="341" y="203"/>
                    <a:pt x="345" y="207"/>
                    <a:pt x="348" y="210"/>
                  </a:cubicBezTo>
                  <a:cubicBezTo>
                    <a:pt x="349" y="211"/>
                    <a:pt x="349" y="211"/>
                    <a:pt x="349" y="211"/>
                  </a:cubicBezTo>
                  <a:cubicBezTo>
                    <a:pt x="349" y="211"/>
                    <a:pt x="349" y="211"/>
                    <a:pt x="349" y="211"/>
                  </a:cubicBezTo>
                  <a:cubicBezTo>
                    <a:pt x="348" y="211"/>
                    <a:pt x="347" y="211"/>
                    <a:pt x="347" y="211"/>
                  </a:cubicBezTo>
                  <a:cubicBezTo>
                    <a:pt x="346" y="212"/>
                    <a:pt x="345" y="212"/>
                    <a:pt x="344" y="212"/>
                  </a:cubicBezTo>
                  <a:cubicBezTo>
                    <a:pt x="344" y="212"/>
                    <a:pt x="344" y="212"/>
                    <a:pt x="343" y="212"/>
                  </a:cubicBezTo>
                  <a:cubicBezTo>
                    <a:pt x="343" y="212"/>
                    <a:pt x="343" y="212"/>
                    <a:pt x="343" y="212"/>
                  </a:cubicBezTo>
                  <a:cubicBezTo>
                    <a:pt x="343" y="212"/>
                    <a:pt x="343" y="213"/>
                    <a:pt x="343" y="213"/>
                  </a:cubicBezTo>
                  <a:cubicBezTo>
                    <a:pt x="343" y="213"/>
                    <a:pt x="342" y="213"/>
                    <a:pt x="342" y="214"/>
                  </a:cubicBezTo>
                  <a:cubicBezTo>
                    <a:pt x="337" y="214"/>
                    <a:pt x="332" y="214"/>
                    <a:pt x="327" y="215"/>
                  </a:cubicBezTo>
                  <a:cubicBezTo>
                    <a:pt x="321" y="216"/>
                    <a:pt x="315" y="217"/>
                    <a:pt x="309" y="217"/>
                  </a:cubicBezTo>
                  <a:cubicBezTo>
                    <a:pt x="308" y="217"/>
                    <a:pt x="307" y="216"/>
                    <a:pt x="306" y="216"/>
                  </a:cubicBezTo>
                  <a:cubicBezTo>
                    <a:pt x="303" y="216"/>
                    <a:pt x="303" y="216"/>
                    <a:pt x="303" y="216"/>
                  </a:cubicBezTo>
                  <a:cubicBezTo>
                    <a:pt x="300" y="216"/>
                    <a:pt x="297" y="216"/>
                    <a:pt x="293" y="216"/>
                  </a:cubicBezTo>
                  <a:cubicBezTo>
                    <a:pt x="286" y="216"/>
                    <a:pt x="276" y="217"/>
                    <a:pt x="270" y="221"/>
                  </a:cubicBezTo>
                  <a:cubicBezTo>
                    <a:pt x="268" y="223"/>
                    <a:pt x="268" y="223"/>
                    <a:pt x="268" y="223"/>
                  </a:cubicBezTo>
                  <a:cubicBezTo>
                    <a:pt x="267" y="221"/>
                    <a:pt x="267" y="221"/>
                    <a:pt x="267" y="221"/>
                  </a:cubicBezTo>
                  <a:cubicBezTo>
                    <a:pt x="264" y="214"/>
                    <a:pt x="259" y="211"/>
                    <a:pt x="254" y="211"/>
                  </a:cubicBezTo>
                  <a:cubicBezTo>
                    <a:pt x="253" y="211"/>
                    <a:pt x="251" y="211"/>
                    <a:pt x="250" y="212"/>
                  </a:cubicBezTo>
                  <a:cubicBezTo>
                    <a:pt x="239" y="215"/>
                    <a:pt x="230" y="226"/>
                    <a:pt x="224" y="235"/>
                  </a:cubicBezTo>
                  <a:cubicBezTo>
                    <a:pt x="221" y="238"/>
                    <a:pt x="221" y="238"/>
                    <a:pt x="221" y="238"/>
                  </a:cubicBezTo>
                  <a:cubicBezTo>
                    <a:pt x="220" y="240"/>
                    <a:pt x="219" y="241"/>
                    <a:pt x="218" y="243"/>
                  </a:cubicBezTo>
                  <a:cubicBezTo>
                    <a:pt x="215" y="247"/>
                    <a:pt x="212" y="251"/>
                    <a:pt x="208" y="254"/>
                  </a:cubicBezTo>
                  <a:cubicBezTo>
                    <a:pt x="205" y="258"/>
                    <a:pt x="202" y="259"/>
                    <a:pt x="197" y="259"/>
                  </a:cubicBezTo>
                  <a:cubicBezTo>
                    <a:pt x="192" y="259"/>
                    <a:pt x="187" y="258"/>
                    <a:pt x="183" y="257"/>
                  </a:cubicBezTo>
                  <a:cubicBezTo>
                    <a:pt x="181" y="256"/>
                    <a:pt x="181" y="256"/>
                    <a:pt x="181" y="256"/>
                  </a:cubicBezTo>
                  <a:cubicBezTo>
                    <a:pt x="172" y="254"/>
                    <a:pt x="162" y="252"/>
                    <a:pt x="153" y="252"/>
                  </a:cubicBezTo>
                  <a:cubicBezTo>
                    <a:pt x="142" y="252"/>
                    <a:pt x="133" y="255"/>
                    <a:pt x="126" y="261"/>
                  </a:cubicBezTo>
                  <a:cubicBezTo>
                    <a:pt x="118" y="268"/>
                    <a:pt x="113" y="277"/>
                    <a:pt x="108" y="285"/>
                  </a:cubicBezTo>
                  <a:cubicBezTo>
                    <a:pt x="107" y="286"/>
                    <a:pt x="107" y="289"/>
                    <a:pt x="106" y="291"/>
                  </a:cubicBezTo>
                  <a:cubicBezTo>
                    <a:pt x="106" y="294"/>
                    <a:pt x="106" y="298"/>
                    <a:pt x="104" y="300"/>
                  </a:cubicBezTo>
                  <a:cubicBezTo>
                    <a:pt x="102" y="302"/>
                    <a:pt x="101" y="304"/>
                    <a:pt x="99" y="306"/>
                  </a:cubicBezTo>
                  <a:cubicBezTo>
                    <a:pt x="98" y="307"/>
                    <a:pt x="98" y="308"/>
                    <a:pt x="97" y="309"/>
                  </a:cubicBezTo>
                  <a:cubicBezTo>
                    <a:pt x="95" y="311"/>
                    <a:pt x="93" y="314"/>
                    <a:pt x="91" y="316"/>
                  </a:cubicBezTo>
                  <a:cubicBezTo>
                    <a:pt x="88" y="318"/>
                    <a:pt x="85" y="319"/>
                    <a:pt x="82" y="320"/>
                  </a:cubicBezTo>
                  <a:cubicBezTo>
                    <a:pt x="80" y="321"/>
                    <a:pt x="78" y="321"/>
                    <a:pt x="77" y="322"/>
                  </a:cubicBezTo>
                  <a:cubicBezTo>
                    <a:pt x="67" y="326"/>
                    <a:pt x="63" y="331"/>
                    <a:pt x="57" y="341"/>
                  </a:cubicBezTo>
                  <a:cubicBezTo>
                    <a:pt x="54" y="347"/>
                    <a:pt x="50" y="352"/>
                    <a:pt x="45" y="356"/>
                  </a:cubicBezTo>
                  <a:cubicBezTo>
                    <a:pt x="41" y="359"/>
                    <a:pt x="36" y="362"/>
                    <a:pt x="31" y="364"/>
                  </a:cubicBezTo>
                  <a:cubicBezTo>
                    <a:pt x="29" y="365"/>
                    <a:pt x="29" y="365"/>
                    <a:pt x="29" y="365"/>
                  </a:cubicBezTo>
                  <a:cubicBezTo>
                    <a:pt x="21" y="368"/>
                    <a:pt x="13" y="372"/>
                    <a:pt x="9" y="378"/>
                  </a:cubicBezTo>
                  <a:cubicBezTo>
                    <a:pt x="0" y="390"/>
                    <a:pt x="4" y="411"/>
                    <a:pt x="13" y="422"/>
                  </a:cubicBezTo>
                  <a:close/>
                  <a:moveTo>
                    <a:pt x="315" y="161"/>
                  </a:moveTo>
                  <a:cubicBezTo>
                    <a:pt x="319" y="159"/>
                    <a:pt x="322" y="157"/>
                    <a:pt x="325" y="154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27" y="154"/>
                    <a:pt x="327" y="154"/>
                    <a:pt x="327" y="154"/>
                  </a:cubicBezTo>
                  <a:cubicBezTo>
                    <a:pt x="331" y="157"/>
                    <a:pt x="335" y="158"/>
                    <a:pt x="338" y="158"/>
                  </a:cubicBezTo>
                  <a:cubicBezTo>
                    <a:pt x="339" y="158"/>
                    <a:pt x="339" y="158"/>
                    <a:pt x="339" y="158"/>
                  </a:cubicBezTo>
                  <a:cubicBezTo>
                    <a:pt x="340" y="159"/>
                    <a:pt x="340" y="159"/>
                    <a:pt x="340" y="159"/>
                  </a:cubicBezTo>
                  <a:cubicBezTo>
                    <a:pt x="341" y="164"/>
                    <a:pt x="343" y="169"/>
                    <a:pt x="345" y="174"/>
                  </a:cubicBezTo>
                  <a:cubicBezTo>
                    <a:pt x="349" y="184"/>
                    <a:pt x="352" y="195"/>
                    <a:pt x="357" y="204"/>
                  </a:cubicBezTo>
                  <a:cubicBezTo>
                    <a:pt x="360" y="210"/>
                    <a:pt x="360" y="210"/>
                    <a:pt x="360" y="210"/>
                  </a:cubicBezTo>
                  <a:cubicBezTo>
                    <a:pt x="355" y="203"/>
                    <a:pt x="349" y="198"/>
                    <a:pt x="343" y="192"/>
                  </a:cubicBezTo>
                  <a:cubicBezTo>
                    <a:pt x="334" y="183"/>
                    <a:pt x="323" y="173"/>
                    <a:pt x="315" y="161"/>
                  </a:cubicBezTo>
                  <a:close/>
                  <a:moveTo>
                    <a:pt x="684" y="356"/>
                  </a:moveTo>
                  <a:cubicBezTo>
                    <a:pt x="683" y="355"/>
                    <a:pt x="681" y="355"/>
                    <a:pt x="680" y="354"/>
                  </a:cubicBezTo>
                  <a:cubicBezTo>
                    <a:pt x="678" y="354"/>
                    <a:pt x="676" y="353"/>
                    <a:pt x="675" y="353"/>
                  </a:cubicBezTo>
                  <a:cubicBezTo>
                    <a:pt x="672" y="351"/>
                    <a:pt x="669" y="349"/>
                    <a:pt x="666" y="346"/>
                  </a:cubicBezTo>
                  <a:cubicBezTo>
                    <a:pt x="664" y="345"/>
                    <a:pt x="662" y="343"/>
                    <a:pt x="661" y="342"/>
                  </a:cubicBezTo>
                  <a:cubicBezTo>
                    <a:pt x="660" y="341"/>
                    <a:pt x="660" y="341"/>
                    <a:pt x="660" y="341"/>
                  </a:cubicBezTo>
                  <a:cubicBezTo>
                    <a:pt x="660" y="341"/>
                    <a:pt x="660" y="341"/>
                    <a:pt x="660" y="341"/>
                  </a:cubicBezTo>
                  <a:cubicBezTo>
                    <a:pt x="664" y="328"/>
                    <a:pt x="652" y="310"/>
                    <a:pt x="647" y="298"/>
                  </a:cubicBezTo>
                  <a:cubicBezTo>
                    <a:pt x="647" y="297"/>
                    <a:pt x="644" y="298"/>
                    <a:pt x="645" y="299"/>
                  </a:cubicBezTo>
                  <a:cubicBezTo>
                    <a:pt x="647" y="306"/>
                    <a:pt x="649" y="313"/>
                    <a:pt x="652" y="319"/>
                  </a:cubicBezTo>
                  <a:cubicBezTo>
                    <a:pt x="654" y="326"/>
                    <a:pt x="655" y="332"/>
                    <a:pt x="657" y="339"/>
                  </a:cubicBezTo>
                  <a:cubicBezTo>
                    <a:pt x="655" y="337"/>
                    <a:pt x="653" y="335"/>
                    <a:pt x="651" y="333"/>
                  </a:cubicBezTo>
                  <a:cubicBezTo>
                    <a:pt x="650" y="333"/>
                    <a:pt x="650" y="333"/>
                    <a:pt x="649" y="333"/>
                  </a:cubicBezTo>
                  <a:cubicBezTo>
                    <a:pt x="649" y="333"/>
                    <a:pt x="648" y="333"/>
                    <a:pt x="648" y="333"/>
                  </a:cubicBezTo>
                  <a:cubicBezTo>
                    <a:pt x="651" y="323"/>
                    <a:pt x="643" y="310"/>
                    <a:pt x="640" y="300"/>
                  </a:cubicBezTo>
                  <a:cubicBezTo>
                    <a:pt x="639" y="298"/>
                    <a:pt x="636" y="299"/>
                    <a:pt x="636" y="301"/>
                  </a:cubicBezTo>
                  <a:cubicBezTo>
                    <a:pt x="637" y="307"/>
                    <a:pt x="639" y="312"/>
                    <a:pt x="641" y="318"/>
                  </a:cubicBezTo>
                  <a:cubicBezTo>
                    <a:pt x="643" y="323"/>
                    <a:pt x="643" y="329"/>
                    <a:pt x="646" y="333"/>
                  </a:cubicBezTo>
                  <a:cubicBezTo>
                    <a:pt x="646" y="334"/>
                    <a:pt x="646" y="334"/>
                    <a:pt x="647" y="334"/>
                  </a:cubicBezTo>
                  <a:cubicBezTo>
                    <a:pt x="646" y="334"/>
                    <a:pt x="646" y="334"/>
                    <a:pt x="646" y="334"/>
                  </a:cubicBezTo>
                  <a:cubicBezTo>
                    <a:pt x="645" y="336"/>
                    <a:pt x="644" y="337"/>
                    <a:pt x="644" y="339"/>
                  </a:cubicBezTo>
                  <a:cubicBezTo>
                    <a:pt x="642" y="341"/>
                    <a:pt x="642" y="341"/>
                    <a:pt x="642" y="341"/>
                  </a:cubicBezTo>
                  <a:cubicBezTo>
                    <a:pt x="641" y="340"/>
                    <a:pt x="641" y="340"/>
                    <a:pt x="641" y="340"/>
                  </a:cubicBezTo>
                  <a:cubicBezTo>
                    <a:pt x="637" y="337"/>
                    <a:pt x="633" y="334"/>
                    <a:pt x="628" y="332"/>
                  </a:cubicBezTo>
                  <a:cubicBezTo>
                    <a:pt x="628" y="332"/>
                    <a:pt x="627" y="332"/>
                    <a:pt x="627" y="332"/>
                  </a:cubicBezTo>
                  <a:cubicBezTo>
                    <a:pt x="626" y="332"/>
                    <a:pt x="625" y="332"/>
                    <a:pt x="625" y="332"/>
                  </a:cubicBezTo>
                  <a:cubicBezTo>
                    <a:pt x="625" y="333"/>
                    <a:pt x="624" y="333"/>
                    <a:pt x="625" y="333"/>
                  </a:cubicBezTo>
                  <a:cubicBezTo>
                    <a:pt x="625" y="337"/>
                    <a:pt x="625" y="337"/>
                    <a:pt x="625" y="337"/>
                  </a:cubicBezTo>
                  <a:cubicBezTo>
                    <a:pt x="621" y="335"/>
                    <a:pt x="621" y="335"/>
                    <a:pt x="621" y="335"/>
                  </a:cubicBezTo>
                  <a:cubicBezTo>
                    <a:pt x="620" y="334"/>
                    <a:pt x="618" y="333"/>
                    <a:pt x="617" y="333"/>
                  </a:cubicBezTo>
                  <a:cubicBezTo>
                    <a:pt x="617" y="333"/>
                    <a:pt x="616" y="333"/>
                    <a:pt x="616" y="333"/>
                  </a:cubicBezTo>
                  <a:cubicBezTo>
                    <a:pt x="616" y="333"/>
                    <a:pt x="615" y="333"/>
                    <a:pt x="615" y="333"/>
                  </a:cubicBezTo>
                  <a:cubicBezTo>
                    <a:pt x="616" y="325"/>
                    <a:pt x="612" y="317"/>
                    <a:pt x="610" y="310"/>
                  </a:cubicBezTo>
                  <a:cubicBezTo>
                    <a:pt x="608" y="303"/>
                    <a:pt x="606" y="295"/>
                    <a:pt x="603" y="288"/>
                  </a:cubicBezTo>
                  <a:cubicBezTo>
                    <a:pt x="603" y="288"/>
                    <a:pt x="601" y="288"/>
                    <a:pt x="601" y="289"/>
                  </a:cubicBezTo>
                  <a:cubicBezTo>
                    <a:pt x="601" y="296"/>
                    <a:pt x="604" y="303"/>
                    <a:pt x="606" y="311"/>
                  </a:cubicBezTo>
                  <a:cubicBezTo>
                    <a:pt x="608" y="318"/>
                    <a:pt x="609" y="326"/>
                    <a:pt x="611" y="333"/>
                  </a:cubicBezTo>
                  <a:cubicBezTo>
                    <a:pt x="611" y="333"/>
                    <a:pt x="611" y="333"/>
                    <a:pt x="611" y="333"/>
                  </a:cubicBezTo>
                  <a:cubicBezTo>
                    <a:pt x="609" y="333"/>
                    <a:pt x="607" y="334"/>
                    <a:pt x="605" y="334"/>
                  </a:cubicBezTo>
                  <a:cubicBezTo>
                    <a:pt x="601" y="334"/>
                    <a:pt x="597" y="333"/>
                    <a:pt x="594" y="330"/>
                  </a:cubicBezTo>
                  <a:cubicBezTo>
                    <a:pt x="592" y="328"/>
                    <a:pt x="591" y="325"/>
                    <a:pt x="591" y="320"/>
                  </a:cubicBezTo>
                  <a:cubicBezTo>
                    <a:pt x="591" y="318"/>
                    <a:pt x="590" y="317"/>
                    <a:pt x="588" y="316"/>
                  </a:cubicBezTo>
                  <a:cubicBezTo>
                    <a:pt x="588" y="316"/>
                    <a:pt x="588" y="316"/>
                    <a:pt x="588" y="316"/>
                  </a:cubicBezTo>
                  <a:cubicBezTo>
                    <a:pt x="589" y="312"/>
                    <a:pt x="587" y="308"/>
                    <a:pt x="586" y="304"/>
                  </a:cubicBezTo>
                  <a:cubicBezTo>
                    <a:pt x="584" y="298"/>
                    <a:pt x="582" y="292"/>
                    <a:pt x="582" y="286"/>
                  </a:cubicBezTo>
                  <a:cubicBezTo>
                    <a:pt x="582" y="284"/>
                    <a:pt x="579" y="283"/>
                    <a:pt x="579" y="285"/>
                  </a:cubicBezTo>
                  <a:cubicBezTo>
                    <a:pt x="578" y="291"/>
                    <a:pt x="579" y="297"/>
                    <a:pt x="581" y="302"/>
                  </a:cubicBezTo>
                  <a:cubicBezTo>
                    <a:pt x="582" y="307"/>
                    <a:pt x="582" y="312"/>
                    <a:pt x="585" y="316"/>
                  </a:cubicBezTo>
                  <a:cubicBezTo>
                    <a:pt x="574" y="313"/>
                    <a:pt x="566" y="304"/>
                    <a:pt x="562" y="296"/>
                  </a:cubicBezTo>
                  <a:cubicBezTo>
                    <a:pt x="562" y="296"/>
                    <a:pt x="555" y="280"/>
                    <a:pt x="557" y="276"/>
                  </a:cubicBezTo>
                  <a:cubicBezTo>
                    <a:pt x="558" y="276"/>
                    <a:pt x="558" y="275"/>
                    <a:pt x="559" y="275"/>
                  </a:cubicBezTo>
                  <a:cubicBezTo>
                    <a:pt x="568" y="274"/>
                    <a:pt x="573" y="271"/>
                    <a:pt x="577" y="263"/>
                  </a:cubicBezTo>
                  <a:cubicBezTo>
                    <a:pt x="577" y="262"/>
                    <a:pt x="577" y="260"/>
                    <a:pt x="576" y="259"/>
                  </a:cubicBezTo>
                  <a:cubicBezTo>
                    <a:pt x="572" y="257"/>
                    <a:pt x="569" y="255"/>
                    <a:pt x="565" y="254"/>
                  </a:cubicBezTo>
                  <a:cubicBezTo>
                    <a:pt x="558" y="251"/>
                    <a:pt x="551" y="247"/>
                    <a:pt x="545" y="243"/>
                  </a:cubicBezTo>
                  <a:cubicBezTo>
                    <a:pt x="540" y="239"/>
                    <a:pt x="531" y="233"/>
                    <a:pt x="534" y="225"/>
                  </a:cubicBezTo>
                  <a:cubicBezTo>
                    <a:pt x="534" y="224"/>
                    <a:pt x="535" y="223"/>
                    <a:pt x="535" y="222"/>
                  </a:cubicBezTo>
                  <a:cubicBezTo>
                    <a:pt x="537" y="220"/>
                    <a:pt x="537" y="219"/>
                    <a:pt x="536" y="217"/>
                  </a:cubicBezTo>
                  <a:cubicBezTo>
                    <a:pt x="536" y="217"/>
                    <a:pt x="536" y="217"/>
                    <a:pt x="536" y="217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5" y="215"/>
                    <a:pt x="535" y="215"/>
                    <a:pt x="535" y="215"/>
                  </a:cubicBezTo>
                  <a:cubicBezTo>
                    <a:pt x="533" y="216"/>
                    <a:pt x="531" y="216"/>
                    <a:pt x="529" y="217"/>
                  </a:cubicBezTo>
                  <a:cubicBezTo>
                    <a:pt x="522" y="218"/>
                    <a:pt x="515" y="219"/>
                    <a:pt x="508" y="219"/>
                  </a:cubicBezTo>
                  <a:cubicBezTo>
                    <a:pt x="507" y="219"/>
                    <a:pt x="506" y="219"/>
                    <a:pt x="504" y="219"/>
                  </a:cubicBezTo>
                  <a:cubicBezTo>
                    <a:pt x="504" y="219"/>
                    <a:pt x="503" y="219"/>
                    <a:pt x="502" y="219"/>
                  </a:cubicBezTo>
                  <a:cubicBezTo>
                    <a:pt x="503" y="205"/>
                    <a:pt x="493" y="192"/>
                    <a:pt x="490" y="179"/>
                  </a:cubicBezTo>
                  <a:cubicBezTo>
                    <a:pt x="490" y="177"/>
                    <a:pt x="486" y="177"/>
                    <a:pt x="486" y="179"/>
                  </a:cubicBezTo>
                  <a:cubicBezTo>
                    <a:pt x="487" y="186"/>
                    <a:pt x="489" y="191"/>
                    <a:pt x="491" y="197"/>
                  </a:cubicBezTo>
                  <a:cubicBezTo>
                    <a:pt x="494" y="204"/>
                    <a:pt x="496" y="211"/>
                    <a:pt x="498" y="218"/>
                  </a:cubicBezTo>
                  <a:cubicBezTo>
                    <a:pt x="487" y="215"/>
                    <a:pt x="481" y="204"/>
                    <a:pt x="477" y="195"/>
                  </a:cubicBezTo>
                  <a:cubicBezTo>
                    <a:pt x="477" y="195"/>
                    <a:pt x="476" y="194"/>
                    <a:pt x="475" y="194"/>
                  </a:cubicBezTo>
                  <a:cubicBezTo>
                    <a:pt x="474" y="194"/>
                    <a:pt x="474" y="194"/>
                    <a:pt x="474" y="194"/>
                  </a:cubicBezTo>
                  <a:cubicBezTo>
                    <a:pt x="472" y="196"/>
                    <a:pt x="469" y="196"/>
                    <a:pt x="467" y="196"/>
                  </a:cubicBezTo>
                  <a:cubicBezTo>
                    <a:pt x="459" y="196"/>
                    <a:pt x="455" y="184"/>
                    <a:pt x="452" y="174"/>
                  </a:cubicBezTo>
                  <a:cubicBezTo>
                    <a:pt x="451" y="171"/>
                    <a:pt x="450" y="168"/>
                    <a:pt x="450" y="166"/>
                  </a:cubicBezTo>
                  <a:cubicBezTo>
                    <a:pt x="449" y="165"/>
                    <a:pt x="448" y="165"/>
                    <a:pt x="447" y="165"/>
                  </a:cubicBezTo>
                  <a:cubicBezTo>
                    <a:pt x="447" y="165"/>
                    <a:pt x="446" y="165"/>
                    <a:pt x="446" y="165"/>
                  </a:cubicBezTo>
                  <a:cubicBezTo>
                    <a:pt x="442" y="167"/>
                    <a:pt x="437" y="169"/>
                    <a:pt x="433" y="169"/>
                  </a:cubicBezTo>
                  <a:cubicBezTo>
                    <a:pt x="431" y="169"/>
                    <a:pt x="430" y="168"/>
                    <a:pt x="428" y="168"/>
                  </a:cubicBezTo>
                  <a:cubicBezTo>
                    <a:pt x="428" y="168"/>
                    <a:pt x="429" y="168"/>
                    <a:pt x="429" y="167"/>
                  </a:cubicBezTo>
                  <a:cubicBezTo>
                    <a:pt x="431" y="163"/>
                    <a:pt x="429" y="157"/>
                    <a:pt x="427" y="152"/>
                  </a:cubicBezTo>
                  <a:cubicBezTo>
                    <a:pt x="426" y="148"/>
                    <a:pt x="424" y="143"/>
                    <a:pt x="422" y="138"/>
                  </a:cubicBezTo>
                  <a:cubicBezTo>
                    <a:pt x="421" y="136"/>
                    <a:pt x="418" y="137"/>
                    <a:pt x="419" y="140"/>
                  </a:cubicBezTo>
                  <a:cubicBezTo>
                    <a:pt x="420" y="145"/>
                    <a:pt x="422" y="150"/>
                    <a:pt x="423" y="155"/>
                  </a:cubicBezTo>
                  <a:cubicBezTo>
                    <a:pt x="424" y="159"/>
                    <a:pt x="424" y="164"/>
                    <a:pt x="427" y="168"/>
                  </a:cubicBezTo>
                  <a:cubicBezTo>
                    <a:pt x="427" y="168"/>
                    <a:pt x="427" y="168"/>
                    <a:pt x="427" y="168"/>
                  </a:cubicBezTo>
                  <a:cubicBezTo>
                    <a:pt x="424" y="167"/>
                    <a:pt x="421" y="167"/>
                    <a:pt x="417" y="165"/>
                  </a:cubicBezTo>
                  <a:cubicBezTo>
                    <a:pt x="417" y="165"/>
                    <a:pt x="418" y="165"/>
                    <a:pt x="418" y="165"/>
                  </a:cubicBezTo>
                  <a:cubicBezTo>
                    <a:pt x="419" y="161"/>
                    <a:pt x="417" y="156"/>
                    <a:pt x="416" y="152"/>
                  </a:cubicBezTo>
                  <a:cubicBezTo>
                    <a:pt x="414" y="148"/>
                    <a:pt x="413" y="143"/>
                    <a:pt x="411" y="139"/>
                  </a:cubicBezTo>
                  <a:cubicBezTo>
                    <a:pt x="410" y="137"/>
                    <a:pt x="407" y="138"/>
                    <a:pt x="407" y="140"/>
                  </a:cubicBezTo>
                  <a:cubicBezTo>
                    <a:pt x="407" y="144"/>
                    <a:pt x="409" y="149"/>
                    <a:pt x="411" y="153"/>
                  </a:cubicBezTo>
                  <a:cubicBezTo>
                    <a:pt x="412" y="157"/>
                    <a:pt x="412" y="161"/>
                    <a:pt x="414" y="164"/>
                  </a:cubicBezTo>
                  <a:cubicBezTo>
                    <a:pt x="410" y="163"/>
                    <a:pt x="407" y="161"/>
                    <a:pt x="403" y="159"/>
                  </a:cubicBezTo>
                  <a:cubicBezTo>
                    <a:pt x="403" y="159"/>
                    <a:pt x="404" y="159"/>
                    <a:pt x="404" y="158"/>
                  </a:cubicBezTo>
                  <a:cubicBezTo>
                    <a:pt x="405" y="155"/>
                    <a:pt x="403" y="151"/>
                    <a:pt x="402" y="149"/>
                  </a:cubicBezTo>
                  <a:cubicBezTo>
                    <a:pt x="401" y="146"/>
                    <a:pt x="400" y="143"/>
                    <a:pt x="399" y="139"/>
                  </a:cubicBezTo>
                  <a:cubicBezTo>
                    <a:pt x="399" y="137"/>
                    <a:pt x="394" y="138"/>
                    <a:pt x="395" y="140"/>
                  </a:cubicBezTo>
                  <a:cubicBezTo>
                    <a:pt x="396" y="144"/>
                    <a:pt x="397" y="147"/>
                    <a:pt x="399" y="151"/>
                  </a:cubicBezTo>
                  <a:cubicBezTo>
                    <a:pt x="399" y="153"/>
                    <a:pt x="400" y="156"/>
                    <a:pt x="402" y="158"/>
                  </a:cubicBezTo>
                  <a:cubicBezTo>
                    <a:pt x="401" y="158"/>
                    <a:pt x="399" y="157"/>
                    <a:pt x="398" y="156"/>
                  </a:cubicBezTo>
                  <a:cubicBezTo>
                    <a:pt x="392" y="153"/>
                    <a:pt x="386" y="150"/>
                    <a:pt x="381" y="148"/>
                  </a:cubicBezTo>
                  <a:cubicBezTo>
                    <a:pt x="381" y="148"/>
                    <a:pt x="381" y="148"/>
                    <a:pt x="381" y="148"/>
                  </a:cubicBezTo>
                  <a:cubicBezTo>
                    <a:pt x="380" y="148"/>
                    <a:pt x="380" y="149"/>
                    <a:pt x="380" y="149"/>
                  </a:cubicBezTo>
                  <a:cubicBezTo>
                    <a:pt x="380" y="149"/>
                    <a:pt x="379" y="150"/>
                    <a:pt x="380" y="150"/>
                  </a:cubicBezTo>
                  <a:cubicBezTo>
                    <a:pt x="388" y="160"/>
                    <a:pt x="403" y="166"/>
                    <a:pt x="414" y="170"/>
                  </a:cubicBezTo>
                  <a:cubicBezTo>
                    <a:pt x="418" y="171"/>
                    <a:pt x="422" y="172"/>
                    <a:pt x="426" y="173"/>
                  </a:cubicBezTo>
                  <a:cubicBezTo>
                    <a:pt x="427" y="173"/>
                    <a:pt x="427" y="173"/>
                    <a:pt x="427" y="173"/>
                  </a:cubicBezTo>
                  <a:cubicBezTo>
                    <a:pt x="427" y="175"/>
                    <a:pt x="427" y="175"/>
                    <a:pt x="427" y="175"/>
                  </a:cubicBezTo>
                  <a:cubicBezTo>
                    <a:pt x="428" y="176"/>
                    <a:pt x="428" y="177"/>
                    <a:pt x="428" y="178"/>
                  </a:cubicBezTo>
                  <a:cubicBezTo>
                    <a:pt x="428" y="178"/>
                    <a:pt x="428" y="178"/>
                    <a:pt x="428" y="178"/>
                  </a:cubicBezTo>
                  <a:cubicBezTo>
                    <a:pt x="428" y="178"/>
                    <a:pt x="428" y="178"/>
                    <a:pt x="428" y="178"/>
                  </a:cubicBezTo>
                  <a:cubicBezTo>
                    <a:pt x="428" y="179"/>
                    <a:pt x="427" y="180"/>
                    <a:pt x="427" y="182"/>
                  </a:cubicBezTo>
                  <a:cubicBezTo>
                    <a:pt x="427" y="182"/>
                    <a:pt x="427" y="182"/>
                    <a:pt x="427" y="182"/>
                  </a:cubicBezTo>
                  <a:cubicBezTo>
                    <a:pt x="427" y="182"/>
                    <a:pt x="427" y="182"/>
                    <a:pt x="427" y="182"/>
                  </a:cubicBezTo>
                  <a:cubicBezTo>
                    <a:pt x="426" y="184"/>
                    <a:pt x="425" y="185"/>
                    <a:pt x="424" y="186"/>
                  </a:cubicBezTo>
                  <a:cubicBezTo>
                    <a:pt x="420" y="190"/>
                    <a:pt x="416" y="193"/>
                    <a:pt x="411" y="196"/>
                  </a:cubicBezTo>
                  <a:cubicBezTo>
                    <a:pt x="410" y="194"/>
                    <a:pt x="409" y="191"/>
                    <a:pt x="409" y="189"/>
                  </a:cubicBezTo>
                  <a:cubicBezTo>
                    <a:pt x="407" y="184"/>
                    <a:pt x="405" y="180"/>
                    <a:pt x="405" y="175"/>
                  </a:cubicBezTo>
                  <a:cubicBezTo>
                    <a:pt x="405" y="173"/>
                    <a:pt x="401" y="173"/>
                    <a:pt x="401" y="175"/>
                  </a:cubicBezTo>
                  <a:cubicBezTo>
                    <a:pt x="401" y="180"/>
                    <a:pt x="402" y="185"/>
                    <a:pt x="404" y="189"/>
                  </a:cubicBezTo>
                  <a:cubicBezTo>
                    <a:pt x="405" y="192"/>
                    <a:pt x="405" y="195"/>
                    <a:pt x="407" y="198"/>
                  </a:cubicBezTo>
                  <a:cubicBezTo>
                    <a:pt x="406" y="198"/>
                    <a:pt x="406" y="198"/>
                    <a:pt x="406" y="198"/>
                  </a:cubicBezTo>
                  <a:cubicBezTo>
                    <a:pt x="402" y="200"/>
                    <a:pt x="396" y="203"/>
                    <a:pt x="390" y="205"/>
                  </a:cubicBezTo>
                  <a:cubicBezTo>
                    <a:pt x="392" y="201"/>
                    <a:pt x="389" y="196"/>
                    <a:pt x="387" y="192"/>
                  </a:cubicBezTo>
                  <a:cubicBezTo>
                    <a:pt x="385" y="187"/>
                    <a:pt x="382" y="182"/>
                    <a:pt x="379" y="177"/>
                  </a:cubicBezTo>
                  <a:cubicBezTo>
                    <a:pt x="378" y="175"/>
                    <a:pt x="375" y="176"/>
                    <a:pt x="375" y="178"/>
                  </a:cubicBezTo>
                  <a:cubicBezTo>
                    <a:pt x="377" y="183"/>
                    <a:pt x="380" y="188"/>
                    <a:pt x="382" y="193"/>
                  </a:cubicBezTo>
                  <a:cubicBezTo>
                    <a:pt x="384" y="197"/>
                    <a:pt x="385" y="203"/>
                    <a:pt x="388" y="205"/>
                  </a:cubicBezTo>
                  <a:cubicBezTo>
                    <a:pt x="383" y="207"/>
                    <a:pt x="378" y="208"/>
                    <a:pt x="372" y="208"/>
                  </a:cubicBezTo>
                  <a:cubicBezTo>
                    <a:pt x="370" y="208"/>
                    <a:pt x="368" y="208"/>
                    <a:pt x="367" y="208"/>
                  </a:cubicBezTo>
                  <a:cubicBezTo>
                    <a:pt x="366" y="208"/>
                    <a:pt x="366" y="208"/>
                    <a:pt x="366" y="208"/>
                  </a:cubicBezTo>
                  <a:cubicBezTo>
                    <a:pt x="365" y="207"/>
                    <a:pt x="365" y="207"/>
                    <a:pt x="365" y="207"/>
                  </a:cubicBezTo>
                  <a:cubicBezTo>
                    <a:pt x="363" y="204"/>
                    <a:pt x="361" y="200"/>
                    <a:pt x="360" y="196"/>
                  </a:cubicBezTo>
                  <a:cubicBezTo>
                    <a:pt x="357" y="191"/>
                    <a:pt x="356" y="186"/>
                    <a:pt x="354" y="180"/>
                  </a:cubicBezTo>
                  <a:cubicBezTo>
                    <a:pt x="351" y="172"/>
                    <a:pt x="349" y="165"/>
                    <a:pt x="345" y="158"/>
                  </a:cubicBezTo>
                  <a:cubicBezTo>
                    <a:pt x="344" y="156"/>
                    <a:pt x="344" y="156"/>
                    <a:pt x="344" y="156"/>
                  </a:cubicBezTo>
                  <a:cubicBezTo>
                    <a:pt x="345" y="155"/>
                    <a:pt x="345" y="155"/>
                    <a:pt x="345" y="155"/>
                  </a:cubicBezTo>
                  <a:cubicBezTo>
                    <a:pt x="346" y="155"/>
                    <a:pt x="346" y="154"/>
                    <a:pt x="347" y="154"/>
                  </a:cubicBezTo>
                  <a:cubicBezTo>
                    <a:pt x="348" y="152"/>
                    <a:pt x="349" y="150"/>
                    <a:pt x="349" y="147"/>
                  </a:cubicBezTo>
                  <a:cubicBezTo>
                    <a:pt x="351" y="142"/>
                    <a:pt x="354" y="136"/>
                    <a:pt x="359" y="136"/>
                  </a:cubicBezTo>
                  <a:cubicBezTo>
                    <a:pt x="359" y="136"/>
                    <a:pt x="360" y="136"/>
                    <a:pt x="361" y="136"/>
                  </a:cubicBezTo>
                  <a:cubicBezTo>
                    <a:pt x="361" y="136"/>
                    <a:pt x="361" y="136"/>
                    <a:pt x="361" y="136"/>
                  </a:cubicBezTo>
                  <a:cubicBezTo>
                    <a:pt x="362" y="136"/>
                    <a:pt x="363" y="135"/>
                    <a:pt x="363" y="135"/>
                  </a:cubicBezTo>
                  <a:cubicBezTo>
                    <a:pt x="363" y="134"/>
                    <a:pt x="363" y="133"/>
                    <a:pt x="362" y="133"/>
                  </a:cubicBezTo>
                  <a:cubicBezTo>
                    <a:pt x="360" y="132"/>
                    <a:pt x="359" y="131"/>
                    <a:pt x="357" y="131"/>
                  </a:cubicBezTo>
                  <a:cubicBezTo>
                    <a:pt x="354" y="131"/>
                    <a:pt x="351" y="133"/>
                    <a:pt x="349" y="137"/>
                  </a:cubicBezTo>
                  <a:cubicBezTo>
                    <a:pt x="348" y="139"/>
                    <a:pt x="347" y="141"/>
                    <a:pt x="347" y="142"/>
                  </a:cubicBezTo>
                  <a:cubicBezTo>
                    <a:pt x="346" y="144"/>
                    <a:pt x="345" y="146"/>
                    <a:pt x="344" y="148"/>
                  </a:cubicBezTo>
                  <a:cubicBezTo>
                    <a:pt x="343" y="145"/>
                    <a:pt x="340" y="142"/>
                    <a:pt x="339" y="139"/>
                  </a:cubicBezTo>
                  <a:cubicBezTo>
                    <a:pt x="338" y="137"/>
                    <a:pt x="333" y="131"/>
                    <a:pt x="335" y="128"/>
                  </a:cubicBezTo>
                  <a:cubicBezTo>
                    <a:pt x="335" y="126"/>
                    <a:pt x="333" y="125"/>
                    <a:pt x="332" y="127"/>
                  </a:cubicBezTo>
                  <a:cubicBezTo>
                    <a:pt x="330" y="131"/>
                    <a:pt x="332" y="135"/>
                    <a:pt x="334" y="139"/>
                  </a:cubicBezTo>
                  <a:cubicBezTo>
                    <a:pt x="336" y="143"/>
                    <a:pt x="338" y="149"/>
                    <a:pt x="341" y="151"/>
                  </a:cubicBezTo>
                  <a:cubicBezTo>
                    <a:pt x="340" y="152"/>
                    <a:pt x="339" y="153"/>
                    <a:pt x="338" y="153"/>
                  </a:cubicBezTo>
                  <a:cubicBezTo>
                    <a:pt x="335" y="153"/>
                    <a:pt x="333" y="151"/>
                    <a:pt x="331" y="150"/>
                  </a:cubicBezTo>
                  <a:cubicBezTo>
                    <a:pt x="331" y="150"/>
                    <a:pt x="331" y="150"/>
                    <a:pt x="331" y="150"/>
                  </a:cubicBezTo>
                  <a:cubicBezTo>
                    <a:pt x="334" y="143"/>
                    <a:pt x="324" y="134"/>
                    <a:pt x="320" y="130"/>
                  </a:cubicBezTo>
                  <a:cubicBezTo>
                    <a:pt x="318" y="127"/>
                    <a:pt x="314" y="130"/>
                    <a:pt x="316" y="133"/>
                  </a:cubicBezTo>
                  <a:cubicBezTo>
                    <a:pt x="319" y="135"/>
                    <a:pt x="321" y="138"/>
                    <a:pt x="323" y="141"/>
                  </a:cubicBezTo>
                  <a:cubicBezTo>
                    <a:pt x="325" y="143"/>
                    <a:pt x="326" y="145"/>
                    <a:pt x="327" y="147"/>
                  </a:cubicBezTo>
                  <a:cubicBezTo>
                    <a:pt x="326" y="147"/>
                    <a:pt x="326" y="147"/>
                    <a:pt x="326" y="147"/>
                  </a:cubicBezTo>
                  <a:cubicBezTo>
                    <a:pt x="325" y="147"/>
                    <a:pt x="324" y="147"/>
                    <a:pt x="323" y="148"/>
                  </a:cubicBezTo>
                  <a:cubicBezTo>
                    <a:pt x="321" y="151"/>
                    <a:pt x="317" y="154"/>
                    <a:pt x="312" y="157"/>
                  </a:cubicBezTo>
                  <a:cubicBezTo>
                    <a:pt x="312" y="157"/>
                    <a:pt x="312" y="157"/>
                    <a:pt x="312" y="157"/>
                  </a:cubicBezTo>
                  <a:cubicBezTo>
                    <a:pt x="311" y="157"/>
                    <a:pt x="311" y="157"/>
                    <a:pt x="310" y="157"/>
                  </a:cubicBezTo>
                  <a:cubicBezTo>
                    <a:pt x="309" y="156"/>
                    <a:pt x="309" y="156"/>
                    <a:pt x="309" y="156"/>
                  </a:cubicBezTo>
                  <a:cubicBezTo>
                    <a:pt x="309" y="155"/>
                    <a:pt x="308" y="155"/>
                    <a:pt x="308" y="155"/>
                  </a:cubicBezTo>
                  <a:cubicBezTo>
                    <a:pt x="307" y="155"/>
                    <a:pt x="306" y="155"/>
                    <a:pt x="306" y="156"/>
                  </a:cubicBezTo>
                  <a:cubicBezTo>
                    <a:pt x="305" y="156"/>
                    <a:pt x="305" y="157"/>
                    <a:pt x="306" y="157"/>
                  </a:cubicBezTo>
                  <a:cubicBezTo>
                    <a:pt x="307" y="159"/>
                    <a:pt x="307" y="159"/>
                    <a:pt x="307" y="159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2" y="161"/>
                    <a:pt x="299" y="162"/>
                    <a:pt x="296" y="162"/>
                  </a:cubicBezTo>
                  <a:cubicBezTo>
                    <a:pt x="294" y="163"/>
                    <a:pt x="291" y="163"/>
                    <a:pt x="288" y="163"/>
                  </a:cubicBezTo>
                  <a:cubicBezTo>
                    <a:pt x="284" y="163"/>
                    <a:pt x="281" y="164"/>
                    <a:pt x="278" y="165"/>
                  </a:cubicBezTo>
                  <a:cubicBezTo>
                    <a:pt x="277" y="165"/>
                    <a:pt x="277" y="165"/>
                    <a:pt x="277" y="166"/>
                  </a:cubicBezTo>
                  <a:cubicBezTo>
                    <a:pt x="277" y="166"/>
                    <a:pt x="277" y="166"/>
                    <a:pt x="277" y="167"/>
                  </a:cubicBezTo>
                  <a:cubicBezTo>
                    <a:pt x="279" y="169"/>
                    <a:pt x="282" y="170"/>
                    <a:pt x="286" y="170"/>
                  </a:cubicBezTo>
                  <a:cubicBezTo>
                    <a:pt x="291" y="170"/>
                    <a:pt x="297" y="168"/>
                    <a:pt x="302" y="167"/>
                  </a:cubicBezTo>
                  <a:cubicBezTo>
                    <a:pt x="303" y="166"/>
                    <a:pt x="303" y="166"/>
                    <a:pt x="303" y="166"/>
                  </a:cubicBezTo>
                  <a:cubicBezTo>
                    <a:pt x="305" y="166"/>
                    <a:pt x="306" y="165"/>
                    <a:pt x="308" y="165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4" y="171"/>
                    <a:pt x="318" y="177"/>
                    <a:pt x="324" y="184"/>
                  </a:cubicBezTo>
                  <a:cubicBezTo>
                    <a:pt x="322" y="187"/>
                    <a:pt x="322" y="187"/>
                    <a:pt x="322" y="187"/>
                  </a:cubicBezTo>
                  <a:cubicBezTo>
                    <a:pt x="320" y="186"/>
                    <a:pt x="320" y="186"/>
                    <a:pt x="320" y="186"/>
                  </a:cubicBezTo>
                  <a:cubicBezTo>
                    <a:pt x="312" y="182"/>
                    <a:pt x="304" y="179"/>
                    <a:pt x="297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4" y="178"/>
                    <a:pt x="293" y="178"/>
                    <a:pt x="291" y="178"/>
                  </a:cubicBezTo>
                  <a:cubicBezTo>
                    <a:pt x="288" y="178"/>
                    <a:pt x="285" y="178"/>
                    <a:pt x="283" y="179"/>
                  </a:cubicBezTo>
                  <a:cubicBezTo>
                    <a:pt x="283" y="179"/>
                    <a:pt x="282" y="180"/>
                    <a:pt x="281" y="180"/>
                  </a:cubicBezTo>
                  <a:cubicBezTo>
                    <a:pt x="279" y="181"/>
                    <a:pt x="276" y="182"/>
                    <a:pt x="274" y="182"/>
                  </a:cubicBezTo>
                  <a:cubicBezTo>
                    <a:pt x="273" y="182"/>
                    <a:pt x="272" y="182"/>
                    <a:pt x="272" y="182"/>
                  </a:cubicBezTo>
                  <a:cubicBezTo>
                    <a:pt x="268" y="180"/>
                    <a:pt x="268" y="180"/>
                    <a:pt x="268" y="180"/>
                  </a:cubicBezTo>
                  <a:cubicBezTo>
                    <a:pt x="261" y="177"/>
                    <a:pt x="255" y="174"/>
                    <a:pt x="248" y="174"/>
                  </a:cubicBezTo>
                  <a:cubicBezTo>
                    <a:pt x="243" y="174"/>
                    <a:pt x="238" y="176"/>
                    <a:pt x="233" y="180"/>
                  </a:cubicBezTo>
                  <a:cubicBezTo>
                    <a:pt x="229" y="183"/>
                    <a:pt x="225" y="186"/>
                    <a:pt x="221" y="190"/>
                  </a:cubicBezTo>
                  <a:cubicBezTo>
                    <a:pt x="213" y="198"/>
                    <a:pt x="204" y="207"/>
                    <a:pt x="191" y="207"/>
                  </a:cubicBezTo>
                  <a:cubicBezTo>
                    <a:pt x="190" y="207"/>
                    <a:pt x="188" y="207"/>
                    <a:pt x="186" y="207"/>
                  </a:cubicBezTo>
                  <a:cubicBezTo>
                    <a:pt x="178" y="205"/>
                    <a:pt x="170" y="201"/>
                    <a:pt x="164" y="196"/>
                  </a:cubicBezTo>
                  <a:cubicBezTo>
                    <a:pt x="156" y="189"/>
                    <a:pt x="153" y="181"/>
                    <a:pt x="154" y="173"/>
                  </a:cubicBezTo>
                  <a:cubicBezTo>
                    <a:pt x="156" y="162"/>
                    <a:pt x="164" y="158"/>
                    <a:pt x="172" y="153"/>
                  </a:cubicBezTo>
                  <a:cubicBezTo>
                    <a:pt x="179" y="149"/>
                    <a:pt x="185" y="145"/>
                    <a:pt x="187" y="137"/>
                  </a:cubicBezTo>
                  <a:cubicBezTo>
                    <a:pt x="187" y="132"/>
                    <a:pt x="186" y="128"/>
                    <a:pt x="181" y="123"/>
                  </a:cubicBezTo>
                  <a:cubicBezTo>
                    <a:pt x="177" y="119"/>
                    <a:pt x="176" y="113"/>
                    <a:pt x="178" y="108"/>
                  </a:cubicBezTo>
                  <a:cubicBezTo>
                    <a:pt x="179" y="102"/>
                    <a:pt x="183" y="98"/>
                    <a:pt x="189" y="97"/>
                  </a:cubicBezTo>
                  <a:cubicBezTo>
                    <a:pt x="193" y="96"/>
                    <a:pt x="198" y="95"/>
                    <a:pt x="202" y="95"/>
                  </a:cubicBezTo>
                  <a:cubicBezTo>
                    <a:pt x="212" y="95"/>
                    <a:pt x="221" y="98"/>
                    <a:pt x="230" y="100"/>
                  </a:cubicBezTo>
                  <a:cubicBezTo>
                    <a:pt x="237" y="102"/>
                    <a:pt x="243" y="103"/>
                    <a:pt x="250" y="104"/>
                  </a:cubicBezTo>
                  <a:cubicBezTo>
                    <a:pt x="251" y="104"/>
                    <a:pt x="253" y="105"/>
                    <a:pt x="254" y="105"/>
                  </a:cubicBezTo>
                  <a:cubicBezTo>
                    <a:pt x="264" y="105"/>
                    <a:pt x="272" y="101"/>
                    <a:pt x="280" y="97"/>
                  </a:cubicBezTo>
                  <a:cubicBezTo>
                    <a:pt x="287" y="94"/>
                    <a:pt x="295" y="90"/>
                    <a:pt x="303" y="89"/>
                  </a:cubicBezTo>
                  <a:cubicBezTo>
                    <a:pt x="304" y="89"/>
                    <a:pt x="304" y="88"/>
                    <a:pt x="305" y="88"/>
                  </a:cubicBezTo>
                  <a:cubicBezTo>
                    <a:pt x="305" y="87"/>
                    <a:pt x="306" y="86"/>
                    <a:pt x="305" y="85"/>
                  </a:cubicBezTo>
                  <a:cubicBezTo>
                    <a:pt x="304" y="77"/>
                    <a:pt x="303" y="69"/>
                    <a:pt x="312" y="65"/>
                  </a:cubicBezTo>
                  <a:cubicBezTo>
                    <a:pt x="318" y="62"/>
                    <a:pt x="324" y="60"/>
                    <a:pt x="330" y="57"/>
                  </a:cubicBezTo>
                  <a:cubicBezTo>
                    <a:pt x="341" y="53"/>
                    <a:pt x="349" y="49"/>
                    <a:pt x="347" y="38"/>
                  </a:cubicBezTo>
                  <a:cubicBezTo>
                    <a:pt x="345" y="24"/>
                    <a:pt x="361" y="15"/>
                    <a:pt x="370" y="11"/>
                  </a:cubicBezTo>
                  <a:cubicBezTo>
                    <a:pt x="375" y="8"/>
                    <a:pt x="379" y="7"/>
                    <a:pt x="384" y="7"/>
                  </a:cubicBezTo>
                  <a:cubicBezTo>
                    <a:pt x="388" y="7"/>
                    <a:pt x="392" y="8"/>
                    <a:pt x="396" y="9"/>
                  </a:cubicBezTo>
                  <a:cubicBezTo>
                    <a:pt x="399" y="9"/>
                    <a:pt x="399" y="9"/>
                    <a:pt x="399" y="9"/>
                  </a:cubicBezTo>
                  <a:cubicBezTo>
                    <a:pt x="401" y="10"/>
                    <a:pt x="404" y="10"/>
                    <a:pt x="406" y="10"/>
                  </a:cubicBezTo>
                  <a:cubicBezTo>
                    <a:pt x="407" y="10"/>
                    <a:pt x="409" y="10"/>
                    <a:pt x="410" y="10"/>
                  </a:cubicBezTo>
                  <a:cubicBezTo>
                    <a:pt x="411" y="10"/>
                    <a:pt x="412" y="9"/>
                    <a:pt x="413" y="9"/>
                  </a:cubicBezTo>
                  <a:cubicBezTo>
                    <a:pt x="417" y="7"/>
                    <a:pt x="420" y="6"/>
                    <a:pt x="424" y="6"/>
                  </a:cubicBezTo>
                  <a:cubicBezTo>
                    <a:pt x="426" y="6"/>
                    <a:pt x="428" y="7"/>
                    <a:pt x="430" y="8"/>
                  </a:cubicBezTo>
                  <a:cubicBezTo>
                    <a:pt x="431" y="9"/>
                    <a:pt x="433" y="10"/>
                    <a:pt x="434" y="12"/>
                  </a:cubicBezTo>
                  <a:cubicBezTo>
                    <a:pt x="437" y="14"/>
                    <a:pt x="440" y="17"/>
                    <a:pt x="443" y="18"/>
                  </a:cubicBezTo>
                  <a:cubicBezTo>
                    <a:pt x="445" y="19"/>
                    <a:pt x="447" y="19"/>
                    <a:pt x="449" y="19"/>
                  </a:cubicBezTo>
                  <a:cubicBezTo>
                    <a:pt x="452" y="19"/>
                    <a:pt x="455" y="18"/>
                    <a:pt x="458" y="17"/>
                  </a:cubicBezTo>
                  <a:cubicBezTo>
                    <a:pt x="460" y="16"/>
                    <a:pt x="461" y="16"/>
                    <a:pt x="462" y="16"/>
                  </a:cubicBezTo>
                  <a:cubicBezTo>
                    <a:pt x="466" y="16"/>
                    <a:pt x="468" y="18"/>
                    <a:pt x="470" y="20"/>
                  </a:cubicBezTo>
                  <a:cubicBezTo>
                    <a:pt x="472" y="21"/>
                    <a:pt x="473" y="23"/>
                    <a:pt x="476" y="23"/>
                  </a:cubicBezTo>
                  <a:cubicBezTo>
                    <a:pt x="476" y="23"/>
                    <a:pt x="476" y="23"/>
                    <a:pt x="476" y="23"/>
                  </a:cubicBezTo>
                  <a:cubicBezTo>
                    <a:pt x="478" y="23"/>
                    <a:pt x="480" y="22"/>
                    <a:pt x="482" y="20"/>
                  </a:cubicBezTo>
                  <a:cubicBezTo>
                    <a:pt x="484" y="19"/>
                    <a:pt x="486" y="18"/>
                    <a:pt x="489" y="17"/>
                  </a:cubicBezTo>
                  <a:cubicBezTo>
                    <a:pt x="490" y="17"/>
                    <a:pt x="491" y="17"/>
                    <a:pt x="492" y="17"/>
                  </a:cubicBezTo>
                  <a:cubicBezTo>
                    <a:pt x="494" y="17"/>
                    <a:pt x="495" y="17"/>
                    <a:pt x="497" y="17"/>
                  </a:cubicBezTo>
                  <a:cubicBezTo>
                    <a:pt x="502" y="17"/>
                    <a:pt x="505" y="18"/>
                    <a:pt x="509" y="22"/>
                  </a:cubicBezTo>
                  <a:cubicBezTo>
                    <a:pt x="512" y="24"/>
                    <a:pt x="514" y="27"/>
                    <a:pt x="513" y="29"/>
                  </a:cubicBezTo>
                  <a:cubicBezTo>
                    <a:pt x="513" y="36"/>
                    <a:pt x="505" y="41"/>
                    <a:pt x="498" y="44"/>
                  </a:cubicBezTo>
                  <a:cubicBezTo>
                    <a:pt x="497" y="45"/>
                    <a:pt x="496" y="46"/>
                    <a:pt x="495" y="47"/>
                  </a:cubicBezTo>
                  <a:cubicBezTo>
                    <a:pt x="487" y="52"/>
                    <a:pt x="480" y="57"/>
                    <a:pt x="476" y="66"/>
                  </a:cubicBezTo>
                  <a:cubicBezTo>
                    <a:pt x="476" y="67"/>
                    <a:pt x="476" y="68"/>
                    <a:pt x="477" y="69"/>
                  </a:cubicBezTo>
                  <a:cubicBezTo>
                    <a:pt x="483" y="73"/>
                    <a:pt x="488" y="77"/>
                    <a:pt x="493" y="81"/>
                  </a:cubicBezTo>
                  <a:cubicBezTo>
                    <a:pt x="502" y="89"/>
                    <a:pt x="511" y="96"/>
                    <a:pt x="522" y="99"/>
                  </a:cubicBezTo>
                  <a:cubicBezTo>
                    <a:pt x="524" y="100"/>
                    <a:pt x="527" y="101"/>
                    <a:pt x="531" y="101"/>
                  </a:cubicBezTo>
                  <a:cubicBezTo>
                    <a:pt x="534" y="101"/>
                    <a:pt x="538" y="100"/>
                    <a:pt x="541" y="100"/>
                  </a:cubicBezTo>
                  <a:cubicBezTo>
                    <a:pt x="545" y="99"/>
                    <a:pt x="549" y="99"/>
                    <a:pt x="553" y="99"/>
                  </a:cubicBezTo>
                  <a:cubicBezTo>
                    <a:pt x="559" y="99"/>
                    <a:pt x="565" y="100"/>
                    <a:pt x="570" y="103"/>
                  </a:cubicBezTo>
                  <a:cubicBezTo>
                    <a:pt x="577" y="108"/>
                    <a:pt x="583" y="115"/>
                    <a:pt x="589" y="121"/>
                  </a:cubicBezTo>
                  <a:cubicBezTo>
                    <a:pt x="593" y="125"/>
                    <a:pt x="597" y="130"/>
                    <a:pt x="601" y="133"/>
                  </a:cubicBezTo>
                  <a:cubicBezTo>
                    <a:pt x="607" y="139"/>
                    <a:pt x="614" y="142"/>
                    <a:pt x="622" y="145"/>
                  </a:cubicBezTo>
                  <a:cubicBezTo>
                    <a:pt x="625" y="147"/>
                    <a:pt x="629" y="149"/>
                    <a:pt x="632" y="151"/>
                  </a:cubicBezTo>
                  <a:cubicBezTo>
                    <a:pt x="638" y="154"/>
                    <a:pt x="638" y="157"/>
                    <a:pt x="638" y="162"/>
                  </a:cubicBezTo>
                  <a:cubicBezTo>
                    <a:pt x="638" y="163"/>
                    <a:pt x="638" y="164"/>
                    <a:pt x="638" y="165"/>
                  </a:cubicBezTo>
                  <a:cubicBezTo>
                    <a:pt x="638" y="169"/>
                    <a:pt x="639" y="174"/>
                    <a:pt x="635" y="177"/>
                  </a:cubicBezTo>
                  <a:cubicBezTo>
                    <a:pt x="635" y="178"/>
                    <a:pt x="634" y="179"/>
                    <a:pt x="633" y="180"/>
                  </a:cubicBezTo>
                  <a:cubicBezTo>
                    <a:pt x="632" y="183"/>
                    <a:pt x="633" y="186"/>
                    <a:pt x="635" y="189"/>
                  </a:cubicBezTo>
                  <a:cubicBezTo>
                    <a:pt x="638" y="191"/>
                    <a:pt x="639" y="195"/>
                    <a:pt x="640" y="199"/>
                  </a:cubicBezTo>
                  <a:cubicBezTo>
                    <a:pt x="641" y="200"/>
                    <a:pt x="641" y="201"/>
                    <a:pt x="642" y="202"/>
                  </a:cubicBezTo>
                  <a:cubicBezTo>
                    <a:pt x="642" y="204"/>
                    <a:pt x="642" y="205"/>
                    <a:pt x="641" y="206"/>
                  </a:cubicBezTo>
                  <a:cubicBezTo>
                    <a:pt x="639" y="210"/>
                    <a:pt x="630" y="211"/>
                    <a:pt x="620" y="212"/>
                  </a:cubicBezTo>
                  <a:cubicBezTo>
                    <a:pt x="617" y="212"/>
                    <a:pt x="614" y="212"/>
                    <a:pt x="614" y="212"/>
                  </a:cubicBezTo>
                  <a:cubicBezTo>
                    <a:pt x="612" y="213"/>
                    <a:pt x="610" y="214"/>
                    <a:pt x="610" y="216"/>
                  </a:cubicBezTo>
                  <a:cubicBezTo>
                    <a:pt x="609" y="217"/>
                    <a:pt x="609" y="220"/>
                    <a:pt x="610" y="222"/>
                  </a:cubicBezTo>
                  <a:cubicBezTo>
                    <a:pt x="610" y="221"/>
                    <a:pt x="611" y="219"/>
                    <a:pt x="612" y="218"/>
                  </a:cubicBezTo>
                  <a:cubicBezTo>
                    <a:pt x="614" y="215"/>
                    <a:pt x="618" y="215"/>
                    <a:pt x="621" y="215"/>
                  </a:cubicBezTo>
                  <a:cubicBezTo>
                    <a:pt x="621" y="215"/>
                    <a:pt x="621" y="215"/>
                    <a:pt x="621" y="215"/>
                  </a:cubicBezTo>
                  <a:cubicBezTo>
                    <a:pt x="621" y="215"/>
                    <a:pt x="621" y="215"/>
                    <a:pt x="621" y="215"/>
                  </a:cubicBezTo>
                  <a:cubicBezTo>
                    <a:pt x="622" y="215"/>
                    <a:pt x="622" y="215"/>
                    <a:pt x="622" y="215"/>
                  </a:cubicBezTo>
                  <a:cubicBezTo>
                    <a:pt x="637" y="217"/>
                    <a:pt x="641" y="230"/>
                    <a:pt x="645" y="243"/>
                  </a:cubicBezTo>
                  <a:cubicBezTo>
                    <a:pt x="649" y="255"/>
                    <a:pt x="652" y="266"/>
                    <a:pt x="663" y="269"/>
                  </a:cubicBezTo>
                  <a:cubicBezTo>
                    <a:pt x="664" y="269"/>
                    <a:pt x="665" y="270"/>
                    <a:pt x="666" y="270"/>
                  </a:cubicBezTo>
                  <a:cubicBezTo>
                    <a:pt x="669" y="270"/>
                    <a:pt x="675" y="271"/>
                    <a:pt x="674" y="279"/>
                  </a:cubicBezTo>
                  <a:cubicBezTo>
                    <a:pt x="674" y="280"/>
                    <a:pt x="674" y="280"/>
                    <a:pt x="674" y="281"/>
                  </a:cubicBezTo>
                  <a:cubicBezTo>
                    <a:pt x="674" y="283"/>
                    <a:pt x="674" y="285"/>
                    <a:pt x="674" y="287"/>
                  </a:cubicBezTo>
                  <a:cubicBezTo>
                    <a:pt x="676" y="291"/>
                    <a:pt x="677" y="293"/>
                    <a:pt x="680" y="296"/>
                  </a:cubicBezTo>
                  <a:cubicBezTo>
                    <a:pt x="687" y="302"/>
                    <a:pt x="695" y="305"/>
                    <a:pt x="701" y="307"/>
                  </a:cubicBezTo>
                  <a:cubicBezTo>
                    <a:pt x="703" y="307"/>
                    <a:pt x="704" y="308"/>
                    <a:pt x="706" y="308"/>
                  </a:cubicBezTo>
                  <a:cubicBezTo>
                    <a:pt x="713" y="310"/>
                    <a:pt x="721" y="312"/>
                    <a:pt x="726" y="317"/>
                  </a:cubicBezTo>
                  <a:cubicBezTo>
                    <a:pt x="735" y="327"/>
                    <a:pt x="734" y="346"/>
                    <a:pt x="724" y="355"/>
                  </a:cubicBezTo>
                  <a:cubicBezTo>
                    <a:pt x="720" y="359"/>
                    <a:pt x="716" y="361"/>
                    <a:pt x="712" y="362"/>
                  </a:cubicBezTo>
                  <a:cubicBezTo>
                    <a:pt x="711" y="351"/>
                    <a:pt x="707" y="340"/>
                    <a:pt x="706" y="328"/>
                  </a:cubicBezTo>
                  <a:cubicBezTo>
                    <a:pt x="705" y="326"/>
                    <a:pt x="702" y="327"/>
                    <a:pt x="702" y="329"/>
                  </a:cubicBezTo>
                  <a:cubicBezTo>
                    <a:pt x="703" y="340"/>
                    <a:pt x="704" y="352"/>
                    <a:pt x="709" y="363"/>
                  </a:cubicBezTo>
                  <a:cubicBezTo>
                    <a:pt x="708" y="363"/>
                    <a:pt x="706" y="363"/>
                    <a:pt x="705" y="363"/>
                  </a:cubicBezTo>
                  <a:cubicBezTo>
                    <a:pt x="698" y="363"/>
                    <a:pt x="690" y="361"/>
                    <a:pt x="684" y="356"/>
                  </a:cubicBezTo>
                  <a:close/>
                  <a:moveTo>
                    <a:pt x="409" y="220"/>
                  </a:moveTo>
                  <a:cubicBezTo>
                    <a:pt x="408" y="218"/>
                    <a:pt x="406" y="214"/>
                    <a:pt x="405" y="212"/>
                  </a:cubicBezTo>
                  <a:cubicBezTo>
                    <a:pt x="403" y="210"/>
                    <a:pt x="400" y="209"/>
                    <a:pt x="398" y="207"/>
                  </a:cubicBezTo>
                  <a:cubicBezTo>
                    <a:pt x="406" y="204"/>
                    <a:pt x="414" y="199"/>
                    <a:pt x="420" y="194"/>
                  </a:cubicBezTo>
                  <a:cubicBezTo>
                    <a:pt x="422" y="193"/>
                    <a:pt x="423" y="192"/>
                    <a:pt x="424" y="191"/>
                  </a:cubicBezTo>
                  <a:cubicBezTo>
                    <a:pt x="427" y="189"/>
                    <a:pt x="427" y="189"/>
                    <a:pt x="427" y="189"/>
                  </a:cubicBezTo>
                  <a:cubicBezTo>
                    <a:pt x="427" y="194"/>
                    <a:pt x="427" y="194"/>
                    <a:pt x="427" y="194"/>
                  </a:cubicBezTo>
                  <a:cubicBezTo>
                    <a:pt x="427" y="202"/>
                    <a:pt x="427" y="212"/>
                    <a:pt x="426" y="223"/>
                  </a:cubicBezTo>
                  <a:cubicBezTo>
                    <a:pt x="426" y="233"/>
                    <a:pt x="425" y="243"/>
                    <a:pt x="423" y="253"/>
                  </a:cubicBezTo>
                  <a:cubicBezTo>
                    <a:pt x="423" y="254"/>
                    <a:pt x="423" y="255"/>
                    <a:pt x="423" y="255"/>
                  </a:cubicBezTo>
                  <a:cubicBezTo>
                    <a:pt x="422" y="263"/>
                    <a:pt x="420" y="272"/>
                    <a:pt x="415" y="274"/>
                  </a:cubicBezTo>
                  <a:cubicBezTo>
                    <a:pt x="414" y="274"/>
                    <a:pt x="414" y="274"/>
                    <a:pt x="413" y="274"/>
                  </a:cubicBezTo>
                  <a:cubicBezTo>
                    <a:pt x="408" y="274"/>
                    <a:pt x="401" y="267"/>
                    <a:pt x="395" y="259"/>
                  </a:cubicBezTo>
                  <a:cubicBezTo>
                    <a:pt x="405" y="253"/>
                    <a:pt x="417" y="236"/>
                    <a:pt x="408" y="227"/>
                  </a:cubicBezTo>
                  <a:cubicBezTo>
                    <a:pt x="406" y="225"/>
                    <a:pt x="409" y="222"/>
                    <a:pt x="409" y="220"/>
                  </a:cubicBezTo>
                  <a:close/>
                  <a:moveTo>
                    <a:pt x="397" y="271"/>
                  </a:moveTo>
                  <a:cubicBezTo>
                    <a:pt x="395" y="272"/>
                    <a:pt x="395" y="272"/>
                    <a:pt x="395" y="272"/>
                  </a:cubicBezTo>
                  <a:cubicBezTo>
                    <a:pt x="395" y="272"/>
                    <a:pt x="394" y="272"/>
                    <a:pt x="394" y="273"/>
                  </a:cubicBezTo>
                  <a:cubicBezTo>
                    <a:pt x="391" y="275"/>
                    <a:pt x="389" y="278"/>
                    <a:pt x="387" y="282"/>
                  </a:cubicBezTo>
                  <a:cubicBezTo>
                    <a:pt x="386" y="283"/>
                    <a:pt x="385" y="284"/>
                    <a:pt x="384" y="285"/>
                  </a:cubicBezTo>
                  <a:cubicBezTo>
                    <a:pt x="383" y="287"/>
                    <a:pt x="381" y="288"/>
                    <a:pt x="381" y="290"/>
                  </a:cubicBezTo>
                  <a:cubicBezTo>
                    <a:pt x="381" y="291"/>
                    <a:pt x="381" y="292"/>
                    <a:pt x="381" y="294"/>
                  </a:cubicBezTo>
                  <a:cubicBezTo>
                    <a:pt x="381" y="295"/>
                    <a:pt x="381" y="295"/>
                    <a:pt x="381" y="295"/>
                  </a:cubicBezTo>
                  <a:cubicBezTo>
                    <a:pt x="380" y="300"/>
                    <a:pt x="374" y="301"/>
                    <a:pt x="371" y="301"/>
                  </a:cubicBezTo>
                  <a:cubicBezTo>
                    <a:pt x="371" y="301"/>
                    <a:pt x="370" y="301"/>
                    <a:pt x="370" y="301"/>
                  </a:cubicBezTo>
                  <a:cubicBezTo>
                    <a:pt x="367" y="301"/>
                    <a:pt x="364" y="302"/>
                    <a:pt x="362" y="304"/>
                  </a:cubicBezTo>
                  <a:cubicBezTo>
                    <a:pt x="356" y="309"/>
                    <a:pt x="351" y="315"/>
                    <a:pt x="348" y="321"/>
                  </a:cubicBezTo>
                  <a:cubicBezTo>
                    <a:pt x="347" y="323"/>
                    <a:pt x="347" y="323"/>
                    <a:pt x="347" y="323"/>
                  </a:cubicBezTo>
                  <a:cubicBezTo>
                    <a:pt x="346" y="321"/>
                    <a:pt x="346" y="321"/>
                    <a:pt x="346" y="321"/>
                  </a:cubicBezTo>
                  <a:cubicBezTo>
                    <a:pt x="334" y="313"/>
                    <a:pt x="315" y="304"/>
                    <a:pt x="297" y="304"/>
                  </a:cubicBezTo>
                  <a:cubicBezTo>
                    <a:pt x="295" y="304"/>
                    <a:pt x="293" y="304"/>
                    <a:pt x="292" y="305"/>
                  </a:cubicBezTo>
                  <a:cubicBezTo>
                    <a:pt x="291" y="305"/>
                    <a:pt x="291" y="305"/>
                    <a:pt x="291" y="305"/>
                  </a:cubicBezTo>
                  <a:cubicBezTo>
                    <a:pt x="290" y="304"/>
                    <a:pt x="290" y="304"/>
                    <a:pt x="290" y="304"/>
                  </a:cubicBezTo>
                  <a:cubicBezTo>
                    <a:pt x="287" y="301"/>
                    <a:pt x="281" y="299"/>
                    <a:pt x="274" y="299"/>
                  </a:cubicBezTo>
                  <a:cubicBezTo>
                    <a:pt x="274" y="296"/>
                    <a:pt x="274" y="296"/>
                    <a:pt x="274" y="296"/>
                  </a:cubicBezTo>
                  <a:cubicBezTo>
                    <a:pt x="274" y="296"/>
                    <a:pt x="277" y="295"/>
                    <a:pt x="278" y="294"/>
                  </a:cubicBezTo>
                  <a:cubicBezTo>
                    <a:pt x="280" y="294"/>
                    <a:pt x="282" y="293"/>
                    <a:pt x="284" y="293"/>
                  </a:cubicBezTo>
                  <a:cubicBezTo>
                    <a:pt x="291" y="291"/>
                    <a:pt x="298" y="289"/>
                    <a:pt x="306" y="287"/>
                  </a:cubicBezTo>
                  <a:cubicBezTo>
                    <a:pt x="308" y="287"/>
                    <a:pt x="310" y="287"/>
                    <a:pt x="312" y="286"/>
                  </a:cubicBezTo>
                  <a:cubicBezTo>
                    <a:pt x="324" y="284"/>
                    <a:pt x="340" y="282"/>
                    <a:pt x="346" y="273"/>
                  </a:cubicBezTo>
                  <a:cubicBezTo>
                    <a:pt x="347" y="272"/>
                    <a:pt x="347" y="272"/>
                    <a:pt x="347" y="272"/>
                  </a:cubicBezTo>
                  <a:cubicBezTo>
                    <a:pt x="348" y="273"/>
                    <a:pt x="348" y="273"/>
                    <a:pt x="348" y="273"/>
                  </a:cubicBezTo>
                  <a:cubicBezTo>
                    <a:pt x="355" y="275"/>
                    <a:pt x="362" y="276"/>
                    <a:pt x="368" y="276"/>
                  </a:cubicBezTo>
                  <a:cubicBezTo>
                    <a:pt x="368" y="276"/>
                    <a:pt x="368" y="276"/>
                    <a:pt x="368" y="276"/>
                  </a:cubicBezTo>
                  <a:cubicBezTo>
                    <a:pt x="376" y="276"/>
                    <a:pt x="385" y="274"/>
                    <a:pt x="389" y="265"/>
                  </a:cubicBezTo>
                  <a:cubicBezTo>
                    <a:pt x="390" y="262"/>
                    <a:pt x="390" y="262"/>
                    <a:pt x="390" y="262"/>
                  </a:cubicBezTo>
                  <a:cubicBezTo>
                    <a:pt x="392" y="264"/>
                    <a:pt x="392" y="264"/>
                    <a:pt x="392" y="264"/>
                  </a:cubicBezTo>
                  <a:cubicBezTo>
                    <a:pt x="393" y="266"/>
                    <a:pt x="394" y="268"/>
                    <a:pt x="396" y="269"/>
                  </a:cubicBezTo>
                  <a:lnTo>
                    <a:pt x="397" y="271"/>
                  </a:lnTo>
                  <a:close/>
                  <a:moveTo>
                    <a:pt x="372" y="221"/>
                  </a:moveTo>
                  <a:cubicBezTo>
                    <a:pt x="372" y="220"/>
                    <a:pt x="370" y="217"/>
                    <a:pt x="370" y="217"/>
                  </a:cubicBezTo>
                  <a:cubicBezTo>
                    <a:pt x="368" y="214"/>
                    <a:pt x="368" y="214"/>
                    <a:pt x="368" y="214"/>
                  </a:cubicBezTo>
                  <a:cubicBezTo>
                    <a:pt x="372" y="214"/>
                    <a:pt x="372" y="214"/>
                    <a:pt x="372" y="214"/>
                  </a:cubicBezTo>
                  <a:cubicBezTo>
                    <a:pt x="378" y="214"/>
                    <a:pt x="384" y="212"/>
                    <a:pt x="391" y="210"/>
                  </a:cubicBezTo>
                  <a:cubicBezTo>
                    <a:pt x="396" y="212"/>
                    <a:pt x="400" y="215"/>
                    <a:pt x="402" y="220"/>
                  </a:cubicBezTo>
                  <a:cubicBezTo>
                    <a:pt x="404" y="222"/>
                    <a:pt x="401" y="225"/>
                    <a:pt x="402" y="228"/>
                  </a:cubicBezTo>
                  <a:cubicBezTo>
                    <a:pt x="403" y="230"/>
                    <a:pt x="404" y="230"/>
                    <a:pt x="405" y="232"/>
                  </a:cubicBezTo>
                  <a:cubicBezTo>
                    <a:pt x="407" y="234"/>
                    <a:pt x="405" y="238"/>
                    <a:pt x="404" y="240"/>
                  </a:cubicBezTo>
                  <a:cubicBezTo>
                    <a:pt x="401" y="246"/>
                    <a:pt x="398" y="252"/>
                    <a:pt x="392" y="255"/>
                  </a:cubicBezTo>
                  <a:cubicBezTo>
                    <a:pt x="392" y="254"/>
                    <a:pt x="392" y="254"/>
                    <a:pt x="392" y="254"/>
                  </a:cubicBezTo>
                  <a:cubicBezTo>
                    <a:pt x="392" y="253"/>
                    <a:pt x="392" y="253"/>
                    <a:pt x="392" y="253"/>
                  </a:cubicBezTo>
                  <a:cubicBezTo>
                    <a:pt x="385" y="244"/>
                    <a:pt x="379" y="234"/>
                    <a:pt x="372" y="221"/>
                  </a:cubicBezTo>
                  <a:close/>
                  <a:moveTo>
                    <a:pt x="551" y="280"/>
                  </a:moveTo>
                  <a:cubicBezTo>
                    <a:pt x="552" y="285"/>
                    <a:pt x="552" y="285"/>
                    <a:pt x="552" y="285"/>
                  </a:cubicBezTo>
                  <a:cubicBezTo>
                    <a:pt x="548" y="282"/>
                    <a:pt x="548" y="282"/>
                    <a:pt x="548" y="282"/>
                  </a:cubicBezTo>
                  <a:cubicBezTo>
                    <a:pt x="543" y="278"/>
                    <a:pt x="538" y="275"/>
                    <a:pt x="532" y="275"/>
                  </a:cubicBezTo>
                  <a:cubicBezTo>
                    <a:pt x="528" y="275"/>
                    <a:pt x="524" y="276"/>
                    <a:pt x="521" y="279"/>
                  </a:cubicBezTo>
                  <a:cubicBezTo>
                    <a:pt x="520" y="280"/>
                    <a:pt x="520" y="280"/>
                    <a:pt x="520" y="280"/>
                  </a:cubicBezTo>
                  <a:cubicBezTo>
                    <a:pt x="519" y="279"/>
                    <a:pt x="519" y="279"/>
                    <a:pt x="519" y="279"/>
                  </a:cubicBezTo>
                  <a:cubicBezTo>
                    <a:pt x="516" y="277"/>
                    <a:pt x="512" y="276"/>
                    <a:pt x="508" y="275"/>
                  </a:cubicBezTo>
                  <a:cubicBezTo>
                    <a:pt x="503" y="274"/>
                    <a:pt x="498" y="272"/>
                    <a:pt x="494" y="269"/>
                  </a:cubicBezTo>
                  <a:cubicBezTo>
                    <a:pt x="490" y="266"/>
                    <a:pt x="488" y="262"/>
                    <a:pt x="485" y="258"/>
                  </a:cubicBezTo>
                  <a:cubicBezTo>
                    <a:pt x="483" y="254"/>
                    <a:pt x="481" y="250"/>
                    <a:pt x="477" y="247"/>
                  </a:cubicBezTo>
                  <a:cubicBezTo>
                    <a:pt x="475" y="246"/>
                    <a:pt x="475" y="246"/>
                    <a:pt x="475" y="246"/>
                  </a:cubicBezTo>
                  <a:cubicBezTo>
                    <a:pt x="477" y="245"/>
                    <a:pt x="477" y="245"/>
                    <a:pt x="477" y="245"/>
                  </a:cubicBezTo>
                  <a:cubicBezTo>
                    <a:pt x="482" y="238"/>
                    <a:pt x="488" y="230"/>
                    <a:pt x="489" y="221"/>
                  </a:cubicBezTo>
                  <a:cubicBezTo>
                    <a:pt x="490" y="219"/>
                    <a:pt x="490" y="219"/>
                    <a:pt x="490" y="219"/>
                  </a:cubicBezTo>
                  <a:cubicBezTo>
                    <a:pt x="492" y="220"/>
                    <a:pt x="492" y="220"/>
                    <a:pt x="492" y="220"/>
                  </a:cubicBezTo>
                  <a:cubicBezTo>
                    <a:pt x="494" y="221"/>
                    <a:pt x="497" y="222"/>
                    <a:pt x="499" y="222"/>
                  </a:cubicBezTo>
                  <a:cubicBezTo>
                    <a:pt x="501" y="223"/>
                    <a:pt x="503" y="223"/>
                    <a:pt x="506" y="223"/>
                  </a:cubicBezTo>
                  <a:cubicBezTo>
                    <a:pt x="513" y="223"/>
                    <a:pt x="521" y="221"/>
                    <a:pt x="528" y="219"/>
                  </a:cubicBezTo>
                  <a:cubicBezTo>
                    <a:pt x="534" y="217"/>
                    <a:pt x="534" y="217"/>
                    <a:pt x="534" y="217"/>
                  </a:cubicBezTo>
                  <a:cubicBezTo>
                    <a:pt x="531" y="221"/>
                    <a:pt x="531" y="221"/>
                    <a:pt x="531" y="221"/>
                  </a:cubicBezTo>
                  <a:cubicBezTo>
                    <a:pt x="529" y="225"/>
                    <a:pt x="528" y="228"/>
                    <a:pt x="529" y="232"/>
                  </a:cubicBezTo>
                  <a:cubicBezTo>
                    <a:pt x="532" y="244"/>
                    <a:pt x="553" y="254"/>
                    <a:pt x="566" y="261"/>
                  </a:cubicBezTo>
                  <a:cubicBezTo>
                    <a:pt x="570" y="263"/>
                    <a:pt x="570" y="263"/>
                    <a:pt x="570" y="263"/>
                  </a:cubicBezTo>
                  <a:cubicBezTo>
                    <a:pt x="568" y="265"/>
                    <a:pt x="568" y="265"/>
                    <a:pt x="568" y="265"/>
                  </a:cubicBezTo>
                  <a:cubicBezTo>
                    <a:pt x="566" y="267"/>
                    <a:pt x="562" y="268"/>
                    <a:pt x="560" y="269"/>
                  </a:cubicBezTo>
                  <a:cubicBezTo>
                    <a:pt x="554" y="272"/>
                    <a:pt x="551" y="273"/>
                    <a:pt x="551" y="280"/>
                  </a:cubicBezTo>
                  <a:close/>
                  <a:moveTo>
                    <a:pt x="472" y="234"/>
                  </a:moveTo>
                  <a:cubicBezTo>
                    <a:pt x="472" y="234"/>
                    <a:pt x="472" y="234"/>
                    <a:pt x="472" y="234"/>
                  </a:cubicBezTo>
                  <a:cubicBezTo>
                    <a:pt x="469" y="237"/>
                    <a:pt x="466" y="242"/>
                    <a:pt x="464" y="247"/>
                  </a:cubicBezTo>
                  <a:cubicBezTo>
                    <a:pt x="463" y="249"/>
                    <a:pt x="463" y="249"/>
                    <a:pt x="463" y="249"/>
                  </a:cubicBezTo>
                  <a:cubicBezTo>
                    <a:pt x="462" y="248"/>
                    <a:pt x="462" y="248"/>
                    <a:pt x="462" y="248"/>
                  </a:cubicBezTo>
                  <a:cubicBezTo>
                    <a:pt x="459" y="247"/>
                    <a:pt x="456" y="246"/>
                    <a:pt x="454" y="246"/>
                  </a:cubicBezTo>
                  <a:cubicBezTo>
                    <a:pt x="453" y="246"/>
                    <a:pt x="452" y="246"/>
                    <a:pt x="451" y="247"/>
                  </a:cubicBezTo>
                  <a:cubicBezTo>
                    <a:pt x="447" y="248"/>
                    <a:pt x="442" y="250"/>
                    <a:pt x="438" y="253"/>
                  </a:cubicBezTo>
                  <a:cubicBezTo>
                    <a:pt x="434" y="255"/>
                    <a:pt x="434" y="255"/>
                    <a:pt x="434" y="255"/>
                  </a:cubicBezTo>
                  <a:cubicBezTo>
                    <a:pt x="435" y="251"/>
                    <a:pt x="435" y="251"/>
                    <a:pt x="435" y="251"/>
                  </a:cubicBezTo>
                  <a:cubicBezTo>
                    <a:pt x="437" y="224"/>
                    <a:pt x="438" y="198"/>
                    <a:pt x="436" y="176"/>
                  </a:cubicBezTo>
                  <a:cubicBezTo>
                    <a:pt x="436" y="174"/>
                    <a:pt x="436" y="174"/>
                    <a:pt x="436" y="174"/>
                  </a:cubicBezTo>
                  <a:cubicBezTo>
                    <a:pt x="437" y="174"/>
                    <a:pt x="437" y="174"/>
                    <a:pt x="437" y="174"/>
                  </a:cubicBezTo>
                  <a:cubicBezTo>
                    <a:pt x="440" y="173"/>
                    <a:pt x="442" y="173"/>
                    <a:pt x="444" y="172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6"/>
                    <a:pt x="447" y="176"/>
                    <a:pt x="447" y="176"/>
                  </a:cubicBezTo>
                  <a:cubicBezTo>
                    <a:pt x="452" y="188"/>
                    <a:pt x="457" y="202"/>
                    <a:pt x="466" y="202"/>
                  </a:cubicBezTo>
                  <a:cubicBezTo>
                    <a:pt x="468" y="202"/>
                    <a:pt x="470" y="202"/>
                    <a:pt x="472" y="201"/>
                  </a:cubicBezTo>
                  <a:cubicBezTo>
                    <a:pt x="474" y="200"/>
                    <a:pt x="474" y="200"/>
                    <a:pt x="474" y="200"/>
                  </a:cubicBezTo>
                  <a:cubicBezTo>
                    <a:pt x="475" y="202"/>
                    <a:pt x="475" y="202"/>
                    <a:pt x="475" y="202"/>
                  </a:cubicBezTo>
                  <a:cubicBezTo>
                    <a:pt x="478" y="207"/>
                    <a:pt x="481" y="211"/>
                    <a:pt x="484" y="215"/>
                  </a:cubicBezTo>
                  <a:cubicBezTo>
                    <a:pt x="486" y="216"/>
                    <a:pt x="486" y="216"/>
                    <a:pt x="486" y="216"/>
                  </a:cubicBezTo>
                  <a:cubicBezTo>
                    <a:pt x="484" y="217"/>
                    <a:pt x="484" y="217"/>
                    <a:pt x="484" y="217"/>
                  </a:cubicBezTo>
                  <a:cubicBezTo>
                    <a:pt x="479" y="222"/>
                    <a:pt x="476" y="228"/>
                    <a:pt x="472" y="234"/>
                  </a:cubicBezTo>
                  <a:close/>
                  <a:moveTo>
                    <a:pt x="557" y="641"/>
                  </a:moveTo>
                  <a:cubicBezTo>
                    <a:pt x="558" y="641"/>
                    <a:pt x="558" y="641"/>
                    <a:pt x="558" y="642"/>
                  </a:cubicBezTo>
                  <a:cubicBezTo>
                    <a:pt x="559" y="642"/>
                    <a:pt x="560" y="642"/>
                    <a:pt x="560" y="641"/>
                  </a:cubicBezTo>
                  <a:cubicBezTo>
                    <a:pt x="560" y="641"/>
                    <a:pt x="560" y="640"/>
                    <a:pt x="560" y="640"/>
                  </a:cubicBezTo>
                  <a:cubicBezTo>
                    <a:pt x="561" y="643"/>
                    <a:pt x="561" y="646"/>
                    <a:pt x="562" y="649"/>
                  </a:cubicBezTo>
                  <a:cubicBezTo>
                    <a:pt x="560" y="647"/>
                    <a:pt x="559" y="644"/>
                    <a:pt x="558" y="642"/>
                  </a:cubicBezTo>
                  <a:cubicBezTo>
                    <a:pt x="558" y="642"/>
                    <a:pt x="558" y="641"/>
                    <a:pt x="557" y="641"/>
                  </a:cubicBezTo>
                  <a:close/>
                  <a:moveTo>
                    <a:pt x="511" y="490"/>
                  </a:moveTo>
                  <a:cubicBezTo>
                    <a:pt x="518" y="489"/>
                    <a:pt x="522" y="486"/>
                    <a:pt x="524" y="483"/>
                  </a:cubicBezTo>
                  <a:cubicBezTo>
                    <a:pt x="524" y="483"/>
                    <a:pt x="524" y="483"/>
                    <a:pt x="524" y="483"/>
                  </a:cubicBezTo>
                  <a:cubicBezTo>
                    <a:pt x="524" y="483"/>
                    <a:pt x="524" y="483"/>
                    <a:pt x="524" y="483"/>
                  </a:cubicBezTo>
                  <a:cubicBezTo>
                    <a:pt x="530" y="479"/>
                    <a:pt x="530" y="474"/>
                    <a:pt x="529" y="468"/>
                  </a:cubicBezTo>
                  <a:cubicBezTo>
                    <a:pt x="529" y="462"/>
                    <a:pt x="529" y="456"/>
                    <a:pt x="534" y="451"/>
                  </a:cubicBezTo>
                  <a:cubicBezTo>
                    <a:pt x="542" y="444"/>
                    <a:pt x="555" y="439"/>
                    <a:pt x="566" y="439"/>
                  </a:cubicBezTo>
                  <a:cubicBezTo>
                    <a:pt x="571" y="439"/>
                    <a:pt x="576" y="440"/>
                    <a:pt x="579" y="442"/>
                  </a:cubicBezTo>
                  <a:cubicBezTo>
                    <a:pt x="580" y="442"/>
                    <a:pt x="581" y="443"/>
                    <a:pt x="581" y="443"/>
                  </a:cubicBezTo>
                  <a:cubicBezTo>
                    <a:pt x="581" y="443"/>
                    <a:pt x="584" y="442"/>
                    <a:pt x="584" y="440"/>
                  </a:cubicBezTo>
                  <a:cubicBezTo>
                    <a:pt x="584" y="433"/>
                    <a:pt x="584" y="433"/>
                    <a:pt x="584" y="433"/>
                  </a:cubicBezTo>
                  <a:cubicBezTo>
                    <a:pt x="587" y="438"/>
                    <a:pt x="587" y="438"/>
                    <a:pt x="587" y="438"/>
                  </a:cubicBezTo>
                  <a:cubicBezTo>
                    <a:pt x="591" y="442"/>
                    <a:pt x="591" y="447"/>
                    <a:pt x="590" y="452"/>
                  </a:cubicBezTo>
                  <a:cubicBezTo>
                    <a:pt x="589" y="454"/>
                    <a:pt x="588" y="456"/>
                    <a:pt x="587" y="458"/>
                  </a:cubicBezTo>
                  <a:cubicBezTo>
                    <a:pt x="585" y="461"/>
                    <a:pt x="584" y="464"/>
                    <a:pt x="583" y="467"/>
                  </a:cubicBezTo>
                  <a:cubicBezTo>
                    <a:pt x="582" y="470"/>
                    <a:pt x="583" y="473"/>
                    <a:pt x="584" y="476"/>
                  </a:cubicBezTo>
                  <a:cubicBezTo>
                    <a:pt x="584" y="479"/>
                    <a:pt x="585" y="483"/>
                    <a:pt x="584" y="486"/>
                  </a:cubicBezTo>
                  <a:cubicBezTo>
                    <a:pt x="583" y="490"/>
                    <a:pt x="581" y="493"/>
                    <a:pt x="579" y="496"/>
                  </a:cubicBezTo>
                  <a:cubicBezTo>
                    <a:pt x="578" y="499"/>
                    <a:pt x="577" y="501"/>
                    <a:pt x="575" y="504"/>
                  </a:cubicBezTo>
                  <a:cubicBezTo>
                    <a:pt x="575" y="505"/>
                    <a:pt x="575" y="506"/>
                    <a:pt x="576" y="506"/>
                  </a:cubicBezTo>
                  <a:cubicBezTo>
                    <a:pt x="576" y="507"/>
                    <a:pt x="577" y="507"/>
                    <a:pt x="577" y="508"/>
                  </a:cubicBezTo>
                  <a:cubicBezTo>
                    <a:pt x="580" y="508"/>
                    <a:pt x="582" y="510"/>
                    <a:pt x="584" y="511"/>
                  </a:cubicBezTo>
                  <a:cubicBezTo>
                    <a:pt x="586" y="512"/>
                    <a:pt x="588" y="513"/>
                    <a:pt x="590" y="514"/>
                  </a:cubicBezTo>
                  <a:cubicBezTo>
                    <a:pt x="590" y="514"/>
                    <a:pt x="590" y="514"/>
                    <a:pt x="591" y="514"/>
                  </a:cubicBezTo>
                  <a:cubicBezTo>
                    <a:pt x="592" y="514"/>
                    <a:pt x="593" y="513"/>
                    <a:pt x="593" y="512"/>
                  </a:cubicBezTo>
                  <a:cubicBezTo>
                    <a:pt x="593" y="511"/>
                    <a:pt x="593" y="511"/>
                    <a:pt x="593" y="511"/>
                  </a:cubicBezTo>
                  <a:cubicBezTo>
                    <a:pt x="594" y="511"/>
                    <a:pt x="594" y="511"/>
                    <a:pt x="594" y="511"/>
                  </a:cubicBezTo>
                  <a:cubicBezTo>
                    <a:pt x="595" y="511"/>
                    <a:pt x="595" y="510"/>
                    <a:pt x="595" y="510"/>
                  </a:cubicBezTo>
                  <a:cubicBezTo>
                    <a:pt x="596" y="508"/>
                    <a:pt x="596" y="506"/>
                    <a:pt x="596" y="504"/>
                  </a:cubicBezTo>
                  <a:cubicBezTo>
                    <a:pt x="597" y="498"/>
                    <a:pt x="598" y="493"/>
                    <a:pt x="600" y="488"/>
                  </a:cubicBezTo>
                  <a:cubicBezTo>
                    <a:pt x="602" y="482"/>
                    <a:pt x="606" y="478"/>
                    <a:pt x="611" y="478"/>
                  </a:cubicBezTo>
                  <a:cubicBezTo>
                    <a:pt x="615" y="478"/>
                    <a:pt x="619" y="480"/>
                    <a:pt x="625" y="484"/>
                  </a:cubicBezTo>
                  <a:cubicBezTo>
                    <a:pt x="626" y="484"/>
                    <a:pt x="626" y="484"/>
                    <a:pt x="627" y="484"/>
                  </a:cubicBezTo>
                  <a:cubicBezTo>
                    <a:pt x="628" y="484"/>
                    <a:pt x="629" y="483"/>
                    <a:pt x="629" y="482"/>
                  </a:cubicBezTo>
                  <a:cubicBezTo>
                    <a:pt x="630" y="482"/>
                    <a:pt x="630" y="481"/>
                    <a:pt x="629" y="480"/>
                  </a:cubicBezTo>
                  <a:cubicBezTo>
                    <a:pt x="627" y="478"/>
                    <a:pt x="626" y="476"/>
                    <a:pt x="626" y="474"/>
                  </a:cubicBezTo>
                  <a:cubicBezTo>
                    <a:pt x="627" y="473"/>
                    <a:pt x="627" y="472"/>
                    <a:pt x="629" y="472"/>
                  </a:cubicBezTo>
                  <a:cubicBezTo>
                    <a:pt x="633" y="472"/>
                    <a:pt x="641" y="477"/>
                    <a:pt x="643" y="481"/>
                  </a:cubicBezTo>
                  <a:cubicBezTo>
                    <a:pt x="647" y="491"/>
                    <a:pt x="643" y="500"/>
                    <a:pt x="639" y="508"/>
                  </a:cubicBezTo>
                  <a:cubicBezTo>
                    <a:pt x="638" y="511"/>
                    <a:pt x="637" y="513"/>
                    <a:pt x="636" y="516"/>
                  </a:cubicBezTo>
                  <a:cubicBezTo>
                    <a:pt x="631" y="528"/>
                    <a:pt x="634" y="537"/>
                    <a:pt x="643" y="545"/>
                  </a:cubicBezTo>
                  <a:cubicBezTo>
                    <a:pt x="647" y="548"/>
                    <a:pt x="651" y="551"/>
                    <a:pt x="655" y="555"/>
                  </a:cubicBezTo>
                  <a:cubicBezTo>
                    <a:pt x="663" y="561"/>
                    <a:pt x="671" y="568"/>
                    <a:pt x="679" y="575"/>
                  </a:cubicBezTo>
                  <a:cubicBezTo>
                    <a:pt x="680" y="576"/>
                    <a:pt x="680" y="576"/>
                    <a:pt x="680" y="576"/>
                  </a:cubicBezTo>
                  <a:cubicBezTo>
                    <a:pt x="684" y="581"/>
                    <a:pt x="689" y="586"/>
                    <a:pt x="690" y="593"/>
                  </a:cubicBezTo>
                  <a:cubicBezTo>
                    <a:pt x="692" y="600"/>
                    <a:pt x="685" y="604"/>
                    <a:pt x="679" y="606"/>
                  </a:cubicBezTo>
                  <a:cubicBezTo>
                    <a:pt x="679" y="607"/>
                    <a:pt x="679" y="607"/>
                    <a:pt x="679" y="607"/>
                  </a:cubicBezTo>
                  <a:cubicBezTo>
                    <a:pt x="677" y="607"/>
                    <a:pt x="677" y="609"/>
                    <a:pt x="677" y="611"/>
                  </a:cubicBezTo>
                  <a:cubicBezTo>
                    <a:pt x="678" y="612"/>
                    <a:pt x="679" y="614"/>
                    <a:pt x="680" y="614"/>
                  </a:cubicBezTo>
                  <a:cubicBezTo>
                    <a:pt x="681" y="614"/>
                    <a:pt x="681" y="614"/>
                    <a:pt x="681" y="614"/>
                  </a:cubicBezTo>
                  <a:cubicBezTo>
                    <a:pt x="683" y="613"/>
                    <a:pt x="685" y="613"/>
                    <a:pt x="687" y="613"/>
                  </a:cubicBezTo>
                  <a:cubicBezTo>
                    <a:pt x="696" y="613"/>
                    <a:pt x="702" y="620"/>
                    <a:pt x="703" y="628"/>
                  </a:cubicBezTo>
                  <a:cubicBezTo>
                    <a:pt x="705" y="636"/>
                    <a:pt x="702" y="644"/>
                    <a:pt x="695" y="647"/>
                  </a:cubicBezTo>
                  <a:cubicBezTo>
                    <a:pt x="693" y="648"/>
                    <a:pt x="693" y="650"/>
                    <a:pt x="693" y="651"/>
                  </a:cubicBezTo>
                  <a:cubicBezTo>
                    <a:pt x="696" y="658"/>
                    <a:pt x="695" y="665"/>
                    <a:pt x="693" y="671"/>
                  </a:cubicBezTo>
                  <a:cubicBezTo>
                    <a:pt x="692" y="676"/>
                    <a:pt x="692" y="679"/>
                    <a:pt x="692" y="683"/>
                  </a:cubicBezTo>
                  <a:cubicBezTo>
                    <a:pt x="692" y="686"/>
                    <a:pt x="692" y="688"/>
                    <a:pt x="693" y="691"/>
                  </a:cubicBezTo>
                  <a:cubicBezTo>
                    <a:pt x="694" y="694"/>
                    <a:pt x="695" y="697"/>
                    <a:pt x="695" y="700"/>
                  </a:cubicBezTo>
                  <a:cubicBezTo>
                    <a:pt x="695" y="705"/>
                    <a:pt x="684" y="723"/>
                    <a:pt x="677" y="723"/>
                  </a:cubicBezTo>
                  <a:cubicBezTo>
                    <a:pt x="676" y="723"/>
                    <a:pt x="674" y="723"/>
                    <a:pt x="673" y="719"/>
                  </a:cubicBezTo>
                  <a:cubicBezTo>
                    <a:pt x="671" y="715"/>
                    <a:pt x="670" y="709"/>
                    <a:pt x="669" y="704"/>
                  </a:cubicBezTo>
                  <a:cubicBezTo>
                    <a:pt x="668" y="694"/>
                    <a:pt x="666" y="683"/>
                    <a:pt x="659" y="677"/>
                  </a:cubicBezTo>
                  <a:cubicBezTo>
                    <a:pt x="658" y="675"/>
                    <a:pt x="658" y="674"/>
                    <a:pt x="657" y="672"/>
                  </a:cubicBezTo>
                  <a:cubicBezTo>
                    <a:pt x="655" y="666"/>
                    <a:pt x="654" y="660"/>
                    <a:pt x="653" y="654"/>
                  </a:cubicBezTo>
                  <a:cubicBezTo>
                    <a:pt x="652" y="652"/>
                    <a:pt x="649" y="652"/>
                    <a:pt x="649" y="655"/>
                  </a:cubicBezTo>
                  <a:cubicBezTo>
                    <a:pt x="650" y="661"/>
                    <a:pt x="651" y="667"/>
                    <a:pt x="652" y="673"/>
                  </a:cubicBezTo>
                  <a:cubicBezTo>
                    <a:pt x="653" y="674"/>
                    <a:pt x="653" y="676"/>
                    <a:pt x="653" y="677"/>
                  </a:cubicBezTo>
                  <a:cubicBezTo>
                    <a:pt x="653" y="677"/>
                    <a:pt x="653" y="678"/>
                    <a:pt x="653" y="679"/>
                  </a:cubicBezTo>
                  <a:cubicBezTo>
                    <a:pt x="653" y="683"/>
                    <a:pt x="651" y="685"/>
                    <a:pt x="650" y="686"/>
                  </a:cubicBezTo>
                  <a:cubicBezTo>
                    <a:pt x="648" y="687"/>
                    <a:pt x="646" y="688"/>
                    <a:pt x="643" y="688"/>
                  </a:cubicBezTo>
                  <a:cubicBezTo>
                    <a:pt x="644" y="683"/>
                    <a:pt x="642" y="677"/>
                    <a:pt x="640" y="672"/>
                  </a:cubicBezTo>
                  <a:cubicBezTo>
                    <a:pt x="637" y="664"/>
                    <a:pt x="634" y="657"/>
                    <a:pt x="633" y="648"/>
                  </a:cubicBezTo>
                  <a:cubicBezTo>
                    <a:pt x="632" y="646"/>
                    <a:pt x="629" y="647"/>
                    <a:pt x="629" y="649"/>
                  </a:cubicBezTo>
                  <a:cubicBezTo>
                    <a:pt x="630" y="656"/>
                    <a:pt x="632" y="663"/>
                    <a:pt x="634" y="669"/>
                  </a:cubicBezTo>
                  <a:cubicBezTo>
                    <a:pt x="637" y="675"/>
                    <a:pt x="638" y="682"/>
                    <a:pt x="641" y="688"/>
                  </a:cubicBezTo>
                  <a:cubicBezTo>
                    <a:pt x="638" y="688"/>
                    <a:pt x="635" y="687"/>
                    <a:pt x="633" y="685"/>
                  </a:cubicBezTo>
                  <a:cubicBezTo>
                    <a:pt x="633" y="685"/>
                    <a:pt x="633" y="685"/>
                    <a:pt x="633" y="685"/>
                  </a:cubicBezTo>
                  <a:cubicBezTo>
                    <a:pt x="634" y="680"/>
                    <a:pt x="632" y="675"/>
                    <a:pt x="631" y="671"/>
                  </a:cubicBezTo>
                  <a:cubicBezTo>
                    <a:pt x="630" y="665"/>
                    <a:pt x="628" y="659"/>
                    <a:pt x="626" y="652"/>
                  </a:cubicBezTo>
                  <a:cubicBezTo>
                    <a:pt x="626" y="650"/>
                    <a:pt x="622" y="651"/>
                    <a:pt x="623" y="653"/>
                  </a:cubicBezTo>
                  <a:cubicBezTo>
                    <a:pt x="624" y="659"/>
                    <a:pt x="625" y="665"/>
                    <a:pt x="627" y="672"/>
                  </a:cubicBezTo>
                  <a:cubicBezTo>
                    <a:pt x="628" y="676"/>
                    <a:pt x="628" y="680"/>
                    <a:pt x="630" y="684"/>
                  </a:cubicBezTo>
                  <a:cubicBezTo>
                    <a:pt x="621" y="678"/>
                    <a:pt x="618" y="670"/>
                    <a:pt x="619" y="660"/>
                  </a:cubicBezTo>
                  <a:cubicBezTo>
                    <a:pt x="619" y="659"/>
                    <a:pt x="619" y="658"/>
                    <a:pt x="619" y="658"/>
                  </a:cubicBezTo>
                  <a:cubicBezTo>
                    <a:pt x="618" y="657"/>
                    <a:pt x="618" y="657"/>
                    <a:pt x="617" y="657"/>
                  </a:cubicBezTo>
                  <a:cubicBezTo>
                    <a:pt x="615" y="643"/>
                    <a:pt x="610" y="623"/>
                    <a:pt x="611" y="622"/>
                  </a:cubicBezTo>
                  <a:cubicBezTo>
                    <a:pt x="613" y="622"/>
                    <a:pt x="612" y="619"/>
                    <a:pt x="611" y="619"/>
                  </a:cubicBezTo>
                  <a:cubicBezTo>
                    <a:pt x="604" y="621"/>
                    <a:pt x="608" y="644"/>
                    <a:pt x="613" y="658"/>
                  </a:cubicBezTo>
                  <a:cubicBezTo>
                    <a:pt x="613" y="658"/>
                    <a:pt x="612" y="658"/>
                    <a:pt x="612" y="659"/>
                  </a:cubicBezTo>
                  <a:cubicBezTo>
                    <a:pt x="612" y="661"/>
                    <a:pt x="611" y="663"/>
                    <a:pt x="610" y="664"/>
                  </a:cubicBezTo>
                  <a:cubicBezTo>
                    <a:pt x="611" y="656"/>
                    <a:pt x="609" y="647"/>
                    <a:pt x="607" y="640"/>
                  </a:cubicBezTo>
                  <a:cubicBezTo>
                    <a:pt x="605" y="629"/>
                    <a:pt x="602" y="619"/>
                    <a:pt x="598" y="610"/>
                  </a:cubicBezTo>
                  <a:cubicBezTo>
                    <a:pt x="597" y="608"/>
                    <a:pt x="594" y="609"/>
                    <a:pt x="595" y="611"/>
                  </a:cubicBezTo>
                  <a:cubicBezTo>
                    <a:pt x="598" y="620"/>
                    <a:pt x="601" y="630"/>
                    <a:pt x="603" y="641"/>
                  </a:cubicBezTo>
                  <a:cubicBezTo>
                    <a:pt x="604" y="649"/>
                    <a:pt x="604" y="659"/>
                    <a:pt x="607" y="667"/>
                  </a:cubicBezTo>
                  <a:cubicBezTo>
                    <a:pt x="607" y="667"/>
                    <a:pt x="607" y="667"/>
                    <a:pt x="606" y="667"/>
                  </a:cubicBezTo>
                  <a:cubicBezTo>
                    <a:pt x="605" y="668"/>
                    <a:pt x="605" y="668"/>
                    <a:pt x="605" y="668"/>
                  </a:cubicBezTo>
                  <a:cubicBezTo>
                    <a:pt x="605" y="668"/>
                    <a:pt x="605" y="668"/>
                    <a:pt x="605" y="668"/>
                  </a:cubicBezTo>
                  <a:cubicBezTo>
                    <a:pt x="600" y="666"/>
                    <a:pt x="593" y="664"/>
                    <a:pt x="587" y="664"/>
                  </a:cubicBezTo>
                  <a:cubicBezTo>
                    <a:pt x="587" y="664"/>
                    <a:pt x="586" y="664"/>
                    <a:pt x="586" y="664"/>
                  </a:cubicBezTo>
                  <a:cubicBezTo>
                    <a:pt x="585" y="664"/>
                    <a:pt x="585" y="664"/>
                    <a:pt x="585" y="664"/>
                  </a:cubicBezTo>
                  <a:cubicBezTo>
                    <a:pt x="585" y="664"/>
                    <a:pt x="585" y="664"/>
                    <a:pt x="585" y="664"/>
                  </a:cubicBezTo>
                  <a:cubicBezTo>
                    <a:pt x="575" y="660"/>
                    <a:pt x="568" y="655"/>
                    <a:pt x="563" y="649"/>
                  </a:cubicBezTo>
                  <a:cubicBezTo>
                    <a:pt x="564" y="650"/>
                    <a:pt x="565" y="649"/>
                    <a:pt x="565" y="648"/>
                  </a:cubicBezTo>
                  <a:cubicBezTo>
                    <a:pt x="566" y="644"/>
                    <a:pt x="565" y="639"/>
                    <a:pt x="564" y="634"/>
                  </a:cubicBezTo>
                  <a:cubicBezTo>
                    <a:pt x="562" y="628"/>
                    <a:pt x="561" y="622"/>
                    <a:pt x="559" y="616"/>
                  </a:cubicBezTo>
                  <a:cubicBezTo>
                    <a:pt x="558" y="614"/>
                    <a:pt x="555" y="615"/>
                    <a:pt x="556" y="617"/>
                  </a:cubicBezTo>
                  <a:cubicBezTo>
                    <a:pt x="556" y="621"/>
                    <a:pt x="557" y="625"/>
                    <a:pt x="558" y="629"/>
                  </a:cubicBezTo>
                  <a:cubicBezTo>
                    <a:pt x="557" y="628"/>
                    <a:pt x="557" y="626"/>
                    <a:pt x="556" y="624"/>
                  </a:cubicBezTo>
                  <a:cubicBezTo>
                    <a:pt x="556" y="623"/>
                    <a:pt x="555" y="623"/>
                    <a:pt x="554" y="623"/>
                  </a:cubicBezTo>
                  <a:cubicBezTo>
                    <a:pt x="554" y="617"/>
                    <a:pt x="555" y="611"/>
                    <a:pt x="557" y="605"/>
                  </a:cubicBezTo>
                  <a:cubicBezTo>
                    <a:pt x="557" y="602"/>
                    <a:pt x="557" y="602"/>
                    <a:pt x="557" y="602"/>
                  </a:cubicBezTo>
                  <a:cubicBezTo>
                    <a:pt x="559" y="593"/>
                    <a:pt x="559" y="586"/>
                    <a:pt x="557" y="580"/>
                  </a:cubicBezTo>
                  <a:cubicBezTo>
                    <a:pt x="555" y="574"/>
                    <a:pt x="555" y="570"/>
                    <a:pt x="557" y="566"/>
                  </a:cubicBezTo>
                  <a:cubicBezTo>
                    <a:pt x="558" y="564"/>
                    <a:pt x="562" y="562"/>
                    <a:pt x="568" y="561"/>
                  </a:cubicBezTo>
                  <a:cubicBezTo>
                    <a:pt x="569" y="561"/>
                    <a:pt x="570" y="561"/>
                    <a:pt x="571" y="560"/>
                  </a:cubicBezTo>
                  <a:cubicBezTo>
                    <a:pt x="571" y="559"/>
                    <a:pt x="572" y="558"/>
                    <a:pt x="571" y="557"/>
                  </a:cubicBezTo>
                  <a:cubicBezTo>
                    <a:pt x="570" y="553"/>
                    <a:pt x="568" y="545"/>
                    <a:pt x="574" y="540"/>
                  </a:cubicBezTo>
                  <a:cubicBezTo>
                    <a:pt x="575" y="539"/>
                    <a:pt x="575" y="539"/>
                    <a:pt x="575" y="539"/>
                  </a:cubicBezTo>
                  <a:cubicBezTo>
                    <a:pt x="577" y="540"/>
                    <a:pt x="577" y="540"/>
                    <a:pt x="577" y="540"/>
                  </a:cubicBezTo>
                  <a:cubicBezTo>
                    <a:pt x="579" y="541"/>
                    <a:pt x="580" y="542"/>
                    <a:pt x="582" y="542"/>
                  </a:cubicBezTo>
                  <a:cubicBezTo>
                    <a:pt x="582" y="542"/>
                    <a:pt x="582" y="542"/>
                    <a:pt x="583" y="542"/>
                  </a:cubicBezTo>
                  <a:cubicBezTo>
                    <a:pt x="583" y="542"/>
                    <a:pt x="584" y="542"/>
                    <a:pt x="584" y="542"/>
                  </a:cubicBezTo>
                  <a:cubicBezTo>
                    <a:pt x="584" y="541"/>
                    <a:pt x="584" y="540"/>
                    <a:pt x="584" y="540"/>
                  </a:cubicBezTo>
                  <a:cubicBezTo>
                    <a:pt x="581" y="536"/>
                    <a:pt x="581" y="536"/>
                    <a:pt x="581" y="536"/>
                  </a:cubicBezTo>
                  <a:cubicBezTo>
                    <a:pt x="586" y="537"/>
                    <a:pt x="586" y="537"/>
                    <a:pt x="586" y="537"/>
                  </a:cubicBezTo>
                  <a:cubicBezTo>
                    <a:pt x="586" y="537"/>
                    <a:pt x="587" y="537"/>
                    <a:pt x="588" y="537"/>
                  </a:cubicBezTo>
                  <a:cubicBezTo>
                    <a:pt x="588" y="537"/>
                    <a:pt x="588" y="537"/>
                    <a:pt x="588" y="537"/>
                  </a:cubicBezTo>
                  <a:cubicBezTo>
                    <a:pt x="589" y="537"/>
                    <a:pt x="589" y="536"/>
                    <a:pt x="590" y="536"/>
                  </a:cubicBezTo>
                  <a:cubicBezTo>
                    <a:pt x="590" y="535"/>
                    <a:pt x="589" y="533"/>
                    <a:pt x="588" y="533"/>
                  </a:cubicBezTo>
                  <a:cubicBezTo>
                    <a:pt x="583" y="531"/>
                    <a:pt x="579" y="528"/>
                    <a:pt x="574" y="526"/>
                  </a:cubicBezTo>
                  <a:cubicBezTo>
                    <a:pt x="575" y="519"/>
                    <a:pt x="571" y="511"/>
                    <a:pt x="571" y="504"/>
                  </a:cubicBezTo>
                  <a:cubicBezTo>
                    <a:pt x="571" y="502"/>
                    <a:pt x="567" y="501"/>
                    <a:pt x="567" y="504"/>
                  </a:cubicBezTo>
                  <a:cubicBezTo>
                    <a:pt x="567" y="510"/>
                    <a:pt x="569" y="518"/>
                    <a:pt x="571" y="524"/>
                  </a:cubicBezTo>
                  <a:cubicBezTo>
                    <a:pt x="567" y="521"/>
                    <a:pt x="563" y="519"/>
                    <a:pt x="559" y="516"/>
                  </a:cubicBezTo>
                  <a:cubicBezTo>
                    <a:pt x="558" y="515"/>
                    <a:pt x="556" y="514"/>
                    <a:pt x="555" y="513"/>
                  </a:cubicBezTo>
                  <a:cubicBezTo>
                    <a:pt x="555" y="513"/>
                    <a:pt x="556" y="513"/>
                    <a:pt x="556" y="512"/>
                  </a:cubicBezTo>
                  <a:cubicBezTo>
                    <a:pt x="557" y="508"/>
                    <a:pt x="555" y="503"/>
                    <a:pt x="554" y="499"/>
                  </a:cubicBezTo>
                  <a:cubicBezTo>
                    <a:pt x="554" y="495"/>
                    <a:pt x="553" y="490"/>
                    <a:pt x="552" y="486"/>
                  </a:cubicBezTo>
                  <a:cubicBezTo>
                    <a:pt x="551" y="484"/>
                    <a:pt x="548" y="484"/>
                    <a:pt x="548" y="486"/>
                  </a:cubicBezTo>
                  <a:cubicBezTo>
                    <a:pt x="548" y="491"/>
                    <a:pt x="549" y="495"/>
                    <a:pt x="550" y="500"/>
                  </a:cubicBezTo>
                  <a:cubicBezTo>
                    <a:pt x="551" y="504"/>
                    <a:pt x="551" y="509"/>
                    <a:pt x="554" y="512"/>
                  </a:cubicBezTo>
                  <a:cubicBezTo>
                    <a:pt x="544" y="506"/>
                    <a:pt x="534" y="500"/>
                    <a:pt x="523" y="497"/>
                  </a:cubicBezTo>
                  <a:cubicBezTo>
                    <a:pt x="519" y="496"/>
                    <a:pt x="515" y="495"/>
                    <a:pt x="511" y="494"/>
                  </a:cubicBezTo>
                  <a:lnTo>
                    <a:pt x="511" y="490"/>
                  </a:lnTo>
                  <a:close/>
                  <a:moveTo>
                    <a:pt x="597" y="451"/>
                  </a:moveTo>
                  <a:cubicBezTo>
                    <a:pt x="598" y="455"/>
                    <a:pt x="598" y="455"/>
                    <a:pt x="598" y="455"/>
                  </a:cubicBezTo>
                  <a:cubicBezTo>
                    <a:pt x="598" y="457"/>
                    <a:pt x="599" y="459"/>
                    <a:pt x="601" y="461"/>
                  </a:cubicBezTo>
                  <a:cubicBezTo>
                    <a:pt x="604" y="464"/>
                    <a:pt x="608" y="467"/>
                    <a:pt x="611" y="467"/>
                  </a:cubicBezTo>
                  <a:cubicBezTo>
                    <a:pt x="613" y="467"/>
                    <a:pt x="613" y="467"/>
                    <a:pt x="613" y="467"/>
                  </a:cubicBezTo>
                  <a:cubicBezTo>
                    <a:pt x="613" y="469"/>
                    <a:pt x="613" y="469"/>
                    <a:pt x="613" y="469"/>
                  </a:cubicBezTo>
                  <a:cubicBezTo>
                    <a:pt x="613" y="469"/>
                    <a:pt x="613" y="469"/>
                    <a:pt x="613" y="470"/>
                  </a:cubicBezTo>
                  <a:cubicBezTo>
                    <a:pt x="615" y="472"/>
                    <a:pt x="615" y="472"/>
                    <a:pt x="615" y="472"/>
                  </a:cubicBezTo>
                  <a:cubicBezTo>
                    <a:pt x="611" y="472"/>
                    <a:pt x="611" y="472"/>
                    <a:pt x="611" y="472"/>
                  </a:cubicBezTo>
                  <a:cubicBezTo>
                    <a:pt x="611" y="472"/>
                    <a:pt x="611" y="472"/>
                    <a:pt x="610" y="472"/>
                  </a:cubicBezTo>
                  <a:cubicBezTo>
                    <a:pt x="606" y="472"/>
                    <a:pt x="602" y="474"/>
                    <a:pt x="600" y="478"/>
                  </a:cubicBezTo>
                  <a:cubicBezTo>
                    <a:pt x="594" y="485"/>
                    <a:pt x="593" y="496"/>
                    <a:pt x="592" y="505"/>
                  </a:cubicBezTo>
                  <a:cubicBezTo>
                    <a:pt x="592" y="508"/>
                    <a:pt x="592" y="508"/>
                    <a:pt x="592" y="508"/>
                  </a:cubicBezTo>
                  <a:cubicBezTo>
                    <a:pt x="589" y="506"/>
                    <a:pt x="589" y="506"/>
                    <a:pt x="589" y="506"/>
                  </a:cubicBezTo>
                  <a:cubicBezTo>
                    <a:pt x="588" y="505"/>
                    <a:pt x="586" y="504"/>
                    <a:pt x="584" y="504"/>
                  </a:cubicBezTo>
                  <a:cubicBezTo>
                    <a:pt x="582" y="503"/>
                    <a:pt x="582" y="503"/>
                    <a:pt x="582" y="503"/>
                  </a:cubicBezTo>
                  <a:cubicBezTo>
                    <a:pt x="583" y="501"/>
                    <a:pt x="583" y="501"/>
                    <a:pt x="583" y="501"/>
                  </a:cubicBezTo>
                  <a:cubicBezTo>
                    <a:pt x="584" y="500"/>
                    <a:pt x="585" y="498"/>
                    <a:pt x="585" y="497"/>
                  </a:cubicBezTo>
                  <a:cubicBezTo>
                    <a:pt x="588" y="492"/>
                    <a:pt x="591" y="487"/>
                    <a:pt x="590" y="481"/>
                  </a:cubicBezTo>
                  <a:cubicBezTo>
                    <a:pt x="590" y="480"/>
                    <a:pt x="590" y="478"/>
                    <a:pt x="589" y="477"/>
                  </a:cubicBezTo>
                  <a:cubicBezTo>
                    <a:pt x="589" y="474"/>
                    <a:pt x="588" y="470"/>
                    <a:pt x="590" y="466"/>
                  </a:cubicBezTo>
                  <a:cubicBezTo>
                    <a:pt x="590" y="464"/>
                    <a:pt x="591" y="463"/>
                    <a:pt x="592" y="461"/>
                  </a:cubicBezTo>
                  <a:cubicBezTo>
                    <a:pt x="592" y="460"/>
                    <a:pt x="593" y="458"/>
                    <a:pt x="594" y="457"/>
                  </a:cubicBezTo>
                  <a:cubicBezTo>
                    <a:pt x="594" y="456"/>
                    <a:pt x="594" y="456"/>
                    <a:pt x="594" y="455"/>
                  </a:cubicBezTo>
                  <a:cubicBezTo>
                    <a:pt x="596" y="450"/>
                    <a:pt x="596" y="450"/>
                    <a:pt x="596" y="450"/>
                  </a:cubicBezTo>
                  <a:cubicBezTo>
                    <a:pt x="596" y="445"/>
                    <a:pt x="596" y="445"/>
                    <a:pt x="596" y="445"/>
                  </a:cubicBezTo>
                  <a:cubicBezTo>
                    <a:pt x="595" y="438"/>
                    <a:pt x="591" y="432"/>
                    <a:pt x="583" y="425"/>
                  </a:cubicBezTo>
                  <a:cubicBezTo>
                    <a:pt x="582" y="425"/>
                    <a:pt x="582" y="424"/>
                    <a:pt x="581" y="424"/>
                  </a:cubicBezTo>
                  <a:cubicBezTo>
                    <a:pt x="581" y="424"/>
                    <a:pt x="580" y="425"/>
                    <a:pt x="579" y="425"/>
                  </a:cubicBezTo>
                  <a:cubicBezTo>
                    <a:pt x="579" y="426"/>
                    <a:pt x="578" y="427"/>
                    <a:pt x="578" y="427"/>
                  </a:cubicBezTo>
                  <a:cubicBezTo>
                    <a:pt x="578" y="436"/>
                    <a:pt x="578" y="436"/>
                    <a:pt x="578" y="436"/>
                  </a:cubicBezTo>
                  <a:cubicBezTo>
                    <a:pt x="576" y="435"/>
                    <a:pt x="576" y="435"/>
                    <a:pt x="576" y="435"/>
                  </a:cubicBezTo>
                  <a:cubicBezTo>
                    <a:pt x="573" y="434"/>
                    <a:pt x="569" y="434"/>
                    <a:pt x="565" y="434"/>
                  </a:cubicBezTo>
                  <a:cubicBezTo>
                    <a:pt x="560" y="434"/>
                    <a:pt x="554" y="435"/>
                    <a:pt x="549" y="436"/>
                  </a:cubicBezTo>
                  <a:cubicBezTo>
                    <a:pt x="543" y="438"/>
                    <a:pt x="543" y="438"/>
                    <a:pt x="543" y="438"/>
                  </a:cubicBezTo>
                  <a:cubicBezTo>
                    <a:pt x="547" y="433"/>
                    <a:pt x="547" y="433"/>
                    <a:pt x="547" y="433"/>
                  </a:cubicBezTo>
                  <a:cubicBezTo>
                    <a:pt x="549" y="430"/>
                    <a:pt x="550" y="425"/>
                    <a:pt x="549" y="420"/>
                  </a:cubicBezTo>
                  <a:cubicBezTo>
                    <a:pt x="549" y="419"/>
                    <a:pt x="549" y="419"/>
                    <a:pt x="549" y="419"/>
                  </a:cubicBezTo>
                  <a:cubicBezTo>
                    <a:pt x="550" y="418"/>
                    <a:pt x="550" y="418"/>
                    <a:pt x="550" y="418"/>
                  </a:cubicBezTo>
                  <a:cubicBezTo>
                    <a:pt x="556" y="413"/>
                    <a:pt x="557" y="406"/>
                    <a:pt x="553" y="400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4" y="396"/>
                    <a:pt x="554" y="396"/>
                    <a:pt x="554" y="396"/>
                  </a:cubicBezTo>
                  <a:cubicBezTo>
                    <a:pt x="556" y="397"/>
                    <a:pt x="556" y="397"/>
                    <a:pt x="556" y="397"/>
                  </a:cubicBezTo>
                  <a:cubicBezTo>
                    <a:pt x="560" y="401"/>
                    <a:pt x="564" y="403"/>
                    <a:pt x="568" y="403"/>
                  </a:cubicBezTo>
                  <a:cubicBezTo>
                    <a:pt x="571" y="403"/>
                    <a:pt x="573" y="403"/>
                    <a:pt x="576" y="401"/>
                  </a:cubicBezTo>
                  <a:cubicBezTo>
                    <a:pt x="576" y="401"/>
                    <a:pt x="577" y="400"/>
                    <a:pt x="577" y="400"/>
                  </a:cubicBezTo>
                  <a:cubicBezTo>
                    <a:pt x="579" y="397"/>
                    <a:pt x="580" y="396"/>
                    <a:pt x="582" y="396"/>
                  </a:cubicBezTo>
                  <a:cubicBezTo>
                    <a:pt x="582" y="396"/>
                    <a:pt x="582" y="396"/>
                    <a:pt x="582" y="396"/>
                  </a:cubicBezTo>
                  <a:cubicBezTo>
                    <a:pt x="591" y="397"/>
                    <a:pt x="608" y="405"/>
                    <a:pt x="610" y="415"/>
                  </a:cubicBezTo>
                  <a:cubicBezTo>
                    <a:pt x="611" y="418"/>
                    <a:pt x="610" y="423"/>
                    <a:pt x="603" y="427"/>
                  </a:cubicBezTo>
                  <a:cubicBezTo>
                    <a:pt x="602" y="428"/>
                    <a:pt x="601" y="429"/>
                    <a:pt x="601" y="431"/>
                  </a:cubicBezTo>
                  <a:cubicBezTo>
                    <a:pt x="602" y="433"/>
                    <a:pt x="602" y="436"/>
                    <a:pt x="602" y="438"/>
                  </a:cubicBezTo>
                  <a:cubicBezTo>
                    <a:pt x="603" y="440"/>
                    <a:pt x="603" y="440"/>
                    <a:pt x="603" y="440"/>
                  </a:cubicBezTo>
                  <a:cubicBezTo>
                    <a:pt x="602" y="441"/>
                    <a:pt x="602" y="441"/>
                    <a:pt x="602" y="441"/>
                  </a:cubicBezTo>
                  <a:cubicBezTo>
                    <a:pt x="601" y="442"/>
                    <a:pt x="600" y="444"/>
                    <a:pt x="599" y="446"/>
                  </a:cubicBezTo>
                  <a:lnTo>
                    <a:pt x="597" y="451"/>
                  </a:lnTo>
                  <a:close/>
                  <a:moveTo>
                    <a:pt x="443" y="494"/>
                  </a:moveTo>
                  <a:cubicBezTo>
                    <a:pt x="444" y="491"/>
                    <a:pt x="444" y="491"/>
                    <a:pt x="444" y="491"/>
                  </a:cubicBezTo>
                  <a:cubicBezTo>
                    <a:pt x="447" y="464"/>
                    <a:pt x="448" y="442"/>
                    <a:pt x="447" y="421"/>
                  </a:cubicBezTo>
                  <a:cubicBezTo>
                    <a:pt x="446" y="420"/>
                    <a:pt x="446" y="420"/>
                    <a:pt x="446" y="420"/>
                  </a:cubicBezTo>
                  <a:cubicBezTo>
                    <a:pt x="447" y="419"/>
                    <a:pt x="447" y="419"/>
                    <a:pt x="447" y="419"/>
                  </a:cubicBezTo>
                  <a:cubicBezTo>
                    <a:pt x="449" y="418"/>
                    <a:pt x="451" y="417"/>
                    <a:pt x="452" y="416"/>
                  </a:cubicBezTo>
                  <a:cubicBezTo>
                    <a:pt x="453" y="415"/>
                    <a:pt x="454" y="414"/>
                    <a:pt x="455" y="414"/>
                  </a:cubicBezTo>
                  <a:cubicBezTo>
                    <a:pt x="456" y="413"/>
                    <a:pt x="456" y="413"/>
                    <a:pt x="456" y="413"/>
                  </a:cubicBezTo>
                  <a:cubicBezTo>
                    <a:pt x="456" y="413"/>
                    <a:pt x="457" y="414"/>
                    <a:pt x="457" y="414"/>
                  </a:cubicBezTo>
                  <a:cubicBezTo>
                    <a:pt x="457" y="414"/>
                    <a:pt x="457" y="414"/>
                    <a:pt x="458" y="413"/>
                  </a:cubicBezTo>
                  <a:cubicBezTo>
                    <a:pt x="461" y="413"/>
                    <a:pt x="464" y="413"/>
                    <a:pt x="467" y="413"/>
                  </a:cubicBezTo>
                  <a:cubicBezTo>
                    <a:pt x="475" y="413"/>
                    <a:pt x="481" y="414"/>
                    <a:pt x="487" y="418"/>
                  </a:cubicBezTo>
                  <a:cubicBezTo>
                    <a:pt x="488" y="419"/>
                    <a:pt x="488" y="419"/>
                    <a:pt x="488" y="419"/>
                  </a:cubicBezTo>
                  <a:cubicBezTo>
                    <a:pt x="488" y="420"/>
                    <a:pt x="488" y="420"/>
                    <a:pt x="488" y="420"/>
                  </a:cubicBezTo>
                  <a:cubicBezTo>
                    <a:pt x="490" y="432"/>
                    <a:pt x="501" y="442"/>
                    <a:pt x="512" y="442"/>
                  </a:cubicBezTo>
                  <a:cubicBezTo>
                    <a:pt x="516" y="442"/>
                    <a:pt x="519" y="440"/>
                    <a:pt x="523" y="438"/>
                  </a:cubicBezTo>
                  <a:cubicBezTo>
                    <a:pt x="524" y="437"/>
                    <a:pt x="524" y="437"/>
                    <a:pt x="524" y="437"/>
                  </a:cubicBezTo>
                  <a:cubicBezTo>
                    <a:pt x="525" y="438"/>
                    <a:pt x="525" y="438"/>
                    <a:pt x="525" y="438"/>
                  </a:cubicBezTo>
                  <a:cubicBezTo>
                    <a:pt x="528" y="439"/>
                    <a:pt x="531" y="440"/>
                    <a:pt x="534" y="440"/>
                  </a:cubicBezTo>
                  <a:cubicBezTo>
                    <a:pt x="540" y="439"/>
                    <a:pt x="540" y="439"/>
                    <a:pt x="540" y="439"/>
                  </a:cubicBezTo>
                  <a:cubicBezTo>
                    <a:pt x="535" y="443"/>
                    <a:pt x="535" y="443"/>
                    <a:pt x="535" y="443"/>
                  </a:cubicBezTo>
                  <a:cubicBezTo>
                    <a:pt x="530" y="446"/>
                    <a:pt x="527" y="449"/>
                    <a:pt x="526" y="453"/>
                  </a:cubicBezTo>
                  <a:cubicBezTo>
                    <a:pt x="524" y="457"/>
                    <a:pt x="524" y="460"/>
                    <a:pt x="525" y="464"/>
                  </a:cubicBezTo>
                  <a:cubicBezTo>
                    <a:pt x="525" y="470"/>
                    <a:pt x="525" y="476"/>
                    <a:pt x="519" y="481"/>
                  </a:cubicBezTo>
                  <a:cubicBezTo>
                    <a:pt x="519" y="482"/>
                    <a:pt x="518" y="482"/>
                    <a:pt x="519" y="483"/>
                  </a:cubicBezTo>
                  <a:cubicBezTo>
                    <a:pt x="519" y="484"/>
                    <a:pt x="519" y="484"/>
                    <a:pt x="519" y="484"/>
                  </a:cubicBezTo>
                  <a:cubicBezTo>
                    <a:pt x="515" y="485"/>
                    <a:pt x="515" y="485"/>
                    <a:pt x="515" y="485"/>
                  </a:cubicBezTo>
                  <a:cubicBezTo>
                    <a:pt x="512" y="487"/>
                    <a:pt x="509" y="488"/>
                    <a:pt x="505" y="488"/>
                  </a:cubicBezTo>
                  <a:cubicBezTo>
                    <a:pt x="499" y="489"/>
                    <a:pt x="492" y="489"/>
                    <a:pt x="486" y="490"/>
                  </a:cubicBezTo>
                  <a:cubicBezTo>
                    <a:pt x="482" y="489"/>
                    <a:pt x="478" y="489"/>
                    <a:pt x="474" y="489"/>
                  </a:cubicBezTo>
                  <a:cubicBezTo>
                    <a:pt x="464" y="489"/>
                    <a:pt x="454" y="490"/>
                    <a:pt x="446" y="493"/>
                  </a:cubicBezTo>
                  <a:lnTo>
                    <a:pt x="443" y="494"/>
                  </a:lnTo>
                  <a:close/>
                  <a:moveTo>
                    <a:pt x="389" y="606"/>
                  </a:moveTo>
                  <a:cubicBezTo>
                    <a:pt x="387" y="604"/>
                    <a:pt x="387" y="604"/>
                    <a:pt x="387" y="604"/>
                  </a:cubicBezTo>
                  <a:cubicBezTo>
                    <a:pt x="386" y="603"/>
                    <a:pt x="384" y="601"/>
                    <a:pt x="383" y="600"/>
                  </a:cubicBezTo>
                  <a:cubicBezTo>
                    <a:pt x="383" y="600"/>
                    <a:pt x="383" y="600"/>
                    <a:pt x="383" y="600"/>
                  </a:cubicBezTo>
                  <a:cubicBezTo>
                    <a:pt x="383" y="600"/>
                    <a:pt x="383" y="600"/>
                    <a:pt x="383" y="600"/>
                  </a:cubicBezTo>
                  <a:cubicBezTo>
                    <a:pt x="382" y="598"/>
                    <a:pt x="382" y="597"/>
                    <a:pt x="381" y="596"/>
                  </a:cubicBezTo>
                  <a:cubicBezTo>
                    <a:pt x="380" y="593"/>
                    <a:pt x="379" y="590"/>
                    <a:pt x="377" y="587"/>
                  </a:cubicBezTo>
                  <a:cubicBezTo>
                    <a:pt x="377" y="587"/>
                    <a:pt x="377" y="587"/>
                    <a:pt x="377" y="587"/>
                  </a:cubicBezTo>
                  <a:cubicBezTo>
                    <a:pt x="377" y="586"/>
                    <a:pt x="377" y="586"/>
                    <a:pt x="377" y="586"/>
                  </a:cubicBezTo>
                  <a:cubicBezTo>
                    <a:pt x="378" y="583"/>
                    <a:pt x="379" y="580"/>
                    <a:pt x="379" y="576"/>
                  </a:cubicBezTo>
                  <a:cubicBezTo>
                    <a:pt x="379" y="576"/>
                    <a:pt x="379" y="576"/>
                    <a:pt x="379" y="576"/>
                  </a:cubicBezTo>
                  <a:cubicBezTo>
                    <a:pt x="379" y="571"/>
                    <a:pt x="380" y="565"/>
                    <a:pt x="377" y="562"/>
                  </a:cubicBezTo>
                  <a:cubicBezTo>
                    <a:pt x="376" y="561"/>
                    <a:pt x="375" y="561"/>
                    <a:pt x="374" y="560"/>
                  </a:cubicBezTo>
                  <a:cubicBezTo>
                    <a:pt x="370" y="556"/>
                    <a:pt x="366" y="553"/>
                    <a:pt x="371" y="544"/>
                  </a:cubicBezTo>
                  <a:cubicBezTo>
                    <a:pt x="375" y="537"/>
                    <a:pt x="373" y="529"/>
                    <a:pt x="371" y="523"/>
                  </a:cubicBezTo>
                  <a:cubicBezTo>
                    <a:pt x="365" y="511"/>
                    <a:pt x="352" y="500"/>
                    <a:pt x="341" y="497"/>
                  </a:cubicBezTo>
                  <a:cubicBezTo>
                    <a:pt x="341" y="497"/>
                    <a:pt x="341" y="497"/>
                    <a:pt x="341" y="497"/>
                  </a:cubicBezTo>
                  <a:cubicBezTo>
                    <a:pt x="340" y="497"/>
                    <a:pt x="340" y="498"/>
                    <a:pt x="339" y="498"/>
                  </a:cubicBezTo>
                  <a:cubicBezTo>
                    <a:pt x="339" y="499"/>
                    <a:pt x="339" y="499"/>
                    <a:pt x="339" y="499"/>
                  </a:cubicBezTo>
                  <a:cubicBezTo>
                    <a:pt x="333" y="498"/>
                    <a:pt x="333" y="498"/>
                    <a:pt x="333" y="498"/>
                  </a:cubicBezTo>
                  <a:cubicBezTo>
                    <a:pt x="333" y="498"/>
                    <a:pt x="333" y="498"/>
                    <a:pt x="333" y="498"/>
                  </a:cubicBezTo>
                  <a:cubicBezTo>
                    <a:pt x="333" y="497"/>
                    <a:pt x="332" y="497"/>
                    <a:pt x="332" y="496"/>
                  </a:cubicBezTo>
                  <a:cubicBezTo>
                    <a:pt x="331" y="495"/>
                    <a:pt x="330" y="495"/>
                    <a:pt x="329" y="494"/>
                  </a:cubicBezTo>
                  <a:cubicBezTo>
                    <a:pt x="329" y="494"/>
                    <a:pt x="329" y="494"/>
                    <a:pt x="328" y="494"/>
                  </a:cubicBezTo>
                  <a:cubicBezTo>
                    <a:pt x="328" y="494"/>
                    <a:pt x="328" y="494"/>
                    <a:pt x="328" y="494"/>
                  </a:cubicBezTo>
                  <a:cubicBezTo>
                    <a:pt x="327" y="493"/>
                    <a:pt x="327" y="493"/>
                    <a:pt x="327" y="493"/>
                  </a:cubicBezTo>
                  <a:cubicBezTo>
                    <a:pt x="318" y="483"/>
                    <a:pt x="310" y="474"/>
                    <a:pt x="303" y="462"/>
                  </a:cubicBezTo>
                  <a:cubicBezTo>
                    <a:pt x="297" y="450"/>
                    <a:pt x="291" y="437"/>
                    <a:pt x="286" y="425"/>
                  </a:cubicBezTo>
                  <a:cubicBezTo>
                    <a:pt x="283" y="417"/>
                    <a:pt x="283" y="417"/>
                    <a:pt x="283" y="417"/>
                  </a:cubicBezTo>
                  <a:cubicBezTo>
                    <a:pt x="281" y="413"/>
                    <a:pt x="280" y="410"/>
                    <a:pt x="278" y="406"/>
                  </a:cubicBezTo>
                  <a:cubicBezTo>
                    <a:pt x="278" y="406"/>
                    <a:pt x="278" y="405"/>
                    <a:pt x="277" y="405"/>
                  </a:cubicBezTo>
                  <a:cubicBezTo>
                    <a:pt x="276" y="399"/>
                    <a:pt x="275" y="393"/>
                    <a:pt x="274" y="388"/>
                  </a:cubicBezTo>
                  <a:cubicBezTo>
                    <a:pt x="276" y="387"/>
                    <a:pt x="278" y="386"/>
                    <a:pt x="280" y="384"/>
                  </a:cubicBezTo>
                  <a:cubicBezTo>
                    <a:pt x="281" y="382"/>
                    <a:pt x="281" y="382"/>
                    <a:pt x="281" y="382"/>
                  </a:cubicBezTo>
                  <a:cubicBezTo>
                    <a:pt x="283" y="383"/>
                    <a:pt x="283" y="383"/>
                    <a:pt x="283" y="383"/>
                  </a:cubicBezTo>
                  <a:cubicBezTo>
                    <a:pt x="286" y="386"/>
                    <a:pt x="289" y="387"/>
                    <a:pt x="292" y="387"/>
                  </a:cubicBezTo>
                  <a:cubicBezTo>
                    <a:pt x="296" y="387"/>
                    <a:pt x="299" y="385"/>
                    <a:pt x="302" y="381"/>
                  </a:cubicBezTo>
                  <a:cubicBezTo>
                    <a:pt x="303" y="380"/>
                    <a:pt x="303" y="380"/>
                    <a:pt x="303" y="380"/>
                  </a:cubicBezTo>
                  <a:cubicBezTo>
                    <a:pt x="305" y="381"/>
                    <a:pt x="305" y="381"/>
                    <a:pt x="305" y="381"/>
                  </a:cubicBezTo>
                  <a:cubicBezTo>
                    <a:pt x="309" y="384"/>
                    <a:pt x="314" y="387"/>
                    <a:pt x="320" y="388"/>
                  </a:cubicBezTo>
                  <a:cubicBezTo>
                    <a:pt x="320" y="388"/>
                    <a:pt x="321" y="388"/>
                    <a:pt x="321" y="388"/>
                  </a:cubicBezTo>
                  <a:cubicBezTo>
                    <a:pt x="323" y="388"/>
                    <a:pt x="325" y="386"/>
                    <a:pt x="327" y="385"/>
                  </a:cubicBezTo>
                  <a:cubicBezTo>
                    <a:pt x="329" y="383"/>
                    <a:pt x="332" y="381"/>
                    <a:pt x="335" y="381"/>
                  </a:cubicBezTo>
                  <a:cubicBezTo>
                    <a:pt x="336" y="381"/>
                    <a:pt x="338" y="381"/>
                    <a:pt x="340" y="382"/>
                  </a:cubicBezTo>
                  <a:cubicBezTo>
                    <a:pt x="347" y="387"/>
                    <a:pt x="348" y="392"/>
                    <a:pt x="351" y="397"/>
                  </a:cubicBezTo>
                  <a:cubicBezTo>
                    <a:pt x="352" y="400"/>
                    <a:pt x="353" y="403"/>
                    <a:pt x="355" y="406"/>
                  </a:cubicBezTo>
                  <a:cubicBezTo>
                    <a:pt x="359" y="413"/>
                    <a:pt x="365" y="419"/>
                    <a:pt x="371" y="421"/>
                  </a:cubicBezTo>
                  <a:cubicBezTo>
                    <a:pt x="373" y="422"/>
                    <a:pt x="375" y="423"/>
                    <a:pt x="376" y="423"/>
                  </a:cubicBezTo>
                  <a:cubicBezTo>
                    <a:pt x="379" y="423"/>
                    <a:pt x="381" y="422"/>
                    <a:pt x="384" y="418"/>
                  </a:cubicBezTo>
                  <a:cubicBezTo>
                    <a:pt x="385" y="417"/>
                    <a:pt x="387" y="416"/>
                    <a:pt x="389" y="416"/>
                  </a:cubicBezTo>
                  <a:cubicBezTo>
                    <a:pt x="394" y="416"/>
                    <a:pt x="401" y="419"/>
                    <a:pt x="407" y="421"/>
                  </a:cubicBezTo>
                  <a:cubicBezTo>
                    <a:pt x="409" y="422"/>
                    <a:pt x="412" y="423"/>
                    <a:pt x="413" y="424"/>
                  </a:cubicBezTo>
                  <a:cubicBezTo>
                    <a:pt x="415" y="424"/>
                    <a:pt x="417" y="424"/>
                    <a:pt x="419" y="425"/>
                  </a:cubicBezTo>
                  <a:cubicBezTo>
                    <a:pt x="421" y="425"/>
                    <a:pt x="421" y="425"/>
                    <a:pt x="421" y="425"/>
                  </a:cubicBezTo>
                  <a:cubicBezTo>
                    <a:pt x="420" y="427"/>
                    <a:pt x="420" y="427"/>
                    <a:pt x="420" y="427"/>
                  </a:cubicBezTo>
                  <a:cubicBezTo>
                    <a:pt x="420" y="428"/>
                    <a:pt x="420" y="429"/>
                    <a:pt x="420" y="430"/>
                  </a:cubicBezTo>
                  <a:cubicBezTo>
                    <a:pt x="421" y="437"/>
                    <a:pt x="421" y="444"/>
                    <a:pt x="421" y="451"/>
                  </a:cubicBezTo>
                  <a:cubicBezTo>
                    <a:pt x="421" y="452"/>
                    <a:pt x="422" y="453"/>
                    <a:pt x="422" y="453"/>
                  </a:cubicBezTo>
                  <a:cubicBezTo>
                    <a:pt x="423" y="454"/>
                    <a:pt x="423" y="454"/>
                    <a:pt x="423" y="454"/>
                  </a:cubicBezTo>
                  <a:cubicBezTo>
                    <a:pt x="423" y="454"/>
                    <a:pt x="423" y="454"/>
                    <a:pt x="423" y="454"/>
                  </a:cubicBezTo>
                  <a:cubicBezTo>
                    <a:pt x="423" y="461"/>
                    <a:pt x="423" y="468"/>
                    <a:pt x="422" y="475"/>
                  </a:cubicBezTo>
                  <a:cubicBezTo>
                    <a:pt x="422" y="477"/>
                    <a:pt x="422" y="479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0" y="486"/>
                    <a:pt x="420" y="491"/>
                    <a:pt x="420" y="497"/>
                  </a:cubicBezTo>
                  <a:cubicBezTo>
                    <a:pt x="419" y="505"/>
                    <a:pt x="417" y="513"/>
                    <a:pt x="415" y="521"/>
                  </a:cubicBezTo>
                  <a:cubicBezTo>
                    <a:pt x="409" y="549"/>
                    <a:pt x="399" y="577"/>
                    <a:pt x="390" y="604"/>
                  </a:cubicBezTo>
                  <a:lnTo>
                    <a:pt x="389" y="606"/>
                  </a:lnTo>
                  <a:close/>
                  <a:moveTo>
                    <a:pt x="304" y="605"/>
                  </a:moveTo>
                  <a:cubicBezTo>
                    <a:pt x="307" y="604"/>
                    <a:pt x="307" y="604"/>
                    <a:pt x="307" y="604"/>
                  </a:cubicBezTo>
                  <a:cubicBezTo>
                    <a:pt x="307" y="604"/>
                    <a:pt x="308" y="604"/>
                    <a:pt x="308" y="604"/>
                  </a:cubicBezTo>
                  <a:cubicBezTo>
                    <a:pt x="311" y="604"/>
                    <a:pt x="316" y="606"/>
                    <a:pt x="317" y="613"/>
                  </a:cubicBezTo>
                  <a:cubicBezTo>
                    <a:pt x="318" y="624"/>
                    <a:pt x="320" y="634"/>
                    <a:pt x="329" y="642"/>
                  </a:cubicBezTo>
                  <a:cubicBezTo>
                    <a:pt x="335" y="645"/>
                    <a:pt x="340" y="647"/>
                    <a:pt x="346" y="647"/>
                  </a:cubicBezTo>
                  <a:cubicBezTo>
                    <a:pt x="358" y="647"/>
                    <a:pt x="371" y="638"/>
                    <a:pt x="371" y="622"/>
                  </a:cubicBezTo>
                  <a:cubicBezTo>
                    <a:pt x="371" y="619"/>
                    <a:pt x="371" y="619"/>
                    <a:pt x="371" y="619"/>
                  </a:cubicBezTo>
                  <a:cubicBezTo>
                    <a:pt x="371" y="614"/>
                    <a:pt x="371" y="610"/>
                    <a:pt x="371" y="606"/>
                  </a:cubicBezTo>
                  <a:cubicBezTo>
                    <a:pt x="372" y="602"/>
                    <a:pt x="372" y="602"/>
                    <a:pt x="372" y="602"/>
                  </a:cubicBezTo>
                  <a:cubicBezTo>
                    <a:pt x="375" y="605"/>
                    <a:pt x="375" y="605"/>
                    <a:pt x="375" y="605"/>
                  </a:cubicBezTo>
                  <a:cubicBezTo>
                    <a:pt x="375" y="606"/>
                    <a:pt x="376" y="606"/>
                    <a:pt x="376" y="607"/>
                  </a:cubicBezTo>
                  <a:cubicBezTo>
                    <a:pt x="377" y="607"/>
                    <a:pt x="377" y="607"/>
                    <a:pt x="377" y="607"/>
                  </a:cubicBezTo>
                  <a:cubicBezTo>
                    <a:pt x="377" y="608"/>
                    <a:pt x="377" y="608"/>
                    <a:pt x="377" y="608"/>
                  </a:cubicBezTo>
                  <a:cubicBezTo>
                    <a:pt x="378" y="609"/>
                    <a:pt x="378" y="610"/>
                    <a:pt x="379" y="612"/>
                  </a:cubicBezTo>
                  <a:cubicBezTo>
                    <a:pt x="392" y="648"/>
                    <a:pt x="390" y="689"/>
                    <a:pt x="385" y="734"/>
                  </a:cubicBezTo>
                  <a:cubicBezTo>
                    <a:pt x="385" y="737"/>
                    <a:pt x="385" y="737"/>
                    <a:pt x="385" y="737"/>
                  </a:cubicBezTo>
                  <a:cubicBezTo>
                    <a:pt x="383" y="735"/>
                    <a:pt x="383" y="735"/>
                    <a:pt x="383" y="735"/>
                  </a:cubicBezTo>
                  <a:cubicBezTo>
                    <a:pt x="357" y="722"/>
                    <a:pt x="343" y="697"/>
                    <a:pt x="333" y="675"/>
                  </a:cubicBezTo>
                  <a:cubicBezTo>
                    <a:pt x="325" y="660"/>
                    <a:pt x="319" y="644"/>
                    <a:pt x="314" y="632"/>
                  </a:cubicBezTo>
                  <a:cubicBezTo>
                    <a:pt x="313" y="629"/>
                    <a:pt x="312" y="626"/>
                    <a:pt x="311" y="623"/>
                  </a:cubicBezTo>
                  <a:cubicBezTo>
                    <a:pt x="309" y="617"/>
                    <a:pt x="308" y="612"/>
                    <a:pt x="305" y="607"/>
                  </a:cubicBezTo>
                  <a:lnTo>
                    <a:pt x="304" y="605"/>
                  </a:lnTo>
                  <a:close/>
                  <a:moveTo>
                    <a:pt x="313" y="491"/>
                  </a:moveTo>
                  <a:cubicBezTo>
                    <a:pt x="316" y="495"/>
                    <a:pt x="316" y="495"/>
                    <a:pt x="316" y="495"/>
                  </a:cubicBezTo>
                  <a:cubicBezTo>
                    <a:pt x="311" y="494"/>
                    <a:pt x="311" y="494"/>
                    <a:pt x="311" y="494"/>
                  </a:cubicBezTo>
                  <a:cubicBezTo>
                    <a:pt x="311" y="494"/>
                    <a:pt x="310" y="494"/>
                    <a:pt x="310" y="494"/>
                  </a:cubicBezTo>
                  <a:cubicBezTo>
                    <a:pt x="309" y="494"/>
                    <a:pt x="308" y="494"/>
                    <a:pt x="307" y="494"/>
                  </a:cubicBezTo>
                  <a:cubicBezTo>
                    <a:pt x="307" y="494"/>
                    <a:pt x="307" y="495"/>
                    <a:pt x="307" y="495"/>
                  </a:cubicBezTo>
                  <a:cubicBezTo>
                    <a:pt x="306" y="495"/>
                    <a:pt x="306" y="495"/>
                    <a:pt x="307" y="496"/>
                  </a:cubicBezTo>
                  <a:cubicBezTo>
                    <a:pt x="309" y="501"/>
                    <a:pt x="317" y="501"/>
                    <a:pt x="322" y="502"/>
                  </a:cubicBezTo>
                  <a:cubicBezTo>
                    <a:pt x="325" y="502"/>
                    <a:pt x="329" y="503"/>
                    <a:pt x="332" y="503"/>
                  </a:cubicBezTo>
                  <a:cubicBezTo>
                    <a:pt x="332" y="503"/>
                    <a:pt x="332" y="503"/>
                    <a:pt x="332" y="503"/>
                  </a:cubicBezTo>
                  <a:cubicBezTo>
                    <a:pt x="334" y="503"/>
                    <a:pt x="334" y="503"/>
                    <a:pt x="334" y="503"/>
                  </a:cubicBezTo>
                  <a:cubicBezTo>
                    <a:pt x="337" y="503"/>
                    <a:pt x="339" y="503"/>
                    <a:pt x="342" y="502"/>
                  </a:cubicBezTo>
                  <a:cubicBezTo>
                    <a:pt x="342" y="502"/>
                    <a:pt x="342" y="502"/>
                    <a:pt x="342" y="502"/>
                  </a:cubicBezTo>
                  <a:cubicBezTo>
                    <a:pt x="343" y="503"/>
                    <a:pt x="343" y="503"/>
                    <a:pt x="343" y="503"/>
                  </a:cubicBezTo>
                  <a:cubicBezTo>
                    <a:pt x="353" y="508"/>
                    <a:pt x="362" y="520"/>
                    <a:pt x="365" y="531"/>
                  </a:cubicBezTo>
                  <a:cubicBezTo>
                    <a:pt x="366" y="536"/>
                    <a:pt x="364" y="540"/>
                    <a:pt x="363" y="544"/>
                  </a:cubicBezTo>
                  <a:cubicBezTo>
                    <a:pt x="361" y="548"/>
                    <a:pt x="359" y="551"/>
                    <a:pt x="361" y="555"/>
                  </a:cubicBezTo>
                  <a:cubicBezTo>
                    <a:pt x="362" y="559"/>
                    <a:pt x="364" y="561"/>
                    <a:pt x="367" y="564"/>
                  </a:cubicBezTo>
                  <a:cubicBezTo>
                    <a:pt x="374" y="570"/>
                    <a:pt x="371" y="579"/>
                    <a:pt x="369" y="585"/>
                  </a:cubicBezTo>
                  <a:cubicBezTo>
                    <a:pt x="369" y="585"/>
                    <a:pt x="369" y="585"/>
                    <a:pt x="369" y="585"/>
                  </a:cubicBezTo>
                  <a:cubicBezTo>
                    <a:pt x="368" y="586"/>
                    <a:pt x="368" y="586"/>
                    <a:pt x="368" y="586"/>
                  </a:cubicBezTo>
                  <a:cubicBezTo>
                    <a:pt x="368" y="587"/>
                    <a:pt x="367" y="587"/>
                    <a:pt x="367" y="588"/>
                  </a:cubicBezTo>
                  <a:cubicBezTo>
                    <a:pt x="367" y="588"/>
                    <a:pt x="367" y="589"/>
                    <a:pt x="367" y="590"/>
                  </a:cubicBezTo>
                  <a:cubicBezTo>
                    <a:pt x="367" y="590"/>
                    <a:pt x="367" y="590"/>
                    <a:pt x="367" y="590"/>
                  </a:cubicBezTo>
                  <a:cubicBezTo>
                    <a:pt x="367" y="590"/>
                    <a:pt x="367" y="590"/>
                    <a:pt x="367" y="590"/>
                  </a:cubicBezTo>
                  <a:cubicBezTo>
                    <a:pt x="365" y="599"/>
                    <a:pt x="363" y="606"/>
                    <a:pt x="363" y="614"/>
                  </a:cubicBezTo>
                  <a:cubicBezTo>
                    <a:pt x="363" y="621"/>
                    <a:pt x="362" y="631"/>
                    <a:pt x="356" y="637"/>
                  </a:cubicBezTo>
                  <a:cubicBezTo>
                    <a:pt x="354" y="639"/>
                    <a:pt x="351" y="641"/>
                    <a:pt x="347" y="641"/>
                  </a:cubicBezTo>
                  <a:cubicBezTo>
                    <a:pt x="345" y="641"/>
                    <a:pt x="342" y="640"/>
                    <a:pt x="339" y="639"/>
                  </a:cubicBezTo>
                  <a:cubicBezTo>
                    <a:pt x="328" y="634"/>
                    <a:pt x="327" y="625"/>
                    <a:pt x="325" y="617"/>
                  </a:cubicBezTo>
                  <a:cubicBezTo>
                    <a:pt x="325" y="615"/>
                    <a:pt x="324" y="613"/>
                    <a:pt x="324" y="611"/>
                  </a:cubicBezTo>
                  <a:cubicBezTo>
                    <a:pt x="323" y="609"/>
                    <a:pt x="323" y="607"/>
                    <a:pt x="321" y="605"/>
                  </a:cubicBezTo>
                  <a:cubicBezTo>
                    <a:pt x="322" y="606"/>
                    <a:pt x="322" y="606"/>
                    <a:pt x="323" y="607"/>
                  </a:cubicBezTo>
                  <a:cubicBezTo>
                    <a:pt x="324" y="608"/>
                    <a:pt x="325" y="607"/>
                    <a:pt x="325" y="606"/>
                  </a:cubicBezTo>
                  <a:cubicBezTo>
                    <a:pt x="323" y="596"/>
                    <a:pt x="318" y="586"/>
                    <a:pt x="313" y="578"/>
                  </a:cubicBezTo>
                  <a:cubicBezTo>
                    <a:pt x="311" y="575"/>
                    <a:pt x="308" y="577"/>
                    <a:pt x="309" y="579"/>
                  </a:cubicBezTo>
                  <a:cubicBezTo>
                    <a:pt x="313" y="587"/>
                    <a:pt x="316" y="596"/>
                    <a:pt x="321" y="604"/>
                  </a:cubicBezTo>
                  <a:cubicBezTo>
                    <a:pt x="319" y="602"/>
                    <a:pt x="317" y="600"/>
                    <a:pt x="315" y="599"/>
                  </a:cubicBezTo>
                  <a:cubicBezTo>
                    <a:pt x="313" y="589"/>
                    <a:pt x="308" y="579"/>
                    <a:pt x="303" y="570"/>
                  </a:cubicBezTo>
                  <a:cubicBezTo>
                    <a:pt x="302" y="569"/>
                    <a:pt x="299" y="570"/>
                    <a:pt x="300" y="572"/>
                  </a:cubicBezTo>
                  <a:cubicBezTo>
                    <a:pt x="304" y="580"/>
                    <a:pt x="307" y="589"/>
                    <a:pt x="311" y="597"/>
                  </a:cubicBezTo>
                  <a:cubicBezTo>
                    <a:pt x="311" y="597"/>
                    <a:pt x="311" y="597"/>
                    <a:pt x="311" y="597"/>
                  </a:cubicBezTo>
                  <a:cubicBezTo>
                    <a:pt x="310" y="596"/>
                    <a:pt x="309" y="596"/>
                    <a:pt x="308" y="596"/>
                  </a:cubicBezTo>
                  <a:cubicBezTo>
                    <a:pt x="307" y="596"/>
                    <a:pt x="307" y="596"/>
                    <a:pt x="306" y="597"/>
                  </a:cubicBezTo>
                  <a:cubicBezTo>
                    <a:pt x="307" y="588"/>
                    <a:pt x="299" y="577"/>
                    <a:pt x="294" y="572"/>
                  </a:cubicBezTo>
                  <a:cubicBezTo>
                    <a:pt x="292" y="570"/>
                    <a:pt x="290" y="572"/>
                    <a:pt x="291" y="574"/>
                  </a:cubicBezTo>
                  <a:cubicBezTo>
                    <a:pt x="294" y="578"/>
                    <a:pt x="297" y="583"/>
                    <a:pt x="299" y="588"/>
                  </a:cubicBezTo>
                  <a:cubicBezTo>
                    <a:pt x="300" y="591"/>
                    <a:pt x="301" y="594"/>
                    <a:pt x="303" y="597"/>
                  </a:cubicBezTo>
                  <a:cubicBezTo>
                    <a:pt x="303" y="597"/>
                    <a:pt x="302" y="597"/>
                    <a:pt x="302" y="598"/>
                  </a:cubicBezTo>
                  <a:cubicBezTo>
                    <a:pt x="301" y="598"/>
                    <a:pt x="301" y="598"/>
                    <a:pt x="301" y="598"/>
                  </a:cubicBezTo>
                  <a:cubicBezTo>
                    <a:pt x="300" y="597"/>
                    <a:pt x="300" y="597"/>
                    <a:pt x="300" y="597"/>
                  </a:cubicBezTo>
                  <a:cubicBezTo>
                    <a:pt x="299" y="597"/>
                    <a:pt x="298" y="596"/>
                    <a:pt x="297" y="596"/>
                  </a:cubicBezTo>
                  <a:cubicBezTo>
                    <a:pt x="296" y="596"/>
                    <a:pt x="295" y="597"/>
                    <a:pt x="295" y="598"/>
                  </a:cubicBezTo>
                  <a:cubicBezTo>
                    <a:pt x="294" y="599"/>
                    <a:pt x="294" y="599"/>
                    <a:pt x="294" y="599"/>
                  </a:cubicBezTo>
                  <a:cubicBezTo>
                    <a:pt x="293" y="599"/>
                    <a:pt x="293" y="599"/>
                    <a:pt x="293" y="599"/>
                  </a:cubicBezTo>
                  <a:cubicBezTo>
                    <a:pt x="293" y="599"/>
                    <a:pt x="293" y="599"/>
                    <a:pt x="293" y="599"/>
                  </a:cubicBezTo>
                  <a:cubicBezTo>
                    <a:pt x="293" y="590"/>
                    <a:pt x="287" y="582"/>
                    <a:pt x="283" y="575"/>
                  </a:cubicBezTo>
                  <a:cubicBezTo>
                    <a:pt x="281" y="573"/>
                    <a:pt x="278" y="575"/>
                    <a:pt x="279" y="577"/>
                  </a:cubicBezTo>
                  <a:cubicBezTo>
                    <a:pt x="284" y="584"/>
                    <a:pt x="286" y="591"/>
                    <a:pt x="290" y="598"/>
                  </a:cubicBezTo>
                  <a:cubicBezTo>
                    <a:pt x="290" y="598"/>
                    <a:pt x="289" y="598"/>
                    <a:pt x="289" y="597"/>
                  </a:cubicBezTo>
                  <a:cubicBezTo>
                    <a:pt x="288" y="597"/>
                    <a:pt x="287" y="597"/>
                    <a:pt x="287" y="597"/>
                  </a:cubicBezTo>
                  <a:cubicBezTo>
                    <a:pt x="285" y="597"/>
                    <a:pt x="284" y="598"/>
                    <a:pt x="284" y="599"/>
                  </a:cubicBezTo>
                  <a:cubicBezTo>
                    <a:pt x="282" y="592"/>
                    <a:pt x="278" y="585"/>
                    <a:pt x="273" y="581"/>
                  </a:cubicBezTo>
                  <a:cubicBezTo>
                    <a:pt x="271" y="579"/>
                    <a:pt x="268" y="582"/>
                    <a:pt x="270" y="584"/>
                  </a:cubicBezTo>
                  <a:cubicBezTo>
                    <a:pt x="277" y="589"/>
                    <a:pt x="278" y="598"/>
                    <a:pt x="281" y="605"/>
                  </a:cubicBezTo>
                  <a:cubicBezTo>
                    <a:pt x="281" y="605"/>
                    <a:pt x="281" y="605"/>
                    <a:pt x="281" y="605"/>
                  </a:cubicBezTo>
                  <a:cubicBezTo>
                    <a:pt x="280" y="607"/>
                    <a:pt x="279" y="609"/>
                    <a:pt x="278" y="611"/>
                  </a:cubicBezTo>
                  <a:cubicBezTo>
                    <a:pt x="277" y="610"/>
                    <a:pt x="276" y="608"/>
                    <a:pt x="276" y="607"/>
                  </a:cubicBezTo>
                  <a:cubicBezTo>
                    <a:pt x="272" y="600"/>
                    <a:pt x="268" y="593"/>
                    <a:pt x="265" y="586"/>
                  </a:cubicBezTo>
                  <a:cubicBezTo>
                    <a:pt x="264" y="583"/>
                    <a:pt x="260" y="586"/>
                    <a:pt x="261" y="588"/>
                  </a:cubicBezTo>
                  <a:cubicBezTo>
                    <a:pt x="264" y="595"/>
                    <a:pt x="267" y="602"/>
                    <a:pt x="271" y="609"/>
                  </a:cubicBezTo>
                  <a:cubicBezTo>
                    <a:pt x="272" y="612"/>
                    <a:pt x="274" y="616"/>
                    <a:pt x="275" y="619"/>
                  </a:cubicBezTo>
                  <a:cubicBezTo>
                    <a:pt x="274" y="623"/>
                    <a:pt x="274" y="626"/>
                    <a:pt x="275" y="629"/>
                  </a:cubicBezTo>
                  <a:cubicBezTo>
                    <a:pt x="276" y="630"/>
                    <a:pt x="276" y="632"/>
                    <a:pt x="275" y="634"/>
                  </a:cubicBezTo>
                  <a:cubicBezTo>
                    <a:pt x="274" y="637"/>
                    <a:pt x="271" y="639"/>
                    <a:pt x="267" y="640"/>
                  </a:cubicBezTo>
                  <a:cubicBezTo>
                    <a:pt x="263" y="625"/>
                    <a:pt x="253" y="611"/>
                    <a:pt x="248" y="595"/>
                  </a:cubicBezTo>
                  <a:cubicBezTo>
                    <a:pt x="248" y="593"/>
                    <a:pt x="245" y="593"/>
                    <a:pt x="245" y="596"/>
                  </a:cubicBezTo>
                  <a:cubicBezTo>
                    <a:pt x="248" y="611"/>
                    <a:pt x="254" y="628"/>
                    <a:pt x="263" y="641"/>
                  </a:cubicBezTo>
                  <a:cubicBezTo>
                    <a:pt x="263" y="641"/>
                    <a:pt x="262" y="641"/>
                    <a:pt x="262" y="641"/>
                  </a:cubicBezTo>
                  <a:cubicBezTo>
                    <a:pt x="262" y="641"/>
                    <a:pt x="262" y="641"/>
                    <a:pt x="261" y="641"/>
                  </a:cubicBezTo>
                  <a:cubicBezTo>
                    <a:pt x="257" y="641"/>
                    <a:pt x="254" y="639"/>
                    <a:pt x="252" y="636"/>
                  </a:cubicBezTo>
                  <a:cubicBezTo>
                    <a:pt x="248" y="631"/>
                    <a:pt x="248" y="624"/>
                    <a:pt x="249" y="620"/>
                  </a:cubicBezTo>
                  <a:cubicBezTo>
                    <a:pt x="249" y="619"/>
                    <a:pt x="248" y="617"/>
                    <a:pt x="247" y="617"/>
                  </a:cubicBezTo>
                  <a:cubicBezTo>
                    <a:pt x="246" y="616"/>
                    <a:pt x="245" y="615"/>
                    <a:pt x="243" y="615"/>
                  </a:cubicBezTo>
                  <a:cubicBezTo>
                    <a:pt x="243" y="615"/>
                    <a:pt x="244" y="615"/>
                    <a:pt x="244" y="614"/>
                  </a:cubicBezTo>
                  <a:cubicBezTo>
                    <a:pt x="243" y="610"/>
                    <a:pt x="241" y="607"/>
                    <a:pt x="239" y="603"/>
                  </a:cubicBezTo>
                  <a:cubicBezTo>
                    <a:pt x="237" y="599"/>
                    <a:pt x="236" y="594"/>
                    <a:pt x="233" y="590"/>
                  </a:cubicBezTo>
                  <a:cubicBezTo>
                    <a:pt x="232" y="588"/>
                    <a:pt x="229" y="589"/>
                    <a:pt x="230" y="591"/>
                  </a:cubicBezTo>
                  <a:cubicBezTo>
                    <a:pt x="231" y="596"/>
                    <a:pt x="233" y="600"/>
                    <a:pt x="235" y="605"/>
                  </a:cubicBezTo>
                  <a:cubicBezTo>
                    <a:pt x="236" y="608"/>
                    <a:pt x="237" y="610"/>
                    <a:pt x="239" y="613"/>
                  </a:cubicBezTo>
                  <a:cubicBezTo>
                    <a:pt x="234" y="611"/>
                    <a:pt x="228" y="610"/>
                    <a:pt x="224" y="610"/>
                  </a:cubicBezTo>
                  <a:cubicBezTo>
                    <a:pt x="218" y="610"/>
                    <a:pt x="213" y="612"/>
                    <a:pt x="210" y="615"/>
                  </a:cubicBezTo>
                  <a:cubicBezTo>
                    <a:pt x="207" y="618"/>
                    <a:pt x="206" y="623"/>
                    <a:pt x="206" y="630"/>
                  </a:cubicBezTo>
                  <a:cubicBezTo>
                    <a:pt x="207" y="638"/>
                    <a:pt x="209" y="644"/>
                    <a:pt x="214" y="650"/>
                  </a:cubicBezTo>
                  <a:cubicBezTo>
                    <a:pt x="214" y="650"/>
                    <a:pt x="214" y="650"/>
                    <a:pt x="214" y="651"/>
                  </a:cubicBezTo>
                  <a:cubicBezTo>
                    <a:pt x="218" y="665"/>
                    <a:pt x="223" y="683"/>
                    <a:pt x="232" y="695"/>
                  </a:cubicBezTo>
                  <a:cubicBezTo>
                    <a:pt x="233" y="696"/>
                    <a:pt x="235" y="695"/>
                    <a:pt x="235" y="693"/>
                  </a:cubicBezTo>
                  <a:cubicBezTo>
                    <a:pt x="232" y="686"/>
                    <a:pt x="228" y="678"/>
                    <a:pt x="225" y="671"/>
                  </a:cubicBezTo>
                  <a:cubicBezTo>
                    <a:pt x="223" y="665"/>
                    <a:pt x="220" y="660"/>
                    <a:pt x="218" y="654"/>
                  </a:cubicBezTo>
                  <a:cubicBezTo>
                    <a:pt x="219" y="655"/>
                    <a:pt x="220" y="656"/>
                    <a:pt x="221" y="658"/>
                  </a:cubicBezTo>
                  <a:cubicBezTo>
                    <a:pt x="222" y="658"/>
                    <a:pt x="223" y="659"/>
                    <a:pt x="224" y="660"/>
                  </a:cubicBezTo>
                  <a:cubicBezTo>
                    <a:pt x="232" y="666"/>
                    <a:pt x="240" y="674"/>
                    <a:pt x="240" y="680"/>
                  </a:cubicBezTo>
                  <a:cubicBezTo>
                    <a:pt x="240" y="682"/>
                    <a:pt x="239" y="684"/>
                    <a:pt x="237" y="685"/>
                  </a:cubicBezTo>
                  <a:cubicBezTo>
                    <a:pt x="235" y="686"/>
                    <a:pt x="235" y="687"/>
                    <a:pt x="234" y="688"/>
                  </a:cubicBezTo>
                  <a:cubicBezTo>
                    <a:pt x="234" y="689"/>
                    <a:pt x="235" y="690"/>
                    <a:pt x="235" y="691"/>
                  </a:cubicBezTo>
                  <a:cubicBezTo>
                    <a:pt x="240" y="697"/>
                    <a:pt x="241" y="703"/>
                    <a:pt x="239" y="709"/>
                  </a:cubicBezTo>
                  <a:cubicBezTo>
                    <a:pt x="238" y="711"/>
                    <a:pt x="236" y="713"/>
                    <a:pt x="234" y="715"/>
                  </a:cubicBezTo>
                  <a:cubicBezTo>
                    <a:pt x="237" y="709"/>
                    <a:pt x="230" y="696"/>
                    <a:pt x="228" y="691"/>
                  </a:cubicBezTo>
                  <a:cubicBezTo>
                    <a:pt x="222" y="680"/>
                    <a:pt x="215" y="670"/>
                    <a:pt x="208" y="659"/>
                  </a:cubicBezTo>
                  <a:cubicBezTo>
                    <a:pt x="207" y="657"/>
                    <a:pt x="204" y="659"/>
                    <a:pt x="205" y="661"/>
                  </a:cubicBezTo>
                  <a:cubicBezTo>
                    <a:pt x="211" y="671"/>
                    <a:pt x="217" y="681"/>
                    <a:pt x="222" y="691"/>
                  </a:cubicBezTo>
                  <a:cubicBezTo>
                    <a:pt x="225" y="697"/>
                    <a:pt x="228" y="703"/>
                    <a:pt x="229" y="709"/>
                  </a:cubicBezTo>
                  <a:cubicBezTo>
                    <a:pt x="229" y="712"/>
                    <a:pt x="229" y="715"/>
                    <a:pt x="231" y="718"/>
                  </a:cubicBezTo>
                  <a:cubicBezTo>
                    <a:pt x="231" y="718"/>
                    <a:pt x="231" y="718"/>
                    <a:pt x="231" y="718"/>
                  </a:cubicBezTo>
                  <a:cubicBezTo>
                    <a:pt x="230" y="719"/>
                    <a:pt x="228" y="719"/>
                    <a:pt x="227" y="720"/>
                  </a:cubicBezTo>
                  <a:cubicBezTo>
                    <a:pt x="225" y="713"/>
                    <a:pt x="221" y="707"/>
                    <a:pt x="218" y="702"/>
                  </a:cubicBezTo>
                  <a:cubicBezTo>
                    <a:pt x="213" y="693"/>
                    <a:pt x="208" y="685"/>
                    <a:pt x="204" y="675"/>
                  </a:cubicBezTo>
                  <a:cubicBezTo>
                    <a:pt x="204" y="673"/>
                    <a:pt x="201" y="675"/>
                    <a:pt x="201" y="676"/>
                  </a:cubicBezTo>
                  <a:cubicBezTo>
                    <a:pt x="204" y="685"/>
                    <a:pt x="207" y="693"/>
                    <a:pt x="212" y="701"/>
                  </a:cubicBezTo>
                  <a:cubicBezTo>
                    <a:pt x="216" y="708"/>
                    <a:pt x="218" y="715"/>
                    <a:pt x="222" y="721"/>
                  </a:cubicBezTo>
                  <a:cubicBezTo>
                    <a:pt x="221" y="722"/>
                    <a:pt x="219" y="722"/>
                    <a:pt x="217" y="722"/>
                  </a:cubicBezTo>
                  <a:cubicBezTo>
                    <a:pt x="215" y="722"/>
                    <a:pt x="212" y="722"/>
                    <a:pt x="210" y="721"/>
                  </a:cubicBezTo>
                  <a:cubicBezTo>
                    <a:pt x="199" y="717"/>
                    <a:pt x="193" y="707"/>
                    <a:pt x="188" y="699"/>
                  </a:cubicBezTo>
                  <a:cubicBezTo>
                    <a:pt x="188" y="698"/>
                    <a:pt x="188" y="698"/>
                    <a:pt x="188" y="698"/>
                  </a:cubicBezTo>
                  <a:cubicBezTo>
                    <a:pt x="187" y="691"/>
                    <a:pt x="184" y="683"/>
                    <a:pt x="181" y="676"/>
                  </a:cubicBezTo>
                  <a:cubicBezTo>
                    <a:pt x="177" y="667"/>
                    <a:pt x="173" y="660"/>
                    <a:pt x="168" y="652"/>
                  </a:cubicBezTo>
                  <a:cubicBezTo>
                    <a:pt x="167" y="651"/>
                    <a:pt x="164" y="653"/>
                    <a:pt x="165" y="655"/>
                  </a:cubicBezTo>
                  <a:cubicBezTo>
                    <a:pt x="171" y="663"/>
                    <a:pt x="175" y="672"/>
                    <a:pt x="178" y="681"/>
                  </a:cubicBezTo>
                  <a:cubicBezTo>
                    <a:pt x="179" y="683"/>
                    <a:pt x="180" y="686"/>
                    <a:pt x="181" y="689"/>
                  </a:cubicBezTo>
                  <a:cubicBezTo>
                    <a:pt x="180" y="689"/>
                    <a:pt x="178" y="688"/>
                    <a:pt x="176" y="688"/>
                  </a:cubicBezTo>
                  <a:cubicBezTo>
                    <a:pt x="176" y="688"/>
                    <a:pt x="176" y="688"/>
                    <a:pt x="176" y="688"/>
                  </a:cubicBezTo>
                  <a:cubicBezTo>
                    <a:pt x="175" y="688"/>
                    <a:pt x="175" y="688"/>
                    <a:pt x="175" y="688"/>
                  </a:cubicBezTo>
                  <a:cubicBezTo>
                    <a:pt x="174" y="686"/>
                    <a:pt x="173" y="684"/>
                    <a:pt x="172" y="682"/>
                  </a:cubicBezTo>
                  <a:cubicBezTo>
                    <a:pt x="169" y="676"/>
                    <a:pt x="166" y="670"/>
                    <a:pt x="163" y="664"/>
                  </a:cubicBezTo>
                  <a:cubicBezTo>
                    <a:pt x="162" y="662"/>
                    <a:pt x="158" y="663"/>
                    <a:pt x="159" y="666"/>
                  </a:cubicBezTo>
                  <a:cubicBezTo>
                    <a:pt x="162" y="672"/>
                    <a:pt x="165" y="678"/>
                    <a:pt x="168" y="683"/>
                  </a:cubicBezTo>
                  <a:cubicBezTo>
                    <a:pt x="169" y="685"/>
                    <a:pt x="170" y="687"/>
                    <a:pt x="170" y="689"/>
                  </a:cubicBezTo>
                  <a:cubicBezTo>
                    <a:pt x="169" y="690"/>
                    <a:pt x="167" y="691"/>
                    <a:pt x="166" y="692"/>
                  </a:cubicBezTo>
                  <a:cubicBezTo>
                    <a:pt x="166" y="690"/>
                    <a:pt x="164" y="687"/>
                    <a:pt x="163" y="685"/>
                  </a:cubicBezTo>
                  <a:cubicBezTo>
                    <a:pt x="161" y="681"/>
                    <a:pt x="158" y="677"/>
                    <a:pt x="156" y="673"/>
                  </a:cubicBezTo>
                  <a:cubicBezTo>
                    <a:pt x="155" y="670"/>
                    <a:pt x="150" y="672"/>
                    <a:pt x="152" y="675"/>
                  </a:cubicBezTo>
                  <a:cubicBezTo>
                    <a:pt x="154" y="679"/>
                    <a:pt x="157" y="683"/>
                    <a:pt x="159" y="687"/>
                  </a:cubicBezTo>
                  <a:cubicBezTo>
                    <a:pt x="160" y="690"/>
                    <a:pt x="161" y="693"/>
                    <a:pt x="163" y="696"/>
                  </a:cubicBezTo>
                  <a:cubicBezTo>
                    <a:pt x="163" y="696"/>
                    <a:pt x="163" y="696"/>
                    <a:pt x="163" y="696"/>
                  </a:cubicBezTo>
                  <a:cubicBezTo>
                    <a:pt x="161" y="699"/>
                    <a:pt x="160" y="702"/>
                    <a:pt x="158" y="705"/>
                  </a:cubicBezTo>
                  <a:cubicBezTo>
                    <a:pt x="159" y="701"/>
                    <a:pt x="156" y="697"/>
                    <a:pt x="154" y="693"/>
                  </a:cubicBezTo>
                  <a:cubicBezTo>
                    <a:pt x="152" y="688"/>
                    <a:pt x="149" y="684"/>
                    <a:pt x="146" y="679"/>
                  </a:cubicBezTo>
                  <a:cubicBezTo>
                    <a:pt x="145" y="677"/>
                    <a:pt x="142" y="679"/>
                    <a:pt x="143" y="681"/>
                  </a:cubicBezTo>
                  <a:cubicBezTo>
                    <a:pt x="145" y="686"/>
                    <a:pt x="148" y="690"/>
                    <a:pt x="151" y="695"/>
                  </a:cubicBezTo>
                  <a:cubicBezTo>
                    <a:pt x="152" y="699"/>
                    <a:pt x="153" y="704"/>
                    <a:pt x="156" y="706"/>
                  </a:cubicBezTo>
                  <a:cubicBezTo>
                    <a:pt x="157" y="707"/>
                    <a:pt x="158" y="707"/>
                    <a:pt x="158" y="707"/>
                  </a:cubicBezTo>
                  <a:cubicBezTo>
                    <a:pt x="157" y="710"/>
                    <a:pt x="156" y="713"/>
                    <a:pt x="155" y="717"/>
                  </a:cubicBezTo>
                  <a:cubicBezTo>
                    <a:pt x="155" y="718"/>
                    <a:pt x="155" y="718"/>
                    <a:pt x="155" y="718"/>
                  </a:cubicBezTo>
                  <a:cubicBezTo>
                    <a:pt x="154" y="722"/>
                    <a:pt x="153" y="726"/>
                    <a:pt x="151" y="729"/>
                  </a:cubicBezTo>
                  <a:cubicBezTo>
                    <a:pt x="151" y="726"/>
                    <a:pt x="149" y="722"/>
                    <a:pt x="148" y="720"/>
                  </a:cubicBezTo>
                  <a:cubicBezTo>
                    <a:pt x="145" y="713"/>
                    <a:pt x="141" y="706"/>
                    <a:pt x="136" y="699"/>
                  </a:cubicBezTo>
                  <a:cubicBezTo>
                    <a:pt x="135" y="697"/>
                    <a:pt x="132" y="699"/>
                    <a:pt x="133" y="701"/>
                  </a:cubicBezTo>
                  <a:cubicBezTo>
                    <a:pt x="137" y="706"/>
                    <a:pt x="140" y="712"/>
                    <a:pt x="143" y="718"/>
                  </a:cubicBezTo>
                  <a:cubicBezTo>
                    <a:pt x="144" y="721"/>
                    <a:pt x="146" y="725"/>
                    <a:pt x="146" y="728"/>
                  </a:cubicBezTo>
                  <a:cubicBezTo>
                    <a:pt x="146" y="730"/>
                    <a:pt x="146" y="731"/>
                    <a:pt x="147" y="733"/>
                  </a:cubicBezTo>
                  <a:cubicBezTo>
                    <a:pt x="146" y="734"/>
                    <a:pt x="144" y="735"/>
                    <a:pt x="142" y="735"/>
                  </a:cubicBezTo>
                  <a:cubicBezTo>
                    <a:pt x="141" y="736"/>
                    <a:pt x="141" y="736"/>
                    <a:pt x="141" y="736"/>
                  </a:cubicBezTo>
                  <a:cubicBezTo>
                    <a:pt x="140" y="736"/>
                    <a:pt x="140" y="736"/>
                    <a:pt x="139" y="737"/>
                  </a:cubicBezTo>
                  <a:cubicBezTo>
                    <a:pt x="140" y="731"/>
                    <a:pt x="137" y="725"/>
                    <a:pt x="135" y="720"/>
                  </a:cubicBezTo>
                  <a:cubicBezTo>
                    <a:pt x="133" y="715"/>
                    <a:pt x="131" y="710"/>
                    <a:pt x="128" y="706"/>
                  </a:cubicBezTo>
                  <a:cubicBezTo>
                    <a:pt x="127" y="704"/>
                    <a:pt x="124" y="705"/>
                    <a:pt x="125" y="707"/>
                  </a:cubicBezTo>
                  <a:cubicBezTo>
                    <a:pt x="127" y="713"/>
                    <a:pt x="130" y="719"/>
                    <a:pt x="131" y="725"/>
                  </a:cubicBezTo>
                  <a:cubicBezTo>
                    <a:pt x="133" y="729"/>
                    <a:pt x="133" y="734"/>
                    <a:pt x="136" y="738"/>
                  </a:cubicBezTo>
                  <a:cubicBezTo>
                    <a:pt x="130" y="740"/>
                    <a:pt x="122" y="743"/>
                    <a:pt x="115" y="743"/>
                  </a:cubicBezTo>
                  <a:cubicBezTo>
                    <a:pt x="113" y="743"/>
                    <a:pt x="110" y="742"/>
                    <a:pt x="108" y="742"/>
                  </a:cubicBezTo>
                  <a:cubicBezTo>
                    <a:pt x="96" y="737"/>
                    <a:pt x="85" y="724"/>
                    <a:pt x="87" y="710"/>
                  </a:cubicBezTo>
                  <a:cubicBezTo>
                    <a:pt x="89" y="700"/>
                    <a:pt x="98" y="694"/>
                    <a:pt x="106" y="689"/>
                  </a:cubicBezTo>
                  <a:cubicBezTo>
                    <a:pt x="114" y="683"/>
                    <a:pt x="122" y="678"/>
                    <a:pt x="124" y="669"/>
                  </a:cubicBezTo>
                  <a:cubicBezTo>
                    <a:pt x="125" y="664"/>
                    <a:pt x="124" y="657"/>
                    <a:pt x="118" y="654"/>
                  </a:cubicBezTo>
                  <a:cubicBezTo>
                    <a:pt x="117" y="653"/>
                    <a:pt x="115" y="652"/>
                    <a:pt x="113" y="651"/>
                  </a:cubicBezTo>
                  <a:cubicBezTo>
                    <a:pt x="107" y="650"/>
                    <a:pt x="101" y="648"/>
                    <a:pt x="99" y="643"/>
                  </a:cubicBezTo>
                  <a:cubicBezTo>
                    <a:pt x="98" y="641"/>
                    <a:pt x="98" y="638"/>
                    <a:pt x="100" y="635"/>
                  </a:cubicBezTo>
                  <a:cubicBezTo>
                    <a:pt x="101" y="631"/>
                    <a:pt x="103" y="627"/>
                    <a:pt x="105" y="623"/>
                  </a:cubicBezTo>
                  <a:cubicBezTo>
                    <a:pt x="108" y="618"/>
                    <a:pt x="111" y="613"/>
                    <a:pt x="113" y="607"/>
                  </a:cubicBezTo>
                  <a:cubicBezTo>
                    <a:pt x="114" y="602"/>
                    <a:pt x="115" y="597"/>
                    <a:pt x="116" y="592"/>
                  </a:cubicBezTo>
                  <a:cubicBezTo>
                    <a:pt x="116" y="586"/>
                    <a:pt x="117" y="579"/>
                    <a:pt x="120" y="573"/>
                  </a:cubicBezTo>
                  <a:cubicBezTo>
                    <a:pt x="125" y="557"/>
                    <a:pt x="137" y="554"/>
                    <a:pt x="149" y="552"/>
                  </a:cubicBezTo>
                  <a:cubicBezTo>
                    <a:pt x="151" y="551"/>
                    <a:pt x="153" y="551"/>
                    <a:pt x="155" y="550"/>
                  </a:cubicBezTo>
                  <a:cubicBezTo>
                    <a:pt x="156" y="550"/>
                    <a:pt x="156" y="550"/>
                    <a:pt x="156" y="550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57" y="551"/>
                    <a:pt x="157" y="551"/>
                    <a:pt x="158" y="551"/>
                  </a:cubicBezTo>
                  <a:cubicBezTo>
                    <a:pt x="159" y="551"/>
                    <a:pt x="159" y="551"/>
                    <a:pt x="160" y="551"/>
                  </a:cubicBezTo>
                  <a:cubicBezTo>
                    <a:pt x="161" y="550"/>
                    <a:pt x="162" y="549"/>
                    <a:pt x="163" y="548"/>
                  </a:cubicBezTo>
                  <a:cubicBezTo>
                    <a:pt x="163" y="547"/>
                    <a:pt x="163" y="547"/>
                    <a:pt x="163" y="547"/>
                  </a:cubicBezTo>
                  <a:cubicBezTo>
                    <a:pt x="163" y="547"/>
                    <a:pt x="163" y="547"/>
                    <a:pt x="163" y="547"/>
                  </a:cubicBezTo>
                  <a:cubicBezTo>
                    <a:pt x="168" y="545"/>
                    <a:pt x="171" y="542"/>
                    <a:pt x="174" y="539"/>
                  </a:cubicBezTo>
                  <a:cubicBezTo>
                    <a:pt x="175" y="538"/>
                    <a:pt x="175" y="536"/>
                    <a:pt x="174" y="535"/>
                  </a:cubicBezTo>
                  <a:cubicBezTo>
                    <a:pt x="174" y="534"/>
                    <a:pt x="172" y="533"/>
                    <a:pt x="170" y="533"/>
                  </a:cubicBezTo>
                  <a:cubicBezTo>
                    <a:pt x="170" y="533"/>
                    <a:pt x="170" y="533"/>
                    <a:pt x="170" y="533"/>
                  </a:cubicBezTo>
                  <a:cubicBezTo>
                    <a:pt x="167" y="533"/>
                    <a:pt x="167" y="533"/>
                    <a:pt x="167" y="533"/>
                  </a:cubicBezTo>
                  <a:cubicBezTo>
                    <a:pt x="168" y="530"/>
                    <a:pt x="168" y="530"/>
                    <a:pt x="168" y="530"/>
                  </a:cubicBezTo>
                  <a:cubicBezTo>
                    <a:pt x="171" y="519"/>
                    <a:pt x="185" y="518"/>
                    <a:pt x="193" y="517"/>
                  </a:cubicBezTo>
                  <a:cubicBezTo>
                    <a:pt x="202" y="517"/>
                    <a:pt x="208" y="514"/>
                    <a:pt x="214" y="509"/>
                  </a:cubicBezTo>
                  <a:cubicBezTo>
                    <a:pt x="219" y="505"/>
                    <a:pt x="221" y="500"/>
                    <a:pt x="223" y="494"/>
                  </a:cubicBezTo>
                  <a:cubicBezTo>
                    <a:pt x="224" y="490"/>
                    <a:pt x="226" y="486"/>
                    <a:pt x="228" y="483"/>
                  </a:cubicBezTo>
                  <a:cubicBezTo>
                    <a:pt x="234" y="474"/>
                    <a:pt x="242" y="462"/>
                    <a:pt x="250" y="462"/>
                  </a:cubicBezTo>
                  <a:cubicBezTo>
                    <a:pt x="252" y="462"/>
                    <a:pt x="253" y="462"/>
                    <a:pt x="254" y="462"/>
                  </a:cubicBezTo>
                  <a:cubicBezTo>
                    <a:pt x="257" y="464"/>
                    <a:pt x="259" y="466"/>
                    <a:pt x="262" y="469"/>
                  </a:cubicBezTo>
                  <a:cubicBezTo>
                    <a:pt x="264" y="471"/>
                    <a:pt x="267" y="474"/>
                    <a:pt x="270" y="475"/>
                  </a:cubicBezTo>
                  <a:cubicBezTo>
                    <a:pt x="274" y="476"/>
                    <a:pt x="278" y="477"/>
                    <a:pt x="283" y="478"/>
                  </a:cubicBezTo>
                  <a:cubicBezTo>
                    <a:pt x="294" y="480"/>
                    <a:pt x="305" y="483"/>
                    <a:pt x="313" y="491"/>
                  </a:cubicBezTo>
                  <a:close/>
                  <a:moveTo>
                    <a:pt x="237" y="419"/>
                  </a:moveTo>
                  <a:cubicBezTo>
                    <a:pt x="242" y="419"/>
                    <a:pt x="242" y="419"/>
                    <a:pt x="242" y="419"/>
                  </a:cubicBezTo>
                  <a:cubicBezTo>
                    <a:pt x="253" y="418"/>
                    <a:pt x="261" y="411"/>
                    <a:pt x="263" y="401"/>
                  </a:cubicBezTo>
                  <a:cubicBezTo>
                    <a:pt x="265" y="396"/>
                    <a:pt x="265" y="396"/>
                    <a:pt x="265" y="396"/>
                  </a:cubicBezTo>
                  <a:cubicBezTo>
                    <a:pt x="267" y="401"/>
                    <a:pt x="267" y="401"/>
                    <a:pt x="267" y="401"/>
                  </a:cubicBezTo>
                  <a:cubicBezTo>
                    <a:pt x="271" y="409"/>
                    <a:pt x="274" y="417"/>
                    <a:pt x="277" y="425"/>
                  </a:cubicBezTo>
                  <a:cubicBezTo>
                    <a:pt x="279" y="428"/>
                    <a:pt x="281" y="432"/>
                    <a:pt x="282" y="436"/>
                  </a:cubicBezTo>
                  <a:cubicBezTo>
                    <a:pt x="285" y="441"/>
                    <a:pt x="285" y="441"/>
                    <a:pt x="285" y="441"/>
                  </a:cubicBezTo>
                  <a:cubicBezTo>
                    <a:pt x="288" y="448"/>
                    <a:pt x="291" y="457"/>
                    <a:pt x="295" y="465"/>
                  </a:cubicBezTo>
                  <a:cubicBezTo>
                    <a:pt x="292" y="467"/>
                    <a:pt x="292" y="467"/>
                    <a:pt x="292" y="467"/>
                  </a:cubicBezTo>
                  <a:cubicBezTo>
                    <a:pt x="284" y="459"/>
                    <a:pt x="276" y="452"/>
                    <a:pt x="267" y="445"/>
                  </a:cubicBezTo>
                  <a:cubicBezTo>
                    <a:pt x="264" y="442"/>
                    <a:pt x="261" y="440"/>
                    <a:pt x="258" y="437"/>
                  </a:cubicBezTo>
                  <a:cubicBezTo>
                    <a:pt x="252" y="432"/>
                    <a:pt x="246" y="427"/>
                    <a:pt x="241" y="422"/>
                  </a:cubicBezTo>
                  <a:lnTo>
                    <a:pt x="237" y="419"/>
                  </a:lnTo>
                  <a:close/>
                  <a:moveTo>
                    <a:pt x="105" y="393"/>
                  </a:moveTo>
                  <a:cubicBezTo>
                    <a:pt x="106" y="392"/>
                    <a:pt x="107" y="391"/>
                    <a:pt x="107" y="390"/>
                  </a:cubicBezTo>
                  <a:cubicBezTo>
                    <a:pt x="107" y="389"/>
                    <a:pt x="106" y="387"/>
                    <a:pt x="104" y="387"/>
                  </a:cubicBezTo>
                  <a:cubicBezTo>
                    <a:pt x="103" y="386"/>
                    <a:pt x="103" y="386"/>
                    <a:pt x="103" y="386"/>
                  </a:cubicBezTo>
                  <a:cubicBezTo>
                    <a:pt x="103" y="385"/>
                    <a:pt x="103" y="385"/>
                    <a:pt x="103" y="385"/>
                  </a:cubicBezTo>
                  <a:cubicBezTo>
                    <a:pt x="103" y="383"/>
                    <a:pt x="103" y="383"/>
                    <a:pt x="103" y="383"/>
                  </a:cubicBezTo>
                  <a:cubicBezTo>
                    <a:pt x="105" y="383"/>
                    <a:pt x="105" y="383"/>
                    <a:pt x="105" y="383"/>
                  </a:cubicBezTo>
                  <a:cubicBezTo>
                    <a:pt x="112" y="383"/>
                    <a:pt x="116" y="379"/>
                    <a:pt x="121" y="370"/>
                  </a:cubicBezTo>
                  <a:cubicBezTo>
                    <a:pt x="126" y="361"/>
                    <a:pt x="136" y="356"/>
                    <a:pt x="146" y="352"/>
                  </a:cubicBezTo>
                  <a:cubicBezTo>
                    <a:pt x="151" y="350"/>
                    <a:pt x="157" y="348"/>
                    <a:pt x="161" y="345"/>
                  </a:cubicBezTo>
                  <a:cubicBezTo>
                    <a:pt x="162" y="344"/>
                    <a:pt x="162" y="344"/>
                    <a:pt x="162" y="344"/>
                  </a:cubicBezTo>
                  <a:cubicBezTo>
                    <a:pt x="163" y="345"/>
                    <a:pt x="163" y="345"/>
                    <a:pt x="163" y="345"/>
                  </a:cubicBezTo>
                  <a:cubicBezTo>
                    <a:pt x="164" y="346"/>
                    <a:pt x="165" y="346"/>
                    <a:pt x="165" y="347"/>
                  </a:cubicBezTo>
                  <a:cubicBezTo>
                    <a:pt x="166" y="347"/>
                    <a:pt x="166" y="348"/>
                    <a:pt x="167" y="349"/>
                  </a:cubicBezTo>
                  <a:cubicBezTo>
                    <a:pt x="167" y="349"/>
                    <a:pt x="168" y="349"/>
                    <a:pt x="168" y="349"/>
                  </a:cubicBezTo>
                  <a:cubicBezTo>
                    <a:pt x="172" y="351"/>
                    <a:pt x="176" y="353"/>
                    <a:pt x="179" y="353"/>
                  </a:cubicBezTo>
                  <a:cubicBezTo>
                    <a:pt x="182" y="353"/>
                    <a:pt x="184" y="352"/>
                    <a:pt x="187" y="350"/>
                  </a:cubicBezTo>
                  <a:cubicBezTo>
                    <a:pt x="193" y="345"/>
                    <a:pt x="196" y="337"/>
                    <a:pt x="196" y="324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203" y="322"/>
                    <a:pt x="208" y="320"/>
                    <a:pt x="213" y="317"/>
                  </a:cubicBezTo>
                  <a:cubicBezTo>
                    <a:pt x="215" y="316"/>
                    <a:pt x="217" y="316"/>
                    <a:pt x="219" y="315"/>
                  </a:cubicBezTo>
                  <a:cubicBezTo>
                    <a:pt x="221" y="314"/>
                    <a:pt x="223" y="314"/>
                    <a:pt x="225" y="314"/>
                  </a:cubicBezTo>
                  <a:cubicBezTo>
                    <a:pt x="228" y="314"/>
                    <a:pt x="231" y="315"/>
                    <a:pt x="234" y="316"/>
                  </a:cubicBezTo>
                  <a:cubicBezTo>
                    <a:pt x="236" y="316"/>
                    <a:pt x="236" y="316"/>
                    <a:pt x="236" y="316"/>
                  </a:cubicBezTo>
                  <a:cubicBezTo>
                    <a:pt x="236" y="317"/>
                    <a:pt x="236" y="317"/>
                    <a:pt x="236" y="317"/>
                  </a:cubicBezTo>
                  <a:cubicBezTo>
                    <a:pt x="237" y="317"/>
                    <a:pt x="238" y="318"/>
                    <a:pt x="239" y="318"/>
                  </a:cubicBezTo>
                  <a:cubicBezTo>
                    <a:pt x="239" y="318"/>
                    <a:pt x="239" y="318"/>
                    <a:pt x="240" y="317"/>
                  </a:cubicBezTo>
                  <a:cubicBezTo>
                    <a:pt x="240" y="317"/>
                    <a:pt x="240" y="317"/>
                    <a:pt x="240" y="317"/>
                  </a:cubicBezTo>
                  <a:cubicBezTo>
                    <a:pt x="240" y="317"/>
                    <a:pt x="240" y="317"/>
                    <a:pt x="240" y="317"/>
                  </a:cubicBezTo>
                  <a:cubicBezTo>
                    <a:pt x="241" y="317"/>
                    <a:pt x="241" y="317"/>
                    <a:pt x="242" y="317"/>
                  </a:cubicBezTo>
                  <a:cubicBezTo>
                    <a:pt x="243" y="317"/>
                    <a:pt x="245" y="317"/>
                    <a:pt x="247" y="316"/>
                  </a:cubicBezTo>
                  <a:cubicBezTo>
                    <a:pt x="248" y="315"/>
                    <a:pt x="249" y="314"/>
                    <a:pt x="250" y="313"/>
                  </a:cubicBezTo>
                  <a:cubicBezTo>
                    <a:pt x="250" y="313"/>
                    <a:pt x="250" y="313"/>
                    <a:pt x="250" y="313"/>
                  </a:cubicBezTo>
                  <a:cubicBezTo>
                    <a:pt x="251" y="312"/>
                    <a:pt x="251" y="312"/>
                    <a:pt x="251" y="312"/>
                  </a:cubicBezTo>
                  <a:cubicBezTo>
                    <a:pt x="255" y="311"/>
                    <a:pt x="258" y="310"/>
                    <a:pt x="261" y="309"/>
                  </a:cubicBezTo>
                  <a:cubicBezTo>
                    <a:pt x="263" y="309"/>
                    <a:pt x="263" y="309"/>
                    <a:pt x="263" y="309"/>
                  </a:cubicBezTo>
                  <a:cubicBezTo>
                    <a:pt x="267" y="308"/>
                    <a:pt x="272" y="307"/>
                    <a:pt x="277" y="307"/>
                  </a:cubicBezTo>
                  <a:cubicBezTo>
                    <a:pt x="282" y="307"/>
                    <a:pt x="285" y="308"/>
                    <a:pt x="286" y="310"/>
                  </a:cubicBezTo>
                  <a:cubicBezTo>
                    <a:pt x="287" y="311"/>
                    <a:pt x="288" y="312"/>
                    <a:pt x="289" y="312"/>
                  </a:cubicBezTo>
                  <a:cubicBezTo>
                    <a:pt x="290" y="312"/>
                    <a:pt x="290" y="312"/>
                    <a:pt x="290" y="312"/>
                  </a:cubicBezTo>
                  <a:cubicBezTo>
                    <a:pt x="293" y="311"/>
                    <a:pt x="295" y="311"/>
                    <a:pt x="298" y="311"/>
                  </a:cubicBezTo>
                  <a:cubicBezTo>
                    <a:pt x="315" y="311"/>
                    <a:pt x="335" y="321"/>
                    <a:pt x="347" y="331"/>
                  </a:cubicBezTo>
                  <a:cubicBezTo>
                    <a:pt x="348" y="331"/>
                    <a:pt x="348" y="331"/>
                    <a:pt x="349" y="331"/>
                  </a:cubicBezTo>
                  <a:cubicBezTo>
                    <a:pt x="350" y="331"/>
                    <a:pt x="352" y="330"/>
                    <a:pt x="352" y="329"/>
                  </a:cubicBezTo>
                  <a:cubicBezTo>
                    <a:pt x="354" y="324"/>
                    <a:pt x="359" y="308"/>
                    <a:pt x="369" y="307"/>
                  </a:cubicBezTo>
                  <a:cubicBezTo>
                    <a:pt x="370" y="307"/>
                    <a:pt x="371" y="306"/>
                    <a:pt x="372" y="306"/>
                  </a:cubicBezTo>
                  <a:cubicBezTo>
                    <a:pt x="377" y="306"/>
                    <a:pt x="380" y="306"/>
                    <a:pt x="384" y="302"/>
                  </a:cubicBezTo>
                  <a:cubicBezTo>
                    <a:pt x="386" y="301"/>
                    <a:pt x="386" y="298"/>
                    <a:pt x="386" y="296"/>
                  </a:cubicBezTo>
                  <a:cubicBezTo>
                    <a:pt x="386" y="293"/>
                    <a:pt x="387" y="291"/>
                    <a:pt x="388" y="289"/>
                  </a:cubicBezTo>
                  <a:cubicBezTo>
                    <a:pt x="389" y="287"/>
                    <a:pt x="389" y="286"/>
                    <a:pt x="390" y="285"/>
                  </a:cubicBezTo>
                  <a:cubicBezTo>
                    <a:pt x="392" y="280"/>
                    <a:pt x="395" y="275"/>
                    <a:pt x="401" y="275"/>
                  </a:cubicBezTo>
                  <a:cubicBezTo>
                    <a:pt x="401" y="275"/>
                    <a:pt x="401" y="275"/>
                    <a:pt x="402" y="275"/>
                  </a:cubicBezTo>
                  <a:cubicBezTo>
                    <a:pt x="402" y="275"/>
                    <a:pt x="402" y="275"/>
                    <a:pt x="402" y="275"/>
                  </a:cubicBezTo>
                  <a:cubicBezTo>
                    <a:pt x="403" y="276"/>
                    <a:pt x="403" y="276"/>
                    <a:pt x="403" y="276"/>
                  </a:cubicBezTo>
                  <a:cubicBezTo>
                    <a:pt x="406" y="278"/>
                    <a:pt x="410" y="280"/>
                    <a:pt x="413" y="280"/>
                  </a:cubicBezTo>
                  <a:cubicBezTo>
                    <a:pt x="414" y="280"/>
                    <a:pt x="416" y="279"/>
                    <a:pt x="417" y="279"/>
                  </a:cubicBezTo>
                  <a:cubicBezTo>
                    <a:pt x="420" y="278"/>
                    <a:pt x="422" y="275"/>
                    <a:pt x="424" y="271"/>
                  </a:cubicBezTo>
                  <a:cubicBezTo>
                    <a:pt x="425" y="270"/>
                    <a:pt x="425" y="270"/>
                    <a:pt x="425" y="270"/>
                  </a:cubicBezTo>
                  <a:cubicBezTo>
                    <a:pt x="426" y="271"/>
                    <a:pt x="426" y="271"/>
                    <a:pt x="426" y="271"/>
                  </a:cubicBezTo>
                  <a:cubicBezTo>
                    <a:pt x="426" y="271"/>
                    <a:pt x="427" y="271"/>
                    <a:pt x="427" y="271"/>
                  </a:cubicBezTo>
                  <a:cubicBezTo>
                    <a:pt x="428" y="271"/>
                    <a:pt x="428" y="271"/>
                    <a:pt x="428" y="271"/>
                  </a:cubicBezTo>
                  <a:cubicBezTo>
                    <a:pt x="428" y="273"/>
                    <a:pt x="428" y="273"/>
                    <a:pt x="428" y="273"/>
                  </a:cubicBezTo>
                  <a:cubicBezTo>
                    <a:pt x="428" y="275"/>
                    <a:pt x="427" y="277"/>
                    <a:pt x="427" y="279"/>
                  </a:cubicBezTo>
                  <a:cubicBezTo>
                    <a:pt x="427" y="279"/>
                    <a:pt x="427" y="280"/>
                    <a:pt x="427" y="281"/>
                  </a:cubicBezTo>
                  <a:cubicBezTo>
                    <a:pt x="428" y="281"/>
                    <a:pt x="429" y="282"/>
                    <a:pt x="429" y="282"/>
                  </a:cubicBezTo>
                  <a:cubicBezTo>
                    <a:pt x="430" y="282"/>
                    <a:pt x="431" y="281"/>
                    <a:pt x="431" y="279"/>
                  </a:cubicBezTo>
                  <a:cubicBezTo>
                    <a:pt x="432" y="275"/>
                    <a:pt x="433" y="271"/>
                    <a:pt x="433" y="267"/>
                  </a:cubicBezTo>
                  <a:cubicBezTo>
                    <a:pt x="433" y="267"/>
                    <a:pt x="433" y="267"/>
                    <a:pt x="433" y="267"/>
                  </a:cubicBezTo>
                  <a:cubicBezTo>
                    <a:pt x="434" y="265"/>
                    <a:pt x="434" y="265"/>
                    <a:pt x="434" y="265"/>
                  </a:cubicBezTo>
                  <a:cubicBezTo>
                    <a:pt x="438" y="261"/>
                    <a:pt x="442" y="257"/>
                    <a:pt x="447" y="254"/>
                  </a:cubicBezTo>
                  <a:cubicBezTo>
                    <a:pt x="450" y="253"/>
                    <a:pt x="452" y="252"/>
                    <a:pt x="455" y="252"/>
                  </a:cubicBezTo>
                  <a:cubicBezTo>
                    <a:pt x="457" y="252"/>
                    <a:pt x="458" y="252"/>
                    <a:pt x="459" y="253"/>
                  </a:cubicBezTo>
                  <a:cubicBezTo>
                    <a:pt x="461" y="254"/>
                    <a:pt x="461" y="254"/>
                    <a:pt x="461" y="254"/>
                  </a:cubicBezTo>
                  <a:cubicBezTo>
                    <a:pt x="460" y="255"/>
                    <a:pt x="460" y="255"/>
                    <a:pt x="460" y="255"/>
                  </a:cubicBezTo>
                  <a:cubicBezTo>
                    <a:pt x="460" y="256"/>
                    <a:pt x="460" y="257"/>
                    <a:pt x="459" y="258"/>
                  </a:cubicBezTo>
                  <a:cubicBezTo>
                    <a:pt x="459" y="259"/>
                    <a:pt x="459" y="260"/>
                    <a:pt x="460" y="260"/>
                  </a:cubicBezTo>
                  <a:cubicBezTo>
                    <a:pt x="460" y="261"/>
                    <a:pt x="461" y="262"/>
                    <a:pt x="463" y="262"/>
                  </a:cubicBezTo>
                  <a:cubicBezTo>
                    <a:pt x="463" y="262"/>
                    <a:pt x="464" y="262"/>
                    <a:pt x="465" y="260"/>
                  </a:cubicBezTo>
                  <a:cubicBezTo>
                    <a:pt x="466" y="259"/>
                    <a:pt x="466" y="259"/>
                    <a:pt x="466" y="259"/>
                  </a:cubicBezTo>
                  <a:cubicBezTo>
                    <a:pt x="467" y="259"/>
                    <a:pt x="467" y="259"/>
                    <a:pt x="467" y="259"/>
                  </a:cubicBezTo>
                  <a:cubicBezTo>
                    <a:pt x="468" y="259"/>
                    <a:pt x="469" y="258"/>
                    <a:pt x="469" y="258"/>
                  </a:cubicBezTo>
                  <a:cubicBezTo>
                    <a:pt x="470" y="256"/>
                    <a:pt x="472" y="255"/>
                    <a:pt x="473" y="254"/>
                  </a:cubicBezTo>
                  <a:cubicBezTo>
                    <a:pt x="474" y="253"/>
                    <a:pt x="474" y="253"/>
                    <a:pt x="474" y="253"/>
                  </a:cubicBezTo>
                  <a:cubicBezTo>
                    <a:pt x="475" y="254"/>
                    <a:pt x="475" y="254"/>
                    <a:pt x="475" y="254"/>
                  </a:cubicBezTo>
                  <a:cubicBezTo>
                    <a:pt x="478" y="257"/>
                    <a:pt x="480" y="260"/>
                    <a:pt x="482" y="263"/>
                  </a:cubicBezTo>
                  <a:cubicBezTo>
                    <a:pt x="483" y="267"/>
                    <a:pt x="485" y="270"/>
                    <a:pt x="488" y="272"/>
                  </a:cubicBezTo>
                  <a:cubicBezTo>
                    <a:pt x="492" y="275"/>
                    <a:pt x="497" y="276"/>
                    <a:pt x="502" y="278"/>
                  </a:cubicBezTo>
                  <a:cubicBezTo>
                    <a:pt x="508" y="279"/>
                    <a:pt x="514" y="281"/>
                    <a:pt x="518" y="285"/>
                  </a:cubicBezTo>
                  <a:cubicBezTo>
                    <a:pt x="519" y="286"/>
                    <a:pt x="520" y="286"/>
                    <a:pt x="520" y="286"/>
                  </a:cubicBezTo>
                  <a:cubicBezTo>
                    <a:pt x="521" y="286"/>
                    <a:pt x="522" y="286"/>
                    <a:pt x="523" y="285"/>
                  </a:cubicBezTo>
                  <a:cubicBezTo>
                    <a:pt x="526" y="281"/>
                    <a:pt x="529" y="279"/>
                    <a:pt x="533" y="279"/>
                  </a:cubicBezTo>
                  <a:cubicBezTo>
                    <a:pt x="541" y="279"/>
                    <a:pt x="549" y="289"/>
                    <a:pt x="554" y="296"/>
                  </a:cubicBezTo>
                  <a:cubicBezTo>
                    <a:pt x="555" y="298"/>
                    <a:pt x="557" y="299"/>
                    <a:pt x="558" y="300"/>
                  </a:cubicBezTo>
                  <a:cubicBezTo>
                    <a:pt x="558" y="300"/>
                    <a:pt x="558" y="300"/>
                    <a:pt x="558" y="300"/>
                  </a:cubicBezTo>
                  <a:cubicBezTo>
                    <a:pt x="558" y="301"/>
                    <a:pt x="558" y="301"/>
                    <a:pt x="558" y="301"/>
                  </a:cubicBezTo>
                  <a:cubicBezTo>
                    <a:pt x="563" y="309"/>
                    <a:pt x="570" y="319"/>
                    <a:pt x="584" y="322"/>
                  </a:cubicBezTo>
                  <a:cubicBezTo>
                    <a:pt x="585" y="322"/>
                    <a:pt x="585" y="322"/>
                    <a:pt x="585" y="322"/>
                  </a:cubicBezTo>
                  <a:cubicBezTo>
                    <a:pt x="585" y="324"/>
                    <a:pt x="585" y="324"/>
                    <a:pt x="585" y="324"/>
                  </a:cubicBezTo>
                  <a:cubicBezTo>
                    <a:pt x="586" y="333"/>
                    <a:pt x="592" y="339"/>
                    <a:pt x="602" y="340"/>
                  </a:cubicBezTo>
                  <a:cubicBezTo>
                    <a:pt x="603" y="341"/>
                    <a:pt x="603" y="341"/>
                    <a:pt x="604" y="341"/>
                  </a:cubicBezTo>
                  <a:cubicBezTo>
                    <a:pt x="606" y="341"/>
                    <a:pt x="607" y="340"/>
                    <a:pt x="609" y="340"/>
                  </a:cubicBezTo>
                  <a:cubicBezTo>
                    <a:pt x="610" y="340"/>
                    <a:pt x="612" y="340"/>
                    <a:pt x="613" y="340"/>
                  </a:cubicBezTo>
                  <a:cubicBezTo>
                    <a:pt x="615" y="340"/>
                    <a:pt x="617" y="340"/>
                    <a:pt x="618" y="341"/>
                  </a:cubicBezTo>
                  <a:cubicBezTo>
                    <a:pt x="622" y="343"/>
                    <a:pt x="626" y="343"/>
                    <a:pt x="630" y="343"/>
                  </a:cubicBezTo>
                  <a:cubicBezTo>
                    <a:pt x="631" y="343"/>
                    <a:pt x="632" y="343"/>
                    <a:pt x="633" y="343"/>
                  </a:cubicBezTo>
                  <a:cubicBezTo>
                    <a:pt x="634" y="343"/>
                    <a:pt x="634" y="343"/>
                    <a:pt x="634" y="343"/>
                  </a:cubicBezTo>
                  <a:cubicBezTo>
                    <a:pt x="634" y="344"/>
                    <a:pt x="634" y="344"/>
                    <a:pt x="634" y="344"/>
                  </a:cubicBezTo>
                  <a:cubicBezTo>
                    <a:pt x="636" y="345"/>
                    <a:pt x="637" y="345"/>
                    <a:pt x="638" y="346"/>
                  </a:cubicBezTo>
                  <a:cubicBezTo>
                    <a:pt x="639" y="347"/>
                    <a:pt x="641" y="348"/>
                    <a:pt x="642" y="349"/>
                  </a:cubicBezTo>
                  <a:cubicBezTo>
                    <a:pt x="642" y="349"/>
                    <a:pt x="643" y="349"/>
                    <a:pt x="643" y="349"/>
                  </a:cubicBezTo>
                  <a:cubicBezTo>
                    <a:pt x="645" y="349"/>
                    <a:pt x="646" y="348"/>
                    <a:pt x="647" y="347"/>
                  </a:cubicBezTo>
                  <a:cubicBezTo>
                    <a:pt x="647" y="345"/>
                    <a:pt x="648" y="344"/>
                    <a:pt x="649" y="343"/>
                  </a:cubicBezTo>
                  <a:cubicBezTo>
                    <a:pt x="650" y="341"/>
                    <a:pt x="650" y="341"/>
                    <a:pt x="650" y="341"/>
                  </a:cubicBezTo>
                  <a:cubicBezTo>
                    <a:pt x="653" y="344"/>
                    <a:pt x="653" y="344"/>
                    <a:pt x="653" y="344"/>
                  </a:cubicBezTo>
                  <a:cubicBezTo>
                    <a:pt x="663" y="351"/>
                    <a:pt x="674" y="360"/>
                    <a:pt x="686" y="365"/>
                  </a:cubicBezTo>
                  <a:cubicBezTo>
                    <a:pt x="687" y="366"/>
                    <a:pt x="687" y="366"/>
                    <a:pt x="687" y="366"/>
                  </a:cubicBezTo>
                  <a:cubicBezTo>
                    <a:pt x="687" y="367"/>
                    <a:pt x="687" y="367"/>
                    <a:pt x="687" y="367"/>
                  </a:cubicBezTo>
                  <a:cubicBezTo>
                    <a:pt x="687" y="367"/>
                    <a:pt x="687" y="367"/>
                    <a:pt x="687" y="367"/>
                  </a:cubicBezTo>
                  <a:cubicBezTo>
                    <a:pt x="688" y="369"/>
                    <a:pt x="689" y="370"/>
                    <a:pt x="691" y="372"/>
                  </a:cubicBezTo>
                  <a:cubicBezTo>
                    <a:pt x="692" y="373"/>
                    <a:pt x="694" y="375"/>
                    <a:pt x="695" y="378"/>
                  </a:cubicBezTo>
                  <a:cubicBezTo>
                    <a:pt x="695" y="378"/>
                    <a:pt x="696" y="379"/>
                    <a:pt x="697" y="379"/>
                  </a:cubicBezTo>
                  <a:cubicBezTo>
                    <a:pt x="703" y="379"/>
                    <a:pt x="709" y="380"/>
                    <a:pt x="715" y="386"/>
                  </a:cubicBezTo>
                  <a:cubicBezTo>
                    <a:pt x="715" y="387"/>
                    <a:pt x="716" y="387"/>
                    <a:pt x="716" y="387"/>
                  </a:cubicBezTo>
                  <a:cubicBezTo>
                    <a:pt x="717" y="387"/>
                    <a:pt x="717" y="387"/>
                    <a:pt x="717" y="387"/>
                  </a:cubicBezTo>
                  <a:cubicBezTo>
                    <a:pt x="721" y="387"/>
                    <a:pt x="732" y="389"/>
                    <a:pt x="735" y="394"/>
                  </a:cubicBezTo>
                  <a:cubicBezTo>
                    <a:pt x="736" y="396"/>
                    <a:pt x="736" y="399"/>
                    <a:pt x="734" y="402"/>
                  </a:cubicBezTo>
                  <a:cubicBezTo>
                    <a:pt x="733" y="404"/>
                    <a:pt x="733" y="405"/>
                    <a:pt x="735" y="406"/>
                  </a:cubicBezTo>
                  <a:cubicBezTo>
                    <a:pt x="740" y="410"/>
                    <a:pt x="743" y="417"/>
                    <a:pt x="741" y="426"/>
                  </a:cubicBezTo>
                  <a:cubicBezTo>
                    <a:pt x="739" y="442"/>
                    <a:pt x="724" y="460"/>
                    <a:pt x="714" y="464"/>
                  </a:cubicBezTo>
                  <a:cubicBezTo>
                    <a:pt x="713" y="464"/>
                    <a:pt x="713" y="465"/>
                    <a:pt x="713" y="466"/>
                  </a:cubicBezTo>
                  <a:cubicBezTo>
                    <a:pt x="712" y="467"/>
                    <a:pt x="713" y="467"/>
                    <a:pt x="713" y="468"/>
                  </a:cubicBezTo>
                  <a:cubicBezTo>
                    <a:pt x="719" y="473"/>
                    <a:pt x="719" y="480"/>
                    <a:pt x="720" y="487"/>
                  </a:cubicBezTo>
                  <a:cubicBezTo>
                    <a:pt x="720" y="491"/>
                    <a:pt x="720" y="496"/>
                    <a:pt x="721" y="500"/>
                  </a:cubicBezTo>
                  <a:cubicBezTo>
                    <a:pt x="722" y="502"/>
                    <a:pt x="723" y="504"/>
                    <a:pt x="724" y="506"/>
                  </a:cubicBezTo>
                  <a:cubicBezTo>
                    <a:pt x="727" y="514"/>
                    <a:pt x="731" y="522"/>
                    <a:pt x="728" y="531"/>
                  </a:cubicBezTo>
                  <a:cubicBezTo>
                    <a:pt x="727" y="529"/>
                    <a:pt x="726" y="527"/>
                    <a:pt x="725" y="525"/>
                  </a:cubicBezTo>
                  <a:cubicBezTo>
                    <a:pt x="722" y="520"/>
                    <a:pt x="719" y="515"/>
                    <a:pt x="716" y="510"/>
                  </a:cubicBezTo>
                  <a:cubicBezTo>
                    <a:pt x="715" y="508"/>
                    <a:pt x="713" y="509"/>
                    <a:pt x="713" y="511"/>
                  </a:cubicBezTo>
                  <a:cubicBezTo>
                    <a:pt x="715" y="515"/>
                    <a:pt x="717" y="519"/>
                    <a:pt x="720" y="523"/>
                  </a:cubicBezTo>
                  <a:cubicBezTo>
                    <a:pt x="722" y="527"/>
                    <a:pt x="723" y="532"/>
                    <a:pt x="725" y="536"/>
                  </a:cubicBezTo>
                  <a:cubicBezTo>
                    <a:pt x="724" y="537"/>
                    <a:pt x="723" y="538"/>
                    <a:pt x="722" y="538"/>
                  </a:cubicBezTo>
                  <a:cubicBezTo>
                    <a:pt x="722" y="534"/>
                    <a:pt x="720" y="530"/>
                    <a:pt x="718" y="527"/>
                  </a:cubicBezTo>
                  <a:cubicBezTo>
                    <a:pt x="716" y="521"/>
                    <a:pt x="714" y="516"/>
                    <a:pt x="711" y="511"/>
                  </a:cubicBezTo>
                  <a:cubicBezTo>
                    <a:pt x="710" y="510"/>
                    <a:pt x="707" y="511"/>
                    <a:pt x="708" y="513"/>
                  </a:cubicBezTo>
                  <a:cubicBezTo>
                    <a:pt x="710" y="518"/>
                    <a:pt x="712" y="523"/>
                    <a:pt x="714" y="528"/>
                  </a:cubicBezTo>
                  <a:cubicBezTo>
                    <a:pt x="716" y="532"/>
                    <a:pt x="717" y="537"/>
                    <a:pt x="719" y="541"/>
                  </a:cubicBezTo>
                  <a:cubicBezTo>
                    <a:pt x="719" y="541"/>
                    <a:pt x="718" y="541"/>
                    <a:pt x="718" y="542"/>
                  </a:cubicBezTo>
                  <a:cubicBezTo>
                    <a:pt x="717" y="532"/>
                    <a:pt x="710" y="521"/>
                    <a:pt x="705" y="514"/>
                  </a:cubicBezTo>
                  <a:cubicBezTo>
                    <a:pt x="704" y="513"/>
                    <a:pt x="702" y="515"/>
                    <a:pt x="703" y="516"/>
                  </a:cubicBezTo>
                  <a:cubicBezTo>
                    <a:pt x="706" y="521"/>
                    <a:pt x="709" y="526"/>
                    <a:pt x="710" y="532"/>
                  </a:cubicBezTo>
                  <a:cubicBezTo>
                    <a:pt x="712" y="536"/>
                    <a:pt x="713" y="540"/>
                    <a:pt x="714" y="544"/>
                  </a:cubicBezTo>
                  <a:cubicBezTo>
                    <a:pt x="712" y="544"/>
                    <a:pt x="710" y="545"/>
                    <a:pt x="708" y="545"/>
                  </a:cubicBezTo>
                  <a:cubicBezTo>
                    <a:pt x="705" y="545"/>
                    <a:pt x="702" y="544"/>
                    <a:pt x="700" y="541"/>
                  </a:cubicBezTo>
                  <a:cubicBezTo>
                    <a:pt x="698" y="539"/>
                    <a:pt x="698" y="534"/>
                    <a:pt x="700" y="529"/>
                  </a:cubicBezTo>
                  <a:cubicBezTo>
                    <a:pt x="700" y="528"/>
                    <a:pt x="700" y="528"/>
                    <a:pt x="699" y="527"/>
                  </a:cubicBezTo>
                  <a:cubicBezTo>
                    <a:pt x="699" y="526"/>
                    <a:pt x="698" y="526"/>
                    <a:pt x="697" y="526"/>
                  </a:cubicBezTo>
                  <a:cubicBezTo>
                    <a:pt x="694" y="526"/>
                    <a:pt x="692" y="524"/>
                    <a:pt x="690" y="522"/>
                  </a:cubicBezTo>
                  <a:cubicBezTo>
                    <a:pt x="686" y="517"/>
                    <a:pt x="687" y="507"/>
                    <a:pt x="688" y="497"/>
                  </a:cubicBezTo>
                  <a:cubicBezTo>
                    <a:pt x="688" y="491"/>
                    <a:pt x="689" y="486"/>
                    <a:pt x="688" y="482"/>
                  </a:cubicBezTo>
                  <a:cubicBezTo>
                    <a:pt x="688" y="481"/>
                    <a:pt x="688" y="481"/>
                    <a:pt x="688" y="481"/>
                  </a:cubicBezTo>
                  <a:cubicBezTo>
                    <a:pt x="689" y="481"/>
                    <a:pt x="689" y="481"/>
                    <a:pt x="689" y="481"/>
                  </a:cubicBezTo>
                  <a:cubicBezTo>
                    <a:pt x="689" y="480"/>
                    <a:pt x="690" y="479"/>
                    <a:pt x="690" y="478"/>
                  </a:cubicBezTo>
                  <a:cubicBezTo>
                    <a:pt x="691" y="477"/>
                    <a:pt x="690" y="477"/>
                    <a:pt x="690" y="476"/>
                  </a:cubicBezTo>
                  <a:cubicBezTo>
                    <a:pt x="690" y="476"/>
                    <a:pt x="689" y="476"/>
                    <a:pt x="689" y="476"/>
                  </a:cubicBezTo>
                  <a:cubicBezTo>
                    <a:pt x="689" y="476"/>
                    <a:pt x="688" y="476"/>
                    <a:pt x="688" y="476"/>
                  </a:cubicBezTo>
                  <a:cubicBezTo>
                    <a:pt x="686" y="478"/>
                    <a:pt x="684" y="479"/>
                    <a:pt x="683" y="480"/>
                  </a:cubicBezTo>
                  <a:cubicBezTo>
                    <a:pt x="682" y="477"/>
                    <a:pt x="681" y="475"/>
                    <a:pt x="680" y="473"/>
                  </a:cubicBezTo>
                  <a:cubicBezTo>
                    <a:pt x="678" y="469"/>
                    <a:pt x="677" y="464"/>
                    <a:pt x="674" y="460"/>
                  </a:cubicBezTo>
                  <a:cubicBezTo>
                    <a:pt x="673" y="458"/>
                    <a:pt x="670" y="459"/>
                    <a:pt x="671" y="462"/>
                  </a:cubicBezTo>
                  <a:cubicBezTo>
                    <a:pt x="673" y="466"/>
                    <a:pt x="675" y="470"/>
                    <a:pt x="676" y="475"/>
                  </a:cubicBezTo>
                  <a:cubicBezTo>
                    <a:pt x="677" y="477"/>
                    <a:pt x="678" y="479"/>
                    <a:pt x="678" y="481"/>
                  </a:cubicBezTo>
                  <a:cubicBezTo>
                    <a:pt x="677" y="482"/>
                    <a:pt x="675" y="482"/>
                    <a:pt x="674" y="482"/>
                  </a:cubicBezTo>
                  <a:cubicBezTo>
                    <a:pt x="669" y="482"/>
                    <a:pt x="665" y="480"/>
                    <a:pt x="662" y="475"/>
                  </a:cubicBezTo>
                  <a:cubicBezTo>
                    <a:pt x="662" y="475"/>
                    <a:pt x="661" y="474"/>
                    <a:pt x="660" y="474"/>
                  </a:cubicBezTo>
                  <a:cubicBezTo>
                    <a:pt x="660" y="474"/>
                    <a:pt x="659" y="475"/>
                    <a:pt x="658" y="475"/>
                  </a:cubicBezTo>
                  <a:cubicBezTo>
                    <a:pt x="656" y="476"/>
                    <a:pt x="655" y="477"/>
                    <a:pt x="653" y="477"/>
                  </a:cubicBezTo>
                  <a:cubicBezTo>
                    <a:pt x="652" y="477"/>
                    <a:pt x="651" y="476"/>
                    <a:pt x="650" y="476"/>
                  </a:cubicBezTo>
                  <a:cubicBezTo>
                    <a:pt x="651" y="476"/>
                    <a:pt x="651" y="476"/>
                    <a:pt x="651" y="475"/>
                  </a:cubicBezTo>
                  <a:cubicBezTo>
                    <a:pt x="652" y="464"/>
                    <a:pt x="641" y="455"/>
                    <a:pt x="637" y="446"/>
                  </a:cubicBezTo>
                  <a:cubicBezTo>
                    <a:pt x="636" y="444"/>
                    <a:pt x="634" y="445"/>
                    <a:pt x="634" y="447"/>
                  </a:cubicBezTo>
                  <a:cubicBezTo>
                    <a:pt x="635" y="452"/>
                    <a:pt x="638" y="456"/>
                    <a:pt x="640" y="460"/>
                  </a:cubicBezTo>
                  <a:cubicBezTo>
                    <a:pt x="643" y="465"/>
                    <a:pt x="646" y="471"/>
                    <a:pt x="649" y="476"/>
                  </a:cubicBezTo>
                  <a:cubicBezTo>
                    <a:pt x="649" y="476"/>
                    <a:pt x="649" y="476"/>
                    <a:pt x="649" y="476"/>
                  </a:cubicBezTo>
                  <a:cubicBezTo>
                    <a:pt x="648" y="475"/>
                    <a:pt x="648" y="475"/>
                    <a:pt x="647" y="474"/>
                  </a:cubicBezTo>
                  <a:cubicBezTo>
                    <a:pt x="646" y="474"/>
                    <a:pt x="646" y="474"/>
                    <a:pt x="645" y="473"/>
                  </a:cubicBezTo>
                  <a:cubicBezTo>
                    <a:pt x="645" y="473"/>
                    <a:pt x="645" y="473"/>
                    <a:pt x="644" y="473"/>
                  </a:cubicBezTo>
                  <a:cubicBezTo>
                    <a:pt x="644" y="473"/>
                    <a:pt x="644" y="473"/>
                    <a:pt x="644" y="473"/>
                  </a:cubicBezTo>
                  <a:cubicBezTo>
                    <a:pt x="644" y="473"/>
                    <a:pt x="644" y="473"/>
                    <a:pt x="644" y="473"/>
                  </a:cubicBezTo>
                  <a:cubicBezTo>
                    <a:pt x="643" y="472"/>
                    <a:pt x="643" y="471"/>
                    <a:pt x="642" y="471"/>
                  </a:cubicBezTo>
                  <a:cubicBezTo>
                    <a:pt x="641" y="470"/>
                    <a:pt x="640" y="470"/>
                    <a:pt x="639" y="469"/>
                  </a:cubicBezTo>
                  <a:cubicBezTo>
                    <a:pt x="639" y="466"/>
                    <a:pt x="637" y="463"/>
                    <a:pt x="635" y="460"/>
                  </a:cubicBezTo>
                  <a:cubicBezTo>
                    <a:pt x="632" y="456"/>
                    <a:pt x="630" y="451"/>
                    <a:pt x="627" y="447"/>
                  </a:cubicBezTo>
                  <a:cubicBezTo>
                    <a:pt x="626" y="445"/>
                    <a:pt x="623" y="447"/>
                    <a:pt x="624" y="449"/>
                  </a:cubicBezTo>
                  <a:cubicBezTo>
                    <a:pt x="625" y="454"/>
                    <a:pt x="628" y="458"/>
                    <a:pt x="631" y="462"/>
                  </a:cubicBezTo>
                  <a:cubicBezTo>
                    <a:pt x="632" y="464"/>
                    <a:pt x="633" y="466"/>
                    <a:pt x="634" y="467"/>
                  </a:cubicBezTo>
                  <a:cubicBezTo>
                    <a:pt x="633" y="467"/>
                    <a:pt x="631" y="467"/>
                    <a:pt x="630" y="467"/>
                  </a:cubicBezTo>
                  <a:cubicBezTo>
                    <a:pt x="629" y="467"/>
                    <a:pt x="629" y="467"/>
                    <a:pt x="628" y="467"/>
                  </a:cubicBezTo>
                  <a:cubicBezTo>
                    <a:pt x="628" y="465"/>
                    <a:pt x="627" y="463"/>
                    <a:pt x="626" y="462"/>
                  </a:cubicBezTo>
                  <a:cubicBezTo>
                    <a:pt x="624" y="458"/>
                    <a:pt x="622" y="455"/>
                    <a:pt x="620" y="451"/>
                  </a:cubicBezTo>
                  <a:cubicBezTo>
                    <a:pt x="619" y="450"/>
                    <a:pt x="617" y="451"/>
                    <a:pt x="618" y="453"/>
                  </a:cubicBezTo>
                  <a:cubicBezTo>
                    <a:pt x="619" y="456"/>
                    <a:pt x="621" y="459"/>
                    <a:pt x="622" y="462"/>
                  </a:cubicBezTo>
                  <a:cubicBezTo>
                    <a:pt x="623" y="464"/>
                    <a:pt x="623" y="466"/>
                    <a:pt x="624" y="468"/>
                  </a:cubicBezTo>
                  <a:cubicBezTo>
                    <a:pt x="623" y="469"/>
                    <a:pt x="623" y="469"/>
                    <a:pt x="622" y="470"/>
                  </a:cubicBezTo>
                  <a:cubicBezTo>
                    <a:pt x="621" y="470"/>
                    <a:pt x="621" y="470"/>
                    <a:pt x="621" y="470"/>
                  </a:cubicBezTo>
                  <a:cubicBezTo>
                    <a:pt x="620" y="470"/>
                    <a:pt x="620" y="470"/>
                    <a:pt x="620" y="470"/>
                  </a:cubicBezTo>
                  <a:cubicBezTo>
                    <a:pt x="622" y="469"/>
                    <a:pt x="622" y="469"/>
                    <a:pt x="622" y="469"/>
                  </a:cubicBezTo>
                  <a:cubicBezTo>
                    <a:pt x="621" y="467"/>
                    <a:pt x="621" y="467"/>
                    <a:pt x="621" y="467"/>
                  </a:cubicBezTo>
                  <a:cubicBezTo>
                    <a:pt x="619" y="470"/>
                    <a:pt x="619" y="470"/>
                    <a:pt x="619" y="470"/>
                  </a:cubicBezTo>
                  <a:cubicBezTo>
                    <a:pt x="615" y="468"/>
                    <a:pt x="615" y="468"/>
                    <a:pt x="615" y="468"/>
                  </a:cubicBezTo>
                  <a:cubicBezTo>
                    <a:pt x="618" y="466"/>
                    <a:pt x="618" y="466"/>
                    <a:pt x="618" y="466"/>
                  </a:cubicBezTo>
                  <a:cubicBezTo>
                    <a:pt x="619" y="466"/>
                    <a:pt x="619" y="465"/>
                    <a:pt x="620" y="465"/>
                  </a:cubicBezTo>
                  <a:cubicBezTo>
                    <a:pt x="613" y="465"/>
                    <a:pt x="605" y="461"/>
                    <a:pt x="603" y="455"/>
                  </a:cubicBezTo>
                  <a:cubicBezTo>
                    <a:pt x="602" y="452"/>
                    <a:pt x="602" y="448"/>
                    <a:pt x="608" y="443"/>
                  </a:cubicBezTo>
                  <a:cubicBezTo>
                    <a:pt x="609" y="443"/>
                    <a:pt x="609" y="442"/>
                    <a:pt x="609" y="441"/>
                  </a:cubicBezTo>
                  <a:cubicBezTo>
                    <a:pt x="609" y="438"/>
                    <a:pt x="609" y="436"/>
                    <a:pt x="609" y="434"/>
                  </a:cubicBezTo>
                  <a:cubicBezTo>
                    <a:pt x="608" y="432"/>
                    <a:pt x="608" y="432"/>
                    <a:pt x="608" y="432"/>
                  </a:cubicBezTo>
                  <a:cubicBezTo>
                    <a:pt x="609" y="432"/>
                    <a:pt x="609" y="432"/>
                    <a:pt x="609" y="432"/>
                  </a:cubicBezTo>
                  <a:cubicBezTo>
                    <a:pt x="615" y="428"/>
                    <a:pt x="618" y="423"/>
                    <a:pt x="618" y="417"/>
                  </a:cubicBezTo>
                  <a:cubicBezTo>
                    <a:pt x="618" y="411"/>
                    <a:pt x="614" y="405"/>
                    <a:pt x="608" y="400"/>
                  </a:cubicBezTo>
                  <a:cubicBezTo>
                    <a:pt x="600" y="394"/>
                    <a:pt x="592" y="390"/>
                    <a:pt x="585" y="390"/>
                  </a:cubicBezTo>
                  <a:cubicBezTo>
                    <a:pt x="584" y="390"/>
                    <a:pt x="584" y="390"/>
                    <a:pt x="584" y="390"/>
                  </a:cubicBezTo>
                  <a:cubicBezTo>
                    <a:pt x="583" y="389"/>
                    <a:pt x="582" y="389"/>
                    <a:pt x="581" y="389"/>
                  </a:cubicBezTo>
                  <a:cubicBezTo>
                    <a:pt x="579" y="389"/>
                    <a:pt x="577" y="390"/>
                    <a:pt x="576" y="390"/>
                  </a:cubicBezTo>
                  <a:cubicBezTo>
                    <a:pt x="573" y="394"/>
                    <a:pt x="570" y="396"/>
                    <a:pt x="567" y="396"/>
                  </a:cubicBezTo>
                  <a:cubicBezTo>
                    <a:pt x="563" y="396"/>
                    <a:pt x="561" y="393"/>
                    <a:pt x="557" y="389"/>
                  </a:cubicBezTo>
                  <a:cubicBezTo>
                    <a:pt x="557" y="389"/>
                    <a:pt x="556" y="388"/>
                    <a:pt x="555" y="388"/>
                  </a:cubicBezTo>
                  <a:cubicBezTo>
                    <a:pt x="554" y="388"/>
                    <a:pt x="553" y="388"/>
                    <a:pt x="553" y="389"/>
                  </a:cubicBezTo>
                  <a:cubicBezTo>
                    <a:pt x="551" y="391"/>
                    <a:pt x="548" y="393"/>
                    <a:pt x="544" y="394"/>
                  </a:cubicBezTo>
                  <a:cubicBezTo>
                    <a:pt x="543" y="394"/>
                    <a:pt x="542" y="395"/>
                    <a:pt x="542" y="397"/>
                  </a:cubicBezTo>
                  <a:cubicBezTo>
                    <a:pt x="542" y="398"/>
                    <a:pt x="542" y="399"/>
                    <a:pt x="543" y="400"/>
                  </a:cubicBezTo>
                  <a:cubicBezTo>
                    <a:pt x="547" y="402"/>
                    <a:pt x="548" y="405"/>
                    <a:pt x="548" y="407"/>
                  </a:cubicBezTo>
                  <a:cubicBezTo>
                    <a:pt x="548" y="410"/>
                    <a:pt x="546" y="413"/>
                    <a:pt x="543" y="415"/>
                  </a:cubicBezTo>
                  <a:cubicBezTo>
                    <a:pt x="543" y="415"/>
                    <a:pt x="542" y="416"/>
                    <a:pt x="542" y="416"/>
                  </a:cubicBezTo>
                  <a:cubicBezTo>
                    <a:pt x="543" y="412"/>
                    <a:pt x="541" y="407"/>
                    <a:pt x="539" y="403"/>
                  </a:cubicBezTo>
                  <a:cubicBezTo>
                    <a:pt x="537" y="398"/>
                    <a:pt x="535" y="392"/>
                    <a:pt x="533" y="387"/>
                  </a:cubicBezTo>
                  <a:cubicBezTo>
                    <a:pt x="532" y="386"/>
                    <a:pt x="530" y="386"/>
                    <a:pt x="530" y="388"/>
                  </a:cubicBezTo>
                  <a:cubicBezTo>
                    <a:pt x="530" y="393"/>
                    <a:pt x="532" y="397"/>
                    <a:pt x="534" y="402"/>
                  </a:cubicBezTo>
                  <a:cubicBezTo>
                    <a:pt x="535" y="407"/>
                    <a:pt x="536" y="413"/>
                    <a:pt x="539" y="417"/>
                  </a:cubicBezTo>
                  <a:cubicBezTo>
                    <a:pt x="540" y="418"/>
                    <a:pt x="541" y="419"/>
                    <a:pt x="542" y="417"/>
                  </a:cubicBezTo>
                  <a:cubicBezTo>
                    <a:pt x="542" y="418"/>
                    <a:pt x="542" y="418"/>
                    <a:pt x="542" y="418"/>
                  </a:cubicBezTo>
                  <a:cubicBezTo>
                    <a:pt x="543" y="424"/>
                    <a:pt x="542" y="428"/>
                    <a:pt x="541" y="430"/>
                  </a:cubicBezTo>
                  <a:cubicBezTo>
                    <a:pt x="539" y="432"/>
                    <a:pt x="537" y="433"/>
                    <a:pt x="534" y="433"/>
                  </a:cubicBezTo>
                  <a:cubicBezTo>
                    <a:pt x="532" y="433"/>
                    <a:pt x="530" y="432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24"/>
                    <a:pt x="524" y="417"/>
                    <a:pt x="521" y="411"/>
                  </a:cubicBezTo>
                  <a:cubicBezTo>
                    <a:pt x="518" y="404"/>
                    <a:pt x="514" y="398"/>
                    <a:pt x="510" y="393"/>
                  </a:cubicBezTo>
                  <a:cubicBezTo>
                    <a:pt x="509" y="391"/>
                    <a:pt x="507" y="393"/>
                    <a:pt x="508" y="394"/>
                  </a:cubicBezTo>
                  <a:cubicBezTo>
                    <a:pt x="511" y="400"/>
                    <a:pt x="514" y="406"/>
                    <a:pt x="517" y="413"/>
                  </a:cubicBezTo>
                  <a:cubicBezTo>
                    <a:pt x="519" y="418"/>
                    <a:pt x="521" y="424"/>
                    <a:pt x="523" y="429"/>
                  </a:cubicBezTo>
                  <a:cubicBezTo>
                    <a:pt x="523" y="429"/>
                    <a:pt x="523" y="429"/>
                    <a:pt x="523" y="429"/>
                  </a:cubicBezTo>
                  <a:cubicBezTo>
                    <a:pt x="522" y="429"/>
                    <a:pt x="522" y="429"/>
                    <a:pt x="521" y="430"/>
                  </a:cubicBezTo>
                  <a:cubicBezTo>
                    <a:pt x="518" y="433"/>
                    <a:pt x="515" y="434"/>
                    <a:pt x="511" y="434"/>
                  </a:cubicBezTo>
                  <a:cubicBezTo>
                    <a:pt x="505" y="434"/>
                    <a:pt x="499" y="430"/>
                    <a:pt x="497" y="425"/>
                  </a:cubicBezTo>
                  <a:cubicBezTo>
                    <a:pt x="496" y="422"/>
                    <a:pt x="495" y="420"/>
                    <a:pt x="495" y="418"/>
                  </a:cubicBezTo>
                  <a:cubicBezTo>
                    <a:pt x="495" y="415"/>
                    <a:pt x="495" y="414"/>
                    <a:pt x="492" y="412"/>
                  </a:cubicBezTo>
                  <a:cubicBezTo>
                    <a:pt x="492" y="407"/>
                    <a:pt x="489" y="401"/>
                    <a:pt x="487" y="397"/>
                  </a:cubicBezTo>
                  <a:cubicBezTo>
                    <a:pt x="485" y="390"/>
                    <a:pt x="481" y="384"/>
                    <a:pt x="477" y="378"/>
                  </a:cubicBezTo>
                  <a:cubicBezTo>
                    <a:pt x="476" y="376"/>
                    <a:pt x="473" y="378"/>
                    <a:pt x="474" y="380"/>
                  </a:cubicBezTo>
                  <a:cubicBezTo>
                    <a:pt x="478" y="386"/>
                    <a:pt x="481" y="392"/>
                    <a:pt x="483" y="399"/>
                  </a:cubicBezTo>
                  <a:cubicBezTo>
                    <a:pt x="484" y="402"/>
                    <a:pt x="485" y="405"/>
                    <a:pt x="486" y="408"/>
                  </a:cubicBezTo>
                  <a:cubicBezTo>
                    <a:pt x="480" y="406"/>
                    <a:pt x="474" y="404"/>
                    <a:pt x="468" y="404"/>
                  </a:cubicBezTo>
                  <a:cubicBezTo>
                    <a:pt x="464" y="404"/>
                    <a:pt x="461" y="405"/>
                    <a:pt x="456" y="405"/>
                  </a:cubicBezTo>
                  <a:cubicBezTo>
                    <a:pt x="457" y="401"/>
                    <a:pt x="453" y="396"/>
                    <a:pt x="451" y="392"/>
                  </a:cubicBezTo>
                  <a:cubicBezTo>
                    <a:pt x="448" y="386"/>
                    <a:pt x="444" y="380"/>
                    <a:pt x="441" y="374"/>
                  </a:cubicBezTo>
                  <a:cubicBezTo>
                    <a:pt x="440" y="372"/>
                    <a:pt x="436" y="373"/>
                    <a:pt x="437" y="376"/>
                  </a:cubicBezTo>
                  <a:cubicBezTo>
                    <a:pt x="439" y="382"/>
                    <a:pt x="443" y="387"/>
                    <a:pt x="446" y="392"/>
                  </a:cubicBezTo>
                  <a:cubicBezTo>
                    <a:pt x="448" y="397"/>
                    <a:pt x="450" y="403"/>
                    <a:pt x="453" y="407"/>
                  </a:cubicBezTo>
                  <a:cubicBezTo>
                    <a:pt x="453" y="408"/>
                    <a:pt x="453" y="409"/>
                    <a:pt x="453" y="411"/>
                  </a:cubicBezTo>
                  <a:cubicBezTo>
                    <a:pt x="454" y="412"/>
                    <a:pt x="454" y="412"/>
                    <a:pt x="454" y="412"/>
                  </a:cubicBezTo>
                  <a:cubicBezTo>
                    <a:pt x="452" y="413"/>
                    <a:pt x="452" y="413"/>
                    <a:pt x="452" y="413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8" y="415"/>
                    <a:pt x="448" y="415"/>
                    <a:pt x="448" y="415"/>
                  </a:cubicBezTo>
                  <a:cubicBezTo>
                    <a:pt x="442" y="419"/>
                    <a:pt x="435" y="420"/>
                    <a:pt x="429" y="421"/>
                  </a:cubicBezTo>
                  <a:cubicBezTo>
                    <a:pt x="430" y="414"/>
                    <a:pt x="425" y="406"/>
                    <a:pt x="421" y="400"/>
                  </a:cubicBezTo>
                  <a:cubicBezTo>
                    <a:pt x="416" y="392"/>
                    <a:pt x="411" y="385"/>
                    <a:pt x="407" y="377"/>
                  </a:cubicBezTo>
                  <a:cubicBezTo>
                    <a:pt x="407" y="375"/>
                    <a:pt x="404" y="376"/>
                    <a:pt x="404" y="378"/>
                  </a:cubicBezTo>
                  <a:cubicBezTo>
                    <a:pt x="406" y="386"/>
                    <a:pt x="411" y="393"/>
                    <a:pt x="415" y="400"/>
                  </a:cubicBezTo>
                  <a:cubicBezTo>
                    <a:pt x="419" y="407"/>
                    <a:pt x="421" y="414"/>
                    <a:pt x="425" y="421"/>
                  </a:cubicBezTo>
                  <a:cubicBezTo>
                    <a:pt x="421" y="421"/>
                    <a:pt x="417" y="420"/>
                    <a:pt x="413" y="419"/>
                  </a:cubicBezTo>
                  <a:cubicBezTo>
                    <a:pt x="416" y="405"/>
                    <a:pt x="401" y="390"/>
                    <a:pt x="394" y="378"/>
                  </a:cubicBezTo>
                  <a:cubicBezTo>
                    <a:pt x="393" y="376"/>
                    <a:pt x="390" y="378"/>
                    <a:pt x="391" y="380"/>
                  </a:cubicBezTo>
                  <a:cubicBezTo>
                    <a:pt x="394" y="387"/>
                    <a:pt x="398" y="393"/>
                    <a:pt x="401" y="399"/>
                  </a:cubicBezTo>
                  <a:cubicBezTo>
                    <a:pt x="405" y="405"/>
                    <a:pt x="406" y="412"/>
                    <a:pt x="409" y="418"/>
                  </a:cubicBezTo>
                  <a:cubicBezTo>
                    <a:pt x="408" y="417"/>
                    <a:pt x="406" y="417"/>
                    <a:pt x="405" y="416"/>
                  </a:cubicBezTo>
                  <a:cubicBezTo>
                    <a:pt x="399" y="414"/>
                    <a:pt x="393" y="411"/>
                    <a:pt x="388" y="411"/>
                  </a:cubicBezTo>
                  <a:cubicBezTo>
                    <a:pt x="386" y="411"/>
                    <a:pt x="384" y="413"/>
                    <a:pt x="381" y="414"/>
                  </a:cubicBezTo>
                  <a:cubicBezTo>
                    <a:pt x="379" y="416"/>
                    <a:pt x="377" y="417"/>
                    <a:pt x="375" y="417"/>
                  </a:cubicBezTo>
                  <a:cubicBezTo>
                    <a:pt x="374" y="417"/>
                    <a:pt x="374" y="417"/>
                    <a:pt x="373" y="417"/>
                  </a:cubicBezTo>
                  <a:cubicBezTo>
                    <a:pt x="363" y="410"/>
                    <a:pt x="361" y="403"/>
                    <a:pt x="357" y="394"/>
                  </a:cubicBezTo>
                  <a:cubicBezTo>
                    <a:pt x="356" y="393"/>
                    <a:pt x="356" y="391"/>
                    <a:pt x="355" y="390"/>
                  </a:cubicBezTo>
                  <a:cubicBezTo>
                    <a:pt x="353" y="385"/>
                    <a:pt x="349" y="380"/>
                    <a:pt x="344" y="377"/>
                  </a:cubicBezTo>
                  <a:cubicBezTo>
                    <a:pt x="343" y="373"/>
                    <a:pt x="341" y="369"/>
                    <a:pt x="339" y="365"/>
                  </a:cubicBezTo>
                  <a:cubicBezTo>
                    <a:pt x="337" y="360"/>
                    <a:pt x="335" y="356"/>
                    <a:pt x="333" y="351"/>
                  </a:cubicBezTo>
                  <a:cubicBezTo>
                    <a:pt x="332" y="350"/>
                    <a:pt x="330" y="351"/>
                    <a:pt x="330" y="353"/>
                  </a:cubicBezTo>
                  <a:cubicBezTo>
                    <a:pt x="332" y="357"/>
                    <a:pt x="334" y="362"/>
                    <a:pt x="336" y="367"/>
                  </a:cubicBezTo>
                  <a:cubicBezTo>
                    <a:pt x="337" y="369"/>
                    <a:pt x="338" y="372"/>
                    <a:pt x="340" y="375"/>
                  </a:cubicBezTo>
                  <a:cubicBezTo>
                    <a:pt x="338" y="374"/>
                    <a:pt x="335" y="373"/>
                    <a:pt x="333" y="373"/>
                  </a:cubicBezTo>
                  <a:cubicBezTo>
                    <a:pt x="333" y="373"/>
                    <a:pt x="332" y="373"/>
                    <a:pt x="332" y="373"/>
                  </a:cubicBezTo>
                  <a:cubicBezTo>
                    <a:pt x="332" y="373"/>
                    <a:pt x="332" y="373"/>
                    <a:pt x="332" y="373"/>
                  </a:cubicBezTo>
                  <a:cubicBezTo>
                    <a:pt x="332" y="368"/>
                    <a:pt x="329" y="364"/>
                    <a:pt x="326" y="359"/>
                  </a:cubicBezTo>
                  <a:cubicBezTo>
                    <a:pt x="324" y="355"/>
                    <a:pt x="321" y="351"/>
                    <a:pt x="319" y="347"/>
                  </a:cubicBezTo>
                  <a:cubicBezTo>
                    <a:pt x="317" y="345"/>
                    <a:pt x="315" y="347"/>
                    <a:pt x="316" y="349"/>
                  </a:cubicBezTo>
                  <a:cubicBezTo>
                    <a:pt x="319" y="353"/>
                    <a:pt x="321" y="358"/>
                    <a:pt x="324" y="363"/>
                  </a:cubicBezTo>
                  <a:cubicBezTo>
                    <a:pt x="325" y="367"/>
                    <a:pt x="327" y="371"/>
                    <a:pt x="330" y="374"/>
                  </a:cubicBezTo>
                  <a:cubicBezTo>
                    <a:pt x="330" y="374"/>
                    <a:pt x="330" y="374"/>
                    <a:pt x="330" y="374"/>
                  </a:cubicBezTo>
                  <a:cubicBezTo>
                    <a:pt x="329" y="374"/>
                    <a:pt x="329" y="375"/>
                    <a:pt x="328" y="375"/>
                  </a:cubicBezTo>
                  <a:cubicBezTo>
                    <a:pt x="325" y="378"/>
                    <a:pt x="322" y="379"/>
                    <a:pt x="319" y="379"/>
                  </a:cubicBezTo>
                  <a:cubicBezTo>
                    <a:pt x="314" y="379"/>
                    <a:pt x="310" y="376"/>
                    <a:pt x="306" y="373"/>
                  </a:cubicBezTo>
                  <a:cubicBezTo>
                    <a:pt x="305" y="373"/>
                    <a:pt x="305" y="372"/>
                    <a:pt x="304" y="372"/>
                  </a:cubicBezTo>
                  <a:cubicBezTo>
                    <a:pt x="303" y="372"/>
                    <a:pt x="303" y="371"/>
                    <a:pt x="302" y="371"/>
                  </a:cubicBezTo>
                  <a:cubicBezTo>
                    <a:pt x="302" y="371"/>
                    <a:pt x="302" y="371"/>
                    <a:pt x="302" y="371"/>
                  </a:cubicBezTo>
                  <a:cubicBezTo>
                    <a:pt x="301" y="368"/>
                    <a:pt x="299" y="366"/>
                    <a:pt x="298" y="363"/>
                  </a:cubicBezTo>
                  <a:cubicBezTo>
                    <a:pt x="295" y="358"/>
                    <a:pt x="293" y="352"/>
                    <a:pt x="290" y="347"/>
                  </a:cubicBezTo>
                  <a:cubicBezTo>
                    <a:pt x="289" y="345"/>
                    <a:pt x="286" y="346"/>
                    <a:pt x="286" y="348"/>
                  </a:cubicBezTo>
                  <a:cubicBezTo>
                    <a:pt x="288" y="354"/>
                    <a:pt x="290" y="359"/>
                    <a:pt x="292" y="364"/>
                  </a:cubicBezTo>
                  <a:cubicBezTo>
                    <a:pt x="294" y="367"/>
                    <a:pt x="296" y="371"/>
                    <a:pt x="298" y="375"/>
                  </a:cubicBezTo>
                  <a:cubicBezTo>
                    <a:pt x="296" y="379"/>
                    <a:pt x="294" y="381"/>
                    <a:pt x="292" y="381"/>
                  </a:cubicBezTo>
                  <a:cubicBezTo>
                    <a:pt x="288" y="381"/>
                    <a:pt x="285" y="377"/>
                    <a:pt x="283" y="373"/>
                  </a:cubicBezTo>
                  <a:cubicBezTo>
                    <a:pt x="282" y="372"/>
                    <a:pt x="281" y="372"/>
                    <a:pt x="279" y="372"/>
                  </a:cubicBezTo>
                  <a:cubicBezTo>
                    <a:pt x="278" y="372"/>
                    <a:pt x="277" y="372"/>
                    <a:pt x="277" y="374"/>
                  </a:cubicBezTo>
                  <a:cubicBezTo>
                    <a:pt x="276" y="378"/>
                    <a:pt x="273" y="380"/>
                    <a:pt x="270" y="380"/>
                  </a:cubicBezTo>
                  <a:cubicBezTo>
                    <a:pt x="268" y="380"/>
                    <a:pt x="266" y="379"/>
                    <a:pt x="264" y="377"/>
                  </a:cubicBezTo>
                  <a:cubicBezTo>
                    <a:pt x="263" y="377"/>
                    <a:pt x="263" y="377"/>
                    <a:pt x="263" y="377"/>
                  </a:cubicBezTo>
                  <a:cubicBezTo>
                    <a:pt x="263" y="377"/>
                    <a:pt x="263" y="377"/>
                    <a:pt x="263" y="377"/>
                  </a:cubicBezTo>
                  <a:cubicBezTo>
                    <a:pt x="261" y="374"/>
                    <a:pt x="261" y="374"/>
                    <a:pt x="261" y="374"/>
                  </a:cubicBezTo>
                  <a:cubicBezTo>
                    <a:pt x="255" y="364"/>
                    <a:pt x="248" y="353"/>
                    <a:pt x="238" y="348"/>
                  </a:cubicBezTo>
                  <a:cubicBezTo>
                    <a:pt x="237" y="348"/>
                    <a:pt x="237" y="348"/>
                    <a:pt x="237" y="348"/>
                  </a:cubicBezTo>
                  <a:cubicBezTo>
                    <a:pt x="236" y="348"/>
                    <a:pt x="235" y="349"/>
                    <a:pt x="235" y="349"/>
                  </a:cubicBezTo>
                  <a:cubicBezTo>
                    <a:pt x="234" y="351"/>
                    <a:pt x="234" y="353"/>
                    <a:pt x="235" y="354"/>
                  </a:cubicBezTo>
                  <a:cubicBezTo>
                    <a:pt x="237" y="356"/>
                    <a:pt x="239" y="359"/>
                    <a:pt x="242" y="362"/>
                  </a:cubicBezTo>
                  <a:cubicBezTo>
                    <a:pt x="244" y="364"/>
                    <a:pt x="247" y="367"/>
                    <a:pt x="249" y="370"/>
                  </a:cubicBezTo>
                  <a:cubicBezTo>
                    <a:pt x="253" y="375"/>
                    <a:pt x="257" y="382"/>
                    <a:pt x="261" y="388"/>
                  </a:cubicBezTo>
                  <a:cubicBezTo>
                    <a:pt x="261" y="389"/>
                    <a:pt x="261" y="389"/>
                    <a:pt x="261" y="389"/>
                  </a:cubicBezTo>
                  <a:cubicBezTo>
                    <a:pt x="260" y="390"/>
                    <a:pt x="260" y="390"/>
                    <a:pt x="260" y="390"/>
                  </a:cubicBezTo>
                  <a:cubicBezTo>
                    <a:pt x="260" y="391"/>
                    <a:pt x="260" y="391"/>
                    <a:pt x="260" y="391"/>
                  </a:cubicBezTo>
                  <a:cubicBezTo>
                    <a:pt x="260" y="399"/>
                    <a:pt x="258" y="405"/>
                    <a:pt x="254" y="409"/>
                  </a:cubicBezTo>
                  <a:cubicBezTo>
                    <a:pt x="251" y="412"/>
                    <a:pt x="246" y="414"/>
                    <a:pt x="240" y="414"/>
                  </a:cubicBezTo>
                  <a:cubicBezTo>
                    <a:pt x="239" y="414"/>
                    <a:pt x="238" y="414"/>
                    <a:pt x="237" y="414"/>
                  </a:cubicBezTo>
                  <a:cubicBezTo>
                    <a:pt x="237" y="414"/>
                    <a:pt x="237" y="414"/>
                    <a:pt x="237" y="414"/>
                  </a:cubicBezTo>
                  <a:cubicBezTo>
                    <a:pt x="236" y="414"/>
                    <a:pt x="235" y="414"/>
                    <a:pt x="235" y="415"/>
                  </a:cubicBezTo>
                  <a:cubicBezTo>
                    <a:pt x="234" y="416"/>
                    <a:pt x="234" y="416"/>
                    <a:pt x="234" y="416"/>
                  </a:cubicBezTo>
                  <a:cubicBezTo>
                    <a:pt x="227" y="411"/>
                    <a:pt x="227" y="411"/>
                    <a:pt x="227" y="411"/>
                  </a:cubicBezTo>
                  <a:cubicBezTo>
                    <a:pt x="225" y="408"/>
                    <a:pt x="222" y="406"/>
                    <a:pt x="219" y="403"/>
                  </a:cubicBezTo>
                  <a:cubicBezTo>
                    <a:pt x="214" y="398"/>
                    <a:pt x="209" y="393"/>
                    <a:pt x="203" y="389"/>
                  </a:cubicBezTo>
                  <a:cubicBezTo>
                    <a:pt x="202" y="389"/>
                    <a:pt x="202" y="389"/>
                    <a:pt x="201" y="389"/>
                  </a:cubicBezTo>
                  <a:cubicBezTo>
                    <a:pt x="200" y="389"/>
                    <a:pt x="199" y="389"/>
                    <a:pt x="199" y="390"/>
                  </a:cubicBezTo>
                  <a:cubicBezTo>
                    <a:pt x="198" y="391"/>
                    <a:pt x="198" y="392"/>
                    <a:pt x="199" y="393"/>
                  </a:cubicBezTo>
                  <a:cubicBezTo>
                    <a:pt x="204" y="400"/>
                    <a:pt x="211" y="405"/>
                    <a:pt x="218" y="411"/>
                  </a:cubicBezTo>
                  <a:cubicBezTo>
                    <a:pt x="221" y="413"/>
                    <a:pt x="224" y="415"/>
                    <a:pt x="227" y="418"/>
                  </a:cubicBezTo>
                  <a:cubicBezTo>
                    <a:pt x="233" y="423"/>
                    <a:pt x="233" y="423"/>
                    <a:pt x="233" y="423"/>
                  </a:cubicBezTo>
                  <a:cubicBezTo>
                    <a:pt x="233" y="424"/>
                    <a:pt x="233" y="424"/>
                    <a:pt x="233" y="424"/>
                  </a:cubicBezTo>
                  <a:cubicBezTo>
                    <a:pt x="230" y="430"/>
                    <a:pt x="224" y="433"/>
                    <a:pt x="216" y="433"/>
                  </a:cubicBezTo>
                  <a:cubicBezTo>
                    <a:pt x="207" y="433"/>
                    <a:pt x="197" y="431"/>
                    <a:pt x="189" y="428"/>
                  </a:cubicBezTo>
                  <a:cubicBezTo>
                    <a:pt x="187" y="427"/>
                    <a:pt x="184" y="427"/>
                    <a:pt x="181" y="426"/>
                  </a:cubicBezTo>
                  <a:cubicBezTo>
                    <a:pt x="180" y="423"/>
                    <a:pt x="178" y="419"/>
                    <a:pt x="177" y="416"/>
                  </a:cubicBezTo>
                  <a:cubicBezTo>
                    <a:pt x="175" y="413"/>
                    <a:pt x="172" y="407"/>
                    <a:pt x="168" y="406"/>
                  </a:cubicBezTo>
                  <a:cubicBezTo>
                    <a:pt x="167" y="405"/>
                    <a:pt x="165" y="407"/>
                    <a:pt x="166" y="408"/>
                  </a:cubicBezTo>
                  <a:cubicBezTo>
                    <a:pt x="169" y="412"/>
                    <a:pt x="171" y="415"/>
                    <a:pt x="173" y="420"/>
                  </a:cubicBezTo>
                  <a:cubicBezTo>
                    <a:pt x="174" y="422"/>
                    <a:pt x="175" y="425"/>
                    <a:pt x="176" y="427"/>
                  </a:cubicBezTo>
                  <a:cubicBezTo>
                    <a:pt x="176" y="427"/>
                    <a:pt x="176" y="428"/>
                    <a:pt x="176" y="428"/>
                  </a:cubicBezTo>
                  <a:cubicBezTo>
                    <a:pt x="174" y="433"/>
                    <a:pt x="174" y="437"/>
                    <a:pt x="173" y="442"/>
                  </a:cubicBezTo>
                  <a:cubicBezTo>
                    <a:pt x="172" y="438"/>
                    <a:pt x="170" y="435"/>
                    <a:pt x="168" y="431"/>
                  </a:cubicBezTo>
                  <a:cubicBezTo>
                    <a:pt x="166" y="425"/>
                    <a:pt x="163" y="418"/>
                    <a:pt x="158" y="413"/>
                  </a:cubicBezTo>
                  <a:cubicBezTo>
                    <a:pt x="156" y="412"/>
                    <a:pt x="154" y="413"/>
                    <a:pt x="155" y="415"/>
                  </a:cubicBezTo>
                  <a:cubicBezTo>
                    <a:pt x="158" y="421"/>
                    <a:pt x="161" y="427"/>
                    <a:pt x="164" y="433"/>
                  </a:cubicBezTo>
                  <a:cubicBezTo>
                    <a:pt x="167" y="439"/>
                    <a:pt x="169" y="447"/>
                    <a:pt x="173" y="452"/>
                  </a:cubicBezTo>
                  <a:cubicBezTo>
                    <a:pt x="173" y="452"/>
                    <a:pt x="173" y="452"/>
                    <a:pt x="174" y="452"/>
                  </a:cubicBezTo>
                  <a:cubicBezTo>
                    <a:pt x="174" y="453"/>
                    <a:pt x="174" y="453"/>
                    <a:pt x="174" y="453"/>
                  </a:cubicBezTo>
                  <a:cubicBezTo>
                    <a:pt x="174" y="457"/>
                    <a:pt x="174" y="457"/>
                    <a:pt x="174" y="457"/>
                  </a:cubicBezTo>
                  <a:cubicBezTo>
                    <a:pt x="174" y="459"/>
                    <a:pt x="174" y="460"/>
                    <a:pt x="174" y="462"/>
                  </a:cubicBezTo>
                  <a:cubicBezTo>
                    <a:pt x="172" y="456"/>
                    <a:pt x="168" y="450"/>
                    <a:pt x="166" y="445"/>
                  </a:cubicBezTo>
                  <a:cubicBezTo>
                    <a:pt x="163" y="439"/>
                    <a:pt x="159" y="431"/>
                    <a:pt x="153" y="426"/>
                  </a:cubicBezTo>
                  <a:cubicBezTo>
                    <a:pt x="152" y="425"/>
                    <a:pt x="150" y="426"/>
                    <a:pt x="151" y="428"/>
                  </a:cubicBezTo>
                  <a:cubicBezTo>
                    <a:pt x="155" y="435"/>
                    <a:pt x="160" y="442"/>
                    <a:pt x="163" y="449"/>
                  </a:cubicBezTo>
                  <a:cubicBezTo>
                    <a:pt x="166" y="456"/>
                    <a:pt x="168" y="464"/>
                    <a:pt x="172" y="470"/>
                  </a:cubicBezTo>
                  <a:cubicBezTo>
                    <a:pt x="172" y="470"/>
                    <a:pt x="173" y="470"/>
                    <a:pt x="173" y="470"/>
                  </a:cubicBezTo>
                  <a:cubicBezTo>
                    <a:pt x="172" y="473"/>
                    <a:pt x="172" y="475"/>
                    <a:pt x="171" y="477"/>
                  </a:cubicBezTo>
                  <a:cubicBezTo>
                    <a:pt x="170" y="471"/>
                    <a:pt x="167" y="465"/>
                    <a:pt x="164" y="460"/>
                  </a:cubicBezTo>
                  <a:cubicBezTo>
                    <a:pt x="161" y="454"/>
                    <a:pt x="157" y="447"/>
                    <a:pt x="153" y="441"/>
                  </a:cubicBezTo>
                  <a:cubicBezTo>
                    <a:pt x="152" y="440"/>
                    <a:pt x="149" y="441"/>
                    <a:pt x="150" y="443"/>
                  </a:cubicBezTo>
                  <a:cubicBezTo>
                    <a:pt x="154" y="450"/>
                    <a:pt x="158" y="457"/>
                    <a:pt x="161" y="465"/>
                  </a:cubicBezTo>
                  <a:cubicBezTo>
                    <a:pt x="164" y="471"/>
                    <a:pt x="166" y="478"/>
                    <a:pt x="170" y="483"/>
                  </a:cubicBezTo>
                  <a:cubicBezTo>
                    <a:pt x="170" y="483"/>
                    <a:pt x="170" y="483"/>
                    <a:pt x="170" y="483"/>
                  </a:cubicBezTo>
                  <a:cubicBezTo>
                    <a:pt x="169" y="486"/>
                    <a:pt x="167" y="487"/>
                    <a:pt x="165" y="488"/>
                  </a:cubicBezTo>
                  <a:cubicBezTo>
                    <a:pt x="164" y="481"/>
                    <a:pt x="160" y="474"/>
                    <a:pt x="157" y="468"/>
                  </a:cubicBezTo>
                  <a:cubicBezTo>
                    <a:pt x="153" y="460"/>
                    <a:pt x="148" y="454"/>
                    <a:pt x="143" y="447"/>
                  </a:cubicBezTo>
                  <a:cubicBezTo>
                    <a:pt x="141" y="445"/>
                    <a:pt x="138" y="447"/>
                    <a:pt x="140" y="449"/>
                  </a:cubicBezTo>
                  <a:cubicBezTo>
                    <a:pt x="145" y="457"/>
                    <a:pt x="150" y="465"/>
                    <a:pt x="154" y="473"/>
                  </a:cubicBezTo>
                  <a:cubicBezTo>
                    <a:pt x="157" y="478"/>
                    <a:pt x="158" y="483"/>
                    <a:pt x="160" y="489"/>
                  </a:cubicBezTo>
                  <a:cubicBezTo>
                    <a:pt x="160" y="489"/>
                    <a:pt x="159" y="489"/>
                    <a:pt x="159" y="489"/>
                  </a:cubicBezTo>
                  <a:cubicBezTo>
                    <a:pt x="158" y="489"/>
                    <a:pt x="157" y="489"/>
                    <a:pt x="156" y="489"/>
                  </a:cubicBezTo>
                  <a:cubicBezTo>
                    <a:pt x="155" y="489"/>
                    <a:pt x="153" y="489"/>
                    <a:pt x="152" y="489"/>
                  </a:cubicBezTo>
                  <a:cubicBezTo>
                    <a:pt x="152" y="489"/>
                    <a:pt x="151" y="489"/>
                    <a:pt x="150" y="489"/>
                  </a:cubicBezTo>
                  <a:cubicBezTo>
                    <a:pt x="151" y="489"/>
                    <a:pt x="151" y="489"/>
                    <a:pt x="151" y="488"/>
                  </a:cubicBezTo>
                  <a:cubicBezTo>
                    <a:pt x="150" y="482"/>
                    <a:pt x="145" y="476"/>
                    <a:pt x="142" y="470"/>
                  </a:cubicBezTo>
                  <a:cubicBezTo>
                    <a:pt x="138" y="464"/>
                    <a:pt x="135" y="457"/>
                    <a:pt x="131" y="450"/>
                  </a:cubicBezTo>
                  <a:cubicBezTo>
                    <a:pt x="130" y="448"/>
                    <a:pt x="126" y="450"/>
                    <a:pt x="127" y="452"/>
                  </a:cubicBezTo>
                  <a:cubicBezTo>
                    <a:pt x="131" y="459"/>
                    <a:pt x="134" y="466"/>
                    <a:pt x="138" y="472"/>
                  </a:cubicBezTo>
                  <a:cubicBezTo>
                    <a:pt x="141" y="478"/>
                    <a:pt x="143" y="485"/>
                    <a:pt x="148" y="489"/>
                  </a:cubicBezTo>
                  <a:cubicBezTo>
                    <a:pt x="147" y="489"/>
                    <a:pt x="146" y="489"/>
                    <a:pt x="146" y="489"/>
                  </a:cubicBezTo>
                  <a:cubicBezTo>
                    <a:pt x="144" y="489"/>
                    <a:pt x="142" y="489"/>
                    <a:pt x="140" y="489"/>
                  </a:cubicBezTo>
                  <a:cubicBezTo>
                    <a:pt x="140" y="488"/>
                    <a:pt x="140" y="488"/>
                    <a:pt x="140" y="488"/>
                  </a:cubicBezTo>
                  <a:cubicBezTo>
                    <a:pt x="141" y="482"/>
                    <a:pt x="138" y="476"/>
                    <a:pt x="135" y="471"/>
                  </a:cubicBezTo>
                  <a:cubicBezTo>
                    <a:pt x="132" y="464"/>
                    <a:pt x="128" y="458"/>
                    <a:pt x="125" y="451"/>
                  </a:cubicBezTo>
                  <a:cubicBezTo>
                    <a:pt x="123" y="449"/>
                    <a:pt x="120" y="451"/>
                    <a:pt x="121" y="453"/>
                  </a:cubicBezTo>
                  <a:cubicBezTo>
                    <a:pt x="124" y="459"/>
                    <a:pt x="127" y="465"/>
                    <a:pt x="129" y="470"/>
                  </a:cubicBezTo>
                  <a:cubicBezTo>
                    <a:pt x="132" y="475"/>
                    <a:pt x="133" y="481"/>
                    <a:pt x="136" y="486"/>
                  </a:cubicBezTo>
                  <a:cubicBezTo>
                    <a:pt x="135" y="485"/>
                    <a:pt x="133" y="483"/>
                    <a:pt x="132" y="481"/>
                  </a:cubicBezTo>
                  <a:cubicBezTo>
                    <a:pt x="132" y="480"/>
                    <a:pt x="130" y="479"/>
                    <a:pt x="129" y="479"/>
                  </a:cubicBezTo>
                  <a:cubicBezTo>
                    <a:pt x="128" y="479"/>
                    <a:pt x="128" y="479"/>
                    <a:pt x="128" y="479"/>
                  </a:cubicBezTo>
                  <a:cubicBezTo>
                    <a:pt x="126" y="480"/>
                    <a:pt x="125" y="481"/>
                    <a:pt x="123" y="481"/>
                  </a:cubicBezTo>
                  <a:cubicBezTo>
                    <a:pt x="117" y="481"/>
                    <a:pt x="111" y="474"/>
                    <a:pt x="106" y="468"/>
                  </a:cubicBezTo>
                  <a:cubicBezTo>
                    <a:pt x="104" y="466"/>
                    <a:pt x="103" y="465"/>
                    <a:pt x="102" y="464"/>
                  </a:cubicBezTo>
                  <a:cubicBezTo>
                    <a:pt x="101" y="463"/>
                    <a:pt x="100" y="462"/>
                    <a:pt x="98" y="461"/>
                  </a:cubicBezTo>
                  <a:cubicBezTo>
                    <a:pt x="93" y="458"/>
                    <a:pt x="88" y="454"/>
                    <a:pt x="87" y="450"/>
                  </a:cubicBezTo>
                  <a:cubicBezTo>
                    <a:pt x="84" y="433"/>
                    <a:pt x="92" y="405"/>
                    <a:pt x="105" y="393"/>
                  </a:cubicBezTo>
                  <a:close/>
                  <a:moveTo>
                    <a:pt x="13" y="384"/>
                  </a:moveTo>
                  <a:cubicBezTo>
                    <a:pt x="18" y="378"/>
                    <a:pt x="25" y="375"/>
                    <a:pt x="32" y="372"/>
                  </a:cubicBezTo>
                  <a:cubicBezTo>
                    <a:pt x="33" y="371"/>
                    <a:pt x="35" y="370"/>
                    <a:pt x="37" y="369"/>
                  </a:cubicBezTo>
                  <a:cubicBezTo>
                    <a:pt x="40" y="368"/>
                    <a:pt x="42" y="367"/>
                    <a:pt x="45" y="365"/>
                  </a:cubicBezTo>
                  <a:cubicBezTo>
                    <a:pt x="49" y="363"/>
                    <a:pt x="53" y="360"/>
                    <a:pt x="56" y="356"/>
                  </a:cubicBezTo>
                  <a:cubicBezTo>
                    <a:pt x="58" y="353"/>
                    <a:pt x="60" y="349"/>
                    <a:pt x="62" y="346"/>
                  </a:cubicBezTo>
                  <a:cubicBezTo>
                    <a:pt x="64" y="342"/>
                    <a:pt x="66" y="339"/>
                    <a:pt x="69" y="335"/>
                  </a:cubicBezTo>
                  <a:cubicBezTo>
                    <a:pt x="73" y="330"/>
                    <a:pt x="78" y="329"/>
                    <a:pt x="83" y="327"/>
                  </a:cubicBezTo>
                  <a:cubicBezTo>
                    <a:pt x="88" y="326"/>
                    <a:pt x="92" y="325"/>
                    <a:pt x="95" y="321"/>
                  </a:cubicBezTo>
                  <a:cubicBezTo>
                    <a:pt x="99" y="317"/>
                    <a:pt x="103" y="313"/>
                    <a:pt x="106" y="308"/>
                  </a:cubicBezTo>
                  <a:cubicBezTo>
                    <a:pt x="106" y="308"/>
                    <a:pt x="106" y="308"/>
                    <a:pt x="106" y="308"/>
                  </a:cubicBezTo>
                  <a:cubicBezTo>
                    <a:pt x="110" y="304"/>
                    <a:pt x="111" y="301"/>
                    <a:pt x="112" y="296"/>
                  </a:cubicBezTo>
                  <a:cubicBezTo>
                    <a:pt x="114" y="285"/>
                    <a:pt x="122" y="274"/>
                    <a:pt x="129" y="267"/>
                  </a:cubicBezTo>
                  <a:cubicBezTo>
                    <a:pt x="136" y="261"/>
                    <a:pt x="144" y="259"/>
                    <a:pt x="153" y="259"/>
                  </a:cubicBezTo>
                  <a:cubicBezTo>
                    <a:pt x="160" y="259"/>
                    <a:pt x="168" y="260"/>
                    <a:pt x="175" y="262"/>
                  </a:cubicBezTo>
                  <a:cubicBezTo>
                    <a:pt x="180" y="263"/>
                    <a:pt x="185" y="265"/>
                    <a:pt x="190" y="265"/>
                  </a:cubicBezTo>
                  <a:cubicBezTo>
                    <a:pt x="193" y="266"/>
                    <a:pt x="195" y="266"/>
                    <a:pt x="197" y="266"/>
                  </a:cubicBezTo>
                  <a:cubicBezTo>
                    <a:pt x="205" y="266"/>
                    <a:pt x="210" y="263"/>
                    <a:pt x="216" y="257"/>
                  </a:cubicBezTo>
                  <a:cubicBezTo>
                    <a:pt x="219" y="253"/>
                    <a:pt x="221" y="249"/>
                    <a:pt x="224" y="246"/>
                  </a:cubicBezTo>
                  <a:cubicBezTo>
                    <a:pt x="229" y="240"/>
                    <a:pt x="233" y="234"/>
                    <a:pt x="239" y="228"/>
                  </a:cubicBezTo>
                  <a:cubicBezTo>
                    <a:pt x="240" y="227"/>
                    <a:pt x="240" y="227"/>
                    <a:pt x="240" y="227"/>
                  </a:cubicBezTo>
                  <a:cubicBezTo>
                    <a:pt x="243" y="223"/>
                    <a:pt x="247" y="219"/>
                    <a:pt x="252" y="218"/>
                  </a:cubicBezTo>
                  <a:cubicBezTo>
                    <a:pt x="253" y="218"/>
                    <a:pt x="253" y="218"/>
                    <a:pt x="254" y="218"/>
                  </a:cubicBezTo>
                  <a:cubicBezTo>
                    <a:pt x="260" y="218"/>
                    <a:pt x="262" y="225"/>
                    <a:pt x="264" y="230"/>
                  </a:cubicBezTo>
                  <a:cubicBezTo>
                    <a:pt x="264" y="230"/>
                    <a:pt x="264" y="230"/>
                    <a:pt x="264" y="230"/>
                  </a:cubicBezTo>
                  <a:cubicBezTo>
                    <a:pt x="265" y="232"/>
                    <a:pt x="266" y="233"/>
                    <a:pt x="267" y="233"/>
                  </a:cubicBezTo>
                  <a:cubicBezTo>
                    <a:pt x="269" y="233"/>
                    <a:pt x="270" y="232"/>
                    <a:pt x="271" y="231"/>
                  </a:cubicBezTo>
                  <a:cubicBezTo>
                    <a:pt x="274" y="222"/>
                    <a:pt x="287" y="221"/>
                    <a:pt x="298" y="221"/>
                  </a:cubicBezTo>
                  <a:cubicBezTo>
                    <a:pt x="301" y="221"/>
                    <a:pt x="304" y="221"/>
                    <a:pt x="307" y="221"/>
                  </a:cubicBezTo>
                  <a:cubicBezTo>
                    <a:pt x="309" y="221"/>
                    <a:pt x="311" y="221"/>
                    <a:pt x="313" y="221"/>
                  </a:cubicBezTo>
                  <a:cubicBezTo>
                    <a:pt x="315" y="221"/>
                    <a:pt x="316" y="221"/>
                    <a:pt x="317" y="221"/>
                  </a:cubicBezTo>
                  <a:cubicBezTo>
                    <a:pt x="326" y="220"/>
                    <a:pt x="336" y="219"/>
                    <a:pt x="344" y="217"/>
                  </a:cubicBezTo>
                  <a:cubicBezTo>
                    <a:pt x="346" y="217"/>
                    <a:pt x="349" y="217"/>
                    <a:pt x="351" y="216"/>
                  </a:cubicBezTo>
                  <a:cubicBezTo>
                    <a:pt x="352" y="216"/>
                    <a:pt x="352" y="216"/>
                    <a:pt x="352" y="216"/>
                  </a:cubicBezTo>
                  <a:cubicBezTo>
                    <a:pt x="352" y="216"/>
                    <a:pt x="353" y="216"/>
                    <a:pt x="353" y="216"/>
                  </a:cubicBezTo>
                  <a:cubicBezTo>
                    <a:pt x="355" y="219"/>
                    <a:pt x="357" y="221"/>
                    <a:pt x="359" y="223"/>
                  </a:cubicBezTo>
                  <a:cubicBezTo>
                    <a:pt x="361" y="226"/>
                    <a:pt x="364" y="230"/>
                    <a:pt x="366" y="234"/>
                  </a:cubicBezTo>
                  <a:cubicBezTo>
                    <a:pt x="372" y="242"/>
                    <a:pt x="379" y="252"/>
                    <a:pt x="387" y="259"/>
                  </a:cubicBezTo>
                  <a:cubicBezTo>
                    <a:pt x="388" y="260"/>
                    <a:pt x="388" y="260"/>
                    <a:pt x="388" y="260"/>
                  </a:cubicBezTo>
                  <a:cubicBezTo>
                    <a:pt x="387" y="262"/>
                    <a:pt x="387" y="262"/>
                    <a:pt x="387" y="262"/>
                  </a:cubicBezTo>
                  <a:cubicBezTo>
                    <a:pt x="383" y="269"/>
                    <a:pt x="376" y="273"/>
                    <a:pt x="367" y="273"/>
                  </a:cubicBezTo>
                  <a:cubicBezTo>
                    <a:pt x="360" y="273"/>
                    <a:pt x="352" y="270"/>
                    <a:pt x="347" y="268"/>
                  </a:cubicBezTo>
                  <a:cubicBezTo>
                    <a:pt x="346" y="268"/>
                    <a:pt x="346" y="268"/>
                    <a:pt x="346" y="268"/>
                  </a:cubicBezTo>
                  <a:cubicBezTo>
                    <a:pt x="345" y="268"/>
                    <a:pt x="345" y="268"/>
                    <a:pt x="345" y="269"/>
                  </a:cubicBezTo>
                  <a:cubicBezTo>
                    <a:pt x="339" y="279"/>
                    <a:pt x="323" y="281"/>
                    <a:pt x="310" y="282"/>
                  </a:cubicBezTo>
                  <a:cubicBezTo>
                    <a:pt x="306" y="283"/>
                    <a:pt x="302" y="283"/>
                    <a:pt x="299" y="284"/>
                  </a:cubicBezTo>
                  <a:cubicBezTo>
                    <a:pt x="294" y="285"/>
                    <a:pt x="290" y="286"/>
                    <a:pt x="286" y="287"/>
                  </a:cubicBezTo>
                  <a:cubicBezTo>
                    <a:pt x="281" y="288"/>
                    <a:pt x="277" y="289"/>
                    <a:pt x="273" y="290"/>
                  </a:cubicBezTo>
                  <a:cubicBezTo>
                    <a:pt x="271" y="291"/>
                    <a:pt x="269" y="291"/>
                    <a:pt x="266" y="291"/>
                  </a:cubicBezTo>
                  <a:cubicBezTo>
                    <a:pt x="266" y="291"/>
                    <a:pt x="266" y="291"/>
                    <a:pt x="266" y="291"/>
                  </a:cubicBezTo>
                  <a:cubicBezTo>
                    <a:pt x="266" y="286"/>
                    <a:pt x="262" y="281"/>
                    <a:pt x="259" y="278"/>
                  </a:cubicBezTo>
                  <a:cubicBezTo>
                    <a:pt x="255" y="273"/>
                    <a:pt x="251" y="269"/>
                    <a:pt x="247" y="264"/>
                  </a:cubicBezTo>
                  <a:cubicBezTo>
                    <a:pt x="246" y="263"/>
                    <a:pt x="243" y="265"/>
                    <a:pt x="244" y="266"/>
                  </a:cubicBezTo>
                  <a:cubicBezTo>
                    <a:pt x="247" y="271"/>
                    <a:pt x="251" y="275"/>
                    <a:pt x="254" y="280"/>
                  </a:cubicBezTo>
                  <a:cubicBezTo>
                    <a:pt x="257" y="284"/>
                    <a:pt x="260" y="288"/>
                    <a:pt x="264" y="292"/>
                  </a:cubicBezTo>
                  <a:cubicBezTo>
                    <a:pt x="264" y="292"/>
                    <a:pt x="264" y="292"/>
                    <a:pt x="263" y="292"/>
                  </a:cubicBezTo>
                  <a:cubicBezTo>
                    <a:pt x="260" y="292"/>
                    <a:pt x="257" y="292"/>
                    <a:pt x="254" y="293"/>
                  </a:cubicBezTo>
                  <a:cubicBezTo>
                    <a:pt x="250" y="286"/>
                    <a:pt x="243" y="279"/>
                    <a:pt x="237" y="273"/>
                  </a:cubicBezTo>
                  <a:cubicBezTo>
                    <a:pt x="235" y="270"/>
                    <a:pt x="232" y="273"/>
                    <a:pt x="234" y="276"/>
                  </a:cubicBezTo>
                  <a:cubicBezTo>
                    <a:pt x="238" y="281"/>
                    <a:pt x="242" y="286"/>
                    <a:pt x="246" y="291"/>
                  </a:cubicBezTo>
                  <a:cubicBezTo>
                    <a:pt x="247" y="292"/>
                    <a:pt x="248" y="294"/>
                    <a:pt x="249" y="295"/>
                  </a:cubicBezTo>
                  <a:cubicBezTo>
                    <a:pt x="248" y="295"/>
                    <a:pt x="248" y="295"/>
                    <a:pt x="248" y="295"/>
                  </a:cubicBezTo>
                  <a:cubicBezTo>
                    <a:pt x="247" y="295"/>
                    <a:pt x="247" y="296"/>
                    <a:pt x="247" y="296"/>
                  </a:cubicBezTo>
                  <a:cubicBezTo>
                    <a:pt x="247" y="296"/>
                    <a:pt x="247" y="297"/>
                    <a:pt x="247" y="297"/>
                  </a:cubicBezTo>
                  <a:cubicBezTo>
                    <a:pt x="248" y="297"/>
                    <a:pt x="249" y="298"/>
                    <a:pt x="249" y="298"/>
                  </a:cubicBezTo>
                  <a:cubicBezTo>
                    <a:pt x="250" y="298"/>
                    <a:pt x="250" y="298"/>
                    <a:pt x="250" y="298"/>
                  </a:cubicBezTo>
                  <a:cubicBezTo>
                    <a:pt x="250" y="299"/>
                    <a:pt x="250" y="299"/>
                    <a:pt x="250" y="299"/>
                  </a:cubicBezTo>
                  <a:cubicBezTo>
                    <a:pt x="251" y="300"/>
                    <a:pt x="251" y="301"/>
                    <a:pt x="251" y="302"/>
                  </a:cubicBezTo>
                  <a:cubicBezTo>
                    <a:pt x="252" y="304"/>
                    <a:pt x="252" y="304"/>
                    <a:pt x="252" y="304"/>
                  </a:cubicBezTo>
                  <a:cubicBezTo>
                    <a:pt x="250" y="304"/>
                    <a:pt x="250" y="304"/>
                    <a:pt x="250" y="304"/>
                  </a:cubicBezTo>
                  <a:cubicBezTo>
                    <a:pt x="247" y="305"/>
                    <a:pt x="244" y="307"/>
                    <a:pt x="242" y="308"/>
                  </a:cubicBezTo>
                  <a:cubicBezTo>
                    <a:pt x="241" y="303"/>
                    <a:pt x="238" y="299"/>
                    <a:pt x="236" y="295"/>
                  </a:cubicBezTo>
                  <a:cubicBezTo>
                    <a:pt x="233" y="290"/>
                    <a:pt x="230" y="285"/>
                    <a:pt x="227" y="280"/>
                  </a:cubicBezTo>
                  <a:cubicBezTo>
                    <a:pt x="227" y="278"/>
                    <a:pt x="224" y="279"/>
                    <a:pt x="224" y="281"/>
                  </a:cubicBezTo>
                  <a:cubicBezTo>
                    <a:pt x="226" y="287"/>
                    <a:pt x="229" y="292"/>
                    <a:pt x="232" y="297"/>
                  </a:cubicBezTo>
                  <a:cubicBezTo>
                    <a:pt x="234" y="301"/>
                    <a:pt x="236" y="306"/>
                    <a:pt x="240" y="309"/>
                  </a:cubicBezTo>
                  <a:cubicBezTo>
                    <a:pt x="238" y="310"/>
                    <a:pt x="237" y="311"/>
                    <a:pt x="236" y="311"/>
                  </a:cubicBezTo>
                  <a:cubicBezTo>
                    <a:pt x="235" y="312"/>
                    <a:pt x="235" y="312"/>
                    <a:pt x="235" y="312"/>
                  </a:cubicBezTo>
                  <a:cubicBezTo>
                    <a:pt x="234" y="312"/>
                    <a:pt x="234" y="312"/>
                    <a:pt x="234" y="312"/>
                  </a:cubicBezTo>
                  <a:cubicBezTo>
                    <a:pt x="233" y="312"/>
                    <a:pt x="233" y="311"/>
                    <a:pt x="232" y="311"/>
                  </a:cubicBezTo>
                  <a:cubicBezTo>
                    <a:pt x="232" y="311"/>
                    <a:pt x="231" y="311"/>
                    <a:pt x="231" y="311"/>
                  </a:cubicBezTo>
                  <a:cubicBezTo>
                    <a:pt x="230" y="306"/>
                    <a:pt x="227" y="301"/>
                    <a:pt x="224" y="298"/>
                  </a:cubicBezTo>
                  <a:cubicBezTo>
                    <a:pt x="220" y="293"/>
                    <a:pt x="216" y="288"/>
                    <a:pt x="212" y="284"/>
                  </a:cubicBezTo>
                  <a:cubicBezTo>
                    <a:pt x="211" y="282"/>
                    <a:pt x="208" y="284"/>
                    <a:pt x="210" y="286"/>
                  </a:cubicBezTo>
                  <a:cubicBezTo>
                    <a:pt x="213" y="290"/>
                    <a:pt x="216" y="295"/>
                    <a:pt x="219" y="299"/>
                  </a:cubicBezTo>
                  <a:cubicBezTo>
                    <a:pt x="222" y="302"/>
                    <a:pt x="224" y="306"/>
                    <a:pt x="227" y="309"/>
                  </a:cubicBezTo>
                  <a:cubicBezTo>
                    <a:pt x="226" y="309"/>
                    <a:pt x="226" y="309"/>
                    <a:pt x="225" y="309"/>
                  </a:cubicBezTo>
                  <a:cubicBezTo>
                    <a:pt x="224" y="309"/>
                    <a:pt x="224" y="309"/>
                    <a:pt x="223" y="309"/>
                  </a:cubicBezTo>
                  <a:cubicBezTo>
                    <a:pt x="222" y="310"/>
                    <a:pt x="221" y="310"/>
                    <a:pt x="220" y="310"/>
                  </a:cubicBezTo>
                  <a:cubicBezTo>
                    <a:pt x="218" y="307"/>
                    <a:pt x="216" y="304"/>
                    <a:pt x="213" y="302"/>
                  </a:cubicBezTo>
                  <a:cubicBezTo>
                    <a:pt x="210" y="298"/>
                    <a:pt x="207" y="294"/>
                    <a:pt x="204" y="290"/>
                  </a:cubicBezTo>
                  <a:cubicBezTo>
                    <a:pt x="202" y="288"/>
                    <a:pt x="198" y="291"/>
                    <a:pt x="200" y="293"/>
                  </a:cubicBezTo>
                  <a:cubicBezTo>
                    <a:pt x="203" y="297"/>
                    <a:pt x="207" y="301"/>
                    <a:pt x="210" y="305"/>
                  </a:cubicBezTo>
                  <a:cubicBezTo>
                    <a:pt x="211" y="307"/>
                    <a:pt x="213" y="309"/>
                    <a:pt x="215" y="311"/>
                  </a:cubicBezTo>
                  <a:cubicBezTo>
                    <a:pt x="213" y="312"/>
                    <a:pt x="211" y="313"/>
                    <a:pt x="209" y="314"/>
                  </a:cubicBezTo>
                  <a:cubicBezTo>
                    <a:pt x="209" y="314"/>
                    <a:pt x="209" y="314"/>
                    <a:pt x="209" y="314"/>
                  </a:cubicBezTo>
                  <a:cubicBezTo>
                    <a:pt x="207" y="310"/>
                    <a:pt x="203" y="307"/>
                    <a:pt x="200" y="304"/>
                  </a:cubicBezTo>
                  <a:cubicBezTo>
                    <a:pt x="196" y="300"/>
                    <a:pt x="192" y="296"/>
                    <a:pt x="188" y="292"/>
                  </a:cubicBezTo>
                  <a:cubicBezTo>
                    <a:pt x="187" y="291"/>
                    <a:pt x="184" y="293"/>
                    <a:pt x="186" y="295"/>
                  </a:cubicBezTo>
                  <a:cubicBezTo>
                    <a:pt x="189" y="299"/>
                    <a:pt x="193" y="303"/>
                    <a:pt x="197" y="307"/>
                  </a:cubicBezTo>
                  <a:cubicBezTo>
                    <a:pt x="200" y="310"/>
                    <a:pt x="203" y="313"/>
                    <a:pt x="206" y="316"/>
                  </a:cubicBezTo>
                  <a:cubicBezTo>
                    <a:pt x="202" y="317"/>
                    <a:pt x="198" y="319"/>
                    <a:pt x="194" y="319"/>
                  </a:cubicBezTo>
                  <a:cubicBezTo>
                    <a:pt x="194" y="319"/>
                    <a:pt x="194" y="319"/>
                    <a:pt x="194" y="319"/>
                  </a:cubicBezTo>
                  <a:cubicBezTo>
                    <a:pt x="193" y="316"/>
                    <a:pt x="191" y="314"/>
                    <a:pt x="189" y="312"/>
                  </a:cubicBezTo>
                  <a:cubicBezTo>
                    <a:pt x="185" y="308"/>
                    <a:pt x="181" y="305"/>
                    <a:pt x="177" y="302"/>
                  </a:cubicBezTo>
                  <a:cubicBezTo>
                    <a:pt x="175" y="300"/>
                    <a:pt x="173" y="303"/>
                    <a:pt x="174" y="304"/>
                  </a:cubicBezTo>
                  <a:cubicBezTo>
                    <a:pt x="178" y="308"/>
                    <a:pt x="181" y="311"/>
                    <a:pt x="185" y="314"/>
                  </a:cubicBezTo>
                  <a:cubicBezTo>
                    <a:pt x="187" y="316"/>
                    <a:pt x="188" y="318"/>
                    <a:pt x="190" y="321"/>
                  </a:cubicBezTo>
                  <a:cubicBezTo>
                    <a:pt x="190" y="322"/>
                    <a:pt x="191" y="323"/>
                    <a:pt x="192" y="324"/>
                  </a:cubicBezTo>
                  <a:cubicBezTo>
                    <a:pt x="192" y="327"/>
                    <a:pt x="192" y="332"/>
                    <a:pt x="190" y="336"/>
                  </a:cubicBezTo>
                  <a:cubicBezTo>
                    <a:pt x="190" y="330"/>
                    <a:pt x="185" y="324"/>
                    <a:pt x="181" y="321"/>
                  </a:cubicBezTo>
                  <a:cubicBezTo>
                    <a:pt x="176" y="316"/>
                    <a:pt x="170" y="311"/>
                    <a:pt x="165" y="305"/>
                  </a:cubicBezTo>
                  <a:cubicBezTo>
                    <a:pt x="163" y="304"/>
                    <a:pt x="162" y="306"/>
                    <a:pt x="163" y="307"/>
                  </a:cubicBezTo>
                  <a:cubicBezTo>
                    <a:pt x="167" y="313"/>
                    <a:pt x="172" y="318"/>
                    <a:pt x="177" y="323"/>
                  </a:cubicBezTo>
                  <a:cubicBezTo>
                    <a:pt x="180" y="326"/>
                    <a:pt x="182" y="329"/>
                    <a:pt x="184" y="332"/>
                  </a:cubicBezTo>
                  <a:cubicBezTo>
                    <a:pt x="186" y="335"/>
                    <a:pt x="186" y="337"/>
                    <a:pt x="189" y="338"/>
                  </a:cubicBezTo>
                  <a:cubicBezTo>
                    <a:pt x="189" y="339"/>
                    <a:pt x="189" y="339"/>
                    <a:pt x="189" y="339"/>
                  </a:cubicBezTo>
                  <a:cubicBezTo>
                    <a:pt x="189" y="340"/>
                    <a:pt x="188" y="341"/>
                    <a:pt x="187" y="342"/>
                  </a:cubicBezTo>
                  <a:cubicBezTo>
                    <a:pt x="185" y="345"/>
                    <a:pt x="182" y="347"/>
                    <a:pt x="179" y="347"/>
                  </a:cubicBezTo>
                  <a:cubicBezTo>
                    <a:pt x="175" y="347"/>
                    <a:pt x="171" y="345"/>
                    <a:pt x="168" y="342"/>
                  </a:cubicBezTo>
                  <a:cubicBezTo>
                    <a:pt x="167" y="338"/>
                    <a:pt x="164" y="335"/>
                    <a:pt x="162" y="333"/>
                  </a:cubicBezTo>
                  <a:cubicBezTo>
                    <a:pt x="157" y="328"/>
                    <a:pt x="152" y="324"/>
                    <a:pt x="146" y="321"/>
                  </a:cubicBezTo>
                  <a:cubicBezTo>
                    <a:pt x="144" y="320"/>
                    <a:pt x="142" y="323"/>
                    <a:pt x="144" y="324"/>
                  </a:cubicBezTo>
                  <a:cubicBezTo>
                    <a:pt x="150" y="327"/>
                    <a:pt x="154" y="331"/>
                    <a:pt x="158" y="336"/>
                  </a:cubicBezTo>
                  <a:cubicBezTo>
                    <a:pt x="159" y="337"/>
                    <a:pt x="160" y="338"/>
                    <a:pt x="160" y="338"/>
                  </a:cubicBezTo>
                  <a:cubicBezTo>
                    <a:pt x="158" y="340"/>
                    <a:pt x="156" y="341"/>
                    <a:pt x="154" y="342"/>
                  </a:cubicBezTo>
                  <a:cubicBezTo>
                    <a:pt x="152" y="339"/>
                    <a:pt x="150" y="336"/>
                    <a:pt x="148" y="334"/>
                  </a:cubicBezTo>
                  <a:cubicBezTo>
                    <a:pt x="144" y="331"/>
                    <a:pt x="140" y="327"/>
                    <a:pt x="136" y="324"/>
                  </a:cubicBezTo>
                  <a:cubicBezTo>
                    <a:pt x="134" y="322"/>
                    <a:pt x="131" y="326"/>
                    <a:pt x="133" y="328"/>
                  </a:cubicBezTo>
                  <a:cubicBezTo>
                    <a:pt x="137" y="332"/>
                    <a:pt x="141" y="335"/>
                    <a:pt x="145" y="339"/>
                  </a:cubicBezTo>
                  <a:cubicBezTo>
                    <a:pt x="146" y="340"/>
                    <a:pt x="147" y="343"/>
                    <a:pt x="149" y="345"/>
                  </a:cubicBezTo>
                  <a:cubicBezTo>
                    <a:pt x="146" y="346"/>
                    <a:pt x="144" y="347"/>
                    <a:pt x="141" y="348"/>
                  </a:cubicBezTo>
                  <a:cubicBezTo>
                    <a:pt x="135" y="351"/>
                    <a:pt x="129" y="353"/>
                    <a:pt x="124" y="357"/>
                  </a:cubicBezTo>
                  <a:cubicBezTo>
                    <a:pt x="121" y="359"/>
                    <a:pt x="119" y="362"/>
                    <a:pt x="117" y="365"/>
                  </a:cubicBezTo>
                  <a:cubicBezTo>
                    <a:pt x="114" y="371"/>
                    <a:pt x="110" y="376"/>
                    <a:pt x="104" y="376"/>
                  </a:cubicBezTo>
                  <a:cubicBezTo>
                    <a:pt x="103" y="376"/>
                    <a:pt x="102" y="376"/>
                    <a:pt x="101" y="376"/>
                  </a:cubicBezTo>
                  <a:cubicBezTo>
                    <a:pt x="101" y="376"/>
                    <a:pt x="100" y="376"/>
                    <a:pt x="100" y="376"/>
                  </a:cubicBezTo>
                  <a:cubicBezTo>
                    <a:pt x="99" y="376"/>
                    <a:pt x="98" y="376"/>
                    <a:pt x="98" y="377"/>
                  </a:cubicBezTo>
                  <a:cubicBezTo>
                    <a:pt x="97" y="377"/>
                    <a:pt x="97" y="379"/>
                    <a:pt x="97" y="380"/>
                  </a:cubicBezTo>
                  <a:cubicBezTo>
                    <a:pt x="97" y="384"/>
                    <a:pt x="96" y="387"/>
                    <a:pt x="95" y="389"/>
                  </a:cubicBezTo>
                  <a:cubicBezTo>
                    <a:pt x="94" y="390"/>
                    <a:pt x="92" y="391"/>
                    <a:pt x="90" y="391"/>
                  </a:cubicBezTo>
                  <a:cubicBezTo>
                    <a:pt x="85" y="391"/>
                    <a:pt x="80" y="387"/>
                    <a:pt x="78" y="385"/>
                  </a:cubicBezTo>
                  <a:cubicBezTo>
                    <a:pt x="78" y="385"/>
                    <a:pt x="77" y="385"/>
                    <a:pt x="77" y="385"/>
                  </a:cubicBezTo>
                  <a:cubicBezTo>
                    <a:pt x="75" y="385"/>
                    <a:pt x="74" y="386"/>
                    <a:pt x="73" y="387"/>
                  </a:cubicBezTo>
                  <a:cubicBezTo>
                    <a:pt x="70" y="392"/>
                    <a:pt x="65" y="395"/>
                    <a:pt x="60" y="395"/>
                  </a:cubicBezTo>
                  <a:cubicBezTo>
                    <a:pt x="57" y="395"/>
                    <a:pt x="55" y="395"/>
                    <a:pt x="53" y="394"/>
                  </a:cubicBezTo>
                  <a:cubicBezTo>
                    <a:pt x="51" y="394"/>
                    <a:pt x="48" y="394"/>
                    <a:pt x="46" y="394"/>
                  </a:cubicBezTo>
                  <a:cubicBezTo>
                    <a:pt x="45" y="394"/>
                    <a:pt x="45" y="394"/>
                    <a:pt x="45" y="394"/>
                  </a:cubicBezTo>
                  <a:cubicBezTo>
                    <a:pt x="43" y="394"/>
                    <a:pt x="42" y="394"/>
                    <a:pt x="41" y="394"/>
                  </a:cubicBezTo>
                  <a:cubicBezTo>
                    <a:pt x="34" y="395"/>
                    <a:pt x="29" y="399"/>
                    <a:pt x="24" y="404"/>
                  </a:cubicBezTo>
                  <a:cubicBezTo>
                    <a:pt x="22" y="405"/>
                    <a:pt x="19" y="407"/>
                    <a:pt x="17" y="409"/>
                  </a:cubicBezTo>
                  <a:cubicBezTo>
                    <a:pt x="15" y="410"/>
                    <a:pt x="15" y="410"/>
                    <a:pt x="15" y="410"/>
                  </a:cubicBezTo>
                  <a:cubicBezTo>
                    <a:pt x="14" y="408"/>
                    <a:pt x="14" y="408"/>
                    <a:pt x="14" y="408"/>
                  </a:cubicBezTo>
                  <a:cubicBezTo>
                    <a:pt x="11" y="400"/>
                    <a:pt x="9" y="390"/>
                    <a:pt x="13" y="384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4" name="Freeform 78"/>
            <p:cNvSpPr/>
            <p:nvPr/>
          </p:nvSpPr>
          <p:spPr bwMode="auto">
            <a:xfrm>
              <a:off x="7307263" y="2816225"/>
              <a:ext cx="63500" cy="122238"/>
            </a:xfrm>
            <a:custGeom>
              <a:avLst/>
              <a:gdLst>
                <a:gd name="T0" fmla="*/ 1 w 15"/>
                <a:gd name="T1" fmla="*/ 3 h 29"/>
                <a:gd name="T2" fmla="*/ 4 w 15"/>
                <a:gd name="T3" fmla="*/ 1 h 29"/>
                <a:gd name="T4" fmla="*/ 12 w 15"/>
                <a:gd name="T5" fmla="*/ 15 h 29"/>
                <a:gd name="T6" fmla="*/ 14 w 15"/>
                <a:gd name="T7" fmla="*/ 28 h 29"/>
                <a:gd name="T8" fmla="*/ 13 w 15"/>
                <a:gd name="T9" fmla="*/ 28 h 29"/>
                <a:gd name="T10" fmla="*/ 8 w 15"/>
                <a:gd name="T11" fmla="*/ 17 h 29"/>
                <a:gd name="T12" fmla="*/ 1 w 15"/>
                <a:gd name="T13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9">
                  <a:moveTo>
                    <a:pt x="1" y="3"/>
                  </a:moveTo>
                  <a:cubicBezTo>
                    <a:pt x="0" y="2"/>
                    <a:pt x="3" y="0"/>
                    <a:pt x="4" y="1"/>
                  </a:cubicBezTo>
                  <a:cubicBezTo>
                    <a:pt x="7" y="6"/>
                    <a:pt x="10" y="10"/>
                    <a:pt x="12" y="15"/>
                  </a:cubicBezTo>
                  <a:cubicBezTo>
                    <a:pt x="13" y="19"/>
                    <a:pt x="15" y="24"/>
                    <a:pt x="14" y="28"/>
                  </a:cubicBezTo>
                  <a:cubicBezTo>
                    <a:pt x="14" y="28"/>
                    <a:pt x="13" y="29"/>
                    <a:pt x="13" y="28"/>
                  </a:cubicBezTo>
                  <a:cubicBezTo>
                    <a:pt x="10" y="25"/>
                    <a:pt x="9" y="21"/>
                    <a:pt x="8" y="17"/>
                  </a:cubicBezTo>
                  <a:cubicBezTo>
                    <a:pt x="6" y="12"/>
                    <a:pt x="4" y="8"/>
                    <a:pt x="1" y="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5" name="Freeform 79"/>
            <p:cNvSpPr/>
            <p:nvPr/>
          </p:nvSpPr>
          <p:spPr bwMode="auto">
            <a:xfrm>
              <a:off x="7269163" y="2790825"/>
              <a:ext cx="80963" cy="144463"/>
            </a:xfrm>
            <a:custGeom>
              <a:avLst/>
              <a:gdLst>
                <a:gd name="T0" fmla="*/ 1 w 19"/>
                <a:gd name="T1" fmla="*/ 4 h 34"/>
                <a:gd name="T2" fmla="*/ 4 w 19"/>
                <a:gd name="T3" fmla="*/ 2 h 34"/>
                <a:gd name="T4" fmla="*/ 17 w 19"/>
                <a:gd name="T5" fmla="*/ 33 h 34"/>
                <a:gd name="T6" fmla="*/ 15 w 19"/>
                <a:gd name="T7" fmla="*/ 33 h 34"/>
                <a:gd name="T8" fmla="*/ 9 w 19"/>
                <a:gd name="T9" fmla="*/ 19 h 34"/>
                <a:gd name="T10" fmla="*/ 1 w 19"/>
                <a:gd name="T1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4">
                  <a:moveTo>
                    <a:pt x="1" y="4"/>
                  </a:moveTo>
                  <a:cubicBezTo>
                    <a:pt x="0" y="2"/>
                    <a:pt x="3" y="0"/>
                    <a:pt x="4" y="2"/>
                  </a:cubicBezTo>
                  <a:cubicBezTo>
                    <a:pt x="9" y="10"/>
                    <a:pt x="19" y="22"/>
                    <a:pt x="17" y="33"/>
                  </a:cubicBezTo>
                  <a:cubicBezTo>
                    <a:pt x="16" y="34"/>
                    <a:pt x="15" y="33"/>
                    <a:pt x="15" y="33"/>
                  </a:cubicBezTo>
                  <a:cubicBezTo>
                    <a:pt x="12" y="29"/>
                    <a:pt x="11" y="24"/>
                    <a:pt x="9" y="19"/>
                  </a:cubicBezTo>
                  <a:cubicBezTo>
                    <a:pt x="6" y="14"/>
                    <a:pt x="3" y="9"/>
                    <a:pt x="1" y="4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6" name="Freeform 80"/>
            <p:cNvSpPr/>
            <p:nvPr/>
          </p:nvSpPr>
          <p:spPr bwMode="auto">
            <a:xfrm>
              <a:off x="7231063" y="2781300"/>
              <a:ext cx="76200" cy="136525"/>
            </a:xfrm>
            <a:custGeom>
              <a:avLst/>
              <a:gdLst>
                <a:gd name="T0" fmla="*/ 4 w 18"/>
                <a:gd name="T1" fmla="*/ 2 h 32"/>
                <a:gd name="T2" fmla="*/ 18 w 18"/>
                <a:gd name="T3" fmla="*/ 30 h 32"/>
                <a:gd name="T4" fmla="*/ 16 w 18"/>
                <a:gd name="T5" fmla="*/ 31 h 32"/>
                <a:gd name="T6" fmla="*/ 1 w 18"/>
                <a:gd name="T7" fmla="*/ 3 h 32"/>
                <a:gd name="T8" fmla="*/ 4 w 18"/>
                <a:gd name="T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4" y="2"/>
                  </a:moveTo>
                  <a:cubicBezTo>
                    <a:pt x="9" y="10"/>
                    <a:pt x="17" y="20"/>
                    <a:pt x="18" y="30"/>
                  </a:cubicBezTo>
                  <a:cubicBezTo>
                    <a:pt x="18" y="31"/>
                    <a:pt x="17" y="32"/>
                    <a:pt x="16" y="31"/>
                  </a:cubicBezTo>
                  <a:cubicBezTo>
                    <a:pt x="10" y="23"/>
                    <a:pt x="5" y="13"/>
                    <a:pt x="1" y="3"/>
                  </a:cubicBezTo>
                  <a:cubicBezTo>
                    <a:pt x="0" y="1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7" name="Freeform 81"/>
            <p:cNvSpPr/>
            <p:nvPr/>
          </p:nvSpPr>
          <p:spPr bwMode="auto">
            <a:xfrm>
              <a:off x="7107238" y="2841625"/>
              <a:ext cx="22225" cy="33338"/>
            </a:xfrm>
            <a:custGeom>
              <a:avLst/>
              <a:gdLst>
                <a:gd name="T0" fmla="*/ 4 w 5"/>
                <a:gd name="T1" fmla="*/ 7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7 h 8"/>
                <a:gd name="T8" fmla="*/ 4 w 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4" y="7"/>
                  </a:moveTo>
                  <a:cubicBezTo>
                    <a:pt x="3" y="5"/>
                    <a:pt x="2" y="3"/>
                    <a:pt x="1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2"/>
                    <a:pt x="4" y="5"/>
                    <a:pt x="5" y="7"/>
                  </a:cubicBezTo>
                  <a:cubicBezTo>
                    <a:pt x="5" y="7"/>
                    <a:pt x="4" y="8"/>
                    <a:pt x="4" y="7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8" name="Freeform 82"/>
            <p:cNvSpPr/>
            <p:nvPr/>
          </p:nvSpPr>
          <p:spPr bwMode="auto">
            <a:xfrm>
              <a:off x="7375525" y="3779838"/>
              <a:ext cx="55563" cy="130175"/>
            </a:xfrm>
            <a:custGeom>
              <a:avLst/>
              <a:gdLst>
                <a:gd name="T0" fmla="*/ 0 w 13"/>
                <a:gd name="T1" fmla="*/ 1 h 31"/>
                <a:gd name="T2" fmla="*/ 2 w 13"/>
                <a:gd name="T3" fmla="*/ 1 h 31"/>
                <a:gd name="T4" fmla="*/ 9 w 13"/>
                <a:gd name="T5" fmla="*/ 15 h 31"/>
                <a:gd name="T6" fmla="*/ 12 w 13"/>
                <a:gd name="T7" fmla="*/ 29 h 31"/>
                <a:gd name="T8" fmla="*/ 10 w 13"/>
                <a:gd name="T9" fmla="*/ 30 h 31"/>
                <a:gd name="T10" fmla="*/ 5 w 13"/>
                <a:gd name="T11" fmla="*/ 15 h 31"/>
                <a:gd name="T12" fmla="*/ 0 w 13"/>
                <a:gd name="T13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1">
                  <a:moveTo>
                    <a:pt x="0" y="1"/>
                  </a:moveTo>
                  <a:cubicBezTo>
                    <a:pt x="0" y="0"/>
                    <a:pt x="2" y="0"/>
                    <a:pt x="2" y="1"/>
                  </a:cubicBezTo>
                  <a:cubicBezTo>
                    <a:pt x="5" y="5"/>
                    <a:pt x="7" y="10"/>
                    <a:pt x="9" y="15"/>
                  </a:cubicBezTo>
                  <a:cubicBezTo>
                    <a:pt x="11" y="19"/>
                    <a:pt x="13" y="24"/>
                    <a:pt x="12" y="29"/>
                  </a:cubicBezTo>
                  <a:cubicBezTo>
                    <a:pt x="12" y="30"/>
                    <a:pt x="10" y="31"/>
                    <a:pt x="10" y="30"/>
                  </a:cubicBezTo>
                  <a:cubicBezTo>
                    <a:pt x="7" y="25"/>
                    <a:pt x="6" y="20"/>
                    <a:pt x="5" y="15"/>
                  </a:cubicBezTo>
                  <a:cubicBezTo>
                    <a:pt x="3" y="10"/>
                    <a:pt x="1" y="6"/>
                    <a:pt x="0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9" name="Freeform 83"/>
            <p:cNvSpPr/>
            <p:nvPr/>
          </p:nvSpPr>
          <p:spPr bwMode="auto">
            <a:xfrm>
              <a:off x="7350125" y="3792538"/>
              <a:ext cx="63500" cy="139700"/>
            </a:xfrm>
            <a:custGeom>
              <a:avLst/>
              <a:gdLst>
                <a:gd name="T0" fmla="*/ 0 w 15"/>
                <a:gd name="T1" fmla="*/ 3 h 33"/>
                <a:gd name="T2" fmla="*/ 3 w 15"/>
                <a:gd name="T3" fmla="*/ 2 h 33"/>
                <a:gd name="T4" fmla="*/ 11 w 15"/>
                <a:gd name="T5" fmla="*/ 32 h 33"/>
                <a:gd name="T6" fmla="*/ 10 w 15"/>
                <a:gd name="T7" fmla="*/ 32 h 33"/>
                <a:gd name="T8" fmla="*/ 6 w 15"/>
                <a:gd name="T9" fmla="*/ 20 h 33"/>
                <a:gd name="T10" fmla="*/ 0 w 15"/>
                <a:gd name="T1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3">
                  <a:moveTo>
                    <a:pt x="0" y="3"/>
                  </a:moveTo>
                  <a:cubicBezTo>
                    <a:pt x="0" y="1"/>
                    <a:pt x="2" y="0"/>
                    <a:pt x="3" y="2"/>
                  </a:cubicBezTo>
                  <a:cubicBezTo>
                    <a:pt x="7" y="10"/>
                    <a:pt x="15" y="23"/>
                    <a:pt x="11" y="32"/>
                  </a:cubicBezTo>
                  <a:cubicBezTo>
                    <a:pt x="11" y="33"/>
                    <a:pt x="10" y="33"/>
                    <a:pt x="10" y="32"/>
                  </a:cubicBezTo>
                  <a:cubicBezTo>
                    <a:pt x="8" y="29"/>
                    <a:pt x="7" y="24"/>
                    <a:pt x="6" y="20"/>
                  </a:cubicBezTo>
                  <a:cubicBezTo>
                    <a:pt x="5" y="15"/>
                    <a:pt x="2" y="9"/>
                    <a:pt x="0" y="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0" name="Freeform 84"/>
            <p:cNvSpPr/>
            <p:nvPr/>
          </p:nvSpPr>
          <p:spPr bwMode="auto">
            <a:xfrm>
              <a:off x="7345363" y="3859213"/>
              <a:ext cx="34925" cy="68263"/>
            </a:xfrm>
            <a:custGeom>
              <a:avLst/>
              <a:gdLst>
                <a:gd name="T0" fmla="*/ 3 w 8"/>
                <a:gd name="T1" fmla="*/ 2 h 16"/>
                <a:gd name="T2" fmla="*/ 8 w 8"/>
                <a:gd name="T3" fmla="*/ 15 h 16"/>
                <a:gd name="T4" fmla="*/ 6 w 8"/>
                <a:gd name="T5" fmla="*/ 16 h 16"/>
                <a:gd name="T6" fmla="*/ 1 w 8"/>
                <a:gd name="T7" fmla="*/ 3 h 16"/>
                <a:gd name="T8" fmla="*/ 3 w 8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6">
                  <a:moveTo>
                    <a:pt x="3" y="2"/>
                  </a:moveTo>
                  <a:cubicBezTo>
                    <a:pt x="5" y="6"/>
                    <a:pt x="8" y="11"/>
                    <a:pt x="8" y="15"/>
                  </a:cubicBezTo>
                  <a:cubicBezTo>
                    <a:pt x="8" y="16"/>
                    <a:pt x="6" y="16"/>
                    <a:pt x="6" y="16"/>
                  </a:cubicBezTo>
                  <a:cubicBezTo>
                    <a:pt x="3" y="12"/>
                    <a:pt x="2" y="7"/>
                    <a:pt x="1" y="3"/>
                  </a:cubicBezTo>
                  <a:cubicBezTo>
                    <a:pt x="0" y="1"/>
                    <a:pt x="2" y="0"/>
                    <a:pt x="3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1" name="Freeform 85"/>
            <p:cNvSpPr/>
            <p:nvPr/>
          </p:nvSpPr>
          <p:spPr bwMode="auto">
            <a:xfrm>
              <a:off x="7213600" y="3648075"/>
              <a:ext cx="60325" cy="160338"/>
            </a:xfrm>
            <a:custGeom>
              <a:avLst/>
              <a:gdLst>
                <a:gd name="T0" fmla="*/ 4 w 14"/>
                <a:gd name="T1" fmla="*/ 2 h 38"/>
                <a:gd name="T2" fmla="*/ 11 w 14"/>
                <a:gd name="T3" fmla="*/ 20 h 38"/>
                <a:gd name="T4" fmla="*/ 12 w 14"/>
                <a:gd name="T5" fmla="*/ 37 h 38"/>
                <a:gd name="T6" fmla="*/ 9 w 14"/>
                <a:gd name="T7" fmla="*/ 37 h 38"/>
                <a:gd name="T8" fmla="*/ 6 w 14"/>
                <a:gd name="T9" fmla="*/ 23 h 38"/>
                <a:gd name="T10" fmla="*/ 1 w 14"/>
                <a:gd name="T11" fmla="*/ 3 h 38"/>
                <a:gd name="T12" fmla="*/ 4 w 14"/>
                <a:gd name="T13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8">
                  <a:moveTo>
                    <a:pt x="4" y="2"/>
                  </a:moveTo>
                  <a:cubicBezTo>
                    <a:pt x="8" y="7"/>
                    <a:pt x="10" y="13"/>
                    <a:pt x="11" y="20"/>
                  </a:cubicBezTo>
                  <a:cubicBezTo>
                    <a:pt x="12" y="25"/>
                    <a:pt x="14" y="32"/>
                    <a:pt x="12" y="37"/>
                  </a:cubicBezTo>
                  <a:cubicBezTo>
                    <a:pt x="11" y="38"/>
                    <a:pt x="10" y="38"/>
                    <a:pt x="9" y="37"/>
                  </a:cubicBezTo>
                  <a:cubicBezTo>
                    <a:pt x="7" y="33"/>
                    <a:pt x="7" y="27"/>
                    <a:pt x="6" y="23"/>
                  </a:cubicBezTo>
                  <a:cubicBezTo>
                    <a:pt x="5" y="16"/>
                    <a:pt x="4" y="9"/>
                    <a:pt x="1" y="3"/>
                  </a:cubicBezTo>
                  <a:cubicBezTo>
                    <a:pt x="0" y="1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" name="Freeform 86"/>
            <p:cNvSpPr/>
            <p:nvPr/>
          </p:nvSpPr>
          <p:spPr bwMode="auto">
            <a:xfrm>
              <a:off x="6985000" y="3481388"/>
              <a:ext cx="63500" cy="230188"/>
            </a:xfrm>
            <a:custGeom>
              <a:avLst/>
              <a:gdLst>
                <a:gd name="T0" fmla="*/ 13 w 15"/>
                <a:gd name="T1" fmla="*/ 53 h 54"/>
                <a:gd name="T2" fmla="*/ 12 w 15"/>
                <a:gd name="T3" fmla="*/ 53 h 54"/>
                <a:gd name="T4" fmla="*/ 5 w 15"/>
                <a:gd name="T5" fmla="*/ 30 h 54"/>
                <a:gd name="T6" fmla="*/ 0 w 15"/>
                <a:gd name="T7" fmla="*/ 4 h 54"/>
                <a:gd name="T8" fmla="*/ 4 w 15"/>
                <a:gd name="T9" fmla="*/ 3 h 54"/>
                <a:gd name="T10" fmla="*/ 10 w 15"/>
                <a:gd name="T11" fmla="*/ 29 h 54"/>
                <a:gd name="T12" fmla="*/ 13 w 1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4">
                  <a:moveTo>
                    <a:pt x="13" y="53"/>
                  </a:moveTo>
                  <a:cubicBezTo>
                    <a:pt x="13" y="54"/>
                    <a:pt x="12" y="54"/>
                    <a:pt x="12" y="53"/>
                  </a:cubicBezTo>
                  <a:cubicBezTo>
                    <a:pt x="8" y="46"/>
                    <a:pt x="7" y="38"/>
                    <a:pt x="5" y="30"/>
                  </a:cubicBezTo>
                  <a:cubicBezTo>
                    <a:pt x="3" y="21"/>
                    <a:pt x="1" y="13"/>
                    <a:pt x="0" y="4"/>
                  </a:cubicBezTo>
                  <a:cubicBezTo>
                    <a:pt x="0" y="1"/>
                    <a:pt x="4" y="0"/>
                    <a:pt x="4" y="3"/>
                  </a:cubicBezTo>
                  <a:cubicBezTo>
                    <a:pt x="6" y="12"/>
                    <a:pt x="8" y="20"/>
                    <a:pt x="10" y="29"/>
                  </a:cubicBezTo>
                  <a:cubicBezTo>
                    <a:pt x="12" y="37"/>
                    <a:pt x="15" y="45"/>
                    <a:pt x="13" y="5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" name="Freeform 87"/>
            <p:cNvSpPr/>
            <p:nvPr/>
          </p:nvSpPr>
          <p:spPr bwMode="auto">
            <a:xfrm>
              <a:off x="6942138" y="3486150"/>
              <a:ext cx="68263" cy="215900"/>
            </a:xfrm>
            <a:custGeom>
              <a:avLst/>
              <a:gdLst>
                <a:gd name="T0" fmla="*/ 15 w 16"/>
                <a:gd name="T1" fmla="*/ 49 h 51"/>
                <a:gd name="T2" fmla="*/ 13 w 16"/>
                <a:gd name="T3" fmla="*/ 50 h 51"/>
                <a:gd name="T4" fmla="*/ 3 w 16"/>
                <a:gd name="T5" fmla="*/ 15 h 51"/>
                <a:gd name="T6" fmla="*/ 2 w 16"/>
                <a:gd name="T7" fmla="*/ 1 h 51"/>
                <a:gd name="T8" fmla="*/ 3 w 16"/>
                <a:gd name="T9" fmla="*/ 0 h 51"/>
                <a:gd name="T10" fmla="*/ 5 w 16"/>
                <a:gd name="T11" fmla="*/ 1 h 51"/>
                <a:gd name="T12" fmla="*/ 5 w 16"/>
                <a:gd name="T13" fmla="*/ 3 h 51"/>
                <a:gd name="T14" fmla="*/ 5 w 16"/>
                <a:gd name="T15" fmla="*/ 5 h 51"/>
                <a:gd name="T16" fmla="*/ 6 w 16"/>
                <a:gd name="T17" fmla="*/ 10 h 51"/>
                <a:gd name="T18" fmla="*/ 8 w 16"/>
                <a:gd name="T19" fmla="*/ 17 h 51"/>
                <a:gd name="T20" fmla="*/ 15 w 16"/>
                <a:gd name="T21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51">
                  <a:moveTo>
                    <a:pt x="15" y="49"/>
                  </a:moveTo>
                  <a:cubicBezTo>
                    <a:pt x="14" y="50"/>
                    <a:pt x="13" y="51"/>
                    <a:pt x="13" y="50"/>
                  </a:cubicBezTo>
                  <a:cubicBezTo>
                    <a:pt x="7" y="40"/>
                    <a:pt x="5" y="27"/>
                    <a:pt x="3" y="15"/>
                  </a:cubicBezTo>
                  <a:cubicBezTo>
                    <a:pt x="2" y="11"/>
                    <a:pt x="0" y="5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2"/>
                    <a:pt x="6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6"/>
                    <a:pt x="6" y="8"/>
                    <a:pt x="6" y="10"/>
                  </a:cubicBezTo>
                  <a:cubicBezTo>
                    <a:pt x="7" y="12"/>
                    <a:pt x="8" y="14"/>
                    <a:pt x="8" y="17"/>
                  </a:cubicBezTo>
                  <a:cubicBezTo>
                    <a:pt x="10" y="28"/>
                    <a:pt x="16" y="38"/>
                    <a:pt x="15" y="49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" name="Freeform 88"/>
            <p:cNvSpPr/>
            <p:nvPr/>
          </p:nvSpPr>
          <p:spPr bwMode="auto">
            <a:xfrm>
              <a:off x="6907213" y="3511550"/>
              <a:ext cx="73025" cy="165100"/>
            </a:xfrm>
            <a:custGeom>
              <a:avLst/>
              <a:gdLst>
                <a:gd name="T0" fmla="*/ 11 w 17"/>
                <a:gd name="T1" fmla="*/ 38 h 39"/>
                <a:gd name="T2" fmla="*/ 9 w 17"/>
                <a:gd name="T3" fmla="*/ 38 h 39"/>
                <a:gd name="T4" fmla="*/ 5 w 17"/>
                <a:gd name="T5" fmla="*/ 22 h 39"/>
                <a:gd name="T6" fmla="*/ 0 w 17"/>
                <a:gd name="T7" fmla="*/ 3 h 39"/>
                <a:gd name="T8" fmla="*/ 3 w 17"/>
                <a:gd name="T9" fmla="*/ 2 h 39"/>
                <a:gd name="T10" fmla="*/ 11 w 17"/>
                <a:gd name="T11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9">
                  <a:moveTo>
                    <a:pt x="11" y="38"/>
                  </a:moveTo>
                  <a:cubicBezTo>
                    <a:pt x="10" y="39"/>
                    <a:pt x="9" y="39"/>
                    <a:pt x="9" y="38"/>
                  </a:cubicBezTo>
                  <a:cubicBezTo>
                    <a:pt x="7" y="33"/>
                    <a:pt x="7" y="27"/>
                    <a:pt x="5" y="22"/>
                  </a:cubicBezTo>
                  <a:cubicBezTo>
                    <a:pt x="4" y="15"/>
                    <a:pt x="1" y="9"/>
                    <a:pt x="0" y="3"/>
                  </a:cubicBezTo>
                  <a:cubicBezTo>
                    <a:pt x="0" y="1"/>
                    <a:pt x="3" y="0"/>
                    <a:pt x="3" y="2"/>
                  </a:cubicBezTo>
                  <a:cubicBezTo>
                    <a:pt x="6" y="11"/>
                    <a:pt x="17" y="30"/>
                    <a:pt x="11" y="38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" name="Freeform 89"/>
            <p:cNvSpPr/>
            <p:nvPr/>
          </p:nvSpPr>
          <p:spPr bwMode="auto">
            <a:xfrm>
              <a:off x="6856413" y="2981325"/>
              <a:ext cx="47625" cy="109538"/>
            </a:xfrm>
            <a:custGeom>
              <a:avLst/>
              <a:gdLst>
                <a:gd name="T0" fmla="*/ 5 w 11"/>
                <a:gd name="T1" fmla="*/ 2 h 26"/>
                <a:gd name="T2" fmla="*/ 9 w 11"/>
                <a:gd name="T3" fmla="*/ 25 h 26"/>
                <a:gd name="T4" fmla="*/ 7 w 11"/>
                <a:gd name="T5" fmla="*/ 25 h 26"/>
                <a:gd name="T6" fmla="*/ 4 w 11"/>
                <a:gd name="T7" fmla="*/ 16 h 26"/>
                <a:gd name="T8" fmla="*/ 1 w 11"/>
                <a:gd name="T9" fmla="*/ 3 h 26"/>
                <a:gd name="T10" fmla="*/ 5 w 11"/>
                <a:gd name="T11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6">
                  <a:moveTo>
                    <a:pt x="5" y="2"/>
                  </a:moveTo>
                  <a:cubicBezTo>
                    <a:pt x="7" y="9"/>
                    <a:pt x="11" y="18"/>
                    <a:pt x="9" y="25"/>
                  </a:cubicBezTo>
                  <a:cubicBezTo>
                    <a:pt x="9" y="26"/>
                    <a:pt x="7" y="26"/>
                    <a:pt x="7" y="25"/>
                  </a:cubicBezTo>
                  <a:cubicBezTo>
                    <a:pt x="5" y="22"/>
                    <a:pt x="5" y="19"/>
                    <a:pt x="4" y="16"/>
                  </a:cubicBezTo>
                  <a:cubicBezTo>
                    <a:pt x="4" y="11"/>
                    <a:pt x="3" y="7"/>
                    <a:pt x="1" y="3"/>
                  </a:cubicBezTo>
                  <a:cubicBezTo>
                    <a:pt x="0" y="1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" name="Freeform 90"/>
            <p:cNvSpPr/>
            <p:nvPr/>
          </p:nvSpPr>
          <p:spPr bwMode="auto">
            <a:xfrm>
              <a:off x="6797675" y="2947988"/>
              <a:ext cx="33338" cy="104775"/>
            </a:xfrm>
            <a:custGeom>
              <a:avLst/>
              <a:gdLst>
                <a:gd name="T0" fmla="*/ 4 w 8"/>
                <a:gd name="T1" fmla="*/ 2 h 25"/>
                <a:gd name="T2" fmla="*/ 6 w 8"/>
                <a:gd name="T3" fmla="*/ 14 h 25"/>
                <a:gd name="T4" fmla="*/ 7 w 8"/>
                <a:gd name="T5" fmla="*/ 24 h 25"/>
                <a:gd name="T6" fmla="*/ 5 w 8"/>
                <a:gd name="T7" fmla="*/ 24 h 25"/>
                <a:gd name="T8" fmla="*/ 2 w 8"/>
                <a:gd name="T9" fmla="*/ 14 h 25"/>
                <a:gd name="T10" fmla="*/ 0 w 8"/>
                <a:gd name="T11" fmla="*/ 2 h 25"/>
                <a:gd name="T12" fmla="*/ 4 w 8"/>
                <a:gd name="T13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5">
                  <a:moveTo>
                    <a:pt x="4" y="2"/>
                  </a:moveTo>
                  <a:cubicBezTo>
                    <a:pt x="4" y="6"/>
                    <a:pt x="5" y="10"/>
                    <a:pt x="6" y="14"/>
                  </a:cubicBezTo>
                  <a:cubicBezTo>
                    <a:pt x="7" y="17"/>
                    <a:pt x="8" y="21"/>
                    <a:pt x="7" y="24"/>
                  </a:cubicBezTo>
                  <a:cubicBezTo>
                    <a:pt x="7" y="24"/>
                    <a:pt x="6" y="25"/>
                    <a:pt x="5" y="24"/>
                  </a:cubicBezTo>
                  <a:cubicBezTo>
                    <a:pt x="3" y="21"/>
                    <a:pt x="3" y="17"/>
                    <a:pt x="2" y="14"/>
                  </a:cubicBezTo>
                  <a:cubicBezTo>
                    <a:pt x="1" y="10"/>
                    <a:pt x="0" y="6"/>
                    <a:pt x="0" y="2"/>
                  </a:cubicBezTo>
                  <a:cubicBezTo>
                    <a:pt x="0" y="0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" name="Freeform 91"/>
            <p:cNvSpPr/>
            <p:nvPr/>
          </p:nvSpPr>
          <p:spPr bwMode="auto">
            <a:xfrm>
              <a:off x="6780213" y="2976563"/>
              <a:ext cx="22225" cy="60325"/>
            </a:xfrm>
            <a:custGeom>
              <a:avLst/>
              <a:gdLst>
                <a:gd name="T0" fmla="*/ 5 w 5"/>
                <a:gd name="T1" fmla="*/ 3 h 14"/>
                <a:gd name="T2" fmla="*/ 4 w 5"/>
                <a:gd name="T3" fmla="*/ 13 h 14"/>
                <a:gd name="T4" fmla="*/ 2 w 5"/>
                <a:gd name="T5" fmla="*/ 13 h 14"/>
                <a:gd name="T6" fmla="*/ 1 w 5"/>
                <a:gd name="T7" fmla="*/ 3 h 14"/>
                <a:gd name="T8" fmla="*/ 5 w 5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4">
                  <a:moveTo>
                    <a:pt x="5" y="3"/>
                  </a:moveTo>
                  <a:cubicBezTo>
                    <a:pt x="5" y="6"/>
                    <a:pt x="5" y="10"/>
                    <a:pt x="4" y="13"/>
                  </a:cubicBezTo>
                  <a:cubicBezTo>
                    <a:pt x="4" y="14"/>
                    <a:pt x="2" y="14"/>
                    <a:pt x="2" y="13"/>
                  </a:cubicBezTo>
                  <a:cubicBezTo>
                    <a:pt x="0" y="10"/>
                    <a:pt x="1" y="6"/>
                    <a:pt x="1" y="3"/>
                  </a:cubicBezTo>
                  <a:cubicBezTo>
                    <a:pt x="1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" name="Freeform 92"/>
            <p:cNvSpPr/>
            <p:nvPr/>
          </p:nvSpPr>
          <p:spPr bwMode="auto">
            <a:xfrm>
              <a:off x="5984875" y="3333750"/>
              <a:ext cx="65088" cy="134938"/>
            </a:xfrm>
            <a:custGeom>
              <a:avLst/>
              <a:gdLst>
                <a:gd name="T0" fmla="*/ 1 w 15"/>
                <a:gd name="T1" fmla="*/ 0 h 32"/>
                <a:gd name="T2" fmla="*/ 2 w 15"/>
                <a:gd name="T3" fmla="*/ 0 h 32"/>
                <a:gd name="T4" fmla="*/ 10 w 15"/>
                <a:gd name="T5" fmla="*/ 13 h 32"/>
                <a:gd name="T6" fmla="*/ 14 w 15"/>
                <a:gd name="T7" fmla="*/ 30 h 32"/>
                <a:gd name="T8" fmla="*/ 12 w 15"/>
                <a:gd name="T9" fmla="*/ 31 h 32"/>
                <a:gd name="T10" fmla="*/ 5 w 15"/>
                <a:gd name="T11" fmla="*/ 14 h 32"/>
                <a:gd name="T12" fmla="*/ 1 w 15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6" y="2"/>
                    <a:pt x="8" y="10"/>
                    <a:pt x="10" y="13"/>
                  </a:cubicBezTo>
                  <a:cubicBezTo>
                    <a:pt x="12" y="18"/>
                    <a:pt x="15" y="25"/>
                    <a:pt x="14" y="30"/>
                  </a:cubicBezTo>
                  <a:cubicBezTo>
                    <a:pt x="14" y="31"/>
                    <a:pt x="13" y="32"/>
                    <a:pt x="12" y="31"/>
                  </a:cubicBezTo>
                  <a:cubicBezTo>
                    <a:pt x="8" y="26"/>
                    <a:pt x="7" y="19"/>
                    <a:pt x="5" y="14"/>
                  </a:cubicBezTo>
                  <a:cubicBezTo>
                    <a:pt x="3" y="10"/>
                    <a:pt x="0" y="4"/>
                    <a:pt x="1" y="0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" name="Freeform 93"/>
            <p:cNvSpPr/>
            <p:nvPr/>
          </p:nvSpPr>
          <p:spPr bwMode="auto">
            <a:xfrm>
              <a:off x="5946775" y="3346450"/>
              <a:ext cx="77788" cy="160338"/>
            </a:xfrm>
            <a:custGeom>
              <a:avLst/>
              <a:gdLst>
                <a:gd name="T0" fmla="*/ 16 w 18"/>
                <a:gd name="T1" fmla="*/ 37 h 38"/>
                <a:gd name="T2" fmla="*/ 14 w 18"/>
                <a:gd name="T3" fmla="*/ 37 h 38"/>
                <a:gd name="T4" fmla="*/ 9 w 18"/>
                <a:gd name="T5" fmla="*/ 20 h 38"/>
                <a:gd name="T6" fmla="*/ 1 w 18"/>
                <a:gd name="T7" fmla="*/ 3 h 38"/>
                <a:gd name="T8" fmla="*/ 4 w 18"/>
                <a:gd name="T9" fmla="*/ 2 h 38"/>
                <a:gd name="T10" fmla="*/ 16 w 18"/>
                <a:gd name="T1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8">
                  <a:moveTo>
                    <a:pt x="16" y="37"/>
                  </a:moveTo>
                  <a:cubicBezTo>
                    <a:pt x="16" y="38"/>
                    <a:pt x="14" y="38"/>
                    <a:pt x="14" y="37"/>
                  </a:cubicBezTo>
                  <a:cubicBezTo>
                    <a:pt x="12" y="32"/>
                    <a:pt x="11" y="26"/>
                    <a:pt x="9" y="20"/>
                  </a:cubicBezTo>
                  <a:cubicBezTo>
                    <a:pt x="7" y="14"/>
                    <a:pt x="4" y="9"/>
                    <a:pt x="1" y="3"/>
                  </a:cubicBezTo>
                  <a:cubicBezTo>
                    <a:pt x="0" y="1"/>
                    <a:pt x="3" y="0"/>
                    <a:pt x="4" y="2"/>
                  </a:cubicBezTo>
                  <a:cubicBezTo>
                    <a:pt x="10" y="11"/>
                    <a:pt x="18" y="25"/>
                    <a:pt x="16" y="37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" name="Freeform 94"/>
            <p:cNvSpPr/>
            <p:nvPr/>
          </p:nvSpPr>
          <p:spPr bwMode="auto">
            <a:xfrm>
              <a:off x="5921375" y="3359150"/>
              <a:ext cx="103188" cy="233363"/>
            </a:xfrm>
            <a:custGeom>
              <a:avLst/>
              <a:gdLst>
                <a:gd name="T0" fmla="*/ 1 w 24"/>
                <a:gd name="T1" fmla="*/ 3 h 55"/>
                <a:gd name="T2" fmla="*/ 4 w 24"/>
                <a:gd name="T3" fmla="*/ 1 h 55"/>
                <a:gd name="T4" fmla="*/ 15 w 24"/>
                <a:gd name="T5" fmla="*/ 25 h 55"/>
                <a:gd name="T6" fmla="*/ 24 w 24"/>
                <a:gd name="T7" fmla="*/ 54 h 55"/>
                <a:gd name="T8" fmla="*/ 22 w 24"/>
                <a:gd name="T9" fmla="*/ 55 h 55"/>
                <a:gd name="T10" fmla="*/ 12 w 24"/>
                <a:gd name="T11" fmla="*/ 29 h 55"/>
                <a:gd name="T12" fmla="*/ 1 w 24"/>
                <a:gd name="T13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55">
                  <a:moveTo>
                    <a:pt x="1" y="3"/>
                  </a:moveTo>
                  <a:cubicBezTo>
                    <a:pt x="0" y="2"/>
                    <a:pt x="3" y="0"/>
                    <a:pt x="4" y="1"/>
                  </a:cubicBezTo>
                  <a:cubicBezTo>
                    <a:pt x="9" y="9"/>
                    <a:pt x="12" y="16"/>
                    <a:pt x="15" y="25"/>
                  </a:cubicBezTo>
                  <a:cubicBezTo>
                    <a:pt x="19" y="34"/>
                    <a:pt x="23" y="44"/>
                    <a:pt x="24" y="54"/>
                  </a:cubicBezTo>
                  <a:cubicBezTo>
                    <a:pt x="24" y="55"/>
                    <a:pt x="23" y="55"/>
                    <a:pt x="22" y="55"/>
                  </a:cubicBezTo>
                  <a:cubicBezTo>
                    <a:pt x="17" y="47"/>
                    <a:pt x="15" y="38"/>
                    <a:pt x="12" y="29"/>
                  </a:cubicBezTo>
                  <a:cubicBezTo>
                    <a:pt x="9" y="20"/>
                    <a:pt x="6" y="12"/>
                    <a:pt x="1" y="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" name="Freeform 95"/>
            <p:cNvSpPr/>
            <p:nvPr/>
          </p:nvSpPr>
          <p:spPr bwMode="auto">
            <a:xfrm>
              <a:off x="5892800" y="3402013"/>
              <a:ext cx="101600" cy="198438"/>
            </a:xfrm>
            <a:custGeom>
              <a:avLst/>
              <a:gdLst>
                <a:gd name="T0" fmla="*/ 2 w 24"/>
                <a:gd name="T1" fmla="*/ 1 h 47"/>
                <a:gd name="T2" fmla="*/ 15 w 24"/>
                <a:gd name="T3" fmla="*/ 19 h 47"/>
                <a:gd name="T4" fmla="*/ 24 w 24"/>
                <a:gd name="T5" fmla="*/ 45 h 47"/>
                <a:gd name="T6" fmla="*/ 22 w 24"/>
                <a:gd name="T7" fmla="*/ 46 h 47"/>
                <a:gd name="T8" fmla="*/ 13 w 24"/>
                <a:gd name="T9" fmla="*/ 25 h 47"/>
                <a:gd name="T10" fmla="*/ 1 w 24"/>
                <a:gd name="T11" fmla="*/ 2 h 47"/>
                <a:gd name="T12" fmla="*/ 2 w 24"/>
                <a:gd name="T13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7">
                  <a:moveTo>
                    <a:pt x="2" y="1"/>
                  </a:moveTo>
                  <a:cubicBezTo>
                    <a:pt x="8" y="5"/>
                    <a:pt x="11" y="12"/>
                    <a:pt x="15" y="19"/>
                  </a:cubicBezTo>
                  <a:cubicBezTo>
                    <a:pt x="18" y="27"/>
                    <a:pt x="23" y="36"/>
                    <a:pt x="24" y="45"/>
                  </a:cubicBezTo>
                  <a:cubicBezTo>
                    <a:pt x="24" y="46"/>
                    <a:pt x="23" y="47"/>
                    <a:pt x="22" y="46"/>
                  </a:cubicBezTo>
                  <a:cubicBezTo>
                    <a:pt x="18" y="40"/>
                    <a:pt x="16" y="32"/>
                    <a:pt x="13" y="25"/>
                  </a:cubicBezTo>
                  <a:cubicBezTo>
                    <a:pt x="10" y="17"/>
                    <a:pt x="6" y="9"/>
                    <a:pt x="1" y="2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" name="Freeform 96"/>
            <p:cNvSpPr/>
            <p:nvPr/>
          </p:nvSpPr>
          <p:spPr bwMode="auto">
            <a:xfrm>
              <a:off x="5586413" y="3414713"/>
              <a:ext cx="76200" cy="173038"/>
            </a:xfrm>
            <a:custGeom>
              <a:avLst/>
              <a:gdLst>
                <a:gd name="T0" fmla="*/ 18 w 18"/>
                <a:gd name="T1" fmla="*/ 39 h 41"/>
                <a:gd name="T2" fmla="*/ 16 w 18"/>
                <a:gd name="T3" fmla="*/ 40 h 41"/>
                <a:gd name="T4" fmla="*/ 7 w 18"/>
                <a:gd name="T5" fmla="*/ 22 h 41"/>
                <a:gd name="T6" fmla="*/ 1 w 18"/>
                <a:gd name="T7" fmla="*/ 3 h 41"/>
                <a:gd name="T8" fmla="*/ 4 w 18"/>
                <a:gd name="T9" fmla="*/ 2 h 41"/>
                <a:gd name="T10" fmla="*/ 13 w 18"/>
                <a:gd name="T11" fmla="*/ 22 h 41"/>
                <a:gd name="T12" fmla="*/ 18 w 18"/>
                <a:gd name="T13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1">
                  <a:moveTo>
                    <a:pt x="18" y="39"/>
                  </a:moveTo>
                  <a:cubicBezTo>
                    <a:pt x="18" y="41"/>
                    <a:pt x="16" y="41"/>
                    <a:pt x="16" y="40"/>
                  </a:cubicBezTo>
                  <a:cubicBezTo>
                    <a:pt x="11" y="35"/>
                    <a:pt x="10" y="28"/>
                    <a:pt x="7" y="22"/>
                  </a:cubicBezTo>
                  <a:cubicBezTo>
                    <a:pt x="5" y="15"/>
                    <a:pt x="3" y="9"/>
                    <a:pt x="1" y="3"/>
                  </a:cubicBezTo>
                  <a:cubicBezTo>
                    <a:pt x="0" y="1"/>
                    <a:pt x="3" y="0"/>
                    <a:pt x="4" y="2"/>
                  </a:cubicBezTo>
                  <a:cubicBezTo>
                    <a:pt x="7" y="8"/>
                    <a:pt x="10" y="15"/>
                    <a:pt x="13" y="22"/>
                  </a:cubicBezTo>
                  <a:cubicBezTo>
                    <a:pt x="15" y="28"/>
                    <a:pt x="18" y="33"/>
                    <a:pt x="18" y="39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" name="Freeform 97"/>
            <p:cNvSpPr/>
            <p:nvPr/>
          </p:nvSpPr>
          <p:spPr bwMode="auto">
            <a:xfrm>
              <a:off x="5297488" y="3706813"/>
              <a:ext cx="114300" cy="254000"/>
            </a:xfrm>
            <a:custGeom>
              <a:avLst/>
              <a:gdLst>
                <a:gd name="T0" fmla="*/ 27 w 27"/>
                <a:gd name="T1" fmla="*/ 58 h 60"/>
                <a:gd name="T2" fmla="*/ 24 w 27"/>
                <a:gd name="T3" fmla="*/ 59 h 60"/>
                <a:gd name="T4" fmla="*/ 11 w 27"/>
                <a:gd name="T5" fmla="*/ 30 h 60"/>
                <a:gd name="T6" fmla="*/ 0 w 27"/>
                <a:gd name="T7" fmla="*/ 3 h 60"/>
                <a:gd name="T8" fmla="*/ 4 w 27"/>
                <a:gd name="T9" fmla="*/ 3 h 60"/>
                <a:gd name="T10" fmla="*/ 19 w 27"/>
                <a:gd name="T11" fmla="*/ 34 h 60"/>
                <a:gd name="T12" fmla="*/ 27 w 27"/>
                <a:gd name="T13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60">
                  <a:moveTo>
                    <a:pt x="27" y="58"/>
                  </a:moveTo>
                  <a:cubicBezTo>
                    <a:pt x="27" y="60"/>
                    <a:pt x="25" y="60"/>
                    <a:pt x="24" y="59"/>
                  </a:cubicBezTo>
                  <a:cubicBezTo>
                    <a:pt x="19" y="50"/>
                    <a:pt x="16" y="40"/>
                    <a:pt x="11" y="30"/>
                  </a:cubicBezTo>
                  <a:cubicBezTo>
                    <a:pt x="7" y="22"/>
                    <a:pt x="3" y="13"/>
                    <a:pt x="0" y="3"/>
                  </a:cubicBezTo>
                  <a:cubicBezTo>
                    <a:pt x="0" y="1"/>
                    <a:pt x="3" y="0"/>
                    <a:pt x="4" y="3"/>
                  </a:cubicBezTo>
                  <a:cubicBezTo>
                    <a:pt x="8" y="14"/>
                    <a:pt x="13" y="24"/>
                    <a:pt x="19" y="34"/>
                  </a:cubicBezTo>
                  <a:cubicBezTo>
                    <a:pt x="22" y="41"/>
                    <a:pt x="27" y="50"/>
                    <a:pt x="27" y="58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" name="Freeform 98"/>
            <p:cNvSpPr/>
            <p:nvPr/>
          </p:nvSpPr>
          <p:spPr bwMode="auto">
            <a:xfrm>
              <a:off x="5262563" y="3668713"/>
              <a:ext cx="103188" cy="266700"/>
            </a:xfrm>
            <a:custGeom>
              <a:avLst/>
              <a:gdLst>
                <a:gd name="T0" fmla="*/ 24 w 24"/>
                <a:gd name="T1" fmla="*/ 61 h 63"/>
                <a:gd name="T2" fmla="*/ 22 w 24"/>
                <a:gd name="T3" fmla="*/ 62 h 63"/>
                <a:gd name="T4" fmla="*/ 10 w 24"/>
                <a:gd name="T5" fmla="*/ 35 h 63"/>
                <a:gd name="T6" fmla="*/ 0 w 24"/>
                <a:gd name="T7" fmla="*/ 4 h 63"/>
                <a:gd name="T8" fmla="*/ 4 w 24"/>
                <a:gd name="T9" fmla="*/ 3 h 63"/>
                <a:gd name="T10" fmla="*/ 16 w 24"/>
                <a:gd name="T11" fmla="*/ 36 h 63"/>
                <a:gd name="T12" fmla="*/ 24 w 24"/>
                <a:gd name="T13" fmla="*/ 6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63">
                  <a:moveTo>
                    <a:pt x="24" y="61"/>
                  </a:moveTo>
                  <a:cubicBezTo>
                    <a:pt x="24" y="62"/>
                    <a:pt x="23" y="63"/>
                    <a:pt x="22" y="62"/>
                  </a:cubicBezTo>
                  <a:cubicBezTo>
                    <a:pt x="16" y="54"/>
                    <a:pt x="14" y="44"/>
                    <a:pt x="10" y="35"/>
                  </a:cubicBezTo>
                  <a:cubicBezTo>
                    <a:pt x="6" y="25"/>
                    <a:pt x="2" y="15"/>
                    <a:pt x="0" y="4"/>
                  </a:cubicBezTo>
                  <a:cubicBezTo>
                    <a:pt x="0" y="1"/>
                    <a:pt x="3" y="0"/>
                    <a:pt x="4" y="3"/>
                  </a:cubicBezTo>
                  <a:cubicBezTo>
                    <a:pt x="7" y="14"/>
                    <a:pt x="11" y="25"/>
                    <a:pt x="16" y="36"/>
                  </a:cubicBezTo>
                  <a:cubicBezTo>
                    <a:pt x="19" y="44"/>
                    <a:pt x="24" y="52"/>
                    <a:pt x="24" y="6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" name="Freeform 99"/>
            <p:cNvSpPr/>
            <p:nvPr/>
          </p:nvSpPr>
          <p:spPr bwMode="auto">
            <a:xfrm>
              <a:off x="5062538" y="3800475"/>
              <a:ext cx="93663" cy="152400"/>
            </a:xfrm>
            <a:custGeom>
              <a:avLst/>
              <a:gdLst>
                <a:gd name="T0" fmla="*/ 21 w 22"/>
                <a:gd name="T1" fmla="*/ 35 h 36"/>
                <a:gd name="T2" fmla="*/ 19 w 22"/>
                <a:gd name="T3" fmla="*/ 35 h 36"/>
                <a:gd name="T4" fmla="*/ 12 w 22"/>
                <a:gd name="T5" fmla="*/ 22 h 36"/>
                <a:gd name="T6" fmla="*/ 1 w 22"/>
                <a:gd name="T7" fmla="*/ 5 h 36"/>
                <a:gd name="T8" fmla="*/ 4 w 22"/>
                <a:gd name="T9" fmla="*/ 2 h 36"/>
                <a:gd name="T10" fmla="*/ 16 w 22"/>
                <a:gd name="T11" fmla="*/ 18 h 36"/>
                <a:gd name="T12" fmla="*/ 21 w 22"/>
                <a:gd name="T13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6">
                  <a:moveTo>
                    <a:pt x="21" y="35"/>
                  </a:moveTo>
                  <a:cubicBezTo>
                    <a:pt x="21" y="36"/>
                    <a:pt x="19" y="36"/>
                    <a:pt x="19" y="35"/>
                  </a:cubicBezTo>
                  <a:cubicBezTo>
                    <a:pt x="16" y="32"/>
                    <a:pt x="15" y="27"/>
                    <a:pt x="12" y="22"/>
                  </a:cubicBezTo>
                  <a:cubicBezTo>
                    <a:pt x="9" y="16"/>
                    <a:pt x="5" y="10"/>
                    <a:pt x="1" y="5"/>
                  </a:cubicBezTo>
                  <a:cubicBezTo>
                    <a:pt x="0" y="3"/>
                    <a:pt x="3" y="0"/>
                    <a:pt x="4" y="2"/>
                  </a:cubicBezTo>
                  <a:cubicBezTo>
                    <a:pt x="8" y="7"/>
                    <a:pt x="12" y="13"/>
                    <a:pt x="16" y="18"/>
                  </a:cubicBezTo>
                  <a:cubicBezTo>
                    <a:pt x="18" y="23"/>
                    <a:pt x="22" y="29"/>
                    <a:pt x="21" y="35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" name="Freeform 100"/>
            <p:cNvSpPr/>
            <p:nvPr/>
          </p:nvSpPr>
          <p:spPr bwMode="auto">
            <a:xfrm>
              <a:off x="4999038" y="3910013"/>
              <a:ext cx="63500" cy="111125"/>
            </a:xfrm>
            <a:custGeom>
              <a:avLst/>
              <a:gdLst>
                <a:gd name="T0" fmla="*/ 11 w 15"/>
                <a:gd name="T1" fmla="*/ 25 h 26"/>
                <a:gd name="T2" fmla="*/ 9 w 15"/>
                <a:gd name="T3" fmla="*/ 25 h 26"/>
                <a:gd name="T4" fmla="*/ 6 w 15"/>
                <a:gd name="T5" fmla="*/ 16 h 26"/>
                <a:gd name="T6" fmla="*/ 1 w 15"/>
                <a:gd name="T7" fmla="*/ 5 h 26"/>
                <a:gd name="T8" fmla="*/ 5 w 15"/>
                <a:gd name="T9" fmla="*/ 3 h 26"/>
                <a:gd name="T10" fmla="*/ 11 w 15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6">
                  <a:moveTo>
                    <a:pt x="11" y="25"/>
                  </a:moveTo>
                  <a:cubicBezTo>
                    <a:pt x="10" y="25"/>
                    <a:pt x="9" y="26"/>
                    <a:pt x="9" y="25"/>
                  </a:cubicBezTo>
                  <a:cubicBezTo>
                    <a:pt x="7" y="22"/>
                    <a:pt x="7" y="19"/>
                    <a:pt x="6" y="16"/>
                  </a:cubicBezTo>
                  <a:cubicBezTo>
                    <a:pt x="5" y="12"/>
                    <a:pt x="3" y="8"/>
                    <a:pt x="1" y="5"/>
                  </a:cubicBezTo>
                  <a:cubicBezTo>
                    <a:pt x="0" y="2"/>
                    <a:pt x="4" y="0"/>
                    <a:pt x="5" y="3"/>
                  </a:cubicBezTo>
                  <a:cubicBezTo>
                    <a:pt x="8" y="8"/>
                    <a:pt x="15" y="19"/>
                    <a:pt x="11" y="25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7" name="Freeform 101"/>
            <p:cNvSpPr/>
            <p:nvPr/>
          </p:nvSpPr>
          <p:spPr bwMode="auto">
            <a:xfrm>
              <a:off x="4978400" y="3914775"/>
              <a:ext cx="55563" cy="136525"/>
            </a:xfrm>
            <a:custGeom>
              <a:avLst/>
              <a:gdLst>
                <a:gd name="T0" fmla="*/ 12 w 13"/>
                <a:gd name="T1" fmla="*/ 29 h 32"/>
                <a:gd name="T2" fmla="*/ 8 w 13"/>
                <a:gd name="T3" fmla="*/ 29 h 32"/>
                <a:gd name="T4" fmla="*/ 8 w 13"/>
                <a:gd name="T5" fmla="*/ 29 h 32"/>
                <a:gd name="T6" fmla="*/ 4 w 13"/>
                <a:gd name="T7" fmla="*/ 15 h 32"/>
                <a:gd name="T8" fmla="*/ 0 w 13"/>
                <a:gd name="T9" fmla="*/ 3 h 32"/>
                <a:gd name="T10" fmla="*/ 3 w 13"/>
                <a:gd name="T11" fmla="*/ 2 h 32"/>
                <a:gd name="T12" fmla="*/ 12 w 13"/>
                <a:gd name="T13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2">
                  <a:moveTo>
                    <a:pt x="12" y="29"/>
                  </a:moveTo>
                  <a:cubicBezTo>
                    <a:pt x="12" y="32"/>
                    <a:pt x="8" y="31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4"/>
                    <a:pt x="6" y="19"/>
                    <a:pt x="4" y="15"/>
                  </a:cubicBezTo>
                  <a:cubicBezTo>
                    <a:pt x="3" y="11"/>
                    <a:pt x="1" y="7"/>
                    <a:pt x="0" y="3"/>
                  </a:cubicBezTo>
                  <a:cubicBezTo>
                    <a:pt x="0" y="2"/>
                    <a:pt x="2" y="0"/>
                    <a:pt x="3" y="2"/>
                  </a:cubicBezTo>
                  <a:cubicBezTo>
                    <a:pt x="8" y="9"/>
                    <a:pt x="13" y="20"/>
                    <a:pt x="12" y="29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8" name="Freeform 102"/>
            <p:cNvSpPr/>
            <p:nvPr/>
          </p:nvSpPr>
          <p:spPr bwMode="auto">
            <a:xfrm>
              <a:off x="4940300" y="3922713"/>
              <a:ext cx="63500" cy="106363"/>
            </a:xfrm>
            <a:custGeom>
              <a:avLst/>
              <a:gdLst>
                <a:gd name="T0" fmla="*/ 12 w 15"/>
                <a:gd name="T1" fmla="*/ 23 h 25"/>
                <a:gd name="T2" fmla="*/ 8 w 15"/>
                <a:gd name="T3" fmla="*/ 22 h 25"/>
                <a:gd name="T4" fmla="*/ 6 w 15"/>
                <a:gd name="T5" fmla="*/ 14 h 25"/>
                <a:gd name="T6" fmla="*/ 2 w 15"/>
                <a:gd name="T7" fmla="*/ 5 h 25"/>
                <a:gd name="T8" fmla="*/ 6 w 15"/>
                <a:gd name="T9" fmla="*/ 3 h 25"/>
                <a:gd name="T10" fmla="*/ 12 w 15"/>
                <a:gd name="T11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5">
                  <a:moveTo>
                    <a:pt x="12" y="23"/>
                  </a:moveTo>
                  <a:cubicBezTo>
                    <a:pt x="11" y="25"/>
                    <a:pt x="9" y="24"/>
                    <a:pt x="8" y="22"/>
                  </a:cubicBezTo>
                  <a:cubicBezTo>
                    <a:pt x="8" y="19"/>
                    <a:pt x="7" y="16"/>
                    <a:pt x="6" y="14"/>
                  </a:cubicBezTo>
                  <a:cubicBezTo>
                    <a:pt x="5" y="11"/>
                    <a:pt x="3" y="8"/>
                    <a:pt x="2" y="5"/>
                  </a:cubicBezTo>
                  <a:cubicBezTo>
                    <a:pt x="0" y="2"/>
                    <a:pt x="4" y="0"/>
                    <a:pt x="6" y="3"/>
                  </a:cubicBezTo>
                  <a:cubicBezTo>
                    <a:pt x="9" y="8"/>
                    <a:pt x="15" y="17"/>
                    <a:pt x="12" y="2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9" name="Freeform 103"/>
            <p:cNvSpPr/>
            <p:nvPr/>
          </p:nvSpPr>
          <p:spPr bwMode="auto">
            <a:xfrm>
              <a:off x="4910138" y="3927475"/>
              <a:ext cx="47625" cy="85725"/>
            </a:xfrm>
            <a:custGeom>
              <a:avLst/>
              <a:gdLst>
                <a:gd name="T0" fmla="*/ 8 w 11"/>
                <a:gd name="T1" fmla="*/ 19 h 20"/>
                <a:gd name="T2" fmla="*/ 4 w 11"/>
                <a:gd name="T3" fmla="*/ 15 h 20"/>
                <a:gd name="T4" fmla="*/ 0 w 11"/>
                <a:gd name="T5" fmla="*/ 4 h 20"/>
                <a:gd name="T6" fmla="*/ 5 w 11"/>
                <a:gd name="T7" fmla="*/ 3 h 20"/>
                <a:gd name="T8" fmla="*/ 9 w 11"/>
                <a:gd name="T9" fmla="*/ 12 h 20"/>
                <a:gd name="T10" fmla="*/ 8 w 11"/>
                <a:gd name="T11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0">
                  <a:moveTo>
                    <a:pt x="8" y="19"/>
                  </a:moveTo>
                  <a:cubicBezTo>
                    <a:pt x="6" y="20"/>
                    <a:pt x="4" y="17"/>
                    <a:pt x="4" y="15"/>
                  </a:cubicBezTo>
                  <a:cubicBezTo>
                    <a:pt x="3" y="11"/>
                    <a:pt x="2" y="8"/>
                    <a:pt x="0" y="4"/>
                  </a:cubicBezTo>
                  <a:cubicBezTo>
                    <a:pt x="0" y="2"/>
                    <a:pt x="4" y="0"/>
                    <a:pt x="5" y="3"/>
                  </a:cubicBezTo>
                  <a:cubicBezTo>
                    <a:pt x="6" y="6"/>
                    <a:pt x="7" y="9"/>
                    <a:pt x="9" y="12"/>
                  </a:cubicBezTo>
                  <a:cubicBezTo>
                    <a:pt x="9" y="14"/>
                    <a:pt x="11" y="18"/>
                    <a:pt x="8" y="19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0" name="Freeform 104"/>
            <p:cNvSpPr/>
            <p:nvPr/>
          </p:nvSpPr>
          <p:spPr bwMode="auto">
            <a:xfrm>
              <a:off x="5360988" y="2611438"/>
              <a:ext cx="68263" cy="111125"/>
            </a:xfrm>
            <a:custGeom>
              <a:avLst/>
              <a:gdLst>
                <a:gd name="T0" fmla="*/ 4 w 16"/>
                <a:gd name="T1" fmla="*/ 2 h 26"/>
                <a:gd name="T2" fmla="*/ 11 w 16"/>
                <a:gd name="T3" fmla="*/ 14 h 26"/>
                <a:gd name="T4" fmla="*/ 16 w 16"/>
                <a:gd name="T5" fmla="*/ 25 h 26"/>
                <a:gd name="T6" fmla="*/ 15 w 16"/>
                <a:gd name="T7" fmla="*/ 26 h 26"/>
                <a:gd name="T8" fmla="*/ 8 w 16"/>
                <a:gd name="T9" fmla="*/ 17 h 26"/>
                <a:gd name="T10" fmla="*/ 1 w 16"/>
                <a:gd name="T11" fmla="*/ 4 h 26"/>
                <a:gd name="T12" fmla="*/ 4 w 16"/>
                <a:gd name="T1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6">
                  <a:moveTo>
                    <a:pt x="4" y="2"/>
                  </a:moveTo>
                  <a:cubicBezTo>
                    <a:pt x="6" y="6"/>
                    <a:pt x="9" y="10"/>
                    <a:pt x="11" y="14"/>
                  </a:cubicBezTo>
                  <a:cubicBezTo>
                    <a:pt x="13" y="17"/>
                    <a:pt x="16" y="21"/>
                    <a:pt x="16" y="25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2" y="24"/>
                    <a:pt x="10" y="20"/>
                    <a:pt x="8" y="17"/>
                  </a:cubicBezTo>
                  <a:cubicBezTo>
                    <a:pt x="6" y="13"/>
                    <a:pt x="3" y="9"/>
                    <a:pt x="1" y="4"/>
                  </a:cubicBezTo>
                  <a:cubicBezTo>
                    <a:pt x="0" y="2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1" name="Freeform 105"/>
            <p:cNvSpPr/>
            <p:nvPr/>
          </p:nvSpPr>
          <p:spPr bwMode="auto">
            <a:xfrm>
              <a:off x="5326063" y="2608263"/>
              <a:ext cx="65088" cy="119063"/>
            </a:xfrm>
            <a:custGeom>
              <a:avLst/>
              <a:gdLst>
                <a:gd name="T0" fmla="*/ 4 w 15"/>
                <a:gd name="T1" fmla="*/ 1 h 28"/>
                <a:gd name="T2" fmla="*/ 11 w 15"/>
                <a:gd name="T3" fmla="*/ 14 h 28"/>
                <a:gd name="T4" fmla="*/ 14 w 15"/>
                <a:gd name="T5" fmla="*/ 27 h 28"/>
                <a:gd name="T6" fmla="*/ 12 w 15"/>
                <a:gd name="T7" fmla="*/ 28 h 28"/>
                <a:gd name="T8" fmla="*/ 6 w 15"/>
                <a:gd name="T9" fmla="*/ 16 h 28"/>
                <a:gd name="T10" fmla="*/ 1 w 15"/>
                <a:gd name="T11" fmla="*/ 2 h 28"/>
                <a:gd name="T12" fmla="*/ 4 w 15"/>
                <a:gd name="T13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8">
                  <a:moveTo>
                    <a:pt x="4" y="1"/>
                  </a:moveTo>
                  <a:cubicBezTo>
                    <a:pt x="6" y="5"/>
                    <a:pt x="9" y="9"/>
                    <a:pt x="11" y="14"/>
                  </a:cubicBezTo>
                  <a:cubicBezTo>
                    <a:pt x="12" y="18"/>
                    <a:pt x="15" y="23"/>
                    <a:pt x="14" y="27"/>
                  </a:cubicBezTo>
                  <a:cubicBezTo>
                    <a:pt x="14" y="28"/>
                    <a:pt x="12" y="28"/>
                    <a:pt x="12" y="28"/>
                  </a:cubicBezTo>
                  <a:cubicBezTo>
                    <a:pt x="9" y="24"/>
                    <a:pt x="8" y="20"/>
                    <a:pt x="6" y="16"/>
                  </a:cubicBezTo>
                  <a:cubicBezTo>
                    <a:pt x="5" y="11"/>
                    <a:pt x="2" y="7"/>
                    <a:pt x="1" y="2"/>
                  </a:cubicBezTo>
                  <a:cubicBezTo>
                    <a:pt x="0" y="1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2" name="Freeform 106"/>
            <p:cNvSpPr/>
            <p:nvPr/>
          </p:nvSpPr>
          <p:spPr bwMode="auto">
            <a:xfrm>
              <a:off x="5280025" y="2603500"/>
              <a:ext cx="60325" cy="123825"/>
            </a:xfrm>
            <a:custGeom>
              <a:avLst/>
              <a:gdLst>
                <a:gd name="T0" fmla="*/ 4 w 14"/>
                <a:gd name="T1" fmla="*/ 1 h 29"/>
                <a:gd name="T2" fmla="*/ 10 w 14"/>
                <a:gd name="T3" fmla="*/ 14 h 29"/>
                <a:gd name="T4" fmla="*/ 14 w 14"/>
                <a:gd name="T5" fmla="*/ 27 h 29"/>
                <a:gd name="T6" fmla="*/ 12 w 14"/>
                <a:gd name="T7" fmla="*/ 28 h 29"/>
                <a:gd name="T8" fmla="*/ 5 w 14"/>
                <a:gd name="T9" fmla="*/ 15 h 29"/>
                <a:gd name="T10" fmla="*/ 0 w 14"/>
                <a:gd name="T11" fmla="*/ 3 h 29"/>
                <a:gd name="T12" fmla="*/ 4 w 14"/>
                <a:gd name="T13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9">
                  <a:moveTo>
                    <a:pt x="4" y="1"/>
                  </a:moveTo>
                  <a:cubicBezTo>
                    <a:pt x="6" y="5"/>
                    <a:pt x="8" y="10"/>
                    <a:pt x="10" y="14"/>
                  </a:cubicBezTo>
                  <a:cubicBezTo>
                    <a:pt x="12" y="18"/>
                    <a:pt x="14" y="23"/>
                    <a:pt x="14" y="27"/>
                  </a:cubicBezTo>
                  <a:cubicBezTo>
                    <a:pt x="14" y="28"/>
                    <a:pt x="12" y="29"/>
                    <a:pt x="12" y="28"/>
                  </a:cubicBezTo>
                  <a:cubicBezTo>
                    <a:pt x="8" y="24"/>
                    <a:pt x="7" y="19"/>
                    <a:pt x="5" y="15"/>
                  </a:cubicBezTo>
                  <a:cubicBezTo>
                    <a:pt x="3" y="11"/>
                    <a:pt x="1" y="7"/>
                    <a:pt x="0" y="3"/>
                  </a:cubicBezTo>
                  <a:cubicBezTo>
                    <a:pt x="0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3" name="Freeform 107"/>
            <p:cNvSpPr/>
            <p:nvPr/>
          </p:nvSpPr>
          <p:spPr bwMode="auto">
            <a:xfrm>
              <a:off x="4930775" y="2816225"/>
              <a:ext cx="90488" cy="119063"/>
            </a:xfrm>
            <a:custGeom>
              <a:avLst/>
              <a:gdLst>
                <a:gd name="T0" fmla="*/ 4 w 21"/>
                <a:gd name="T1" fmla="*/ 2 h 28"/>
                <a:gd name="T2" fmla="*/ 10 w 21"/>
                <a:gd name="T3" fmla="*/ 11 h 28"/>
                <a:gd name="T4" fmla="*/ 11 w 21"/>
                <a:gd name="T5" fmla="*/ 12 h 28"/>
                <a:gd name="T6" fmla="*/ 15 w 21"/>
                <a:gd name="T7" fmla="*/ 12 h 28"/>
                <a:gd name="T8" fmla="*/ 21 w 21"/>
                <a:gd name="T9" fmla="*/ 27 h 28"/>
                <a:gd name="T10" fmla="*/ 19 w 21"/>
                <a:gd name="T11" fmla="*/ 28 h 28"/>
                <a:gd name="T12" fmla="*/ 13 w 21"/>
                <a:gd name="T13" fmla="*/ 19 h 28"/>
                <a:gd name="T14" fmla="*/ 12 w 21"/>
                <a:gd name="T15" fmla="*/ 20 h 28"/>
                <a:gd name="T16" fmla="*/ 7 w 21"/>
                <a:gd name="T17" fmla="*/ 14 h 28"/>
                <a:gd name="T18" fmla="*/ 1 w 21"/>
                <a:gd name="T19" fmla="*/ 3 h 28"/>
                <a:gd name="T20" fmla="*/ 4 w 21"/>
                <a:gd name="T2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8">
                  <a:moveTo>
                    <a:pt x="4" y="2"/>
                  </a:moveTo>
                  <a:cubicBezTo>
                    <a:pt x="6" y="5"/>
                    <a:pt x="8" y="8"/>
                    <a:pt x="10" y="11"/>
                  </a:cubicBezTo>
                  <a:cubicBezTo>
                    <a:pt x="10" y="11"/>
                    <a:pt x="10" y="11"/>
                    <a:pt x="11" y="12"/>
                  </a:cubicBezTo>
                  <a:cubicBezTo>
                    <a:pt x="12" y="10"/>
                    <a:pt x="14" y="10"/>
                    <a:pt x="15" y="12"/>
                  </a:cubicBezTo>
                  <a:cubicBezTo>
                    <a:pt x="17" y="17"/>
                    <a:pt x="21" y="22"/>
                    <a:pt x="21" y="27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7" y="26"/>
                    <a:pt x="15" y="22"/>
                    <a:pt x="13" y="19"/>
                  </a:cubicBezTo>
                  <a:cubicBezTo>
                    <a:pt x="13" y="20"/>
                    <a:pt x="12" y="20"/>
                    <a:pt x="12" y="20"/>
                  </a:cubicBezTo>
                  <a:cubicBezTo>
                    <a:pt x="9" y="19"/>
                    <a:pt x="8" y="16"/>
                    <a:pt x="7" y="14"/>
                  </a:cubicBezTo>
                  <a:cubicBezTo>
                    <a:pt x="4" y="11"/>
                    <a:pt x="3" y="7"/>
                    <a:pt x="1" y="3"/>
                  </a:cubicBezTo>
                  <a:cubicBezTo>
                    <a:pt x="0" y="1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4" name="Freeform 108"/>
            <p:cNvSpPr/>
            <p:nvPr/>
          </p:nvSpPr>
          <p:spPr bwMode="auto">
            <a:xfrm>
              <a:off x="6696075" y="2540000"/>
              <a:ext cx="79375" cy="177800"/>
            </a:xfrm>
            <a:custGeom>
              <a:avLst/>
              <a:gdLst>
                <a:gd name="T0" fmla="*/ 4 w 19"/>
                <a:gd name="T1" fmla="*/ 2 h 42"/>
                <a:gd name="T2" fmla="*/ 14 w 19"/>
                <a:gd name="T3" fmla="*/ 19 h 42"/>
                <a:gd name="T4" fmla="*/ 18 w 19"/>
                <a:gd name="T5" fmla="*/ 40 h 42"/>
                <a:gd name="T6" fmla="*/ 15 w 19"/>
                <a:gd name="T7" fmla="*/ 40 h 42"/>
                <a:gd name="T8" fmla="*/ 10 w 19"/>
                <a:gd name="T9" fmla="*/ 26 h 42"/>
                <a:gd name="T10" fmla="*/ 1 w 19"/>
                <a:gd name="T11" fmla="*/ 4 h 42"/>
                <a:gd name="T12" fmla="*/ 4 w 19"/>
                <a:gd name="T13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2">
                  <a:moveTo>
                    <a:pt x="4" y="2"/>
                  </a:moveTo>
                  <a:cubicBezTo>
                    <a:pt x="9" y="7"/>
                    <a:pt x="11" y="13"/>
                    <a:pt x="14" y="19"/>
                  </a:cubicBezTo>
                  <a:cubicBezTo>
                    <a:pt x="16" y="25"/>
                    <a:pt x="19" y="33"/>
                    <a:pt x="18" y="40"/>
                  </a:cubicBezTo>
                  <a:cubicBezTo>
                    <a:pt x="18" y="41"/>
                    <a:pt x="16" y="42"/>
                    <a:pt x="15" y="40"/>
                  </a:cubicBezTo>
                  <a:cubicBezTo>
                    <a:pt x="12" y="37"/>
                    <a:pt x="12" y="31"/>
                    <a:pt x="10" y="26"/>
                  </a:cubicBezTo>
                  <a:cubicBezTo>
                    <a:pt x="8" y="19"/>
                    <a:pt x="6" y="11"/>
                    <a:pt x="1" y="4"/>
                  </a:cubicBezTo>
                  <a:cubicBezTo>
                    <a:pt x="0" y="2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5" name="Freeform 109"/>
            <p:cNvSpPr/>
            <p:nvPr/>
          </p:nvSpPr>
          <p:spPr bwMode="auto">
            <a:xfrm>
              <a:off x="6584950" y="2547938"/>
              <a:ext cx="93663" cy="166688"/>
            </a:xfrm>
            <a:custGeom>
              <a:avLst/>
              <a:gdLst>
                <a:gd name="T0" fmla="*/ 3 w 22"/>
                <a:gd name="T1" fmla="*/ 1 h 39"/>
                <a:gd name="T2" fmla="*/ 13 w 22"/>
                <a:gd name="T3" fmla="*/ 17 h 39"/>
                <a:gd name="T4" fmla="*/ 20 w 22"/>
                <a:gd name="T5" fmla="*/ 38 h 39"/>
                <a:gd name="T6" fmla="*/ 17 w 22"/>
                <a:gd name="T7" fmla="*/ 39 h 39"/>
                <a:gd name="T8" fmla="*/ 8 w 22"/>
                <a:gd name="T9" fmla="*/ 20 h 39"/>
                <a:gd name="T10" fmla="*/ 1 w 22"/>
                <a:gd name="T11" fmla="*/ 2 h 39"/>
                <a:gd name="T12" fmla="*/ 3 w 22"/>
                <a:gd name="T13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9">
                  <a:moveTo>
                    <a:pt x="3" y="1"/>
                  </a:moveTo>
                  <a:cubicBezTo>
                    <a:pt x="8" y="5"/>
                    <a:pt x="10" y="12"/>
                    <a:pt x="13" y="17"/>
                  </a:cubicBezTo>
                  <a:cubicBezTo>
                    <a:pt x="16" y="23"/>
                    <a:pt x="22" y="32"/>
                    <a:pt x="20" y="38"/>
                  </a:cubicBezTo>
                  <a:cubicBezTo>
                    <a:pt x="20" y="39"/>
                    <a:pt x="18" y="39"/>
                    <a:pt x="17" y="39"/>
                  </a:cubicBezTo>
                  <a:cubicBezTo>
                    <a:pt x="13" y="34"/>
                    <a:pt x="11" y="25"/>
                    <a:pt x="8" y="20"/>
                  </a:cubicBezTo>
                  <a:cubicBezTo>
                    <a:pt x="6" y="15"/>
                    <a:pt x="0" y="8"/>
                    <a:pt x="1" y="2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6" name="Freeform 110"/>
            <p:cNvSpPr/>
            <p:nvPr/>
          </p:nvSpPr>
          <p:spPr bwMode="auto">
            <a:xfrm>
              <a:off x="6473825" y="2484438"/>
              <a:ext cx="65088" cy="127000"/>
            </a:xfrm>
            <a:custGeom>
              <a:avLst/>
              <a:gdLst>
                <a:gd name="T0" fmla="*/ 4 w 15"/>
                <a:gd name="T1" fmla="*/ 2 h 30"/>
                <a:gd name="T2" fmla="*/ 15 w 15"/>
                <a:gd name="T3" fmla="*/ 29 h 30"/>
                <a:gd name="T4" fmla="*/ 13 w 15"/>
                <a:gd name="T5" fmla="*/ 29 h 30"/>
                <a:gd name="T6" fmla="*/ 0 w 15"/>
                <a:gd name="T7" fmla="*/ 3 h 30"/>
                <a:gd name="T8" fmla="*/ 4 w 1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0">
                  <a:moveTo>
                    <a:pt x="4" y="2"/>
                  </a:moveTo>
                  <a:cubicBezTo>
                    <a:pt x="8" y="10"/>
                    <a:pt x="15" y="19"/>
                    <a:pt x="15" y="29"/>
                  </a:cubicBezTo>
                  <a:cubicBezTo>
                    <a:pt x="15" y="30"/>
                    <a:pt x="14" y="30"/>
                    <a:pt x="13" y="29"/>
                  </a:cubicBezTo>
                  <a:cubicBezTo>
                    <a:pt x="7" y="22"/>
                    <a:pt x="3" y="12"/>
                    <a:pt x="0" y="3"/>
                  </a:cubicBezTo>
                  <a:cubicBezTo>
                    <a:pt x="0" y="1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7" name="Freeform 111"/>
            <p:cNvSpPr/>
            <p:nvPr/>
          </p:nvSpPr>
          <p:spPr bwMode="auto">
            <a:xfrm>
              <a:off x="6394450" y="2466975"/>
              <a:ext cx="92075" cy="141288"/>
            </a:xfrm>
            <a:custGeom>
              <a:avLst/>
              <a:gdLst>
                <a:gd name="T0" fmla="*/ 4 w 22"/>
                <a:gd name="T1" fmla="*/ 2 h 33"/>
                <a:gd name="T2" fmla="*/ 15 w 22"/>
                <a:gd name="T3" fmla="*/ 17 h 33"/>
                <a:gd name="T4" fmla="*/ 20 w 22"/>
                <a:gd name="T5" fmla="*/ 32 h 33"/>
                <a:gd name="T6" fmla="*/ 18 w 22"/>
                <a:gd name="T7" fmla="*/ 33 h 33"/>
                <a:gd name="T8" fmla="*/ 11 w 22"/>
                <a:gd name="T9" fmla="*/ 19 h 33"/>
                <a:gd name="T10" fmla="*/ 1 w 22"/>
                <a:gd name="T11" fmla="*/ 4 h 33"/>
                <a:gd name="T12" fmla="*/ 4 w 22"/>
                <a:gd name="T1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3">
                  <a:moveTo>
                    <a:pt x="4" y="2"/>
                  </a:moveTo>
                  <a:cubicBezTo>
                    <a:pt x="8" y="7"/>
                    <a:pt x="12" y="12"/>
                    <a:pt x="15" y="17"/>
                  </a:cubicBezTo>
                  <a:cubicBezTo>
                    <a:pt x="18" y="21"/>
                    <a:pt x="22" y="27"/>
                    <a:pt x="20" y="32"/>
                  </a:cubicBezTo>
                  <a:cubicBezTo>
                    <a:pt x="19" y="33"/>
                    <a:pt x="18" y="33"/>
                    <a:pt x="18" y="33"/>
                  </a:cubicBezTo>
                  <a:cubicBezTo>
                    <a:pt x="14" y="29"/>
                    <a:pt x="13" y="23"/>
                    <a:pt x="11" y="19"/>
                  </a:cubicBezTo>
                  <a:cubicBezTo>
                    <a:pt x="8" y="14"/>
                    <a:pt x="4" y="9"/>
                    <a:pt x="1" y="4"/>
                  </a:cubicBezTo>
                  <a:cubicBezTo>
                    <a:pt x="0" y="2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8" name="Freeform 112"/>
            <p:cNvSpPr/>
            <p:nvPr/>
          </p:nvSpPr>
          <p:spPr bwMode="auto">
            <a:xfrm>
              <a:off x="6316663" y="2506663"/>
              <a:ext cx="93663" cy="155575"/>
            </a:xfrm>
            <a:custGeom>
              <a:avLst/>
              <a:gdLst>
                <a:gd name="T0" fmla="*/ 15 w 22"/>
                <a:gd name="T1" fmla="*/ 31 h 37"/>
                <a:gd name="T2" fmla="*/ 15 w 22"/>
                <a:gd name="T3" fmla="*/ 31 h 37"/>
                <a:gd name="T4" fmla="*/ 1 w 22"/>
                <a:gd name="T5" fmla="*/ 4 h 37"/>
                <a:gd name="T6" fmla="*/ 5 w 22"/>
                <a:gd name="T7" fmla="*/ 2 h 37"/>
                <a:gd name="T8" fmla="*/ 20 w 22"/>
                <a:gd name="T9" fmla="*/ 34 h 37"/>
                <a:gd name="T10" fmla="*/ 17 w 22"/>
                <a:gd name="T11" fmla="*/ 35 h 37"/>
                <a:gd name="T12" fmla="*/ 14 w 22"/>
                <a:gd name="T13" fmla="*/ 32 h 37"/>
                <a:gd name="T14" fmla="*/ 15 w 2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7">
                  <a:moveTo>
                    <a:pt x="15" y="31"/>
                  </a:moveTo>
                  <a:cubicBezTo>
                    <a:pt x="15" y="31"/>
                    <a:pt x="15" y="31"/>
                    <a:pt x="15" y="31"/>
                  </a:cubicBezTo>
                  <a:cubicBezTo>
                    <a:pt x="12" y="21"/>
                    <a:pt x="7" y="13"/>
                    <a:pt x="1" y="4"/>
                  </a:cubicBezTo>
                  <a:cubicBezTo>
                    <a:pt x="0" y="1"/>
                    <a:pt x="3" y="0"/>
                    <a:pt x="5" y="2"/>
                  </a:cubicBezTo>
                  <a:cubicBezTo>
                    <a:pt x="11" y="11"/>
                    <a:pt x="22" y="22"/>
                    <a:pt x="20" y="34"/>
                  </a:cubicBezTo>
                  <a:cubicBezTo>
                    <a:pt x="20" y="36"/>
                    <a:pt x="18" y="37"/>
                    <a:pt x="17" y="35"/>
                  </a:cubicBezTo>
                  <a:cubicBezTo>
                    <a:pt x="16" y="34"/>
                    <a:pt x="15" y="33"/>
                    <a:pt x="14" y="32"/>
                  </a:cubicBezTo>
                  <a:cubicBezTo>
                    <a:pt x="14" y="32"/>
                    <a:pt x="15" y="31"/>
                    <a:pt x="15" y="3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9" name="Freeform 113"/>
            <p:cNvSpPr/>
            <p:nvPr/>
          </p:nvSpPr>
          <p:spPr bwMode="auto">
            <a:xfrm>
              <a:off x="6257925" y="2489200"/>
              <a:ext cx="96838" cy="169863"/>
            </a:xfrm>
            <a:custGeom>
              <a:avLst/>
              <a:gdLst>
                <a:gd name="T0" fmla="*/ 4 w 23"/>
                <a:gd name="T1" fmla="*/ 1 h 40"/>
                <a:gd name="T2" fmla="*/ 7 w 23"/>
                <a:gd name="T3" fmla="*/ 4 h 40"/>
                <a:gd name="T4" fmla="*/ 7 w 23"/>
                <a:gd name="T5" fmla="*/ 6 h 40"/>
                <a:gd name="T6" fmla="*/ 16 w 23"/>
                <a:gd name="T7" fmla="*/ 20 h 40"/>
                <a:gd name="T8" fmla="*/ 21 w 23"/>
                <a:gd name="T9" fmla="*/ 38 h 40"/>
                <a:gd name="T10" fmla="*/ 18 w 23"/>
                <a:gd name="T11" fmla="*/ 40 h 40"/>
                <a:gd name="T12" fmla="*/ 18 w 23"/>
                <a:gd name="T13" fmla="*/ 40 h 40"/>
                <a:gd name="T14" fmla="*/ 17 w 23"/>
                <a:gd name="T15" fmla="*/ 39 h 40"/>
                <a:gd name="T16" fmla="*/ 16 w 23"/>
                <a:gd name="T17" fmla="*/ 39 h 40"/>
                <a:gd name="T18" fmla="*/ 16 w 23"/>
                <a:gd name="T19" fmla="*/ 35 h 40"/>
                <a:gd name="T20" fmla="*/ 12 w 23"/>
                <a:gd name="T21" fmla="*/ 24 h 40"/>
                <a:gd name="T22" fmla="*/ 1 w 23"/>
                <a:gd name="T23" fmla="*/ 4 h 40"/>
                <a:gd name="T24" fmla="*/ 4 w 23"/>
                <a:gd name="T2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40">
                  <a:moveTo>
                    <a:pt x="4" y="1"/>
                  </a:moveTo>
                  <a:cubicBezTo>
                    <a:pt x="5" y="2"/>
                    <a:pt x="6" y="3"/>
                    <a:pt x="7" y="4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10" y="10"/>
                    <a:pt x="13" y="16"/>
                    <a:pt x="16" y="20"/>
                  </a:cubicBezTo>
                  <a:cubicBezTo>
                    <a:pt x="18" y="25"/>
                    <a:pt x="23" y="33"/>
                    <a:pt x="21" y="38"/>
                  </a:cubicBezTo>
                  <a:cubicBezTo>
                    <a:pt x="20" y="39"/>
                    <a:pt x="19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39"/>
                  </a:cubicBezTo>
                  <a:cubicBezTo>
                    <a:pt x="17" y="40"/>
                    <a:pt x="17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5" y="32"/>
                    <a:pt x="13" y="28"/>
                    <a:pt x="12" y="24"/>
                  </a:cubicBezTo>
                  <a:cubicBezTo>
                    <a:pt x="8" y="17"/>
                    <a:pt x="3" y="11"/>
                    <a:pt x="1" y="4"/>
                  </a:cubicBezTo>
                  <a:cubicBezTo>
                    <a:pt x="0" y="2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0" name="Freeform 114"/>
            <p:cNvSpPr/>
            <p:nvPr/>
          </p:nvSpPr>
          <p:spPr bwMode="auto">
            <a:xfrm>
              <a:off x="6096000" y="2497138"/>
              <a:ext cx="80963" cy="149225"/>
            </a:xfrm>
            <a:custGeom>
              <a:avLst/>
              <a:gdLst>
                <a:gd name="T0" fmla="*/ 5 w 19"/>
                <a:gd name="T1" fmla="*/ 2 h 35"/>
                <a:gd name="T2" fmla="*/ 13 w 19"/>
                <a:gd name="T3" fmla="*/ 18 h 35"/>
                <a:gd name="T4" fmla="*/ 19 w 19"/>
                <a:gd name="T5" fmla="*/ 34 h 35"/>
                <a:gd name="T6" fmla="*/ 16 w 19"/>
                <a:gd name="T7" fmla="*/ 34 h 35"/>
                <a:gd name="T8" fmla="*/ 9 w 19"/>
                <a:gd name="T9" fmla="*/ 20 h 35"/>
                <a:gd name="T10" fmla="*/ 1 w 19"/>
                <a:gd name="T11" fmla="*/ 4 h 35"/>
                <a:gd name="T12" fmla="*/ 5 w 19"/>
                <a:gd name="T13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5">
                  <a:moveTo>
                    <a:pt x="5" y="2"/>
                  </a:moveTo>
                  <a:cubicBezTo>
                    <a:pt x="8" y="8"/>
                    <a:pt x="10" y="13"/>
                    <a:pt x="13" y="18"/>
                  </a:cubicBezTo>
                  <a:cubicBezTo>
                    <a:pt x="16" y="23"/>
                    <a:pt x="19" y="28"/>
                    <a:pt x="19" y="34"/>
                  </a:cubicBezTo>
                  <a:cubicBezTo>
                    <a:pt x="19" y="35"/>
                    <a:pt x="17" y="35"/>
                    <a:pt x="16" y="34"/>
                  </a:cubicBezTo>
                  <a:cubicBezTo>
                    <a:pt x="13" y="31"/>
                    <a:pt x="11" y="25"/>
                    <a:pt x="9" y="20"/>
                  </a:cubicBezTo>
                  <a:cubicBezTo>
                    <a:pt x="6" y="15"/>
                    <a:pt x="4" y="10"/>
                    <a:pt x="1" y="4"/>
                  </a:cubicBezTo>
                  <a:cubicBezTo>
                    <a:pt x="0" y="2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1" name="Freeform 115"/>
            <p:cNvSpPr/>
            <p:nvPr/>
          </p:nvSpPr>
          <p:spPr bwMode="auto">
            <a:xfrm>
              <a:off x="6049963" y="2501900"/>
              <a:ext cx="76200" cy="160338"/>
            </a:xfrm>
            <a:custGeom>
              <a:avLst/>
              <a:gdLst>
                <a:gd name="T0" fmla="*/ 3 w 18"/>
                <a:gd name="T1" fmla="*/ 1 h 38"/>
                <a:gd name="T2" fmla="*/ 6 w 18"/>
                <a:gd name="T3" fmla="*/ 2 h 38"/>
                <a:gd name="T4" fmla="*/ 13 w 18"/>
                <a:gd name="T5" fmla="*/ 22 h 38"/>
                <a:gd name="T6" fmla="*/ 16 w 18"/>
                <a:gd name="T7" fmla="*/ 37 h 38"/>
                <a:gd name="T8" fmla="*/ 14 w 18"/>
                <a:gd name="T9" fmla="*/ 38 h 38"/>
                <a:gd name="T10" fmla="*/ 10 w 18"/>
                <a:gd name="T11" fmla="*/ 30 h 38"/>
                <a:gd name="T12" fmla="*/ 5 w 18"/>
                <a:gd name="T13" fmla="*/ 17 h 38"/>
                <a:gd name="T14" fmla="*/ 3 w 18"/>
                <a:gd name="T1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8">
                  <a:moveTo>
                    <a:pt x="3" y="1"/>
                  </a:moveTo>
                  <a:cubicBezTo>
                    <a:pt x="4" y="0"/>
                    <a:pt x="6" y="1"/>
                    <a:pt x="6" y="2"/>
                  </a:cubicBezTo>
                  <a:cubicBezTo>
                    <a:pt x="6" y="9"/>
                    <a:pt x="10" y="16"/>
                    <a:pt x="13" y="22"/>
                  </a:cubicBezTo>
                  <a:cubicBezTo>
                    <a:pt x="15" y="26"/>
                    <a:pt x="18" y="33"/>
                    <a:pt x="16" y="37"/>
                  </a:cubicBezTo>
                  <a:cubicBezTo>
                    <a:pt x="16" y="38"/>
                    <a:pt x="14" y="38"/>
                    <a:pt x="14" y="38"/>
                  </a:cubicBezTo>
                  <a:cubicBezTo>
                    <a:pt x="12" y="35"/>
                    <a:pt x="11" y="32"/>
                    <a:pt x="10" y="30"/>
                  </a:cubicBezTo>
                  <a:cubicBezTo>
                    <a:pt x="9" y="25"/>
                    <a:pt x="7" y="21"/>
                    <a:pt x="5" y="17"/>
                  </a:cubicBezTo>
                  <a:cubicBezTo>
                    <a:pt x="3" y="13"/>
                    <a:pt x="0" y="6"/>
                    <a:pt x="3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2" name="Freeform 116"/>
            <p:cNvSpPr/>
            <p:nvPr/>
          </p:nvSpPr>
          <p:spPr bwMode="auto">
            <a:xfrm>
              <a:off x="6019800" y="2509838"/>
              <a:ext cx="50800" cy="114300"/>
            </a:xfrm>
            <a:custGeom>
              <a:avLst/>
              <a:gdLst>
                <a:gd name="T0" fmla="*/ 4 w 12"/>
                <a:gd name="T1" fmla="*/ 2 h 27"/>
                <a:gd name="T2" fmla="*/ 8 w 12"/>
                <a:gd name="T3" fmla="*/ 15 h 27"/>
                <a:gd name="T4" fmla="*/ 12 w 12"/>
                <a:gd name="T5" fmla="*/ 26 h 27"/>
                <a:gd name="T6" fmla="*/ 10 w 12"/>
                <a:gd name="T7" fmla="*/ 27 h 27"/>
                <a:gd name="T8" fmla="*/ 3 w 12"/>
                <a:gd name="T9" fmla="*/ 16 h 27"/>
                <a:gd name="T10" fmla="*/ 0 w 12"/>
                <a:gd name="T11" fmla="*/ 2 h 27"/>
                <a:gd name="T12" fmla="*/ 4 w 12"/>
                <a:gd name="T13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7">
                  <a:moveTo>
                    <a:pt x="4" y="2"/>
                  </a:moveTo>
                  <a:cubicBezTo>
                    <a:pt x="5" y="7"/>
                    <a:pt x="6" y="11"/>
                    <a:pt x="8" y="15"/>
                  </a:cubicBezTo>
                  <a:cubicBezTo>
                    <a:pt x="10" y="18"/>
                    <a:pt x="12" y="22"/>
                    <a:pt x="12" y="26"/>
                  </a:cubicBezTo>
                  <a:cubicBezTo>
                    <a:pt x="12" y="27"/>
                    <a:pt x="10" y="27"/>
                    <a:pt x="10" y="27"/>
                  </a:cubicBezTo>
                  <a:cubicBezTo>
                    <a:pt x="6" y="24"/>
                    <a:pt x="5" y="19"/>
                    <a:pt x="3" y="16"/>
                  </a:cubicBezTo>
                  <a:cubicBezTo>
                    <a:pt x="1" y="11"/>
                    <a:pt x="0" y="7"/>
                    <a:pt x="0" y="2"/>
                  </a:cubicBezTo>
                  <a:cubicBezTo>
                    <a:pt x="0" y="0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3" name="Freeform 117"/>
            <p:cNvSpPr/>
            <p:nvPr/>
          </p:nvSpPr>
          <p:spPr bwMode="auto">
            <a:xfrm>
              <a:off x="5802313" y="2357438"/>
              <a:ext cx="60325" cy="123825"/>
            </a:xfrm>
            <a:custGeom>
              <a:avLst/>
              <a:gdLst>
                <a:gd name="T0" fmla="*/ 0 w 14"/>
                <a:gd name="T1" fmla="*/ 3 h 29"/>
                <a:gd name="T2" fmla="*/ 4 w 14"/>
                <a:gd name="T3" fmla="*/ 2 h 29"/>
                <a:gd name="T4" fmla="*/ 10 w 14"/>
                <a:gd name="T5" fmla="*/ 15 h 29"/>
                <a:gd name="T6" fmla="*/ 14 w 14"/>
                <a:gd name="T7" fmla="*/ 27 h 29"/>
                <a:gd name="T8" fmla="*/ 12 w 14"/>
                <a:gd name="T9" fmla="*/ 28 h 29"/>
                <a:gd name="T10" fmla="*/ 5 w 14"/>
                <a:gd name="T11" fmla="*/ 17 h 29"/>
                <a:gd name="T12" fmla="*/ 0 w 14"/>
                <a:gd name="T13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9">
                  <a:moveTo>
                    <a:pt x="0" y="3"/>
                  </a:moveTo>
                  <a:cubicBezTo>
                    <a:pt x="0" y="0"/>
                    <a:pt x="4" y="0"/>
                    <a:pt x="4" y="2"/>
                  </a:cubicBezTo>
                  <a:cubicBezTo>
                    <a:pt x="6" y="7"/>
                    <a:pt x="8" y="11"/>
                    <a:pt x="10" y="15"/>
                  </a:cubicBezTo>
                  <a:cubicBezTo>
                    <a:pt x="11" y="19"/>
                    <a:pt x="14" y="23"/>
                    <a:pt x="14" y="27"/>
                  </a:cubicBezTo>
                  <a:cubicBezTo>
                    <a:pt x="14" y="29"/>
                    <a:pt x="13" y="29"/>
                    <a:pt x="12" y="28"/>
                  </a:cubicBezTo>
                  <a:cubicBezTo>
                    <a:pt x="8" y="25"/>
                    <a:pt x="7" y="21"/>
                    <a:pt x="5" y="17"/>
                  </a:cubicBezTo>
                  <a:cubicBezTo>
                    <a:pt x="3" y="13"/>
                    <a:pt x="2" y="8"/>
                    <a:pt x="0" y="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4" name="Freeform 118"/>
            <p:cNvSpPr/>
            <p:nvPr/>
          </p:nvSpPr>
          <p:spPr bwMode="auto">
            <a:xfrm>
              <a:off x="5761038" y="2352675"/>
              <a:ext cx="66675" cy="141288"/>
            </a:xfrm>
            <a:custGeom>
              <a:avLst/>
              <a:gdLst>
                <a:gd name="T0" fmla="*/ 5 w 16"/>
                <a:gd name="T1" fmla="*/ 2 h 33"/>
                <a:gd name="T2" fmla="*/ 12 w 16"/>
                <a:gd name="T3" fmla="*/ 18 h 33"/>
                <a:gd name="T4" fmla="*/ 16 w 16"/>
                <a:gd name="T5" fmla="*/ 32 h 33"/>
                <a:gd name="T6" fmla="*/ 14 w 16"/>
                <a:gd name="T7" fmla="*/ 32 h 33"/>
                <a:gd name="T8" fmla="*/ 6 w 16"/>
                <a:gd name="T9" fmla="*/ 18 h 33"/>
                <a:gd name="T10" fmla="*/ 1 w 16"/>
                <a:gd name="T11" fmla="*/ 3 h 33"/>
                <a:gd name="T12" fmla="*/ 5 w 16"/>
                <a:gd name="T1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3">
                  <a:moveTo>
                    <a:pt x="5" y="2"/>
                  </a:moveTo>
                  <a:cubicBezTo>
                    <a:pt x="7" y="7"/>
                    <a:pt x="9" y="13"/>
                    <a:pt x="12" y="18"/>
                  </a:cubicBezTo>
                  <a:cubicBezTo>
                    <a:pt x="14" y="22"/>
                    <a:pt x="16" y="27"/>
                    <a:pt x="16" y="32"/>
                  </a:cubicBezTo>
                  <a:cubicBezTo>
                    <a:pt x="16" y="33"/>
                    <a:pt x="15" y="33"/>
                    <a:pt x="14" y="32"/>
                  </a:cubicBezTo>
                  <a:cubicBezTo>
                    <a:pt x="10" y="29"/>
                    <a:pt x="8" y="23"/>
                    <a:pt x="6" y="18"/>
                  </a:cubicBezTo>
                  <a:cubicBezTo>
                    <a:pt x="4" y="13"/>
                    <a:pt x="2" y="8"/>
                    <a:pt x="1" y="3"/>
                  </a:cubicBezTo>
                  <a:cubicBezTo>
                    <a:pt x="0" y="1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5" name="Freeform 119"/>
            <p:cNvSpPr/>
            <p:nvPr/>
          </p:nvSpPr>
          <p:spPr bwMode="auto">
            <a:xfrm>
              <a:off x="5683250" y="2390775"/>
              <a:ext cx="60325" cy="115888"/>
            </a:xfrm>
            <a:custGeom>
              <a:avLst/>
              <a:gdLst>
                <a:gd name="T0" fmla="*/ 5 w 14"/>
                <a:gd name="T1" fmla="*/ 2 h 27"/>
                <a:gd name="T2" fmla="*/ 11 w 14"/>
                <a:gd name="T3" fmla="*/ 15 h 27"/>
                <a:gd name="T4" fmla="*/ 12 w 14"/>
                <a:gd name="T5" fmla="*/ 26 h 27"/>
                <a:gd name="T6" fmla="*/ 10 w 14"/>
                <a:gd name="T7" fmla="*/ 26 h 27"/>
                <a:gd name="T8" fmla="*/ 6 w 14"/>
                <a:gd name="T9" fmla="*/ 16 h 27"/>
                <a:gd name="T10" fmla="*/ 1 w 14"/>
                <a:gd name="T11" fmla="*/ 4 h 27"/>
                <a:gd name="T12" fmla="*/ 5 w 14"/>
                <a:gd name="T13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7">
                  <a:moveTo>
                    <a:pt x="5" y="2"/>
                  </a:moveTo>
                  <a:cubicBezTo>
                    <a:pt x="7" y="7"/>
                    <a:pt x="9" y="10"/>
                    <a:pt x="11" y="15"/>
                  </a:cubicBezTo>
                  <a:cubicBezTo>
                    <a:pt x="12" y="18"/>
                    <a:pt x="14" y="22"/>
                    <a:pt x="12" y="26"/>
                  </a:cubicBezTo>
                  <a:cubicBezTo>
                    <a:pt x="12" y="27"/>
                    <a:pt x="11" y="27"/>
                    <a:pt x="10" y="26"/>
                  </a:cubicBezTo>
                  <a:cubicBezTo>
                    <a:pt x="8" y="23"/>
                    <a:pt x="7" y="19"/>
                    <a:pt x="6" y="16"/>
                  </a:cubicBezTo>
                  <a:cubicBezTo>
                    <a:pt x="4" y="12"/>
                    <a:pt x="2" y="8"/>
                    <a:pt x="1" y="4"/>
                  </a:cubicBezTo>
                  <a:cubicBezTo>
                    <a:pt x="0" y="1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6" name="Freeform 120"/>
            <p:cNvSpPr/>
            <p:nvPr/>
          </p:nvSpPr>
          <p:spPr bwMode="auto">
            <a:xfrm>
              <a:off x="5624513" y="2413000"/>
              <a:ext cx="50800" cy="93663"/>
            </a:xfrm>
            <a:custGeom>
              <a:avLst/>
              <a:gdLst>
                <a:gd name="T0" fmla="*/ 5 w 12"/>
                <a:gd name="T1" fmla="*/ 3 h 22"/>
                <a:gd name="T2" fmla="*/ 9 w 12"/>
                <a:gd name="T3" fmla="*/ 13 h 22"/>
                <a:gd name="T4" fmla="*/ 11 w 12"/>
                <a:gd name="T5" fmla="*/ 20 h 22"/>
                <a:gd name="T6" fmla="*/ 8 w 12"/>
                <a:gd name="T7" fmla="*/ 21 h 22"/>
                <a:gd name="T8" fmla="*/ 4 w 12"/>
                <a:gd name="T9" fmla="*/ 14 h 22"/>
                <a:gd name="T10" fmla="*/ 1 w 12"/>
                <a:gd name="T11" fmla="*/ 4 h 22"/>
                <a:gd name="T12" fmla="*/ 5 w 12"/>
                <a:gd name="T1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2">
                  <a:moveTo>
                    <a:pt x="5" y="3"/>
                  </a:moveTo>
                  <a:cubicBezTo>
                    <a:pt x="6" y="6"/>
                    <a:pt x="7" y="10"/>
                    <a:pt x="9" y="13"/>
                  </a:cubicBezTo>
                  <a:cubicBezTo>
                    <a:pt x="10" y="15"/>
                    <a:pt x="12" y="18"/>
                    <a:pt x="11" y="20"/>
                  </a:cubicBezTo>
                  <a:cubicBezTo>
                    <a:pt x="10" y="22"/>
                    <a:pt x="9" y="22"/>
                    <a:pt x="8" y="21"/>
                  </a:cubicBezTo>
                  <a:cubicBezTo>
                    <a:pt x="6" y="20"/>
                    <a:pt x="5" y="17"/>
                    <a:pt x="4" y="14"/>
                  </a:cubicBezTo>
                  <a:cubicBezTo>
                    <a:pt x="3" y="10"/>
                    <a:pt x="2" y="7"/>
                    <a:pt x="1" y="4"/>
                  </a:cubicBezTo>
                  <a:cubicBezTo>
                    <a:pt x="0" y="1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7" name="Freeform 121"/>
            <p:cNvSpPr/>
            <p:nvPr/>
          </p:nvSpPr>
          <p:spPr bwMode="auto">
            <a:xfrm>
              <a:off x="7405688" y="2260600"/>
              <a:ext cx="80963" cy="177800"/>
            </a:xfrm>
            <a:custGeom>
              <a:avLst/>
              <a:gdLst>
                <a:gd name="T0" fmla="*/ 4 w 19"/>
                <a:gd name="T1" fmla="*/ 2 h 42"/>
                <a:gd name="T2" fmla="*/ 17 w 19"/>
                <a:gd name="T3" fmla="*/ 41 h 42"/>
                <a:gd name="T4" fmla="*/ 15 w 19"/>
                <a:gd name="T5" fmla="*/ 41 h 42"/>
                <a:gd name="T6" fmla="*/ 10 w 19"/>
                <a:gd name="T7" fmla="*/ 24 h 42"/>
                <a:gd name="T8" fmla="*/ 1 w 19"/>
                <a:gd name="T9" fmla="*/ 3 h 42"/>
                <a:gd name="T10" fmla="*/ 4 w 19"/>
                <a:gd name="T1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2">
                  <a:moveTo>
                    <a:pt x="4" y="2"/>
                  </a:moveTo>
                  <a:cubicBezTo>
                    <a:pt x="10" y="12"/>
                    <a:pt x="19" y="28"/>
                    <a:pt x="17" y="41"/>
                  </a:cubicBezTo>
                  <a:cubicBezTo>
                    <a:pt x="17" y="42"/>
                    <a:pt x="15" y="42"/>
                    <a:pt x="15" y="41"/>
                  </a:cubicBezTo>
                  <a:cubicBezTo>
                    <a:pt x="12" y="36"/>
                    <a:pt x="11" y="30"/>
                    <a:pt x="10" y="24"/>
                  </a:cubicBezTo>
                  <a:cubicBezTo>
                    <a:pt x="7" y="17"/>
                    <a:pt x="5" y="10"/>
                    <a:pt x="1" y="3"/>
                  </a:cubicBezTo>
                  <a:cubicBezTo>
                    <a:pt x="0" y="1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8" name="Freeform 122"/>
            <p:cNvSpPr/>
            <p:nvPr/>
          </p:nvSpPr>
          <p:spPr bwMode="auto">
            <a:xfrm>
              <a:off x="7354888" y="2233613"/>
              <a:ext cx="58738" cy="169863"/>
            </a:xfrm>
            <a:custGeom>
              <a:avLst/>
              <a:gdLst>
                <a:gd name="T0" fmla="*/ 11 w 14"/>
                <a:gd name="T1" fmla="*/ 39 h 40"/>
                <a:gd name="T2" fmla="*/ 6 w 14"/>
                <a:gd name="T3" fmla="*/ 24 h 40"/>
                <a:gd name="T4" fmla="*/ 1 w 14"/>
                <a:gd name="T5" fmla="*/ 4 h 40"/>
                <a:gd name="T6" fmla="*/ 4 w 14"/>
                <a:gd name="T7" fmla="*/ 2 h 40"/>
                <a:gd name="T8" fmla="*/ 11 w 14"/>
                <a:gd name="T9" fmla="*/ 21 h 40"/>
                <a:gd name="T10" fmla="*/ 13 w 14"/>
                <a:gd name="T11" fmla="*/ 38 h 40"/>
                <a:gd name="T12" fmla="*/ 11 w 14"/>
                <a:gd name="T1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0">
                  <a:moveTo>
                    <a:pt x="11" y="39"/>
                  </a:moveTo>
                  <a:cubicBezTo>
                    <a:pt x="8" y="35"/>
                    <a:pt x="8" y="29"/>
                    <a:pt x="6" y="24"/>
                  </a:cubicBezTo>
                  <a:cubicBezTo>
                    <a:pt x="5" y="17"/>
                    <a:pt x="3" y="10"/>
                    <a:pt x="1" y="4"/>
                  </a:cubicBezTo>
                  <a:cubicBezTo>
                    <a:pt x="0" y="1"/>
                    <a:pt x="3" y="0"/>
                    <a:pt x="4" y="2"/>
                  </a:cubicBezTo>
                  <a:cubicBezTo>
                    <a:pt x="7" y="8"/>
                    <a:pt x="9" y="14"/>
                    <a:pt x="11" y="21"/>
                  </a:cubicBezTo>
                  <a:cubicBezTo>
                    <a:pt x="12" y="27"/>
                    <a:pt x="14" y="33"/>
                    <a:pt x="13" y="38"/>
                  </a:cubicBezTo>
                  <a:cubicBezTo>
                    <a:pt x="13" y="39"/>
                    <a:pt x="11" y="40"/>
                    <a:pt x="11" y="39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9" name="Freeform 123"/>
            <p:cNvSpPr/>
            <p:nvPr/>
          </p:nvSpPr>
          <p:spPr bwMode="auto">
            <a:xfrm>
              <a:off x="7294563" y="2192338"/>
              <a:ext cx="68263" cy="185738"/>
            </a:xfrm>
            <a:custGeom>
              <a:avLst/>
              <a:gdLst>
                <a:gd name="T0" fmla="*/ 14 w 16"/>
                <a:gd name="T1" fmla="*/ 43 h 44"/>
                <a:gd name="T2" fmla="*/ 12 w 16"/>
                <a:gd name="T3" fmla="*/ 44 h 44"/>
                <a:gd name="T4" fmla="*/ 7 w 16"/>
                <a:gd name="T5" fmla="*/ 26 h 44"/>
                <a:gd name="T6" fmla="*/ 1 w 16"/>
                <a:gd name="T7" fmla="*/ 4 h 44"/>
                <a:gd name="T8" fmla="*/ 4 w 16"/>
                <a:gd name="T9" fmla="*/ 3 h 44"/>
                <a:gd name="T10" fmla="*/ 12 w 16"/>
                <a:gd name="T11" fmla="*/ 25 h 44"/>
                <a:gd name="T12" fmla="*/ 14 w 16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4">
                  <a:moveTo>
                    <a:pt x="14" y="43"/>
                  </a:moveTo>
                  <a:cubicBezTo>
                    <a:pt x="14" y="44"/>
                    <a:pt x="13" y="44"/>
                    <a:pt x="12" y="44"/>
                  </a:cubicBezTo>
                  <a:cubicBezTo>
                    <a:pt x="9" y="38"/>
                    <a:pt x="9" y="32"/>
                    <a:pt x="7" y="26"/>
                  </a:cubicBezTo>
                  <a:cubicBezTo>
                    <a:pt x="5" y="18"/>
                    <a:pt x="2" y="11"/>
                    <a:pt x="1" y="4"/>
                  </a:cubicBezTo>
                  <a:cubicBezTo>
                    <a:pt x="0" y="1"/>
                    <a:pt x="4" y="0"/>
                    <a:pt x="4" y="3"/>
                  </a:cubicBezTo>
                  <a:cubicBezTo>
                    <a:pt x="6" y="10"/>
                    <a:pt x="9" y="17"/>
                    <a:pt x="12" y="25"/>
                  </a:cubicBezTo>
                  <a:cubicBezTo>
                    <a:pt x="14" y="31"/>
                    <a:pt x="16" y="37"/>
                    <a:pt x="14" y="4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0" name="Freeform 124"/>
            <p:cNvSpPr/>
            <p:nvPr/>
          </p:nvSpPr>
          <p:spPr bwMode="auto">
            <a:xfrm>
              <a:off x="7158038" y="2174875"/>
              <a:ext cx="68263" cy="136525"/>
            </a:xfrm>
            <a:custGeom>
              <a:avLst/>
              <a:gdLst>
                <a:gd name="T0" fmla="*/ 12 w 16"/>
                <a:gd name="T1" fmla="*/ 32 h 32"/>
                <a:gd name="T2" fmla="*/ 11 w 16"/>
                <a:gd name="T3" fmla="*/ 32 h 32"/>
                <a:gd name="T4" fmla="*/ 8 w 16"/>
                <a:gd name="T5" fmla="*/ 21 h 32"/>
                <a:gd name="T6" fmla="*/ 1 w 16"/>
                <a:gd name="T7" fmla="*/ 5 h 32"/>
                <a:gd name="T8" fmla="*/ 5 w 16"/>
                <a:gd name="T9" fmla="*/ 3 h 32"/>
                <a:gd name="T10" fmla="*/ 12 w 16"/>
                <a:gd name="T11" fmla="*/ 19 h 32"/>
                <a:gd name="T12" fmla="*/ 12 w 16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2">
                  <a:moveTo>
                    <a:pt x="12" y="32"/>
                  </a:moveTo>
                  <a:cubicBezTo>
                    <a:pt x="12" y="32"/>
                    <a:pt x="11" y="32"/>
                    <a:pt x="11" y="32"/>
                  </a:cubicBezTo>
                  <a:cubicBezTo>
                    <a:pt x="8" y="29"/>
                    <a:pt x="9" y="25"/>
                    <a:pt x="8" y="21"/>
                  </a:cubicBezTo>
                  <a:cubicBezTo>
                    <a:pt x="6" y="16"/>
                    <a:pt x="4" y="10"/>
                    <a:pt x="1" y="5"/>
                  </a:cubicBezTo>
                  <a:cubicBezTo>
                    <a:pt x="0" y="2"/>
                    <a:pt x="4" y="0"/>
                    <a:pt x="5" y="3"/>
                  </a:cubicBezTo>
                  <a:cubicBezTo>
                    <a:pt x="8" y="8"/>
                    <a:pt x="10" y="13"/>
                    <a:pt x="12" y="19"/>
                  </a:cubicBezTo>
                  <a:cubicBezTo>
                    <a:pt x="13" y="22"/>
                    <a:pt x="16" y="29"/>
                    <a:pt x="12" y="3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1" name="Freeform 125"/>
            <p:cNvSpPr/>
            <p:nvPr/>
          </p:nvSpPr>
          <p:spPr bwMode="auto">
            <a:xfrm>
              <a:off x="7091363" y="2128838"/>
              <a:ext cx="76200" cy="182563"/>
            </a:xfrm>
            <a:custGeom>
              <a:avLst/>
              <a:gdLst>
                <a:gd name="T0" fmla="*/ 13 w 18"/>
                <a:gd name="T1" fmla="*/ 42 h 43"/>
                <a:gd name="T2" fmla="*/ 10 w 18"/>
                <a:gd name="T3" fmla="*/ 31 h 43"/>
                <a:gd name="T4" fmla="*/ 5 w 18"/>
                <a:gd name="T5" fmla="*/ 18 h 43"/>
                <a:gd name="T6" fmla="*/ 2 w 18"/>
                <a:gd name="T7" fmla="*/ 1 h 43"/>
                <a:gd name="T8" fmla="*/ 5 w 18"/>
                <a:gd name="T9" fmla="*/ 1 h 43"/>
                <a:gd name="T10" fmla="*/ 13 w 18"/>
                <a:gd name="T11" fmla="*/ 24 h 43"/>
                <a:gd name="T12" fmla="*/ 16 w 18"/>
                <a:gd name="T13" fmla="*/ 42 h 43"/>
                <a:gd name="T14" fmla="*/ 13 w 18"/>
                <a:gd name="T15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3">
                  <a:moveTo>
                    <a:pt x="13" y="42"/>
                  </a:moveTo>
                  <a:cubicBezTo>
                    <a:pt x="11" y="39"/>
                    <a:pt x="11" y="34"/>
                    <a:pt x="10" y="31"/>
                  </a:cubicBezTo>
                  <a:cubicBezTo>
                    <a:pt x="8" y="27"/>
                    <a:pt x="6" y="23"/>
                    <a:pt x="5" y="18"/>
                  </a:cubicBezTo>
                  <a:cubicBezTo>
                    <a:pt x="3" y="13"/>
                    <a:pt x="0" y="7"/>
                    <a:pt x="2" y="1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5" y="10"/>
                    <a:pt x="9" y="17"/>
                    <a:pt x="13" y="24"/>
                  </a:cubicBezTo>
                  <a:cubicBezTo>
                    <a:pt x="15" y="29"/>
                    <a:pt x="18" y="37"/>
                    <a:pt x="16" y="42"/>
                  </a:cubicBezTo>
                  <a:cubicBezTo>
                    <a:pt x="16" y="43"/>
                    <a:pt x="14" y="43"/>
                    <a:pt x="13" y="4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2" name="Freeform 126"/>
            <p:cNvSpPr/>
            <p:nvPr/>
          </p:nvSpPr>
          <p:spPr bwMode="auto">
            <a:xfrm>
              <a:off x="7005638" y="2111375"/>
              <a:ext cx="63500" cy="200025"/>
            </a:xfrm>
            <a:custGeom>
              <a:avLst/>
              <a:gdLst>
                <a:gd name="T0" fmla="*/ 13 w 15"/>
                <a:gd name="T1" fmla="*/ 46 h 47"/>
                <a:gd name="T2" fmla="*/ 11 w 15"/>
                <a:gd name="T3" fmla="*/ 46 h 47"/>
                <a:gd name="T4" fmla="*/ 5 w 15"/>
                <a:gd name="T5" fmla="*/ 26 h 47"/>
                <a:gd name="T6" fmla="*/ 0 w 15"/>
                <a:gd name="T7" fmla="*/ 2 h 47"/>
                <a:gd name="T8" fmla="*/ 3 w 15"/>
                <a:gd name="T9" fmla="*/ 2 h 47"/>
                <a:gd name="T10" fmla="*/ 9 w 15"/>
                <a:gd name="T11" fmla="*/ 25 h 47"/>
                <a:gd name="T12" fmla="*/ 13 w 15"/>
                <a:gd name="T13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7">
                  <a:moveTo>
                    <a:pt x="13" y="46"/>
                  </a:moveTo>
                  <a:cubicBezTo>
                    <a:pt x="13" y="47"/>
                    <a:pt x="12" y="46"/>
                    <a:pt x="11" y="46"/>
                  </a:cubicBezTo>
                  <a:cubicBezTo>
                    <a:pt x="8" y="40"/>
                    <a:pt x="7" y="32"/>
                    <a:pt x="5" y="26"/>
                  </a:cubicBezTo>
                  <a:cubicBezTo>
                    <a:pt x="3" y="18"/>
                    <a:pt x="1" y="10"/>
                    <a:pt x="0" y="2"/>
                  </a:cubicBezTo>
                  <a:cubicBezTo>
                    <a:pt x="0" y="1"/>
                    <a:pt x="3" y="0"/>
                    <a:pt x="3" y="2"/>
                  </a:cubicBezTo>
                  <a:cubicBezTo>
                    <a:pt x="5" y="10"/>
                    <a:pt x="7" y="17"/>
                    <a:pt x="9" y="25"/>
                  </a:cubicBezTo>
                  <a:cubicBezTo>
                    <a:pt x="11" y="32"/>
                    <a:pt x="15" y="39"/>
                    <a:pt x="13" y="46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3" name="Freeform 127"/>
            <p:cNvSpPr/>
            <p:nvPr/>
          </p:nvSpPr>
          <p:spPr bwMode="auto">
            <a:xfrm>
              <a:off x="6904038" y="2073275"/>
              <a:ext cx="46038" cy="147638"/>
            </a:xfrm>
            <a:custGeom>
              <a:avLst/>
              <a:gdLst>
                <a:gd name="T0" fmla="*/ 8 w 11"/>
                <a:gd name="T1" fmla="*/ 33 h 35"/>
                <a:gd name="T2" fmla="*/ 3 w 11"/>
                <a:gd name="T3" fmla="*/ 18 h 35"/>
                <a:gd name="T4" fmla="*/ 0 w 11"/>
                <a:gd name="T5" fmla="*/ 2 h 35"/>
                <a:gd name="T6" fmla="*/ 3 w 11"/>
                <a:gd name="T7" fmla="*/ 2 h 35"/>
                <a:gd name="T8" fmla="*/ 8 w 11"/>
                <a:gd name="T9" fmla="*/ 19 h 35"/>
                <a:gd name="T10" fmla="*/ 10 w 11"/>
                <a:gd name="T11" fmla="*/ 33 h 35"/>
                <a:gd name="T12" fmla="*/ 8 w 11"/>
                <a:gd name="T13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5">
                  <a:moveTo>
                    <a:pt x="8" y="33"/>
                  </a:moveTo>
                  <a:cubicBezTo>
                    <a:pt x="5" y="29"/>
                    <a:pt x="4" y="23"/>
                    <a:pt x="3" y="18"/>
                  </a:cubicBezTo>
                  <a:cubicBezTo>
                    <a:pt x="2" y="13"/>
                    <a:pt x="1" y="8"/>
                    <a:pt x="0" y="2"/>
                  </a:cubicBezTo>
                  <a:cubicBezTo>
                    <a:pt x="0" y="0"/>
                    <a:pt x="3" y="0"/>
                    <a:pt x="3" y="2"/>
                  </a:cubicBezTo>
                  <a:cubicBezTo>
                    <a:pt x="5" y="8"/>
                    <a:pt x="7" y="13"/>
                    <a:pt x="8" y="19"/>
                  </a:cubicBezTo>
                  <a:cubicBezTo>
                    <a:pt x="10" y="24"/>
                    <a:pt x="11" y="28"/>
                    <a:pt x="10" y="33"/>
                  </a:cubicBezTo>
                  <a:cubicBezTo>
                    <a:pt x="10" y="35"/>
                    <a:pt x="8" y="34"/>
                    <a:pt x="8" y="3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4" name="Freeform 128"/>
            <p:cNvSpPr/>
            <p:nvPr/>
          </p:nvSpPr>
          <p:spPr bwMode="auto">
            <a:xfrm>
              <a:off x="6711950" y="1695450"/>
              <a:ext cx="38100" cy="106363"/>
            </a:xfrm>
            <a:custGeom>
              <a:avLst/>
              <a:gdLst>
                <a:gd name="T0" fmla="*/ 7 w 9"/>
                <a:gd name="T1" fmla="*/ 24 h 25"/>
                <a:gd name="T2" fmla="*/ 2 w 9"/>
                <a:gd name="T3" fmla="*/ 14 h 25"/>
                <a:gd name="T4" fmla="*/ 0 w 9"/>
                <a:gd name="T5" fmla="*/ 2 h 25"/>
                <a:gd name="T6" fmla="*/ 3 w 9"/>
                <a:gd name="T7" fmla="*/ 1 h 25"/>
                <a:gd name="T8" fmla="*/ 6 w 9"/>
                <a:gd name="T9" fmla="*/ 14 h 25"/>
                <a:gd name="T10" fmla="*/ 9 w 9"/>
                <a:gd name="T11" fmla="*/ 23 h 25"/>
                <a:gd name="T12" fmla="*/ 7 w 9"/>
                <a:gd name="T1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5">
                  <a:moveTo>
                    <a:pt x="7" y="24"/>
                  </a:moveTo>
                  <a:cubicBezTo>
                    <a:pt x="4" y="21"/>
                    <a:pt x="3" y="17"/>
                    <a:pt x="2" y="14"/>
                  </a:cubicBezTo>
                  <a:cubicBezTo>
                    <a:pt x="1" y="10"/>
                    <a:pt x="0" y="6"/>
                    <a:pt x="0" y="2"/>
                  </a:cubicBezTo>
                  <a:cubicBezTo>
                    <a:pt x="0" y="0"/>
                    <a:pt x="2" y="0"/>
                    <a:pt x="3" y="1"/>
                  </a:cubicBezTo>
                  <a:cubicBezTo>
                    <a:pt x="3" y="6"/>
                    <a:pt x="5" y="10"/>
                    <a:pt x="6" y="14"/>
                  </a:cubicBezTo>
                  <a:cubicBezTo>
                    <a:pt x="8" y="17"/>
                    <a:pt x="9" y="20"/>
                    <a:pt x="9" y="23"/>
                  </a:cubicBezTo>
                  <a:cubicBezTo>
                    <a:pt x="9" y="24"/>
                    <a:pt x="7" y="25"/>
                    <a:pt x="7" y="24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5" name="Freeform 129"/>
            <p:cNvSpPr/>
            <p:nvPr/>
          </p:nvSpPr>
          <p:spPr bwMode="auto">
            <a:xfrm>
              <a:off x="6678613" y="1695450"/>
              <a:ext cx="42863" cy="119063"/>
            </a:xfrm>
            <a:custGeom>
              <a:avLst/>
              <a:gdLst>
                <a:gd name="T0" fmla="*/ 9 w 10"/>
                <a:gd name="T1" fmla="*/ 27 h 28"/>
                <a:gd name="T2" fmla="*/ 7 w 10"/>
                <a:gd name="T3" fmla="*/ 27 h 28"/>
                <a:gd name="T4" fmla="*/ 3 w 10"/>
                <a:gd name="T5" fmla="*/ 17 h 28"/>
                <a:gd name="T6" fmla="*/ 0 w 10"/>
                <a:gd name="T7" fmla="*/ 3 h 28"/>
                <a:gd name="T8" fmla="*/ 4 w 10"/>
                <a:gd name="T9" fmla="*/ 2 h 28"/>
                <a:gd name="T10" fmla="*/ 7 w 10"/>
                <a:gd name="T11" fmla="*/ 16 h 28"/>
                <a:gd name="T12" fmla="*/ 9 w 10"/>
                <a:gd name="T1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8">
                  <a:moveTo>
                    <a:pt x="9" y="27"/>
                  </a:moveTo>
                  <a:cubicBezTo>
                    <a:pt x="8" y="28"/>
                    <a:pt x="7" y="28"/>
                    <a:pt x="7" y="27"/>
                  </a:cubicBezTo>
                  <a:cubicBezTo>
                    <a:pt x="5" y="24"/>
                    <a:pt x="4" y="20"/>
                    <a:pt x="3" y="17"/>
                  </a:cubicBezTo>
                  <a:cubicBezTo>
                    <a:pt x="2" y="12"/>
                    <a:pt x="1" y="8"/>
                    <a:pt x="0" y="3"/>
                  </a:cubicBezTo>
                  <a:cubicBezTo>
                    <a:pt x="0" y="1"/>
                    <a:pt x="3" y="0"/>
                    <a:pt x="4" y="2"/>
                  </a:cubicBezTo>
                  <a:cubicBezTo>
                    <a:pt x="4" y="7"/>
                    <a:pt x="6" y="11"/>
                    <a:pt x="7" y="16"/>
                  </a:cubicBezTo>
                  <a:cubicBezTo>
                    <a:pt x="9" y="19"/>
                    <a:pt x="10" y="23"/>
                    <a:pt x="9" y="27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6" name="Freeform 130"/>
            <p:cNvSpPr/>
            <p:nvPr/>
          </p:nvSpPr>
          <p:spPr bwMode="auto">
            <a:xfrm>
              <a:off x="6615113" y="1649413"/>
              <a:ext cx="76200" cy="165100"/>
            </a:xfrm>
            <a:custGeom>
              <a:avLst/>
              <a:gdLst>
                <a:gd name="T0" fmla="*/ 12 w 18"/>
                <a:gd name="T1" fmla="*/ 38 h 39"/>
                <a:gd name="T2" fmla="*/ 6 w 18"/>
                <a:gd name="T3" fmla="*/ 21 h 39"/>
                <a:gd name="T4" fmla="*/ 0 w 18"/>
                <a:gd name="T5" fmla="*/ 3 h 39"/>
                <a:gd name="T6" fmla="*/ 3 w 18"/>
                <a:gd name="T7" fmla="*/ 2 h 39"/>
                <a:gd name="T8" fmla="*/ 14 w 18"/>
                <a:gd name="T9" fmla="*/ 38 h 39"/>
                <a:gd name="T10" fmla="*/ 12 w 18"/>
                <a:gd name="T11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9">
                  <a:moveTo>
                    <a:pt x="12" y="38"/>
                  </a:moveTo>
                  <a:cubicBezTo>
                    <a:pt x="9" y="33"/>
                    <a:pt x="8" y="26"/>
                    <a:pt x="6" y="21"/>
                  </a:cubicBezTo>
                  <a:cubicBezTo>
                    <a:pt x="4" y="15"/>
                    <a:pt x="2" y="10"/>
                    <a:pt x="0" y="3"/>
                  </a:cubicBezTo>
                  <a:cubicBezTo>
                    <a:pt x="0" y="2"/>
                    <a:pt x="3" y="0"/>
                    <a:pt x="3" y="2"/>
                  </a:cubicBezTo>
                  <a:cubicBezTo>
                    <a:pt x="7" y="12"/>
                    <a:pt x="18" y="27"/>
                    <a:pt x="14" y="38"/>
                  </a:cubicBezTo>
                  <a:cubicBezTo>
                    <a:pt x="14" y="39"/>
                    <a:pt x="13" y="39"/>
                    <a:pt x="12" y="38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7" name="Freeform 131"/>
            <p:cNvSpPr/>
            <p:nvPr/>
          </p:nvSpPr>
          <p:spPr bwMode="auto">
            <a:xfrm>
              <a:off x="6526213" y="1652588"/>
              <a:ext cx="58738" cy="139700"/>
            </a:xfrm>
            <a:custGeom>
              <a:avLst/>
              <a:gdLst>
                <a:gd name="T0" fmla="*/ 14 w 14"/>
                <a:gd name="T1" fmla="*/ 31 h 33"/>
                <a:gd name="T2" fmla="*/ 11 w 14"/>
                <a:gd name="T3" fmla="*/ 32 h 33"/>
                <a:gd name="T4" fmla="*/ 5 w 14"/>
                <a:gd name="T5" fmla="*/ 20 h 33"/>
                <a:gd name="T6" fmla="*/ 0 w 14"/>
                <a:gd name="T7" fmla="*/ 4 h 33"/>
                <a:gd name="T8" fmla="*/ 5 w 14"/>
                <a:gd name="T9" fmla="*/ 3 h 33"/>
                <a:gd name="T10" fmla="*/ 11 w 14"/>
                <a:gd name="T11" fmla="*/ 19 h 33"/>
                <a:gd name="T12" fmla="*/ 14 w 14"/>
                <a:gd name="T13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cubicBezTo>
                    <a:pt x="14" y="32"/>
                    <a:pt x="12" y="33"/>
                    <a:pt x="11" y="32"/>
                  </a:cubicBezTo>
                  <a:cubicBezTo>
                    <a:pt x="8" y="29"/>
                    <a:pt x="7" y="24"/>
                    <a:pt x="5" y="20"/>
                  </a:cubicBezTo>
                  <a:cubicBezTo>
                    <a:pt x="3" y="15"/>
                    <a:pt x="2" y="9"/>
                    <a:pt x="0" y="4"/>
                  </a:cubicBezTo>
                  <a:cubicBezTo>
                    <a:pt x="0" y="1"/>
                    <a:pt x="4" y="0"/>
                    <a:pt x="5" y="3"/>
                  </a:cubicBezTo>
                  <a:cubicBezTo>
                    <a:pt x="7" y="9"/>
                    <a:pt x="9" y="14"/>
                    <a:pt x="11" y="19"/>
                  </a:cubicBezTo>
                  <a:cubicBezTo>
                    <a:pt x="12" y="23"/>
                    <a:pt x="14" y="27"/>
                    <a:pt x="14" y="3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8" name="Freeform 132"/>
            <p:cNvSpPr/>
            <p:nvPr/>
          </p:nvSpPr>
          <p:spPr bwMode="auto">
            <a:xfrm>
              <a:off x="6465888" y="1589088"/>
              <a:ext cx="46038" cy="131763"/>
            </a:xfrm>
            <a:custGeom>
              <a:avLst/>
              <a:gdLst>
                <a:gd name="T0" fmla="*/ 9 w 11"/>
                <a:gd name="T1" fmla="*/ 30 h 31"/>
                <a:gd name="T2" fmla="*/ 0 w 11"/>
                <a:gd name="T3" fmla="*/ 3 h 31"/>
                <a:gd name="T4" fmla="*/ 4 w 11"/>
                <a:gd name="T5" fmla="*/ 2 h 31"/>
                <a:gd name="T6" fmla="*/ 11 w 11"/>
                <a:gd name="T7" fmla="*/ 29 h 31"/>
                <a:gd name="T8" fmla="*/ 9 w 11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1">
                  <a:moveTo>
                    <a:pt x="9" y="30"/>
                  </a:moveTo>
                  <a:cubicBezTo>
                    <a:pt x="3" y="23"/>
                    <a:pt x="1" y="12"/>
                    <a:pt x="0" y="3"/>
                  </a:cubicBezTo>
                  <a:cubicBezTo>
                    <a:pt x="0" y="1"/>
                    <a:pt x="4" y="0"/>
                    <a:pt x="4" y="2"/>
                  </a:cubicBezTo>
                  <a:cubicBezTo>
                    <a:pt x="6" y="11"/>
                    <a:pt x="10" y="20"/>
                    <a:pt x="11" y="29"/>
                  </a:cubicBezTo>
                  <a:cubicBezTo>
                    <a:pt x="11" y="30"/>
                    <a:pt x="9" y="31"/>
                    <a:pt x="9" y="30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9" name="Freeform 133"/>
            <p:cNvSpPr/>
            <p:nvPr/>
          </p:nvSpPr>
          <p:spPr bwMode="auto">
            <a:xfrm>
              <a:off x="6338888" y="1492250"/>
              <a:ext cx="41275" cy="109538"/>
            </a:xfrm>
            <a:custGeom>
              <a:avLst/>
              <a:gdLst>
                <a:gd name="T0" fmla="*/ 7 w 10"/>
                <a:gd name="T1" fmla="*/ 25 h 26"/>
                <a:gd name="T2" fmla="*/ 3 w 10"/>
                <a:gd name="T3" fmla="*/ 14 h 26"/>
                <a:gd name="T4" fmla="*/ 1 w 10"/>
                <a:gd name="T5" fmla="*/ 2 h 26"/>
                <a:gd name="T6" fmla="*/ 5 w 10"/>
                <a:gd name="T7" fmla="*/ 3 h 26"/>
                <a:gd name="T8" fmla="*/ 7 w 10"/>
                <a:gd name="T9" fmla="*/ 15 h 26"/>
                <a:gd name="T10" fmla="*/ 9 w 10"/>
                <a:gd name="T11" fmla="*/ 25 h 26"/>
                <a:gd name="T12" fmla="*/ 7 w 10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6">
                  <a:moveTo>
                    <a:pt x="7" y="25"/>
                  </a:moveTo>
                  <a:cubicBezTo>
                    <a:pt x="4" y="22"/>
                    <a:pt x="4" y="18"/>
                    <a:pt x="3" y="14"/>
                  </a:cubicBezTo>
                  <a:cubicBezTo>
                    <a:pt x="1" y="10"/>
                    <a:pt x="0" y="6"/>
                    <a:pt x="1" y="2"/>
                  </a:cubicBezTo>
                  <a:cubicBezTo>
                    <a:pt x="1" y="0"/>
                    <a:pt x="4" y="0"/>
                    <a:pt x="5" y="3"/>
                  </a:cubicBezTo>
                  <a:cubicBezTo>
                    <a:pt x="5" y="7"/>
                    <a:pt x="6" y="11"/>
                    <a:pt x="7" y="15"/>
                  </a:cubicBezTo>
                  <a:cubicBezTo>
                    <a:pt x="8" y="18"/>
                    <a:pt x="10" y="22"/>
                    <a:pt x="9" y="25"/>
                  </a:cubicBezTo>
                  <a:cubicBezTo>
                    <a:pt x="8" y="26"/>
                    <a:pt x="7" y="26"/>
                    <a:pt x="7" y="25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0" name="Freeform 134"/>
            <p:cNvSpPr/>
            <p:nvPr/>
          </p:nvSpPr>
          <p:spPr bwMode="auto">
            <a:xfrm>
              <a:off x="6159500" y="1500188"/>
              <a:ext cx="25400" cy="38100"/>
            </a:xfrm>
            <a:custGeom>
              <a:avLst/>
              <a:gdLst>
                <a:gd name="T0" fmla="*/ 3 w 6"/>
                <a:gd name="T1" fmla="*/ 8 h 9"/>
                <a:gd name="T2" fmla="*/ 1 w 6"/>
                <a:gd name="T3" fmla="*/ 4 h 9"/>
                <a:gd name="T4" fmla="*/ 4 w 6"/>
                <a:gd name="T5" fmla="*/ 2 h 9"/>
                <a:gd name="T6" fmla="*/ 5 w 6"/>
                <a:gd name="T7" fmla="*/ 6 h 9"/>
                <a:gd name="T8" fmla="*/ 3 w 6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cubicBezTo>
                    <a:pt x="2" y="7"/>
                    <a:pt x="2" y="5"/>
                    <a:pt x="1" y="4"/>
                  </a:cubicBezTo>
                  <a:cubicBezTo>
                    <a:pt x="0" y="2"/>
                    <a:pt x="3" y="0"/>
                    <a:pt x="4" y="2"/>
                  </a:cubicBezTo>
                  <a:cubicBezTo>
                    <a:pt x="4" y="3"/>
                    <a:pt x="4" y="5"/>
                    <a:pt x="5" y="6"/>
                  </a:cubicBezTo>
                  <a:cubicBezTo>
                    <a:pt x="6" y="7"/>
                    <a:pt x="4" y="9"/>
                    <a:pt x="3" y="8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1" name="Freeform 135"/>
            <p:cNvSpPr/>
            <p:nvPr/>
          </p:nvSpPr>
          <p:spPr bwMode="auto">
            <a:xfrm>
              <a:off x="6146800" y="1649413"/>
              <a:ext cx="50800" cy="101600"/>
            </a:xfrm>
            <a:custGeom>
              <a:avLst/>
              <a:gdLst>
                <a:gd name="T0" fmla="*/ 5 w 12"/>
                <a:gd name="T1" fmla="*/ 3 h 24"/>
                <a:gd name="T2" fmla="*/ 9 w 12"/>
                <a:gd name="T3" fmla="*/ 13 h 24"/>
                <a:gd name="T4" fmla="*/ 11 w 12"/>
                <a:gd name="T5" fmla="*/ 23 h 24"/>
                <a:gd name="T6" fmla="*/ 9 w 12"/>
                <a:gd name="T7" fmla="*/ 23 h 24"/>
                <a:gd name="T8" fmla="*/ 5 w 12"/>
                <a:gd name="T9" fmla="*/ 16 h 24"/>
                <a:gd name="T10" fmla="*/ 1 w 12"/>
                <a:gd name="T11" fmla="*/ 5 h 24"/>
                <a:gd name="T12" fmla="*/ 5 w 12"/>
                <a:gd name="T13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4">
                  <a:moveTo>
                    <a:pt x="5" y="3"/>
                  </a:moveTo>
                  <a:cubicBezTo>
                    <a:pt x="7" y="6"/>
                    <a:pt x="8" y="10"/>
                    <a:pt x="9" y="13"/>
                  </a:cubicBezTo>
                  <a:cubicBezTo>
                    <a:pt x="10" y="16"/>
                    <a:pt x="12" y="20"/>
                    <a:pt x="11" y="23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6" y="22"/>
                    <a:pt x="6" y="19"/>
                    <a:pt x="5" y="16"/>
                  </a:cubicBezTo>
                  <a:cubicBezTo>
                    <a:pt x="4" y="12"/>
                    <a:pt x="2" y="9"/>
                    <a:pt x="1" y="5"/>
                  </a:cubicBezTo>
                  <a:cubicBezTo>
                    <a:pt x="0" y="2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2" name="Freeform 136"/>
            <p:cNvSpPr/>
            <p:nvPr/>
          </p:nvSpPr>
          <p:spPr bwMode="auto">
            <a:xfrm>
              <a:off x="6053138" y="1670050"/>
              <a:ext cx="77788" cy="106363"/>
            </a:xfrm>
            <a:custGeom>
              <a:avLst/>
              <a:gdLst>
                <a:gd name="T0" fmla="*/ 10 w 18"/>
                <a:gd name="T1" fmla="*/ 25 h 25"/>
                <a:gd name="T2" fmla="*/ 9 w 18"/>
                <a:gd name="T3" fmla="*/ 24 h 25"/>
                <a:gd name="T4" fmla="*/ 6 w 18"/>
                <a:gd name="T5" fmla="*/ 15 h 25"/>
                <a:gd name="T6" fmla="*/ 1 w 18"/>
                <a:gd name="T7" fmla="*/ 5 h 25"/>
                <a:gd name="T8" fmla="*/ 5 w 18"/>
                <a:gd name="T9" fmla="*/ 3 h 25"/>
                <a:gd name="T10" fmla="*/ 10 w 18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5">
                  <a:moveTo>
                    <a:pt x="10" y="25"/>
                  </a:moveTo>
                  <a:cubicBezTo>
                    <a:pt x="9" y="25"/>
                    <a:pt x="9" y="24"/>
                    <a:pt x="9" y="24"/>
                  </a:cubicBezTo>
                  <a:cubicBezTo>
                    <a:pt x="8" y="21"/>
                    <a:pt x="7" y="18"/>
                    <a:pt x="6" y="15"/>
                  </a:cubicBezTo>
                  <a:cubicBezTo>
                    <a:pt x="5" y="12"/>
                    <a:pt x="3" y="8"/>
                    <a:pt x="1" y="5"/>
                  </a:cubicBezTo>
                  <a:cubicBezTo>
                    <a:pt x="0" y="2"/>
                    <a:pt x="4" y="0"/>
                    <a:pt x="5" y="3"/>
                  </a:cubicBezTo>
                  <a:cubicBezTo>
                    <a:pt x="7" y="6"/>
                    <a:pt x="18" y="23"/>
                    <a:pt x="10" y="25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3" name="Freeform 137"/>
            <p:cNvSpPr/>
            <p:nvPr/>
          </p:nvSpPr>
          <p:spPr bwMode="auto">
            <a:xfrm>
              <a:off x="6032500" y="1700213"/>
              <a:ext cx="38100" cy="63500"/>
            </a:xfrm>
            <a:custGeom>
              <a:avLst/>
              <a:gdLst>
                <a:gd name="T0" fmla="*/ 9 w 9"/>
                <a:gd name="T1" fmla="*/ 14 h 15"/>
                <a:gd name="T2" fmla="*/ 7 w 9"/>
                <a:gd name="T3" fmla="*/ 14 h 15"/>
                <a:gd name="T4" fmla="*/ 4 w 9"/>
                <a:gd name="T5" fmla="*/ 10 h 15"/>
                <a:gd name="T6" fmla="*/ 1 w 9"/>
                <a:gd name="T7" fmla="*/ 3 h 15"/>
                <a:gd name="T8" fmla="*/ 4 w 9"/>
                <a:gd name="T9" fmla="*/ 2 h 15"/>
                <a:gd name="T10" fmla="*/ 8 w 9"/>
                <a:gd name="T11" fmla="*/ 8 h 15"/>
                <a:gd name="T12" fmla="*/ 9 w 9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5">
                  <a:moveTo>
                    <a:pt x="9" y="14"/>
                  </a:moveTo>
                  <a:cubicBezTo>
                    <a:pt x="9" y="15"/>
                    <a:pt x="8" y="15"/>
                    <a:pt x="7" y="14"/>
                  </a:cubicBezTo>
                  <a:cubicBezTo>
                    <a:pt x="5" y="13"/>
                    <a:pt x="5" y="12"/>
                    <a:pt x="4" y="10"/>
                  </a:cubicBezTo>
                  <a:cubicBezTo>
                    <a:pt x="3" y="7"/>
                    <a:pt x="2" y="5"/>
                    <a:pt x="1" y="3"/>
                  </a:cubicBezTo>
                  <a:cubicBezTo>
                    <a:pt x="0" y="1"/>
                    <a:pt x="3" y="0"/>
                    <a:pt x="4" y="2"/>
                  </a:cubicBezTo>
                  <a:cubicBezTo>
                    <a:pt x="6" y="3"/>
                    <a:pt x="7" y="6"/>
                    <a:pt x="8" y="8"/>
                  </a:cubicBezTo>
                  <a:cubicBezTo>
                    <a:pt x="8" y="10"/>
                    <a:pt x="9" y="12"/>
                    <a:pt x="9" y="14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4" name="Freeform 138"/>
            <p:cNvSpPr/>
            <p:nvPr/>
          </p:nvSpPr>
          <p:spPr bwMode="auto">
            <a:xfrm>
              <a:off x="6027738" y="1924050"/>
              <a:ext cx="85725" cy="123825"/>
            </a:xfrm>
            <a:custGeom>
              <a:avLst/>
              <a:gdLst>
                <a:gd name="T0" fmla="*/ 2 w 20"/>
                <a:gd name="T1" fmla="*/ 0 h 29"/>
                <a:gd name="T2" fmla="*/ 12 w 20"/>
                <a:gd name="T3" fmla="*/ 13 h 29"/>
                <a:gd name="T4" fmla="*/ 17 w 20"/>
                <a:gd name="T5" fmla="*/ 27 h 29"/>
                <a:gd name="T6" fmla="*/ 9 w 20"/>
                <a:gd name="T7" fmla="*/ 17 h 29"/>
                <a:gd name="T8" fmla="*/ 0 w 20"/>
                <a:gd name="T9" fmla="*/ 2 h 29"/>
                <a:gd name="T10" fmla="*/ 2 w 20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9">
                  <a:moveTo>
                    <a:pt x="2" y="0"/>
                  </a:moveTo>
                  <a:cubicBezTo>
                    <a:pt x="6" y="4"/>
                    <a:pt x="9" y="9"/>
                    <a:pt x="12" y="13"/>
                  </a:cubicBezTo>
                  <a:cubicBezTo>
                    <a:pt x="14" y="16"/>
                    <a:pt x="20" y="24"/>
                    <a:pt x="17" y="27"/>
                  </a:cubicBezTo>
                  <a:cubicBezTo>
                    <a:pt x="14" y="29"/>
                    <a:pt x="10" y="19"/>
                    <a:pt x="9" y="17"/>
                  </a:cubicBezTo>
                  <a:cubicBezTo>
                    <a:pt x="6" y="12"/>
                    <a:pt x="3" y="7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5" name="Freeform 139"/>
            <p:cNvSpPr/>
            <p:nvPr/>
          </p:nvSpPr>
          <p:spPr bwMode="auto">
            <a:xfrm>
              <a:off x="5956300" y="1895475"/>
              <a:ext cx="101600" cy="139700"/>
            </a:xfrm>
            <a:custGeom>
              <a:avLst/>
              <a:gdLst>
                <a:gd name="T0" fmla="*/ 4 w 24"/>
                <a:gd name="T1" fmla="*/ 2 h 33"/>
                <a:gd name="T2" fmla="*/ 17 w 24"/>
                <a:gd name="T3" fmla="*/ 18 h 33"/>
                <a:gd name="T4" fmla="*/ 24 w 24"/>
                <a:gd name="T5" fmla="*/ 32 h 33"/>
                <a:gd name="T6" fmla="*/ 22 w 24"/>
                <a:gd name="T7" fmla="*/ 32 h 33"/>
                <a:gd name="T8" fmla="*/ 11 w 24"/>
                <a:gd name="T9" fmla="*/ 18 h 33"/>
                <a:gd name="T10" fmla="*/ 1 w 24"/>
                <a:gd name="T11" fmla="*/ 3 h 33"/>
                <a:gd name="T12" fmla="*/ 4 w 24"/>
                <a:gd name="T1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3">
                  <a:moveTo>
                    <a:pt x="4" y="2"/>
                  </a:moveTo>
                  <a:cubicBezTo>
                    <a:pt x="8" y="8"/>
                    <a:pt x="13" y="13"/>
                    <a:pt x="17" y="18"/>
                  </a:cubicBezTo>
                  <a:cubicBezTo>
                    <a:pt x="20" y="22"/>
                    <a:pt x="24" y="27"/>
                    <a:pt x="24" y="32"/>
                  </a:cubicBezTo>
                  <a:cubicBezTo>
                    <a:pt x="24" y="33"/>
                    <a:pt x="22" y="33"/>
                    <a:pt x="22" y="32"/>
                  </a:cubicBezTo>
                  <a:cubicBezTo>
                    <a:pt x="18" y="28"/>
                    <a:pt x="15" y="23"/>
                    <a:pt x="11" y="18"/>
                  </a:cubicBezTo>
                  <a:cubicBezTo>
                    <a:pt x="8" y="13"/>
                    <a:pt x="4" y="9"/>
                    <a:pt x="1" y="3"/>
                  </a:cubicBezTo>
                  <a:cubicBezTo>
                    <a:pt x="0" y="2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6" name="Freeform 140"/>
            <p:cNvSpPr/>
            <p:nvPr/>
          </p:nvSpPr>
          <p:spPr bwMode="auto">
            <a:xfrm>
              <a:off x="5913438" y="1898650"/>
              <a:ext cx="88900" cy="136525"/>
            </a:xfrm>
            <a:custGeom>
              <a:avLst/>
              <a:gdLst>
                <a:gd name="T0" fmla="*/ 3 w 21"/>
                <a:gd name="T1" fmla="*/ 2 h 32"/>
                <a:gd name="T2" fmla="*/ 14 w 21"/>
                <a:gd name="T3" fmla="*/ 18 h 32"/>
                <a:gd name="T4" fmla="*/ 21 w 21"/>
                <a:gd name="T5" fmla="*/ 30 h 32"/>
                <a:gd name="T6" fmla="*/ 19 w 21"/>
                <a:gd name="T7" fmla="*/ 32 h 32"/>
                <a:gd name="T8" fmla="*/ 11 w 21"/>
                <a:gd name="T9" fmla="*/ 20 h 32"/>
                <a:gd name="T10" fmla="*/ 1 w 21"/>
                <a:gd name="T11" fmla="*/ 3 h 32"/>
                <a:gd name="T12" fmla="*/ 3 w 21"/>
                <a:gd name="T13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2">
                  <a:moveTo>
                    <a:pt x="3" y="2"/>
                  </a:moveTo>
                  <a:cubicBezTo>
                    <a:pt x="7" y="7"/>
                    <a:pt x="11" y="12"/>
                    <a:pt x="14" y="18"/>
                  </a:cubicBezTo>
                  <a:cubicBezTo>
                    <a:pt x="17" y="21"/>
                    <a:pt x="20" y="26"/>
                    <a:pt x="21" y="30"/>
                  </a:cubicBezTo>
                  <a:cubicBezTo>
                    <a:pt x="21" y="31"/>
                    <a:pt x="20" y="32"/>
                    <a:pt x="19" y="32"/>
                  </a:cubicBezTo>
                  <a:cubicBezTo>
                    <a:pt x="15" y="29"/>
                    <a:pt x="13" y="24"/>
                    <a:pt x="11" y="20"/>
                  </a:cubicBezTo>
                  <a:cubicBezTo>
                    <a:pt x="7" y="14"/>
                    <a:pt x="4" y="9"/>
                    <a:pt x="1" y="3"/>
                  </a:cubicBezTo>
                  <a:cubicBezTo>
                    <a:pt x="0" y="2"/>
                    <a:pt x="2" y="0"/>
                    <a:pt x="3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7" name="Freeform 141"/>
            <p:cNvSpPr/>
            <p:nvPr/>
          </p:nvSpPr>
          <p:spPr bwMode="auto">
            <a:xfrm>
              <a:off x="5870575" y="1920875"/>
              <a:ext cx="88900" cy="127000"/>
            </a:xfrm>
            <a:custGeom>
              <a:avLst/>
              <a:gdLst>
                <a:gd name="T0" fmla="*/ 4 w 21"/>
                <a:gd name="T1" fmla="*/ 1 h 30"/>
                <a:gd name="T2" fmla="*/ 13 w 21"/>
                <a:gd name="T3" fmla="*/ 13 h 30"/>
                <a:gd name="T4" fmla="*/ 20 w 21"/>
                <a:gd name="T5" fmla="*/ 28 h 30"/>
                <a:gd name="T6" fmla="*/ 18 w 21"/>
                <a:gd name="T7" fmla="*/ 30 h 30"/>
                <a:gd name="T8" fmla="*/ 11 w 21"/>
                <a:gd name="T9" fmla="*/ 19 h 30"/>
                <a:gd name="T10" fmla="*/ 1 w 21"/>
                <a:gd name="T11" fmla="*/ 3 h 30"/>
                <a:gd name="T12" fmla="*/ 4 w 21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0">
                  <a:moveTo>
                    <a:pt x="4" y="1"/>
                  </a:moveTo>
                  <a:cubicBezTo>
                    <a:pt x="7" y="5"/>
                    <a:pt x="10" y="9"/>
                    <a:pt x="13" y="13"/>
                  </a:cubicBezTo>
                  <a:cubicBezTo>
                    <a:pt x="16" y="18"/>
                    <a:pt x="20" y="23"/>
                    <a:pt x="20" y="28"/>
                  </a:cubicBezTo>
                  <a:cubicBezTo>
                    <a:pt x="21" y="30"/>
                    <a:pt x="19" y="30"/>
                    <a:pt x="18" y="30"/>
                  </a:cubicBezTo>
                  <a:cubicBezTo>
                    <a:pt x="15" y="27"/>
                    <a:pt x="13" y="23"/>
                    <a:pt x="11" y="19"/>
                  </a:cubicBezTo>
                  <a:cubicBezTo>
                    <a:pt x="8" y="13"/>
                    <a:pt x="5" y="8"/>
                    <a:pt x="1" y="3"/>
                  </a:cubicBezTo>
                  <a:cubicBezTo>
                    <a:pt x="0" y="2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8" name="Freeform 142"/>
            <p:cNvSpPr/>
            <p:nvPr/>
          </p:nvSpPr>
          <p:spPr bwMode="auto">
            <a:xfrm>
              <a:off x="5857875" y="1974850"/>
              <a:ext cx="60325" cy="85725"/>
            </a:xfrm>
            <a:custGeom>
              <a:avLst/>
              <a:gdLst>
                <a:gd name="T0" fmla="*/ 3 w 14"/>
                <a:gd name="T1" fmla="*/ 1 h 20"/>
                <a:gd name="T2" fmla="*/ 5 w 14"/>
                <a:gd name="T3" fmla="*/ 4 h 20"/>
                <a:gd name="T4" fmla="*/ 8 w 14"/>
                <a:gd name="T5" fmla="*/ 9 h 20"/>
                <a:gd name="T6" fmla="*/ 13 w 14"/>
                <a:gd name="T7" fmla="*/ 19 h 20"/>
                <a:gd name="T8" fmla="*/ 11 w 14"/>
                <a:gd name="T9" fmla="*/ 20 h 20"/>
                <a:gd name="T10" fmla="*/ 3 w 14"/>
                <a:gd name="T11" fmla="*/ 10 h 20"/>
                <a:gd name="T12" fmla="*/ 0 w 14"/>
                <a:gd name="T13" fmla="*/ 1 h 20"/>
                <a:gd name="T14" fmla="*/ 3 w 14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0">
                  <a:moveTo>
                    <a:pt x="3" y="1"/>
                  </a:moveTo>
                  <a:cubicBezTo>
                    <a:pt x="3" y="2"/>
                    <a:pt x="4" y="3"/>
                    <a:pt x="5" y="4"/>
                  </a:cubicBezTo>
                  <a:cubicBezTo>
                    <a:pt x="6" y="5"/>
                    <a:pt x="7" y="7"/>
                    <a:pt x="8" y="9"/>
                  </a:cubicBezTo>
                  <a:cubicBezTo>
                    <a:pt x="10" y="11"/>
                    <a:pt x="14" y="16"/>
                    <a:pt x="13" y="19"/>
                  </a:cubicBezTo>
                  <a:cubicBezTo>
                    <a:pt x="13" y="20"/>
                    <a:pt x="12" y="20"/>
                    <a:pt x="11" y="20"/>
                  </a:cubicBezTo>
                  <a:cubicBezTo>
                    <a:pt x="8" y="19"/>
                    <a:pt x="5" y="13"/>
                    <a:pt x="3" y="10"/>
                  </a:cubicBezTo>
                  <a:cubicBezTo>
                    <a:pt x="2" y="7"/>
                    <a:pt x="0" y="4"/>
                    <a:pt x="0" y="1"/>
                  </a:cubicBezTo>
                  <a:cubicBezTo>
                    <a:pt x="0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9" name="Freeform 143"/>
            <p:cNvSpPr/>
            <p:nvPr/>
          </p:nvSpPr>
          <p:spPr bwMode="auto">
            <a:xfrm>
              <a:off x="5781675" y="1958975"/>
              <a:ext cx="85725" cy="122238"/>
            </a:xfrm>
            <a:custGeom>
              <a:avLst/>
              <a:gdLst>
                <a:gd name="T0" fmla="*/ 4 w 20"/>
                <a:gd name="T1" fmla="*/ 2 h 29"/>
                <a:gd name="T2" fmla="*/ 14 w 20"/>
                <a:gd name="T3" fmla="*/ 14 h 29"/>
                <a:gd name="T4" fmla="*/ 19 w 20"/>
                <a:gd name="T5" fmla="*/ 28 h 29"/>
                <a:gd name="T6" fmla="*/ 17 w 20"/>
                <a:gd name="T7" fmla="*/ 29 h 29"/>
                <a:gd name="T8" fmla="*/ 10 w 20"/>
                <a:gd name="T9" fmla="*/ 18 h 29"/>
                <a:gd name="T10" fmla="*/ 1 w 20"/>
                <a:gd name="T11" fmla="*/ 4 h 29"/>
                <a:gd name="T12" fmla="*/ 4 w 20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9">
                  <a:moveTo>
                    <a:pt x="4" y="2"/>
                  </a:moveTo>
                  <a:cubicBezTo>
                    <a:pt x="8" y="6"/>
                    <a:pt x="11" y="9"/>
                    <a:pt x="14" y="14"/>
                  </a:cubicBezTo>
                  <a:cubicBezTo>
                    <a:pt x="17" y="18"/>
                    <a:pt x="20" y="23"/>
                    <a:pt x="19" y="28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4" y="26"/>
                    <a:pt x="12" y="21"/>
                    <a:pt x="10" y="18"/>
                  </a:cubicBezTo>
                  <a:cubicBezTo>
                    <a:pt x="8" y="13"/>
                    <a:pt x="5" y="8"/>
                    <a:pt x="1" y="4"/>
                  </a:cubicBezTo>
                  <a:cubicBezTo>
                    <a:pt x="0" y="2"/>
                    <a:pt x="2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0" name="Freeform 144"/>
            <p:cNvSpPr/>
            <p:nvPr/>
          </p:nvSpPr>
          <p:spPr bwMode="auto">
            <a:xfrm>
              <a:off x="5761038" y="1974850"/>
              <a:ext cx="63500" cy="98425"/>
            </a:xfrm>
            <a:custGeom>
              <a:avLst/>
              <a:gdLst>
                <a:gd name="T0" fmla="*/ 4 w 15"/>
                <a:gd name="T1" fmla="*/ 3 h 23"/>
                <a:gd name="T2" fmla="*/ 9 w 15"/>
                <a:gd name="T3" fmla="*/ 13 h 23"/>
                <a:gd name="T4" fmla="*/ 14 w 15"/>
                <a:gd name="T5" fmla="*/ 22 h 23"/>
                <a:gd name="T6" fmla="*/ 13 w 15"/>
                <a:gd name="T7" fmla="*/ 23 h 23"/>
                <a:gd name="T8" fmla="*/ 4 w 15"/>
                <a:gd name="T9" fmla="*/ 15 h 23"/>
                <a:gd name="T10" fmla="*/ 0 w 15"/>
                <a:gd name="T11" fmla="*/ 3 h 23"/>
                <a:gd name="T12" fmla="*/ 4 w 15"/>
                <a:gd name="T13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3">
                  <a:moveTo>
                    <a:pt x="4" y="3"/>
                  </a:moveTo>
                  <a:cubicBezTo>
                    <a:pt x="4" y="6"/>
                    <a:pt x="7" y="10"/>
                    <a:pt x="9" y="13"/>
                  </a:cubicBezTo>
                  <a:cubicBezTo>
                    <a:pt x="11" y="16"/>
                    <a:pt x="14" y="19"/>
                    <a:pt x="14" y="22"/>
                  </a:cubicBezTo>
                  <a:cubicBezTo>
                    <a:pt x="15" y="23"/>
                    <a:pt x="14" y="23"/>
                    <a:pt x="13" y="23"/>
                  </a:cubicBezTo>
                  <a:cubicBezTo>
                    <a:pt x="9" y="22"/>
                    <a:pt x="6" y="18"/>
                    <a:pt x="4" y="15"/>
                  </a:cubicBezTo>
                  <a:cubicBezTo>
                    <a:pt x="2" y="11"/>
                    <a:pt x="0" y="7"/>
                    <a:pt x="0" y="3"/>
                  </a:cubicBezTo>
                  <a:cubicBezTo>
                    <a:pt x="0" y="1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1" name="Freeform 145"/>
            <p:cNvSpPr/>
            <p:nvPr/>
          </p:nvSpPr>
          <p:spPr bwMode="auto">
            <a:xfrm>
              <a:off x="5695950" y="2005013"/>
              <a:ext cx="77788" cy="98425"/>
            </a:xfrm>
            <a:custGeom>
              <a:avLst/>
              <a:gdLst>
                <a:gd name="T0" fmla="*/ 3 w 18"/>
                <a:gd name="T1" fmla="*/ 1 h 23"/>
                <a:gd name="T2" fmla="*/ 12 w 18"/>
                <a:gd name="T3" fmla="*/ 9 h 23"/>
                <a:gd name="T4" fmla="*/ 18 w 18"/>
                <a:gd name="T5" fmla="*/ 22 h 23"/>
                <a:gd name="T6" fmla="*/ 16 w 18"/>
                <a:gd name="T7" fmla="*/ 22 h 23"/>
                <a:gd name="T8" fmla="*/ 10 w 18"/>
                <a:gd name="T9" fmla="*/ 14 h 23"/>
                <a:gd name="T10" fmla="*/ 1 w 18"/>
                <a:gd name="T11" fmla="*/ 3 h 23"/>
                <a:gd name="T12" fmla="*/ 3 w 18"/>
                <a:gd name="T1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3">
                  <a:moveTo>
                    <a:pt x="3" y="1"/>
                  </a:moveTo>
                  <a:cubicBezTo>
                    <a:pt x="7" y="2"/>
                    <a:pt x="10" y="6"/>
                    <a:pt x="12" y="9"/>
                  </a:cubicBezTo>
                  <a:cubicBezTo>
                    <a:pt x="15" y="13"/>
                    <a:pt x="18" y="17"/>
                    <a:pt x="18" y="22"/>
                  </a:cubicBezTo>
                  <a:cubicBezTo>
                    <a:pt x="18" y="22"/>
                    <a:pt x="17" y="23"/>
                    <a:pt x="16" y="22"/>
                  </a:cubicBezTo>
                  <a:cubicBezTo>
                    <a:pt x="13" y="20"/>
                    <a:pt x="12" y="17"/>
                    <a:pt x="10" y="14"/>
                  </a:cubicBezTo>
                  <a:cubicBezTo>
                    <a:pt x="7" y="10"/>
                    <a:pt x="4" y="7"/>
                    <a:pt x="1" y="3"/>
                  </a:cubicBezTo>
                  <a:cubicBezTo>
                    <a:pt x="0" y="2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2" name="Freeform 146"/>
            <p:cNvSpPr/>
            <p:nvPr/>
          </p:nvSpPr>
          <p:spPr bwMode="auto">
            <a:xfrm>
              <a:off x="5645150" y="2000250"/>
              <a:ext cx="80963" cy="106363"/>
            </a:xfrm>
            <a:custGeom>
              <a:avLst/>
              <a:gdLst>
                <a:gd name="T0" fmla="*/ 4 w 19"/>
                <a:gd name="T1" fmla="*/ 1 h 25"/>
                <a:gd name="T2" fmla="*/ 13 w 19"/>
                <a:gd name="T3" fmla="*/ 12 h 25"/>
                <a:gd name="T4" fmla="*/ 18 w 19"/>
                <a:gd name="T5" fmla="*/ 23 h 25"/>
                <a:gd name="T6" fmla="*/ 16 w 19"/>
                <a:gd name="T7" fmla="*/ 24 h 25"/>
                <a:gd name="T8" fmla="*/ 8 w 19"/>
                <a:gd name="T9" fmla="*/ 14 h 25"/>
                <a:gd name="T10" fmla="*/ 1 w 19"/>
                <a:gd name="T11" fmla="*/ 3 h 25"/>
                <a:gd name="T12" fmla="*/ 4 w 19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5">
                  <a:moveTo>
                    <a:pt x="4" y="1"/>
                  </a:moveTo>
                  <a:cubicBezTo>
                    <a:pt x="7" y="5"/>
                    <a:pt x="10" y="9"/>
                    <a:pt x="13" y="12"/>
                  </a:cubicBezTo>
                  <a:cubicBezTo>
                    <a:pt x="15" y="15"/>
                    <a:pt x="19" y="19"/>
                    <a:pt x="18" y="23"/>
                  </a:cubicBezTo>
                  <a:cubicBezTo>
                    <a:pt x="18" y="24"/>
                    <a:pt x="17" y="25"/>
                    <a:pt x="16" y="24"/>
                  </a:cubicBezTo>
                  <a:cubicBezTo>
                    <a:pt x="13" y="22"/>
                    <a:pt x="11" y="17"/>
                    <a:pt x="8" y="14"/>
                  </a:cubicBezTo>
                  <a:cubicBezTo>
                    <a:pt x="6" y="11"/>
                    <a:pt x="3" y="7"/>
                    <a:pt x="1" y="3"/>
                  </a:cubicBezTo>
                  <a:cubicBezTo>
                    <a:pt x="0" y="2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3" name="Freeform 147"/>
            <p:cNvSpPr/>
            <p:nvPr/>
          </p:nvSpPr>
          <p:spPr bwMode="auto">
            <a:xfrm>
              <a:off x="5611813" y="2017713"/>
              <a:ext cx="71438" cy="106363"/>
            </a:xfrm>
            <a:custGeom>
              <a:avLst/>
              <a:gdLst>
                <a:gd name="T0" fmla="*/ 4 w 17"/>
                <a:gd name="T1" fmla="*/ 2 h 25"/>
                <a:gd name="T2" fmla="*/ 16 w 17"/>
                <a:gd name="T3" fmla="*/ 24 h 25"/>
                <a:gd name="T4" fmla="*/ 14 w 17"/>
                <a:gd name="T5" fmla="*/ 25 h 25"/>
                <a:gd name="T6" fmla="*/ 7 w 17"/>
                <a:gd name="T7" fmla="*/ 15 h 25"/>
                <a:gd name="T8" fmla="*/ 1 w 17"/>
                <a:gd name="T9" fmla="*/ 3 h 25"/>
                <a:gd name="T10" fmla="*/ 4 w 17"/>
                <a:gd name="T11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5">
                  <a:moveTo>
                    <a:pt x="4" y="2"/>
                  </a:moveTo>
                  <a:cubicBezTo>
                    <a:pt x="8" y="8"/>
                    <a:pt x="17" y="16"/>
                    <a:pt x="16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1" y="22"/>
                    <a:pt x="9" y="18"/>
                    <a:pt x="7" y="15"/>
                  </a:cubicBezTo>
                  <a:cubicBezTo>
                    <a:pt x="5" y="11"/>
                    <a:pt x="3" y="7"/>
                    <a:pt x="1" y="3"/>
                  </a:cubicBezTo>
                  <a:cubicBezTo>
                    <a:pt x="0" y="1"/>
                    <a:pt x="3" y="0"/>
                    <a:pt x="4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4" name="Freeform 148"/>
            <p:cNvSpPr/>
            <p:nvPr/>
          </p:nvSpPr>
          <p:spPr bwMode="auto">
            <a:xfrm>
              <a:off x="5181600" y="2233613"/>
              <a:ext cx="98425" cy="128588"/>
            </a:xfrm>
            <a:custGeom>
              <a:avLst/>
              <a:gdLst>
                <a:gd name="T0" fmla="*/ 5 w 23"/>
                <a:gd name="T1" fmla="*/ 3 h 30"/>
                <a:gd name="T2" fmla="*/ 16 w 23"/>
                <a:gd name="T3" fmla="*/ 16 h 30"/>
                <a:gd name="T4" fmla="*/ 23 w 23"/>
                <a:gd name="T5" fmla="*/ 28 h 30"/>
                <a:gd name="T6" fmla="*/ 21 w 23"/>
                <a:gd name="T7" fmla="*/ 29 h 30"/>
                <a:gd name="T8" fmla="*/ 12 w 23"/>
                <a:gd name="T9" fmla="*/ 18 h 30"/>
                <a:gd name="T10" fmla="*/ 2 w 23"/>
                <a:gd name="T11" fmla="*/ 6 h 30"/>
                <a:gd name="T12" fmla="*/ 5 w 23"/>
                <a:gd name="T13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30">
                  <a:moveTo>
                    <a:pt x="5" y="3"/>
                  </a:moveTo>
                  <a:cubicBezTo>
                    <a:pt x="9" y="7"/>
                    <a:pt x="13" y="12"/>
                    <a:pt x="16" y="16"/>
                  </a:cubicBezTo>
                  <a:cubicBezTo>
                    <a:pt x="19" y="20"/>
                    <a:pt x="23" y="24"/>
                    <a:pt x="23" y="28"/>
                  </a:cubicBezTo>
                  <a:cubicBezTo>
                    <a:pt x="23" y="29"/>
                    <a:pt x="22" y="30"/>
                    <a:pt x="21" y="29"/>
                  </a:cubicBezTo>
                  <a:cubicBezTo>
                    <a:pt x="17" y="27"/>
                    <a:pt x="15" y="22"/>
                    <a:pt x="12" y="18"/>
                  </a:cubicBezTo>
                  <a:cubicBezTo>
                    <a:pt x="8" y="14"/>
                    <a:pt x="5" y="10"/>
                    <a:pt x="2" y="6"/>
                  </a:cubicBezTo>
                  <a:cubicBezTo>
                    <a:pt x="0" y="3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" name="Freeform 149"/>
            <p:cNvSpPr/>
            <p:nvPr/>
          </p:nvSpPr>
          <p:spPr bwMode="auto">
            <a:xfrm>
              <a:off x="4995863" y="2289175"/>
              <a:ext cx="101600" cy="98425"/>
            </a:xfrm>
            <a:custGeom>
              <a:avLst/>
              <a:gdLst>
                <a:gd name="T0" fmla="*/ 3 w 24"/>
                <a:gd name="T1" fmla="*/ 6 h 23"/>
                <a:gd name="T2" fmla="*/ 7 w 24"/>
                <a:gd name="T3" fmla="*/ 2 h 23"/>
                <a:gd name="T4" fmla="*/ 17 w 24"/>
                <a:gd name="T5" fmla="*/ 12 h 23"/>
                <a:gd name="T6" fmla="*/ 22 w 24"/>
                <a:gd name="T7" fmla="*/ 21 h 23"/>
                <a:gd name="T8" fmla="*/ 20 w 24"/>
                <a:gd name="T9" fmla="*/ 23 h 23"/>
                <a:gd name="T10" fmla="*/ 12 w 24"/>
                <a:gd name="T11" fmla="*/ 15 h 23"/>
                <a:gd name="T12" fmla="*/ 3 w 24"/>
                <a:gd name="T13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3">
                  <a:moveTo>
                    <a:pt x="3" y="6"/>
                  </a:moveTo>
                  <a:cubicBezTo>
                    <a:pt x="0" y="3"/>
                    <a:pt x="5" y="0"/>
                    <a:pt x="7" y="2"/>
                  </a:cubicBezTo>
                  <a:cubicBezTo>
                    <a:pt x="10" y="5"/>
                    <a:pt x="14" y="8"/>
                    <a:pt x="17" y="12"/>
                  </a:cubicBezTo>
                  <a:cubicBezTo>
                    <a:pt x="19" y="14"/>
                    <a:pt x="24" y="18"/>
                    <a:pt x="22" y="21"/>
                  </a:cubicBezTo>
                  <a:cubicBezTo>
                    <a:pt x="22" y="22"/>
                    <a:pt x="21" y="23"/>
                    <a:pt x="20" y="23"/>
                  </a:cubicBezTo>
                  <a:cubicBezTo>
                    <a:pt x="17" y="23"/>
                    <a:pt x="14" y="18"/>
                    <a:pt x="12" y="15"/>
                  </a:cubicBezTo>
                  <a:cubicBezTo>
                    <a:pt x="9" y="12"/>
                    <a:pt x="6" y="9"/>
                    <a:pt x="3" y="6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6" name="Freeform 150"/>
            <p:cNvSpPr/>
            <p:nvPr/>
          </p:nvSpPr>
          <p:spPr bwMode="auto">
            <a:xfrm>
              <a:off x="4970463" y="2306638"/>
              <a:ext cx="71438" cy="80963"/>
            </a:xfrm>
            <a:custGeom>
              <a:avLst/>
              <a:gdLst>
                <a:gd name="T0" fmla="*/ 5 w 17"/>
                <a:gd name="T1" fmla="*/ 2 h 19"/>
                <a:gd name="T2" fmla="*/ 12 w 17"/>
                <a:gd name="T3" fmla="*/ 10 h 19"/>
                <a:gd name="T4" fmla="*/ 17 w 17"/>
                <a:gd name="T5" fmla="*/ 17 h 19"/>
                <a:gd name="T6" fmla="*/ 15 w 17"/>
                <a:gd name="T7" fmla="*/ 18 h 19"/>
                <a:gd name="T8" fmla="*/ 9 w 17"/>
                <a:gd name="T9" fmla="*/ 14 h 19"/>
                <a:gd name="T10" fmla="*/ 2 w 17"/>
                <a:gd name="T11" fmla="*/ 5 h 19"/>
                <a:gd name="T12" fmla="*/ 5 w 17"/>
                <a:gd name="T1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9">
                  <a:moveTo>
                    <a:pt x="5" y="2"/>
                  </a:moveTo>
                  <a:cubicBezTo>
                    <a:pt x="7" y="5"/>
                    <a:pt x="9" y="7"/>
                    <a:pt x="12" y="10"/>
                  </a:cubicBezTo>
                  <a:cubicBezTo>
                    <a:pt x="13" y="12"/>
                    <a:pt x="16" y="14"/>
                    <a:pt x="17" y="17"/>
                  </a:cubicBezTo>
                  <a:cubicBezTo>
                    <a:pt x="17" y="18"/>
                    <a:pt x="16" y="19"/>
                    <a:pt x="15" y="18"/>
                  </a:cubicBezTo>
                  <a:cubicBezTo>
                    <a:pt x="12" y="18"/>
                    <a:pt x="10" y="16"/>
                    <a:pt x="9" y="14"/>
                  </a:cubicBezTo>
                  <a:cubicBezTo>
                    <a:pt x="6" y="11"/>
                    <a:pt x="4" y="8"/>
                    <a:pt x="2" y="5"/>
                  </a:cubicBezTo>
                  <a:cubicBezTo>
                    <a:pt x="0" y="3"/>
                    <a:pt x="3" y="0"/>
                    <a:pt x="5" y="2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7" name="Freeform 151"/>
            <p:cNvSpPr/>
            <p:nvPr/>
          </p:nvSpPr>
          <p:spPr bwMode="auto">
            <a:xfrm>
              <a:off x="5786438" y="1449388"/>
              <a:ext cx="80963" cy="109538"/>
            </a:xfrm>
            <a:custGeom>
              <a:avLst/>
              <a:gdLst>
                <a:gd name="T0" fmla="*/ 14 w 19"/>
                <a:gd name="T1" fmla="*/ 25 h 26"/>
                <a:gd name="T2" fmla="*/ 12 w 19"/>
                <a:gd name="T3" fmla="*/ 25 h 26"/>
                <a:gd name="T4" fmla="*/ 8 w 19"/>
                <a:gd name="T5" fmla="*/ 15 h 26"/>
                <a:gd name="T6" fmla="*/ 1 w 19"/>
                <a:gd name="T7" fmla="*/ 4 h 26"/>
                <a:gd name="T8" fmla="*/ 4 w 19"/>
                <a:gd name="T9" fmla="*/ 2 h 26"/>
                <a:gd name="T10" fmla="*/ 14 w 19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6">
                  <a:moveTo>
                    <a:pt x="14" y="25"/>
                  </a:moveTo>
                  <a:cubicBezTo>
                    <a:pt x="13" y="26"/>
                    <a:pt x="12" y="26"/>
                    <a:pt x="12" y="25"/>
                  </a:cubicBezTo>
                  <a:cubicBezTo>
                    <a:pt x="10" y="22"/>
                    <a:pt x="9" y="18"/>
                    <a:pt x="8" y="15"/>
                  </a:cubicBezTo>
                  <a:cubicBezTo>
                    <a:pt x="6" y="11"/>
                    <a:pt x="3" y="7"/>
                    <a:pt x="1" y="4"/>
                  </a:cubicBezTo>
                  <a:cubicBezTo>
                    <a:pt x="0" y="2"/>
                    <a:pt x="3" y="0"/>
                    <a:pt x="4" y="2"/>
                  </a:cubicBezTo>
                  <a:cubicBezTo>
                    <a:pt x="7" y="7"/>
                    <a:pt x="19" y="18"/>
                    <a:pt x="14" y="25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8" name="Freeform 152"/>
            <p:cNvSpPr/>
            <p:nvPr/>
          </p:nvSpPr>
          <p:spPr bwMode="auto">
            <a:xfrm>
              <a:off x="5748338" y="1457325"/>
              <a:ext cx="58738" cy="106363"/>
            </a:xfrm>
            <a:custGeom>
              <a:avLst/>
              <a:gdLst>
                <a:gd name="T0" fmla="*/ 12 w 14"/>
                <a:gd name="T1" fmla="*/ 24 h 25"/>
                <a:gd name="T2" fmla="*/ 10 w 14"/>
                <a:gd name="T3" fmla="*/ 24 h 25"/>
                <a:gd name="T4" fmla="*/ 5 w 14"/>
                <a:gd name="T5" fmla="*/ 15 h 25"/>
                <a:gd name="T6" fmla="*/ 0 w 14"/>
                <a:gd name="T7" fmla="*/ 3 h 25"/>
                <a:gd name="T8" fmla="*/ 3 w 14"/>
                <a:gd name="T9" fmla="*/ 2 h 25"/>
                <a:gd name="T10" fmla="*/ 10 w 14"/>
                <a:gd name="T11" fmla="*/ 14 h 25"/>
                <a:gd name="T12" fmla="*/ 12 w 14"/>
                <a:gd name="T1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5">
                  <a:moveTo>
                    <a:pt x="12" y="24"/>
                  </a:moveTo>
                  <a:cubicBezTo>
                    <a:pt x="11" y="25"/>
                    <a:pt x="10" y="25"/>
                    <a:pt x="10" y="24"/>
                  </a:cubicBezTo>
                  <a:cubicBezTo>
                    <a:pt x="7" y="23"/>
                    <a:pt x="6" y="18"/>
                    <a:pt x="5" y="15"/>
                  </a:cubicBezTo>
                  <a:cubicBezTo>
                    <a:pt x="3" y="11"/>
                    <a:pt x="1" y="7"/>
                    <a:pt x="0" y="3"/>
                  </a:cubicBezTo>
                  <a:cubicBezTo>
                    <a:pt x="0" y="1"/>
                    <a:pt x="2" y="0"/>
                    <a:pt x="3" y="2"/>
                  </a:cubicBezTo>
                  <a:cubicBezTo>
                    <a:pt x="6" y="6"/>
                    <a:pt x="8" y="10"/>
                    <a:pt x="10" y="14"/>
                  </a:cubicBezTo>
                  <a:cubicBezTo>
                    <a:pt x="12" y="17"/>
                    <a:pt x="14" y="22"/>
                    <a:pt x="12" y="24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9" name="Freeform 153"/>
            <p:cNvSpPr/>
            <p:nvPr/>
          </p:nvSpPr>
          <p:spPr bwMode="auto">
            <a:xfrm>
              <a:off x="5705475" y="1470025"/>
              <a:ext cx="80963" cy="114300"/>
            </a:xfrm>
            <a:custGeom>
              <a:avLst/>
              <a:gdLst>
                <a:gd name="T0" fmla="*/ 13 w 19"/>
                <a:gd name="T1" fmla="*/ 26 h 27"/>
                <a:gd name="T2" fmla="*/ 11 w 19"/>
                <a:gd name="T3" fmla="*/ 26 h 27"/>
                <a:gd name="T4" fmla="*/ 9 w 19"/>
                <a:gd name="T5" fmla="*/ 23 h 27"/>
                <a:gd name="T6" fmla="*/ 6 w 19"/>
                <a:gd name="T7" fmla="*/ 16 h 27"/>
                <a:gd name="T8" fmla="*/ 1 w 19"/>
                <a:gd name="T9" fmla="*/ 3 h 27"/>
                <a:gd name="T10" fmla="*/ 4 w 19"/>
                <a:gd name="T11" fmla="*/ 2 h 27"/>
                <a:gd name="T12" fmla="*/ 13 w 19"/>
                <a:gd name="T13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7">
                  <a:moveTo>
                    <a:pt x="13" y="26"/>
                  </a:moveTo>
                  <a:cubicBezTo>
                    <a:pt x="12" y="27"/>
                    <a:pt x="12" y="27"/>
                    <a:pt x="11" y="26"/>
                  </a:cubicBezTo>
                  <a:cubicBezTo>
                    <a:pt x="10" y="25"/>
                    <a:pt x="10" y="25"/>
                    <a:pt x="9" y="23"/>
                  </a:cubicBezTo>
                  <a:cubicBezTo>
                    <a:pt x="8" y="21"/>
                    <a:pt x="7" y="18"/>
                    <a:pt x="6" y="16"/>
                  </a:cubicBezTo>
                  <a:cubicBezTo>
                    <a:pt x="4" y="12"/>
                    <a:pt x="2" y="8"/>
                    <a:pt x="1" y="3"/>
                  </a:cubicBezTo>
                  <a:cubicBezTo>
                    <a:pt x="0" y="1"/>
                    <a:pt x="3" y="0"/>
                    <a:pt x="4" y="2"/>
                  </a:cubicBezTo>
                  <a:cubicBezTo>
                    <a:pt x="6" y="6"/>
                    <a:pt x="19" y="21"/>
                    <a:pt x="13" y="26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0" name="Freeform 154"/>
            <p:cNvSpPr/>
            <p:nvPr/>
          </p:nvSpPr>
          <p:spPr bwMode="auto">
            <a:xfrm>
              <a:off x="5675313" y="1504950"/>
              <a:ext cx="50800" cy="88900"/>
            </a:xfrm>
            <a:custGeom>
              <a:avLst/>
              <a:gdLst>
                <a:gd name="T0" fmla="*/ 11 w 12"/>
                <a:gd name="T1" fmla="*/ 20 h 21"/>
                <a:gd name="T2" fmla="*/ 9 w 12"/>
                <a:gd name="T3" fmla="*/ 20 h 21"/>
                <a:gd name="T4" fmla="*/ 5 w 12"/>
                <a:gd name="T5" fmla="*/ 13 h 21"/>
                <a:gd name="T6" fmla="*/ 1 w 12"/>
                <a:gd name="T7" fmla="*/ 5 h 21"/>
                <a:gd name="T8" fmla="*/ 5 w 12"/>
                <a:gd name="T9" fmla="*/ 2 h 21"/>
                <a:gd name="T10" fmla="*/ 9 w 12"/>
                <a:gd name="T11" fmla="*/ 11 h 21"/>
                <a:gd name="T12" fmla="*/ 11 w 12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1">
                  <a:moveTo>
                    <a:pt x="11" y="20"/>
                  </a:moveTo>
                  <a:cubicBezTo>
                    <a:pt x="11" y="21"/>
                    <a:pt x="10" y="21"/>
                    <a:pt x="9" y="20"/>
                  </a:cubicBezTo>
                  <a:cubicBezTo>
                    <a:pt x="7" y="19"/>
                    <a:pt x="6" y="16"/>
                    <a:pt x="5" y="13"/>
                  </a:cubicBezTo>
                  <a:cubicBezTo>
                    <a:pt x="4" y="10"/>
                    <a:pt x="2" y="7"/>
                    <a:pt x="1" y="5"/>
                  </a:cubicBezTo>
                  <a:cubicBezTo>
                    <a:pt x="0" y="2"/>
                    <a:pt x="3" y="0"/>
                    <a:pt x="5" y="2"/>
                  </a:cubicBezTo>
                  <a:cubicBezTo>
                    <a:pt x="6" y="5"/>
                    <a:pt x="8" y="8"/>
                    <a:pt x="9" y="11"/>
                  </a:cubicBezTo>
                  <a:cubicBezTo>
                    <a:pt x="11" y="14"/>
                    <a:pt x="12" y="17"/>
                    <a:pt x="11" y="20"/>
                  </a:cubicBezTo>
                  <a:close/>
                </a:path>
              </a:pathLst>
            </a:custGeom>
            <a:solidFill>
              <a:srgbClr val="3A4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861300" y="433595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861300" y="4584700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91120" y="237443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91120" y="2623185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84070" y="433595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1200" y="4584700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70175" y="237443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97305" y="2623185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Group 84"/>
          <p:cNvGrpSpPr/>
          <p:nvPr/>
        </p:nvGrpSpPr>
        <p:grpSpPr>
          <a:xfrm>
            <a:off x="1636980" y="3849758"/>
            <a:ext cx="821918" cy="822605"/>
            <a:chOff x="1245350" y="3178283"/>
            <a:chExt cx="843049" cy="843755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1245350" y="3178283"/>
              <a:ext cx="843049" cy="843755"/>
            </a:xfrm>
            <a:prstGeom prst="ellipse">
              <a:avLst/>
            </a:prstGeom>
            <a:solidFill>
              <a:srgbClr val="55AB3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 noEditPoints="1"/>
            </p:cNvSpPr>
            <p:nvPr/>
          </p:nvSpPr>
          <p:spPr bwMode="auto">
            <a:xfrm>
              <a:off x="1518737" y="3383239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4" tIns="52937" rIns="105874" bIns="52937" numCol="1" anchor="t" anchorCtr="0" compatLnSpc="1"/>
            <a:p>
              <a:pPr>
                <a:lnSpc>
                  <a:spcPct val="120000"/>
                </a:lnSpc>
              </a:pPr>
              <a:endParaRPr lang="en-US" sz="760" dirty="0"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8"/>
          <p:cNvGrpSpPr/>
          <p:nvPr/>
        </p:nvGrpSpPr>
        <p:grpSpPr>
          <a:xfrm>
            <a:off x="4283819" y="3671362"/>
            <a:ext cx="1178404" cy="1179392"/>
            <a:chOff x="3584844" y="2915264"/>
            <a:chExt cx="843049" cy="843755"/>
          </a:xfrm>
        </p:grpSpPr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3584844" y="2915264"/>
              <a:ext cx="843049" cy="843755"/>
            </a:xfrm>
            <a:prstGeom prst="ellipse">
              <a:avLst/>
            </a:prstGeom>
            <a:solidFill>
              <a:srgbClr val="55AB3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83"/>
            <p:cNvSpPr>
              <a:spLocks noEditPoints="1"/>
            </p:cNvSpPr>
            <p:nvPr/>
          </p:nvSpPr>
          <p:spPr bwMode="auto">
            <a:xfrm>
              <a:off x="3907109" y="3188253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4" tIns="52937" rIns="105874" bIns="52937" numCol="1" anchor="t" anchorCtr="0" compatLnSpc="1"/>
            <a:p>
              <a:pPr>
                <a:lnSpc>
                  <a:spcPct val="120000"/>
                </a:lnSpc>
              </a:pPr>
              <a:endParaRPr lang="en-US" sz="760" dirty="0"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90"/>
          <p:cNvGrpSpPr/>
          <p:nvPr/>
        </p:nvGrpSpPr>
        <p:grpSpPr>
          <a:xfrm>
            <a:off x="8997692" y="2630982"/>
            <a:ext cx="835551" cy="836251"/>
            <a:chOff x="7203324" y="1921403"/>
            <a:chExt cx="843049" cy="843755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7203324" y="1921403"/>
              <a:ext cx="843049" cy="843755"/>
            </a:xfrm>
            <a:prstGeom prst="ellipse">
              <a:avLst/>
            </a:prstGeom>
            <a:solidFill>
              <a:srgbClr val="216E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7460025" y="2174501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4" tIns="52937" rIns="105874" bIns="52937" numCol="1" anchor="t" anchorCtr="0" compatLnSpc="1"/>
            <a:p>
              <a:pPr>
                <a:lnSpc>
                  <a:spcPct val="120000"/>
                </a:lnSpc>
              </a:pPr>
              <a:endParaRPr lang="en-US" sz="760" dirty="0"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87"/>
          <p:cNvGrpSpPr/>
          <p:nvPr/>
        </p:nvGrpSpPr>
        <p:grpSpPr>
          <a:xfrm>
            <a:off x="5862108" y="2538918"/>
            <a:ext cx="1254481" cy="1255530"/>
            <a:chOff x="4592738" y="1758620"/>
            <a:chExt cx="843049" cy="843755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4592738" y="1758620"/>
              <a:ext cx="843049" cy="843755"/>
            </a:xfrm>
            <a:prstGeom prst="ellipse">
              <a:avLst/>
            </a:prstGeom>
            <a:solidFill>
              <a:srgbClr val="216E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53"/>
            <p:cNvSpPr/>
            <p:nvPr/>
          </p:nvSpPr>
          <p:spPr bwMode="auto">
            <a:xfrm>
              <a:off x="4838943" y="2032612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4" tIns="52937" rIns="105874" bIns="52937" numCol="1" anchor="t" anchorCtr="0" compatLnSpc="1"/>
            <a:p>
              <a:pPr>
                <a:lnSpc>
                  <a:spcPct val="120000"/>
                </a:lnSpc>
              </a:pPr>
              <a:endParaRPr lang="en-US" sz="760" dirty="0"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89"/>
          <p:cNvGrpSpPr/>
          <p:nvPr/>
        </p:nvGrpSpPr>
        <p:grpSpPr>
          <a:xfrm>
            <a:off x="7555589" y="3671382"/>
            <a:ext cx="1178364" cy="1179350"/>
            <a:chOff x="5696894" y="2915264"/>
            <a:chExt cx="843049" cy="843755"/>
          </a:xfrm>
        </p:grpSpPr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5696894" y="2915264"/>
              <a:ext cx="843049" cy="843755"/>
            </a:xfrm>
            <a:prstGeom prst="ellipse">
              <a:avLst/>
            </a:prstGeom>
            <a:solidFill>
              <a:srgbClr val="55AB3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57"/>
            <p:cNvSpPr>
              <a:spLocks noEditPoints="1"/>
            </p:cNvSpPr>
            <p:nvPr/>
          </p:nvSpPr>
          <p:spPr bwMode="auto">
            <a:xfrm>
              <a:off x="5972842" y="3208084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4" tIns="52937" rIns="105874" bIns="52937" numCol="1" anchor="t" anchorCtr="0" compatLnSpc="1"/>
            <a:p>
              <a:pPr>
                <a:lnSpc>
                  <a:spcPct val="120000"/>
                </a:lnSpc>
              </a:pPr>
              <a:endParaRPr lang="en-US" sz="760" dirty="0"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5"/>
          <p:cNvGrpSpPr/>
          <p:nvPr/>
        </p:nvGrpSpPr>
        <p:grpSpPr>
          <a:xfrm>
            <a:off x="2881515" y="2538919"/>
            <a:ext cx="976122" cy="976939"/>
            <a:chOff x="2347176" y="2092666"/>
            <a:chExt cx="843049" cy="843755"/>
          </a:xfrm>
        </p:grpSpPr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2347176" y="2092666"/>
              <a:ext cx="843049" cy="843755"/>
            </a:xfrm>
            <a:prstGeom prst="ellipse">
              <a:avLst/>
            </a:prstGeom>
            <a:solidFill>
              <a:srgbClr val="216E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5"/>
            <p:cNvSpPr>
              <a:spLocks noEditPoints="1"/>
            </p:cNvSpPr>
            <p:nvPr/>
          </p:nvSpPr>
          <p:spPr bwMode="auto">
            <a:xfrm>
              <a:off x="2585919" y="2347985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4" tIns="52937" rIns="105874" bIns="52937" numCol="1" anchor="t" anchorCtr="0" compatLnSpc="1"/>
            <a:p>
              <a:pPr>
                <a:lnSpc>
                  <a:spcPct val="120000"/>
                </a:lnSpc>
              </a:pPr>
              <a:endParaRPr lang="en-US" sz="760" dirty="0"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10" name="Straight Connector 109"/>
          <p:cNvCxnSpPr/>
          <p:nvPr/>
        </p:nvCxnSpPr>
        <p:spPr>
          <a:xfrm rot="5400000" flipH="1" flipV="1">
            <a:off x="2459453" y="3458147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 flipH="1" flipV="1">
            <a:off x="5422235" y="3458147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 flipH="1" flipV="1">
            <a:off x="8670832" y="3412116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16200000" flipH="1">
            <a:off x="7178132" y="3458149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16200000" flipH="1">
            <a:off x="3839136" y="3458149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528445" y="4950460"/>
            <a:ext cx="264668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27960" y="1510665"/>
            <a:ext cx="264668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61485" y="4950460"/>
            <a:ext cx="264668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01665" y="1510665"/>
            <a:ext cx="264668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17080" y="4950460"/>
            <a:ext cx="264668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34425" y="1510665"/>
            <a:ext cx="264668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组合 8"/>
          <p:cNvGrpSpPr/>
          <p:nvPr/>
        </p:nvGrpSpPr>
        <p:grpSpPr>
          <a:xfrm flipH="1">
            <a:off x="1275715" y="2079625"/>
            <a:ext cx="3449320" cy="4821555"/>
            <a:chOff x="6732" y="3231"/>
            <a:chExt cx="5432" cy="7593"/>
          </a:xfrm>
        </p:grpSpPr>
        <p:sp>
          <p:nvSpPr>
            <p:cNvPr id="2050" name="树丫"/>
            <p:cNvSpPr/>
            <p:nvPr/>
          </p:nvSpPr>
          <p:spPr bwMode="auto">
            <a:xfrm>
              <a:off x="7888" y="4877"/>
              <a:ext cx="3258" cy="5947"/>
            </a:xfrm>
            <a:custGeom>
              <a:avLst/>
              <a:gdLst>
                <a:gd name="T0" fmla="*/ 40049178 w 13310"/>
                <a:gd name="T1" fmla="*/ 94723656 h 21600"/>
                <a:gd name="T2" fmla="*/ 40049178 w 13310"/>
                <a:gd name="T3" fmla="*/ 94723656 h 21600"/>
                <a:gd name="T4" fmla="*/ 33674019 w 13310"/>
                <a:gd name="T5" fmla="*/ 89683343 h 21600"/>
                <a:gd name="T6" fmla="*/ 20417702 w 13310"/>
                <a:gd name="T7" fmla="*/ 79206019 h 21600"/>
                <a:gd name="T8" fmla="*/ 13388620 w 13310"/>
                <a:gd name="T9" fmla="*/ 73667938 h 21600"/>
                <a:gd name="T10" fmla="*/ 7262532 w 13310"/>
                <a:gd name="T11" fmla="*/ 68853138 h 21600"/>
                <a:gd name="T12" fmla="*/ 4810562 w 13310"/>
                <a:gd name="T13" fmla="*/ 66931910 h 21600"/>
                <a:gd name="T14" fmla="*/ 2903512 w 13310"/>
                <a:gd name="T15" fmla="*/ 65446275 h 21600"/>
                <a:gd name="T16" fmla="*/ 1665833 w 13310"/>
                <a:gd name="T17" fmla="*/ 64497303 h 21600"/>
                <a:gd name="T18" fmla="*/ 1323293 w 13310"/>
                <a:gd name="T19" fmla="*/ 64240657 h 21600"/>
                <a:gd name="T20" fmla="*/ 1229913 w 13310"/>
                <a:gd name="T21" fmla="*/ 64178392 h 21600"/>
                <a:gd name="T22" fmla="*/ 1198757 w 13310"/>
                <a:gd name="T23" fmla="*/ 64162869 h 21600"/>
                <a:gd name="T24" fmla="*/ 0 w 13310"/>
                <a:gd name="T25" fmla="*/ 65508540 h 21600"/>
                <a:gd name="T26" fmla="*/ 20402168 w 13310"/>
                <a:gd name="T27" fmla="*/ 86626524 h 21600"/>
                <a:gd name="T28" fmla="*/ 4063258 w 13310"/>
                <a:gd name="T29" fmla="*/ 87155426 h 21600"/>
                <a:gd name="T30" fmla="*/ 4475877 w 13310"/>
                <a:gd name="T31" fmla="*/ 89535529 h 21600"/>
                <a:gd name="T32" fmla="*/ 29914289 w 13310"/>
                <a:gd name="T33" fmla="*/ 93953630 h 21600"/>
                <a:gd name="T34" fmla="*/ 39325264 w 13310"/>
                <a:gd name="T35" fmla="*/ 102960840 h 21600"/>
                <a:gd name="T36" fmla="*/ 39706727 w 13310"/>
                <a:gd name="T37" fmla="*/ 167994894 h 21600"/>
                <a:gd name="T38" fmla="*/ 59112520 w 13310"/>
                <a:gd name="T39" fmla="*/ 168010417 h 21600"/>
                <a:gd name="T40" fmla="*/ 55282711 w 13310"/>
                <a:gd name="T41" fmla="*/ 89714476 h 21600"/>
                <a:gd name="T42" fmla="*/ 84924540 w 13310"/>
                <a:gd name="T43" fmla="*/ 69397651 h 21600"/>
                <a:gd name="T44" fmla="*/ 89011187 w 13310"/>
                <a:gd name="T45" fmla="*/ 47820703 h 21600"/>
                <a:gd name="T46" fmla="*/ 103606419 w 13310"/>
                <a:gd name="T47" fmla="*/ 36503416 h 21600"/>
                <a:gd name="T48" fmla="*/ 102423196 w 13310"/>
                <a:gd name="T49" fmla="*/ 34869967 h 21600"/>
                <a:gd name="T50" fmla="*/ 90350102 w 13310"/>
                <a:gd name="T51" fmla="*/ 41862640 h 21600"/>
                <a:gd name="T52" fmla="*/ 93946373 w 13310"/>
                <a:gd name="T53" fmla="*/ 17353315 h 21600"/>
                <a:gd name="T54" fmla="*/ 91704551 w 13310"/>
                <a:gd name="T55" fmla="*/ 16715493 h 21600"/>
                <a:gd name="T56" fmla="*/ 78424845 w 13310"/>
                <a:gd name="T57" fmla="*/ 64349577 h 21600"/>
                <a:gd name="T58" fmla="*/ 54768946 w 13310"/>
                <a:gd name="T59" fmla="*/ 76234749 h 21600"/>
                <a:gd name="T60" fmla="*/ 53904873 w 13310"/>
                <a:gd name="T61" fmla="*/ 61533793 h 21600"/>
                <a:gd name="T62" fmla="*/ 62856627 w 13310"/>
                <a:gd name="T63" fmla="*/ 0 h 21600"/>
                <a:gd name="T64" fmla="*/ 58489752 w 13310"/>
                <a:gd name="T65" fmla="*/ 3367969 h 21600"/>
                <a:gd name="T66" fmla="*/ 45295659 w 13310"/>
                <a:gd name="T67" fmla="*/ 53537732 h 21600"/>
                <a:gd name="T68" fmla="*/ 32436339 w 13310"/>
                <a:gd name="T69" fmla="*/ 25637155 h 21600"/>
                <a:gd name="T70" fmla="*/ 30108904 w 13310"/>
                <a:gd name="T71" fmla="*/ 26453835 h 21600"/>
                <a:gd name="T72" fmla="*/ 40656412 w 13310"/>
                <a:gd name="T73" fmla="*/ 63727277 h 21600"/>
                <a:gd name="T74" fmla="*/ 40049178 w 13310"/>
                <a:gd name="T75" fmla="*/ 94723656 h 216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3310" h="21600">
                  <a:moveTo>
                    <a:pt x="5145" y="12178"/>
                  </a:moveTo>
                  <a:lnTo>
                    <a:pt x="5145" y="12178"/>
                  </a:lnTo>
                  <a:lnTo>
                    <a:pt x="4326" y="11530"/>
                  </a:lnTo>
                  <a:lnTo>
                    <a:pt x="2623" y="10183"/>
                  </a:lnTo>
                  <a:lnTo>
                    <a:pt x="1720" y="9471"/>
                  </a:lnTo>
                  <a:lnTo>
                    <a:pt x="933" y="8852"/>
                  </a:lnTo>
                  <a:lnTo>
                    <a:pt x="618" y="8605"/>
                  </a:lnTo>
                  <a:lnTo>
                    <a:pt x="373" y="8414"/>
                  </a:lnTo>
                  <a:lnTo>
                    <a:pt x="214" y="8292"/>
                  </a:lnTo>
                  <a:lnTo>
                    <a:pt x="170" y="8259"/>
                  </a:lnTo>
                  <a:lnTo>
                    <a:pt x="158" y="8251"/>
                  </a:lnTo>
                  <a:lnTo>
                    <a:pt x="154" y="8249"/>
                  </a:lnTo>
                  <a:lnTo>
                    <a:pt x="0" y="8422"/>
                  </a:lnTo>
                  <a:lnTo>
                    <a:pt x="2621" y="11137"/>
                  </a:lnTo>
                  <a:lnTo>
                    <a:pt x="522" y="11205"/>
                  </a:lnTo>
                  <a:lnTo>
                    <a:pt x="575" y="11511"/>
                  </a:lnTo>
                  <a:lnTo>
                    <a:pt x="3843" y="12079"/>
                  </a:lnTo>
                  <a:lnTo>
                    <a:pt x="5052" y="13237"/>
                  </a:lnTo>
                  <a:lnTo>
                    <a:pt x="5101" y="21598"/>
                  </a:lnTo>
                  <a:lnTo>
                    <a:pt x="7594" y="21600"/>
                  </a:lnTo>
                  <a:lnTo>
                    <a:pt x="7102" y="11534"/>
                  </a:lnTo>
                  <a:lnTo>
                    <a:pt x="10910" y="8922"/>
                  </a:lnTo>
                  <a:lnTo>
                    <a:pt x="11435" y="6148"/>
                  </a:lnTo>
                  <a:lnTo>
                    <a:pt x="13310" y="4693"/>
                  </a:lnTo>
                  <a:lnTo>
                    <a:pt x="13158" y="4483"/>
                  </a:lnTo>
                  <a:lnTo>
                    <a:pt x="11607" y="5382"/>
                  </a:lnTo>
                  <a:lnTo>
                    <a:pt x="12069" y="2231"/>
                  </a:lnTo>
                  <a:lnTo>
                    <a:pt x="11781" y="2149"/>
                  </a:lnTo>
                  <a:lnTo>
                    <a:pt x="10075" y="8273"/>
                  </a:lnTo>
                  <a:lnTo>
                    <a:pt x="7036" y="9801"/>
                  </a:lnTo>
                  <a:lnTo>
                    <a:pt x="6925" y="7911"/>
                  </a:lnTo>
                  <a:lnTo>
                    <a:pt x="8075" y="0"/>
                  </a:lnTo>
                  <a:lnTo>
                    <a:pt x="7514" y="433"/>
                  </a:lnTo>
                  <a:lnTo>
                    <a:pt x="5819" y="6883"/>
                  </a:lnTo>
                  <a:lnTo>
                    <a:pt x="4167" y="3296"/>
                  </a:lnTo>
                  <a:lnTo>
                    <a:pt x="3868" y="3401"/>
                  </a:lnTo>
                  <a:lnTo>
                    <a:pt x="5223" y="8193"/>
                  </a:lnTo>
                  <a:lnTo>
                    <a:pt x="5145" y="1217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6732" y="5921"/>
              <a:ext cx="1538" cy="1538"/>
            </a:xfrm>
            <a:prstGeom prst="ellipse">
              <a:avLst/>
            </a:prstGeom>
            <a:solidFill>
              <a:srgbClr val="55A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8931" y="3231"/>
              <a:ext cx="1688" cy="1688"/>
            </a:xfrm>
            <a:prstGeom prst="ellipse">
              <a:avLst/>
            </a:prstGeom>
            <a:solidFill>
              <a:srgbClr val="216E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7888" y="4608"/>
              <a:ext cx="1320" cy="1320"/>
            </a:xfrm>
            <a:prstGeom prst="ellipse">
              <a:avLst/>
            </a:prstGeom>
            <a:solidFill>
              <a:srgbClr val="216E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0429" y="4318"/>
              <a:ext cx="1236" cy="1236"/>
            </a:xfrm>
            <a:prstGeom prst="ellipse">
              <a:avLst/>
            </a:prstGeom>
            <a:solidFill>
              <a:srgbClr val="55A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1146" y="5554"/>
              <a:ext cx="1018" cy="1018"/>
            </a:xfrm>
            <a:prstGeom prst="ellipse">
              <a:avLst/>
            </a:prstGeom>
            <a:solidFill>
              <a:srgbClr val="55A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9902" y="6572"/>
              <a:ext cx="1763" cy="1763"/>
            </a:xfrm>
            <a:prstGeom prst="ellipse">
              <a:avLst/>
            </a:prstGeom>
            <a:solidFill>
              <a:srgbClr val="216E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7113" y="7751"/>
              <a:ext cx="1157" cy="1157"/>
            </a:xfrm>
            <a:prstGeom prst="ellipse">
              <a:avLst/>
            </a:prstGeom>
            <a:solidFill>
              <a:srgbClr val="216E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75" name="稻壳儿小白白(http://dwz.cn/Wu2UP)"/>
          <p:cNvGrpSpPr/>
          <p:nvPr/>
        </p:nvGrpSpPr>
        <p:grpSpPr>
          <a:xfrm>
            <a:off x="1739265" y="2924175"/>
            <a:ext cx="458470" cy="461645"/>
            <a:chOff x="5530850" y="1882776"/>
            <a:chExt cx="406400" cy="407988"/>
          </a:xfrm>
          <a:solidFill>
            <a:schemeClr val="bg1"/>
          </a:solidFill>
        </p:grpSpPr>
        <p:sp>
          <p:nvSpPr>
            <p:cNvPr id="1105" name="稻壳儿小白白(http://dwz.cn/Wu2UP)"/>
            <p:cNvSpPr>
              <a:spLocks noEditPoints="1"/>
            </p:cNvSpPr>
            <p:nvPr/>
          </p:nvSpPr>
          <p:spPr bwMode="auto">
            <a:xfrm>
              <a:off x="5530850" y="1882776"/>
              <a:ext cx="406400" cy="407988"/>
            </a:xfrm>
            <a:custGeom>
              <a:avLst/>
              <a:gdLst/>
              <a:ahLst/>
              <a:cxnLst>
                <a:cxn ang="0">
                  <a:pos x="93" y="12"/>
                </a:cxn>
                <a:cxn ang="0">
                  <a:pos x="13" y="46"/>
                </a:cxn>
                <a:cxn ang="0">
                  <a:pos x="47" y="126"/>
                </a:cxn>
                <a:cxn ang="0">
                  <a:pos x="127" y="92"/>
                </a:cxn>
                <a:cxn ang="0">
                  <a:pos x="93" y="12"/>
                </a:cxn>
                <a:cxn ang="0">
                  <a:pos x="50" y="119"/>
                </a:cxn>
                <a:cxn ang="0">
                  <a:pos x="20" y="49"/>
                </a:cxn>
                <a:cxn ang="0">
                  <a:pos x="90" y="19"/>
                </a:cxn>
                <a:cxn ang="0">
                  <a:pos x="120" y="89"/>
                </a:cxn>
                <a:cxn ang="0">
                  <a:pos x="50" y="119"/>
                </a:cxn>
                <a:cxn ang="0">
                  <a:pos x="50" y="119"/>
                </a:cxn>
                <a:cxn ang="0">
                  <a:pos x="50" y="119"/>
                </a:cxn>
              </a:cxnLst>
              <a:rect l="0" t="0" r="r" b="b"/>
              <a:pathLst>
                <a:path w="139" h="139">
                  <a:moveTo>
                    <a:pt x="93" y="12"/>
                  </a:moveTo>
                  <a:cubicBezTo>
                    <a:pt x="61" y="0"/>
                    <a:pt x="25" y="15"/>
                    <a:pt x="13" y="46"/>
                  </a:cubicBezTo>
                  <a:cubicBezTo>
                    <a:pt x="0" y="78"/>
                    <a:pt x="16" y="114"/>
                    <a:pt x="47" y="126"/>
                  </a:cubicBezTo>
                  <a:cubicBezTo>
                    <a:pt x="78" y="139"/>
                    <a:pt x="114" y="124"/>
                    <a:pt x="127" y="92"/>
                  </a:cubicBezTo>
                  <a:cubicBezTo>
                    <a:pt x="139" y="61"/>
                    <a:pt x="124" y="25"/>
                    <a:pt x="93" y="12"/>
                  </a:cubicBezTo>
                  <a:close/>
                  <a:moveTo>
                    <a:pt x="50" y="119"/>
                  </a:moveTo>
                  <a:cubicBezTo>
                    <a:pt x="22" y="108"/>
                    <a:pt x="9" y="77"/>
                    <a:pt x="20" y="49"/>
                  </a:cubicBezTo>
                  <a:cubicBezTo>
                    <a:pt x="31" y="22"/>
                    <a:pt x="62" y="8"/>
                    <a:pt x="90" y="19"/>
                  </a:cubicBezTo>
                  <a:cubicBezTo>
                    <a:pt x="117" y="30"/>
                    <a:pt x="131" y="62"/>
                    <a:pt x="120" y="89"/>
                  </a:cubicBezTo>
                  <a:cubicBezTo>
                    <a:pt x="109" y="117"/>
                    <a:pt x="77" y="130"/>
                    <a:pt x="50" y="119"/>
                  </a:cubicBezTo>
                  <a:close/>
                  <a:moveTo>
                    <a:pt x="50" y="119"/>
                  </a:moveTo>
                  <a:cubicBezTo>
                    <a:pt x="50" y="119"/>
                    <a:pt x="50" y="119"/>
                    <a:pt x="50" y="11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06" name="稻壳儿小白白(http://dwz.cn/Wu2UP)"/>
            <p:cNvSpPr>
              <a:spLocks noEditPoints="1"/>
            </p:cNvSpPr>
            <p:nvPr/>
          </p:nvSpPr>
          <p:spPr bwMode="auto">
            <a:xfrm>
              <a:off x="5710238" y="2062163"/>
              <a:ext cx="49213" cy="49213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2" y="5"/>
                </a:cxn>
                <a:cxn ang="0">
                  <a:pos x="6" y="15"/>
                </a:cxn>
                <a:cxn ang="0">
                  <a:pos x="16" y="11"/>
                </a:cxn>
                <a:cxn ang="0">
                  <a:pos x="12" y="1"/>
                </a:cxn>
                <a:cxn ang="0">
                  <a:pos x="7" y="12"/>
                </a:cxn>
                <a:cxn ang="0">
                  <a:pos x="5" y="7"/>
                </a:cxn>
                <a:cxn ang="0">
                  <a:pos x="10" y="5"/>
                </a:cxn>
                <a:cxn ang="0">
                  <a:pos x="12" y="10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7" y="12"/>
                </a:cxn>
              </a:cxnLst>
              <a:rect l="0" t="0" r="r" b="b"/>
              <a:pathLst>
                <a:path w="17" h="17">
                  <a:moveTo>
                    <a:pt x="12" y="1"/>
                  </a:moveTo>
                  <a:cubicBezTo>
                    <a:pt x="8" y="0"/>
                    <a:pt x="3" y="1"/>
                    <a:pt x="2" y="5"/>
                  </a:cubicBezTo>
                  <a:cubicBezTo>
                    <a:pt x="0" y="9"/>
                    <a:pt x="2" y="14"/>
                    <a:pt x="6" y="15"/>
                  </a:cubicBezTo>
                  <a:cubicBezTo>
                    <a:pt x="10" y="17"/>
                    <a:pt x="14" y="15"/>
                    <a:pt x="16" y="11"/>
                  </a:cubicBezTo>
                  <a:cubicBezTo>
                    <a:pt x="17" y="7"/>
                    <a:pt x="16" y="3"/>
                    <a:pt x="12" y="1"/>
                  </a:cubicBezTo>
                  <a:close/>
                  <a:moveTo>
                    <a:pt x="7" y="12"/>
                  </a:moveTo>
                  <a:cubicBezTo>
                    <a:pt x="5" y="11"/>
                    <a:pt x="4" y="9"/>
                    <a:pt x="5" y="7"/>
                  </a:cubicBezTo>
                  <a:cubicBezTo>
                    <a:pt x="6" y="5"/>
                    <a:pt x="8" y="4"/>
                    <a:pt x="10" y="5"/>
                  </a:cubicBezTo>
                  <a:cubicBezTo>
                    <a:pt x="12" y="5"/>
                    <a:pt x="13" y="8"/>
                    <a:pt x="12" y="10"/>
                  </a:cubicBezTo>
                  <a:cubicBezTo>
                    <a:pt x="12" y="12"/>
                    <a:pt x="9" y="13"/>
                    <a:pt x="7" y="12"/>
                  </a:cubicBezTo>
                  <a:close/>
                  <a:moveTo>
                    <a:pt x="7" y="12"/>
                  </a:moveTo>
                  <a:cubicBezTo>
                    <a:pt x="7" y="12"/>
                    <a:pt x="7" y="12"/>
                    <a:pt x="7" y="1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07" name="稻壳儿小白白(http://dwz.cn/Wu2UP)"/>
            <p:cNvSpPr>
              <a:spLocks noEditPoints="1"/>
            </p:cNvSpPr>
            <p:nvPr/>
          </p:nvSpPr>
          <p:spPr bwMode="auto">
            <a:xfrm>
              <a:off x="5659438" y="2008188"/>
              <a:ext cx="152400" cy="152400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4" y="18"/>
                </a:cxn>
                <a:cxn ang="0">
                  <a:pos x="17" y="48"/>
                </a:cxn>
                <a:cxn ang="0">
                  <a:pos x="47" y="35"/>
                </a:cxn>
                <a:cxn ang="0">
                  <a:pos x="34" y="5"/>
                </a:cxn>
                <a:cxn ang="0">
                  <a:pos x="20" y="41"/>
                </a:cxn>
                <a:cxn ang="0">
                  <a:pos x="12" y="21"/>
                </a:cxn>
                <a:cxn ang="0">
                  <a:pos x="31" y="12"/>
                </a:cxn>
                <a:cxn ang="0">
                  <a:pos x="40" y="32"/>
                </a:cxn>
                <a:cxn ang="0">
                  <a:pos x="20" y="41"/>
                </a:cxn>
                <a:cxn ang="0">
                  <a:pos x="20" y="41"/>
                </a:cxn>
                <a:cxn ang="0">
                  <a:pos x="20" y="41"/>
                </a:cxn>
              </a:cxnLst>
              <a:rect l="0" t="0" r="r" b="b"/>
              <a:pathLst>
                <a:path w="52" h="52">
                  <a:moveTo>
                    <a:pt x="34" y="5"/>
                  </a:moveTo>
                  <a:cubicBezTo>
                    <a:pt x="23" y="0"/>
                    <a:pt x="9" y="6"/>
                    <a:pt x="4" y="18"/>
                  </a:cubicBezTo>
                  <a:cubicBezTo>
                    <a:pt x="0" y="30"/>
                    <a:pt x="5" y="43"/>
                    <a:pt x="17" y="48"/>
                  </a:cubicBezTo>
                  <a:cubicBezTo>
                    <a:pt x="29" y="52"/>
                    <a:pt x="42" y="47"/>
                    <a:pt x="47" y="35"/>
                  </a:cubicBezTo>
                  <a:cubicBezTo>
                    <a:pt x="52" y="23"/>
                    <a:pt x="46" y="10"/>
                    <a:pt x="34" y="5"/>
                  </a:cubicBezTo>
                  <a:close/>
                  <a:moveTo>
                    <a:pt x="20" y="41"/>
                  </a:moveTo>
                  <a:cubicBezTo>
                    <a:pt x="12" y="37"/>
                    <a:pt x="8" y="28"/>
                    <a:pt x="12" y="21"/>
                  </a:cubicBezTo>
                  <a:cubicBezTo>
                    <a:pt x="15" y="13"/>
                    <a:pt x="24" y="9"/>
                    <a:pt x="31" y="12"/>
                  </a:cubicBezTo>
                  <a:cubicBezTo>
                    <a:pt x="39" y="15"/>
                    <a:pt x="43" y="24"/>
                    <a:pt x="40" y="32"/>
                  </a:cubicBezTo>
                  <a:cubicBezTo>
                    <a:pt x="37" y="40"/>
                    <a:pt x="28" y="44"/>
                    <a:pt x="20" y="41"/>
                  </a:cubicBezTo>
                  <a:close/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08" name="稻壳儿小白白(http://dwz.cn/Wu2UP)"/>
            <p:cNvSpPr>
              <a:spLocks noEditPoints="1"/>
            </p:cNvSpPr>
            <p:nvPr/>
          </p:nvSpPr>
          <p:spPr bwMode="auto">
            <a:xfrm>
              <a:off x="5762625" y="2111376"/>
              <a:ext cx="58738" cy="58738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8" y="0"/>
                </a:cxn>
                <a:cxn ang="0">
                  <a:pos x="16" y="1"/>
                </a:cxn>
                <a:cxn ang="0">
                  <a:pos x="1" y="16"/>
                </a:cxn>
                <a:cxn ang="0">
                  <a:pos x="0" y="18"/>
                </a:cxn>
                <a:cxn ang="0">
                  <a:pos x="3" y="19"/>
                </a:cxn>
                <a:cxn ang="0">
                  <a:pos x="3" y="19"/>
                </a:cxn>
                <a:cxn ang="0">
                  <a:pos x="19" y="3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0" h="20">
                  <a:moveTo>
                    <a:pt x="19" y="3"/>
                  </a:moveTo>
                  <a:cubicBezTo>
                    <a:pt x="20" y="2"/>
                    <a:pt x="19" y="1"/>
                    <a:pt x="18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13" y="8"/>
                    <a:pt x="8" y="13"/>
                    <a:pt x="1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" y="19"/>
                    <a:pt x="2" y="20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0" y="16"/>
                    <a:pt x="16" y="10"/>
                    <a:pt x="19" y="3"/>
                  </a:cubicBezTo>
                  <a:close/>
                  <a:moveTo>
                    <a:pt x="19" y="3"/>
                  </a:moveTo>
                  <a:cubicBezTo>
                    <a:pt x="19" y="3"/>
                    <a:pt x="19" y="3"/>
                    <a:pt x="19" y="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09" name="稻壳儿小白白(http://dwz.cn/Wu2UP)"/>
            <p:cNvSpPr>
              <a:spLocks noEditPoints="1"/>
            </p:cNvSpPr>
            <p:nvPr/>
          </p:nvSpPr>
          <p:spPr bwMode="auto">
            <a:xfrm>
              <a:off x="5780088" y="2125663"/>
              <a:ext cx="82550" cy="85725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24" y="2"/>
                </a:cxn>
                <a:cxn ang="0">
                  <a:pos x="1" y="25"/>
                </a:cxn>
                <a:cxn ang="0">
                  <a:pos x="0" y="28"/>
                </a:cxn>
                <a:cxn ang="0">
                  <a:pos x="3" y="29"/>
                </a:cxn>
                <a:cxn ang="0">
                  <a:pos x="3" y="28"/>
                </a:cxn>
                <a:cxn ang="0">
                  <a:pos x="28" y="3"/>
                </a:cxn>
                <a:cxn ang="0">
                  <a:pos x="26" y="1"/>
                </a:cxn>
                <a:cxn ang="0">
                  <a:pos x="26" y="1"/>
                </a:cxn>
                <a:cxn ang="0">
                  <a:pos x="26" y="1"/>
                </a:cxn>
              </a:cxnLst>
              <a:rect l="0" t="0" r="r" b="b"/>
              <a:pathLst>
                <a:path w="28" h="29">
                  <a:moveTo>
                    <a:pt x="26" y="1"/>
                  </a:moveTo>
                  <a:cubicBezTo>
                    <a:pt x="25" y="0"/>
                    <a:pt x="24" y="1"/>
                    <a:pt x="24" y="2"/>
                  </a:cubicBezTo>
                  <a:cubicBezTo>
                    <a:pt x="20" y="13"/>
                    <a:pt x="11" y="21"/>
                    <a:pt x="1" y="25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1" y="29"/>
                    <a:pt x="2" y="29"/>
                    <a:pt x="3" y="29"/>
                  </a:cubicBezTo>
                  <a:cubicBezTo>
                    <a:pt x="3" y="29"/>
                    <a:pt x="3" y="29"/>
                    <a:pt x="3" y="28"/>
                  </a:cubicBezTo>
                  <a:cubicBezTo>
                    <a:pt x="14" y="24"/>
                    <a:pt x="23" y="15"/>
                    <a:pt x="28" y="3"/>
                  </a:cubicBezTo>
                  <a:cubicBezTo>
                    <a:pt x="28" y="2"/>
                    <a:pt x="27" y="1"/>
                    <a:pt x="26" y="1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6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10" name="稻壳儿小白白(http://dwz.cn/Wu2UP)"/>
            <p:cNvSpPr>
              <a:spLocks noEditPoints="1"/>
            </p:cNvSpPr>
            <p:nvPr/>
          </p:nvSpPr>
          <p:spPr bwMode="auto">
            <a:xfrm>
              <a:off x="5770563" y="2120901"/>
              <a:ext cx="71438" cy="6985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0" y="1"/>
                </a:cxn>
                <a:cxn ang="0">
                  <a:pos x="1" y="20"/>
                </a:cxn>
                <a:cxn ang="0">
                  <a:pos x="1" y="20"/>
                </a:cxn>
                <a:cxn ang="0">
                  <a:pos x="0" y="23"/>
                </a:cxn>
                <a:cxn ang="0">
                  <a:pos x="3" y="24"/>
                </a:cxn>
                <a:cxn ang="0">
                  <a:pos x="3" y="23"/>
                </a:cxn>
                <a:cxn ang="0">
                  <a:pos x="23" y="3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24" h="24">
                  <a:moveTo>
                    <a:pt x="22" y="0"/>
                  </a:moveTo>
                  <a:cubicBezTo>
                    <a:pt x="21" y="0"/>
                    <a:pt x="20" y="0"/>
                    <a:pt x="20" y="1"/>
                  </a:cubicBezTo>
                  <a:cubicBezTo>
                    <a:pt x="16" y="10"/>
                    <a:pt x="10" y="17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1" y="24"/>
                    <a:pt x="2" y="24"/>
                    <a:pt x="3" y="24"/>
                  </a:cubicBezTo>
                  <a:cubicBezTo>
                    <a:pt x="3" y="24"/>
                    <a:pt x="3" y="23"/>
                    <a:pt x="3" y="23"/>
                  </a:cubicBezTo>
                  <a:cubicBezTo>
                    <a:pt x="12" y="20"/>
                    <a:pt x="19" y="12"/>
                    <a:pt x="23" y="3"/>
                  </a:cubicBezTo>
                  <a:cubicBezTo>
                    <a:pt x="24" y="2"/>
                    <a:pt x="23" y="0"/>
                    <a:pt x="22" y="0"/>
                  </a:cubicBezTo>
                  <a:close/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11" name="稻壳儿小白白(http://dwz.cn/Wu2UP)"/>
            <p:cNvSpPr>
              <a:spLocks noEditPoints="1"/>
            </p:cNvSpPr>
            <p:nvPr/>
          </p:nvSpPr>
          <p:spPr bwMode="auto">
            <a:xfrm>
              <a:off x="5651500" y="2003426"/>
              <a:ext cx="58738" cy="58738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0" y="17"/>
                </a:cxn>
                <a:cxn ang="0">
                  <a:pos x="1" y="19"/>
                </a:cxn>
                <a:cxn ang="0">
                  <a:pos x="4" y="18"/>
                </a:cxn>
                <a:cxn ang="0">
                  <a:pos x="18" y="4"/>
                </a:cxn>
                <a:cxn ang="0">
                  <a:pos x="19" y="1"/>
                </a:cxn>
                <a:cxn ang="0">
                  <a:pos x="19" y="1"/>
                </a:cxn>
                <a:cxn ang="0">
                  <a:pos x="19" y="1"/>
                </a:cxn>
              </a:cxnLst>
              <a:rect l="0" t="0" r="r" b="b"/>
              <a:pathLst>
                <a:path w="20" h="20">
                  <a:moveTo>
                    <a:pt x="19" y="1"/>
                  </a:moveTo>
                  <a:cubicBezTo>
                    <a:pt x="19" y="0"/>
                    <a:pt x="18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9" y="3"/>
                    <a:pt x="3" y="9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20"/>
                    <a:pt x="3" y="19"/>
                    <a:pt x="4" y="18"/>
                  </a:cubicBezTo>
                  <a:cubicBezTo>
                    <a:pt x="7" y="11"/>
                    <a:pt x="12" y="6"/>
                    <a:pt x="18" y="4"/>
                  </a:cubicBezTo>
                  <a:cubicBezTo>
                    <a:pt x="19" y="3"/>
                    <a:pt x="20" y="2"/>
                    <a:pt x="19" y="1"/>
                  </a:cubicBezTo>
                  <a:close/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12" name="稻壳儿小白白(http://dwz.cn/Wu2UP)"/>
            <p:cNvSpPr>
              <a:spLocks noEditPoints="1"/>
            </p:cNvSpPr>
            <p:nvPr/>
          </p:nvSpPr>
          <p:spPr bwMode="auto">
            <a:xfrm>
              <a:off x="5610225" y="1962151"/>
              <a:ext cx="82550" cy="82550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0" y="25"/>
                </a:cxn>
                <a:cxn ang="0">
                  <a:pos x="1" y="28"/>
                </a:cxn>
                <a:cxn ang="0">
                  <a:pos x="4" y="27"/>
                </a:cxn>
                <a:cxn ang="0">
                  <a:pos x="26" y="3"/>
                </a:cxn>
                <a:cxn ang="0">
                  <a:pos x="27" y="1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28" h="28">
                  <a:moveTo>
                    <a:pt x="27" y="1"/>
                  </a:moveTo>
                  <a:cubicBezTo>
                    <a:pt x="27" y="0"/>
                    <a:pt x="26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4" y="5"/>
                    <a:pt x="5" y="13"/>
                    <a:pt x="0" y="25"/>
                  </a:cubicBezTo>
                  <a:cubicBezTo>
                    <a:pt x="0" y="26"/>
                    <a:pt x="0" y="27"/>
                    <a:pt x="1" y="28"/>
                  </a:cubicBezTo>
                  <a:cubicBezTo>
                    <a:pt x="2" y="28"/>
                    <a:pt x="3" y="28"/>
                    <a:pt x="4" y="27"/>
                  </a:cubicBezTo>
                  <a:cubicBezTo>
                    <a:pt x="8" y="16"/>
                    <a:pt x="16" y="8"/>
                    <a:pt x="26" y="3"/>
                  </a:cubicBezTo>
                  <a:cubicBezTo>
                    <a:pt x="27" y="3"/>
                    <a:pt x="28" y="2"/>
                    <a:pt x="27" y="1"/>
                  </a:cubicBezTo>
                  <a:close/>
                  <a:moveTo>
                    <a:pt x="27" y="1"/>
                  </a:moveTo>
                  <a:cubicBezTo>
                    <a:pt x="27" y="1"/>
                    <a:pt x="27" y="1"/>
                    <a:pt x="27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13" name="稻壳儿小白白(http://dwz.cn/Wu2UP)"/>
            <p:cNvSpPr>
              <a:spLocks noEditPoints="1"/>
            </p:cNvSpPr>
            <p:nvPr/>
          </p:nvSpPr>
          <p:spPr bwMode="auto">
            <a:xfrm>
              <a:off x="5630863" y="1982788"/>
              <a:ext cx="69850" cy="69850"/>
            </a:xfrm>
            <a:custGeom>
              <a:avLst/>
              <a:gdLst/>
              <a:ahLst/>
              <a:cxnLst>
                <a:cxn ang="0">
                  <a:pos x="22" y="4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0" y="21"/>
                </a:cxn>
                <a:cxn ang="0">
                  <a:pos x="1" y="24"/>
                </a:cxn>
                <a:cxn ang="0">
                  <a:pos x="4" y="22"/>
                </a:cxn>
                <a:cxn ang="0">
                  <a:pos x="22" y="4"/>
                </a:cxn>
                <a:cxn ang="0">
                  <a:pos x="22" y="4"/>
                </a:cxn>
                <a:cxn ang="0">
                  <a:pos x="22" y="4"/>
                </a:cxn>
              </a:cxnLst>
              <a:rect l="0" t="0" r="r" b="b"/>
              <a:pathLst>
                <a:path w="24" h="24">
                  <a:moveTo>
                    <a:pt x="22" y="4"/>
                  </a:moveTo>
                  <a:cubicBezTo>
                    <a:pt x="23" y="3"/>
                    <a:pt x="24" y="2"/>
                    <a:pt x="23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2" y="4"/>
                    <a:pt x="4" y="11"/>
                    <a:pt x="0" y="21"/>
                  </a:cubicBezTo>
                  <a:cubicBezTo>
                    <a:pt x="0" y="22"/>
                    <a:pt x="0" y="23"/>
                    <a:pt x="1" y="24"/>
                  </a:cubicBezTo>
                  <a:cubicBezTo>
                    <a:pt x="2" y="24"/>
                    <a:pt x="3" y="23"/>
                    <a:pt x="4" y="22"/>
                  </a:cubicBezTo>
                  <a:cubicBezTo>
                    <a:pt x="7" y="14"/>
                    <a:pt x="14" y="7"/>
                    <a:pt x="22" y="4"/>
                  </a:cubicBezTo>
                  <a:close/>
                  <a:moveTo>
                    <a:pt x="22" y="4"/>
                  </a:moveTo>
                  <a:cubicBezTo>
                    <a:pt x="22" y="4"/>
                    <a:pt x="22" y="4"/>
                    <a:pt x="22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105" name="Group 71"/>
          <p:cNvGrpSpPr>
            <a:grpSpLocks noChangeAspect="1"/>
          </p:cNvGrpSpPr>
          <p:nvPr/>
        </p:nvGrpSpPr>
        <p:grpSpPr bwMode="auto">
          <a:xfrm>
            <a:off x="2597150" y="2420620"/>
            <a:ext cx="390525" cy="390525"/>
            <a:chOff x="3349" y="1673"/>
            <a:chExt cx="977" cy="976"/>
          </a:xfrm>
          <a:solidFill>
            <a:schemeClr val="bg1"/>
          </a:solidFill>
        </p:grpSpPr>
        <p:sp>
          <p:nvSpPr>
            <p:cNvPr id="106" name="Freeform 72"/>
            <p:cNvSpPr>
              <a:spLocks noEditPoints="1"/>
            </p:cNvSpPr>
            <p:nvPr/>
          </p:nvSpPr>
          <p:spPr bwMode="auto">
            <a:xfrm>
              <a:off x="3349" y="1673"/>
              <a:ext cx="977" cy="976"/>
            </a:xfrm>
            <a:custGeom>
              <a:avLst/>
              <a:gdLst>
                <a:gd name="T0" fmla="*/ 338 w 411"/>
                <a:gd name="T1" fmla="*/ 69 h 410"/>
                <a:gd name="T2" fmla="*/ 104 w 411"/>
                <a:gd name="T3" fmla="*/ 59 h 410"/>
                <a:gd name="T4" fmla="*/ 70 w 411"/>
                <a:gd name="T5" fmla="*/ 74 h 410"/>
                <a:gd name="T6" fmla="*/ 92 w 411"/>
                <a:gd name="T7" fmla="*/ 63 h 410"/>
                <a:gd name="T8" fmla="*/ 112 w 411"/>
                <a:gd name="T9" fmla="*/ 47 h 410"/>
                <a:gd name="T10" fmla="*/ 99 w 411"/>
                <a:gd name="T11" fmla="*/ 363 h 410"/>
                <a:gd name="T12" fmla="*/ 84 w 411"/>
                <a:gd name="T13" fmla="*/ 342 h 410"/>
                <a:gd name="T14" fmla="*/ 26 w 411"/>
                <a:gd name="T15" fmla="*/ 171 h 410"/>
                <a:gd name="T16" fmla="*/ 56 w 411"/>
                <a:gd name="T17" fmla="*/ 224 h 410"/>
                <a:gd name="T18" fmla="*/ 87 w 411"/>
                <a:gd name="T19" fmla="*/ 278 h 410"/>
                <a:gd name="T20" fmla="*/ 123 w 411"/>
                <a:gd name="T21" fmla="*/ 339 h 410"/>
                <a:gd name="T22" fmla="*/ 145 w 411"/>
                <a:gd name="T23" fmla="*/ 381 h 410"/>
                <a:gd name="T24" fmla="*/ 145 w 411"/>
                <a:gd name="T25" fmla="*/ 358 h 410"/>
                <a:gd name="T26" fmla="*/ 155 w 411"/>
                <a:gd name="T27" fmla="*/ 307 h 410"/>
                <a:gd name="T28" fmla="*/ 160 w 411"/>
                <a:gd name="T29" fmla="*/ 264 h 410"/>
                <a:gd name="T30" fmla="*/ 134 w 411"/>
                <a:gd name="T31" fmla="*/ 240 h 410"/>
                <a:gd name="T32" fmla="*/ 83 w 411"/>
                <a:gd name="T33" fmla="*/ 223 h 410"/>
                <a:gd name="T34" fmla="*/ 62 w 411"/>
                <a:gd name="T35" fmla="*/ 218 h 410"/>
                <a:gd name="T36" fmla="*/ 63 w 411"/>
                <a:gd name="T37" fmla="*/ 185 h 410"/>
                <a:gd name="T38" fmla="*/ 85 w 411"/>
                <a:gd name="T39" fmla="*/ 184 h 410"/>
                <a:gd name="T40" fmla="*/ 124 w 411"/>
                <a:gd name="T41" fmla="*/ 161 h 410"/>
                <a:gd name="T42" fmla="*/ 137 w 411"/>
                <a:gd name="T43" fmla="*/ 132 h 410"/>
                <a:gd name="T44" fmla="*/ 117 w 411"/>
                <a:gd name="T45" fmla="*/ 111 h 410"/>
                <a:gd name="T46" fmla="*/ 91 w 411"/>
                <a:gd name="T47" fmla="*/ 110 h 410"/>
                <a:gd name="T48" fmla="*/ 134 w 411"/>
                <a:gd name="T49" fmla="*/ 89 h 410"/>
                <a:gd name="T50" fmla="*/ 144 w 411"/>
                <a:gd name="T51" fmla="*/ 101 h 410"/>
                <a:gd name="T52" fmla="*/ 123 w 411"/>
                <a:gd name="T53" fmla="*/ 64 h 410"/>
                <a:gd name="T54" fmla="*/ 116 w 411"/>
                <a:gd name="T55" fmla="*/ 65 h 410"/>
                <a:gd name="T56" fmla="*/ 159 w 411"/>
                <a:gd name="T57" fmla="*/ 34 h 410"/>
                <a:gd name="T58" fmla="*/ 140 w 411"/>
                <a:gd name="T59" fmla="*/ 26 h 410"/>
                <a:gd name="T60" fmla="*/ 330 w 411"/>
                <a:gd name="T61" fmla="*/ 64 h 410"/>
                <a:gd name="T62" fmla="*/ 303 w 411"/>
                <a:gd name="T63" fmla="*/ 76 h 410"/>
                <a:gd name="T64" fmla="*/ 287 w 411"/>
                <a:gd name="T65" fmla="*/ 73 h 410"/>
                <a:gd name="T66" fmla="*/ 243 w 411"/>
                <a:gd name="T67" fmla="*/ 73 h 410"/>
                <a:gd name="T68" fmla="*/ 248 w 411"/>
                <a:gd name="T69" fmla="*/ 111 h 410"/>
                <a:gd name="T70" fmla="*/ 267 w 411"/>
                <a:gd name="T71" fmla="*/ 98 h 410"/>
                <a:gd name="T72" fmla="*/ 252 w 411"/>
                <a:gd name="T73" fmla="*/ 116 h 410"/>
                <a:gd name="T74" fmla="*/ 215 w 411"/>
                <a:gd name="T75" fmla="*/ 141 h 410"/>
                <a:gd name="T76" fmla="*/ 219 w 411"/>
                <a:gd name="T77" fmla="*/ 158 h 410"/>
                <a:gd name="T78" fmla="*/ 249 w 411"/>
                <a:gd name="T79" fmla="*/ 159 h 410"/>
                <a:gd name="T80" fmla="*/ 264 w 411"/>
                <a:gd name="T81" fmla="*/ 157 h 410"/>
                <a:gd name="T82" fmla="*/ 267 w 411"/>
                <a:gd name="T83" fmla="*/ 180 h 410"/>
                <a:gd name="T84" fmla="*/ 216 w 411"/>
                <a:gd name="T85" fmla="*/ 169 h 410"/>
                <a:gd name="T86" fmla="*/ 186 w 411"/>
                <a:gd name="T87" fmla="*/ 209 h 410"/>
                <a:gd name="T88" fmla="*/ 219 w 411"/>
                <a:gd name="T89" fmla="*/ 243 h 410"/>
                <a:gd name="T90" fmla="*/ 242 w 411"/>
                <a:gd name="T91" fmla="*/ 306 h 410"/>
                <a:gd name="T92" fmla="*/ 275 w 411"/>
                <a:gd name="T93" fmla="*/ 324 h 410"/>
                <a:gd name="T94" fmla="*/ 292 w 411"/>
                <a:gd name="T95" fmla="*/ 263 h 410"/>
                <a:gd name="T96" fmla="*/ 306 w 411"/>
                <a:gd name="T97" fmla="*/ 230 h 410"/>
                <a:gd name="T98" fmla="*/ 323 w 411"/>
                <a:gd name="T99" fmla="*/ 198 h 410"/>
                <a:gd name="T100" fmla="*/ 330 w 411"/>
                <a:gd name="T101" fmla="*/ 196 h 410"/>
                <a:gd name="T102" fmla="*/ 347 w 411"/>
                <a:gd name="T103" fmla="*/ 236 h 410"/>
                <a:gd name="T104" fmla="*/ 379 w 411"/>
                <a:gd name="T105" fmla="*/ 221 h 410"/>
                <a:gd name="T106" fmla="*/ 385 w 411"/>
                <a:gd name="T107" fmla="*/ 243 h 410"/>
                <a:gd name="T108" fmla="*/ 379 w 411"/>
                <a:gd name="T109" fmla="*/ 257 h 410"/>
                <a:gd name="T110" fmla="*/ 380 w 411"/>
                <a:gd name="T111" fmla="*/ 271 h 410"/>
                <a:gd name="T112" fmla="*/ 340 w 411"/>
                <a:gd name="T113" fmla="*/ 320 h 410"/>
                <a:gd name="T114" fmla="*/ 293 w 411"/>
                <a:gd name="T115" fmla="*/ 358 h 410"/>
                <a:gd name="T116" fmla="*/ 280 w 411"/>
                <a:gd name="T117" fmla="*/ 188 h 410"/>
                <a:gd name="T118" fmla="*/ 287 w 411"/>
                <a:gd name="T119" fmla="*/ 210 h 410"/>
                <a:gd name="T120" fmla="*/ 278 w 411"/>
                <a:gd name="T121" fmla="*/ 15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1" h="410">
                  <a:moveTo>
                    <a:pt x="205" y="0"/>
                  </a:moveTo>
                  <a:cubicBezTo>
                    <a:pt x="92" y="0"/>
                    <a:pt x="0" y="92"/>
                    <a:pt x="0" y="205"/>
                  </a:cubicBezTo>
                  <a:cubicBezTo>
                    <a:pt x="0" y="318"/>
                    <a:pt x="92" y="410"/>
                    <a:pt x="205" y="410"/>
                  </a:cubicBezTo>
                  <a:cubicBezTo>
                    <a:pt x="318" y="410"/>
                    <a:pt x="411" y="318"/>
                    <a:pt x="411" y="205"/>
                  </a:cubicBezTo>
                  <a:cubicBezTo>
                    <a:pt x="411" y="92"/>
                    <a:pt x="318" y="0"/>
                    <a:pt x="205" y="0"/>
                  </a:cubicBezTo>
                  <a:close/>
                  <a:moveTo>
                    <a:pt x="394" y="219"/>
                  </a:moveTo>
                  <a:cubicBezTo>
                    <a:pt x="394" y="219"/>
                    <a:pt x="394" y="219"/>
                    <a:pt x="394" y="218"/>
                  </a:cubicBezTo>
                  <a:cubicBezTo>
                    <a:pt x="394" y="218"/>
                    <a:pt x="393" y="217"/>
                    <a:pt x="393" y="217"/>
                  </a:cubicBezTo>
                  <a:cubicBezTo>
                    <a:pt x="392" y="214"/>
                    <a:pt x="393" y="213"/>
                    <a:pt x="395" y="212"/>
                  </a:cubicBezTo>
                  <a:cubicBezTo>
                    <a:pt x="395" y="212"/>
                    <a:pt x="395" y="211"/>
                    <a:pt x="395" y="211"/>
                  </a:cubicBezTo>
                  <a:cubicBezTo>
                    <a:pt x="395" y="211"/>
                    <a:pt x="395" y="211"/>
                    <a:pt x="396" y="211"/>
                  </a:cubicBezTo>
                  <a:cubicBezTo>
                    <a:pt x="395" y="214"/>
                    <a:pt x="395" y="217"/>
                    <a:pt x="395" y="220"/>
                  </a:cubicBezTo>
                  <a:cubicBezTo>
                    <a:pt x="395" y="220"/>
                    <a:pt x="394" y="219"/>
                    <a:pt x="394" y="219"/>
                  </a:cubicBezTo>
                  <a:close/>
                  <a:moveTo>
                    <a:pt x="339" y="70"/>
                  </a:moveTo>
                  <a:cubicBezTo>
                    <a:pt x="339" y="70"/>
                    <a:pt x="338" y="70"/>
                    <a:pt x="338" y="69"/>
                  </a:cubicBezTo>
                  <a:cubicBezTo>
                    <a:pt x="339" y="69"/>
                    <a:pt x="339" y="70"/>
                    <a:pt x="339" y="70"/>
                  </a:cubicBezTo>
                  <a:close/>
                  <a:moveTo>
                    <a:pt x="115" y="44"/>
                  </a:moveTo>
                  <a:cubicBezTo>
                    <a:pt x="116" y="45"/>
                    <a:pt x="116" y="46"/>
                    <a:pt x="116" y="47"/>
                  </a:cubicBezTo>
                  <a:cubicBezTo>
                    <a:pt x="116" y="48"/>
                    <a:pt x="115" y="48"/>
                    <a:pt x="115" y="49"/>
                  </a:cubicBezTo>
                  <a:cubicBezTo>
                    <a:pt x="117" y="50"/>
                    <a:pt x="120" y="50"/>
                    <a:pt x="120" y="52"/>
                  </a:cubicBezTo>
                  <a:cubicBezTo>
                    <a:pt x="120" y="53"/>
                    <a:pt x="119" y="56"/>
                    <a:pt x="118" y="57"/>
                  </a:cubicBezTo>
                  <a:cubicBezTo>
                    <a:pt x="118" y="57"/>
                    <a:pt x="118" y="61"/>
                    <a:pt x="116" y="63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6" y="61"/>
                    <a:pt x="116" y="61"/>
                  </a:cubicBezTo>
                  <a:cubicBezTo>
                    <a:pt x="116" y="61"/>
                    <a:pt x="115" y="61"/>
                    <a:pt x="115" y="61"/>
                  </a:cubicBezTo>
                  <a:cubicBezTo>
                    <a:pt x="114" y="61"/>
                    <a:pt x="115" y="59"/>
                    <a:pt x="115" y="58"/>
                  </a:cubicBezTo>
                  <a:cubicBezTo>
                    <a:pt x="115" y="58"/>
                    <a:pt x="115" y="57"/>
                    <a:pt x="115" y="56"/>
                  </a:cubicBezTo>
                  <a:cubicBezTo>
                    <a:pt x="114" y="56"/>
                    <a:pt x="113" y="57"/>
                    <a:pt x="112" y="57"/>
                  </a:cubicBezTo>
                  <a:cubicBezTo>
                    <a:pt x="111" y="59"/>
                    <a:pt x="113" y="59"/>
                    <a:pt x="112" y="61"/>
                  </a:cubicBezTo>
                  <a:cubicBezTo>
                    <a:pt x="108" y="63"/>
                    <a:pt x="107" y="59"/>
                    <a:pt x="104" y="59"/>
                  </a:cubicBezTo>
                  <a:cubicBezTo>
                    <a:pt x="103" y="59"/>
                    <a:pt x="102" y="60"/>
                    <a:pt x="101" y="60"/>
                  </a:cubicBezTo>
                  <a:cubicBezTo>
                    <a:pt x="100" y="61"/>
                    <a:pt x="98" y="62"/>
                    <a:pt x="97" y="64"/>
                  </a:cubicBezTo>
                  <a:cubicBezTo>
                    <a:pt x="97" y="65"/>
                    <a:pt x="98" y="66"/>
                    <a:pt x="99" y="66"/>
                  </a:cubicBezTo>
                  <a:cubicBezTo>
                    <a:pt x="100" y="67"/>
                    <a:pt x="100" y="68"/>
                    <a:pt x="100" y="69"/>
                  </a:cubicBezTo>
                  <a:cubicBezTo>
                    <a:pt x="102" y="69"/>
                    <a:pt x="102" y="69"/>
                    <a:pt x="103" y="70"/>
                  </a:cubicBezTo>
                  <a:cubicBezTo>
                    <a:pt x="103" y="71"/>
                    <a:pt x="103" y="71"/>
                    <a:pt x="103" y="73"/>
                  </a:cubicBezTo>
                  <a:cubicBezTo>
                    <a:pt x="103" y="74"/>
                    <a:pt x="105" y="75"/>
                    <a:pt x="104" y="77"/>
                  </a:cubicBezTo>
                  <a:cubicBezTo>
                    <a:pt x="103" y="78"/>
                    <a:pt x="100" y="80"/>
                    <a:pt x="98" y="80"/>
                  </a:cubicBezTo>
                  <a:cubicBezTo>
                    <a:pt x="96" y="80"/>
                    <a:pt x="94" y="79"/>
                    <a:pt x="91" y="79"/>
                  </a:cubicBezTo>
                  <a:cubicBezTo>
                    <a:pt x="89" y="79"/>
                    <a:pt x="87" y="79"/>
                    <a:pt x="87" y="79"/>
                  </a:cubicBezTo>
                  <a:cubicBezTo>
                    <a:pt x="85" y="78"/>
                    <a:pt x="85" y="76"/>
                    <a:pt x="84" y="76"/>
                  </a:cubicBezTo>
                  <a:cubicBezTo>
                    <a:pt x="82" y="76"/>
                    <a:pt x="81" y="78"/>
                    <a:pt x="78" y="78"/>
                  </a:cubicBezTo>
                  <a:cubicBezTo>
                    <a:pt x="77" y="78"/>
                    <a:pt x="76" y="77"/>
                    <a:pt x="75" y="77"/>
                  </a:cubicBezTo>
                  <a:cubicBezTo>
                    <a:pt x="73" y="77"/>
                    <a:pt x="72" y="77"/>
                    <a:pt x="71" y="76"/>
                  </a:cubicBezTo>
                  <a:cubicBezTo>
                    <a:pt x="70" y="76"/>
                    <a:pt x="72" y="74"/>
                    <a:pt x="70" y="74"/>
                  </a:cubicBezTo>
                  <a:cubicBezTo>
                    <a:pt x="71" y="73"/>
                    <a:pt x="69" y="74"/>
                    <a:pt x="69" y="73"/>
                  </a:cubicBezTo>
                  <a:cubicBezTo>
                    <a:pt x="69" y="73"/>
                    <a:pt x="69" y="73"/>
                    <a:pt x="68" y="73"/>
                  </a:cubicBezTo>
                  <a:cubicBezTo>
                    <a:pt x="69" y="72"/>
                    <a:pt x="70" y="71"/>
                    <a:pt x="71" y="70"/>
                  </a:cubicBezTo>
                  <a:cubicBezTo>
                    <a:pt x="71" y="71"/>
                    <a:pt x="71" y="71"/>
                    <a:pt x="72" y="71"/>
                  </a:cubicBezTo>
                  <a:cubicBezTo>
                    <a:pt x="72" y="71"/>
                    <a:pt x="72" y="72"/>
                    <a:pt x="72" y="72"/>
                  </a:cubicBezTo>
                  <a:cubicBezTo>
                    <a:pt x="73" y="73"/>
                    <a:pt x="76" y="74"/>
                    <a:pt x="79" y="74"/>
                  </a:cubicBezTo>
                  <a:cubicBezTo>
                    <a:pt x="80" y="74"/>
                    <a:pt x="81" y="74"/>
                    <a:pt x="82" y="73"/>
                  </a:cubicBezTo>
                  <a:cubicBezTo>
                    <a:pt x="84" y="73"/>
                    <a:pt x="85" y="73"/>
                    <a:pt x="86" y="73"/>
                  </a:cubicBezTo>
                  <a:cubicBezTo>
                    <a:pt x="87" y="73"/>
                    <a:pt x="87" y="75"/>
                    <a:pt x="89" y="75"/>
                  </a:cubicBezTo>
                  <a:cubicBezTo>
                    <a:pt x="90" y="76"/>
                    <a:pt x="92" y="75"/>
                    <a:pt x="93" y="74"/>
                  </a:cubicBezTo>
                  <a:cubicBezTo>
                    <a:pt x="94" y="74"/>
                    <a:pt x="94" y="74"/>
                    <a:pt x="95" y="73"/>
                  </a:cubicBezTo>
                  <a:cubicBezTo>
                    <a:pt x="96" y="71"/>
                    <a:pt x="93" y="69"/>
                    <a:pt x="92" y="67"/>
                  </a:cubicBezTo>
                  <a:cubicBezTo>
                    <a:pt x="92" y="67"/>
                    <a:pt x="92" y="66"/>
                    <a:pt x="92" y="66"/>
                  </a:cubicBezTo>
                  <a:cubicBezTo>
                    <a:pt x="92" y="66"/>
                    <a:pt x="92" y="65"/>
                    <a:pt x="92" y="65"/>
                  </a:cubicBezTo>
                  <a:cubicBezTo>
                    <a:pt x="92" y="65"/>
                    <a:pt x="92" y="64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2"/>
                    <a:pt x="92" y="61"/>
                    <a:pt x="92" y="60"/>
                  </a:cubicBezTo>
                  <a:cubicBezTo>
                    <a:pt x="90" y="60"/>
                    <a:pt x="89" y="60"/>
                    <a:pt x="88" y="59"/>
                  </a:cubicBezTo>
                  <a:cubicBezTo>
                    <a:pt x="87" y="59"/>
                    <a:pt x="85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5" y="57"/>
                    <a:pt x="87" y="56"/>
                    <a:pt x="89" y="55"/>
                  </a:cubicBezTo>
                  <a:cubicBezTo>
                    <a:pt x="89" y="55"/>
                    <a:pt x="89" y="55"/>
                    <a:pt x="90" y="55"/>
                  </a:cubicBezTo>
                  <a:cubicBezTo>
                    <a:pt x="92" y="54"/>
                    <a:pt x="96" y="56"/>
                    <a:pt x="98" y="54"/>
                  </a:cubicBezTo>
                  <a:cubicBezTo>
                    <a:pt x="100" y="51"/>
                    <a:pt x="97" y="51"/>
                    <a:pt x="96" y="50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98" y="48"/>
                    <a:pt x="101" y="46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5" y="45"/>
                    <a:pt x="106" y="45"/>
                    <a:pt x="107" y="45"/>
                  </a:cubicBezTo>
                  <a:cubicBezTo>
                    <a:pt x="108" y="46"/>
                    <a:pt x="108" y="48"/>
                    <a:pt x="109" y="48"/>
                  </a:cubicBezTo>
                  <a:cubicBezTo>
                    <a:pt x="109" y="48"/>
                    <a:pt x="111" y="49"/>
                    <a:pt x="112" y="47"/>
                  </a:cubicBezTo>
                  <a:cubicBezTo>
                    <a:pt x="113" y="45"/>
                    <a:pt x="111" y="44"/>
                    <a:pt x="111" y="43"/>
                  </a:cubicBezTo>
                  <a:cubicBezTo>
                    <a:pt x="110" y="42"/>
                    <a:pt x="110" y="42"/>
                    <a:pt x="109" y="41"/>
                  </a:cubicBezTo>
                  <a:cubicBezTo>
                    <a:pt x="109" y="41"/>
                    <a:pt x="109" y="41"/>
                    <a:pt x="108" y="41"/>
                  </a:cubicBezTo>
                  <a:cubicBezTo>
                    <a:pt x="113" y="39"/>
                    <a:pt x="117" y="36"/>
                    <a:pt x="122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1" y="36"/>
                    <a:pt x="121" y="37"/>
                    <a:pt x="121" y="39"/>
                  </a:cubicBezTo>
                  <a:cubicBezTo>
                    <a:pt x="121" y="40"/>
                    <a:pt x="121" y="41"/>
                    <a:pt x="120" y="41"/>
                  </a:cubicBezTo>
                  <a:cubicBezTo>
                    <a:pt x="119" y="42"/>
                    <a:pt x="117" y="40"/>
                    <a:pt x="115" y="41"/>
                  </a:cubicBezTo>
                  <a:cubicBezTo>
                    <a:pt x="114" y="43"/>
                    <a:pt x="115" y="44"/>
                    <a:pt x="115" y="44"/>
                  </a:cubicBezTo>
                  <a:close/>
                  <a:moveTo>
                    <a:pt x="90" y="357"/>
                  </a:moveTo>
                  <a:cubicBezTo>
                    <a:pt x="91" y="357"/>
                    <a:pt x="91" y="357"/>
                    <a:pt x="92" y="357"/>
                  </a:cubicBezTo>
                  <a:cubicBezTo>
                    <a:pt x="92" y="358"/>
                    <a:pt x="93" y="358"/>
                    <a:pt x="93" y="359"/>
                  </a:cubicBezTo>
                  <a:cubicBezTo>
                    <a:pt x="92" y="358"/>
                    <a:pt x="91" y="357"/>
                    <a:pt x="90" y="357"/>
                  </a:cubicBezTo>
                  <a:close/>
                  <a:moveTo>
                    <a:pt x="98" y="362"/>
                  </a:moveTo>
                  <a:cubicBezTo>
                    <a:pt x="98" y="362"/>
                    <a:pt x="99" y="362"/>
                    <a:pt x="99" y="363"/>
                  </a:cubicBezTo>
                  <a:cubicBezTo>
                    <a:pt x="100" y="363"/>
                    <a:pt x="101" y="364"/>
                    <a:pt x="101" y="364"/>
                  </a:cubicBezTo>
                  <a:cubicBezTo>
                    <a:pt x="100" y="364"/>
                    <a:pt x="99" y="363"/>
                    <a:pt x="98" y="362"/>
                  </a:cubicBezTo>
                  <a:close/>
                  <a:moveTo>
                    <a:pt x="108" y="369"/>
                  </a:moveTo>
                  <a:cubicBezTo>
                    <a:pt x="109" y="369"/>
                    <a:pt x="109" y="368"/>
                    <a:pt x="109" y="368"/>
                  </a:cubicBezTo>
                  <a:cubicBezTo>
                    <a:pt x="109" y="367"/>
                    <a:pt x="109" y="367"/>
                    <a:pt x="109" y="366"/>
                  </a:cubicBezTo>
                  <a:cubicBezTo>
                    <a:pt x="107" y="364"/>
                    <a:pt x="103" y="362"/>
                    <a:pt x="101" y="361"/>
                  </a:cubicBezTo>
                  <a:cubicBezTo>
                    <a:pt x="98" y="358"/>
                    <a:pt x="96" y="356"/>
                    <a:pt x="94" y="355"/>
                  </a:cubicBezTo>
                  <a:cubicBezTo>
                    <a:pt x="92" y="355"/>
                    <a:pt x="92" y="355"/>
                    <a:pt x="91" y="355"/>
                  </a:cubicBezTo>
                  <a:cubicBezTo>
                    <a:pt x="90" y="354"/>
                    <a:pt x="90" y="354"/>
                    <a:pt x="90" y="354"/>
                  </a:cubicBezTo>
                  <a:cubicBezTo>
                    <a:pt x="89" y="353"/>
                    <a:pt x="90" y="353"/>
                    <a:pt x="89" y="352"/>
                  </a:cubicBezTo>
                  <a:cubicBezTo>
                    <a:pt x="89" y="351"/>
                    <a:pt x="87" y="351"/>
                    <a:pt x="87" y="350"/>
                  </a:cubicBezTo>
                  <a:cubicBezTo>
                    <a:pt x="86" y="348"/>
                    <a:pt x="87" y="348"/>
                    <a:pt x="87" y="347"/>
                  </a:cubicBezTo>
                  <a:cubicBezTo>
                    <a:pt x="86" y="346"/>
                    <a:pt x="86" y="345"/>
                    <a:pt x="86" y="344"/>
                  </a:cubicBezTo>
                  <a:cubicBezTo>
                    <a:pt x="86" y="343"/>
                    <a:pt x="86" y="343"/>
                    <a:pt x="85" y="342"/>
                  </a:cubicBezTo>
                  <a:cubicBezTo>
                    <a:pt x="84" y="342"/>
                    <a:pt x="84" y="342"/>
                    <a:pt x="84" y="342"/>
                  </a:cubicBezTo>
                  <a:cubicBezTo>
                    <a:pt x="83" y="343"/>
                    <a:pt x="83" y="343"/>
                    <a:pt x="83" y="344"/>
                  </a:cubicBezTo>
                  <a:cubicBezTo>
                    <a:pt x="82" y="344"/>
                    <a:pt x="82" y="344"/>
                    <a:pt x="82" y="345"/>
                  </a:cubicBezTo>
                  <a:cubicBezTo>
                    <a:pt x="82" y="346"/>
                    <a:pt x="84" y="348"/>
                    <a:pt x="84" y="349"/>
                  </a:cubicBezTo>
                  <a:cubicBezTo>
                    <a:pt x="84" y="349"/>
                    <a:pt x="82" y="349"/>
                    <a:pt x="82" y="350"/>
                  </a:cubicBezTo>
                  <a:cubicBezTo>
                    <a:pt x="41" y="315"/>
                    <a:pt x="15" y="264"/>
                    <a:pt x="15" y="207"/>
                  </a:cubicBezTo>
                  <a:cubicBezTo>
                    <a:pt x="16" y="205"/>
                    <a:pt x="18" y="204"/>
                    <a:pt x="18" y="203"/>
                  </a:cubicBezTo>
                  <a:cubicBezTo>
                    <a:pt x="18" y="202"/>
                    <a:pt x="18" y="202"/>
                    <a:pt x="18" y="201"/>
                  </a:cubicBezTo>
                  <a:cubicBezTo>
                    <a:pt x="18" y="198"/>
                    <a:pt x="17" y="198"/>
                    <a:pt x="15" y="196"/>
                  </a:cubicBezTo>
                  <a:cubicBezTo>
                    <a:pt x="16" y="182"/>
                    <a:pt x="18" y="168"/>
                    <a:pt x="22" y="155"/>
                  </a:cubicBezTo>
                  <a:cubicBezTo>
                    <a:pt x="22" y="156"/>
                    <a:pt x="22" y="156"/>
                    <a:pt x="22" y="157"/>
                  </a:cubicBezTo>
                  <a:cubicBezTo>
                    <a:pt x="22" y="158"/>
                    <a:pt x="22" y="160"/>
                    <a:pt x="22" y="161"/>
                  </a:cubicBezTo>
                  <a:cubicBezTo>
                    <a:pt x="24" y="162"/>
                    <a:pt x="25" y="164"/>
                    <a:pt x="25" y="166"/>
                  </a:cubicBezTo>
                  <a:cubicBezTo>
                    <a:pt x="25" y="166"/>
                    <a:pt x="26" y="167"/>
                    <a:pt x="26" y="168"/>
                  </a:cubicBezTo>
                  <a:cubicBezTo>
                    <a:pt x="26" y="168"/>
                    <a:pt x="25" y="169"/>
                    <a:pt x="25" y="169"/>
                  </a:cubicBezTo>
                  <a:cubicBezTo>
                    <a:pt x="25" y="170"/>
                    <a:pt x="26" y="170"/>
                    <a:pt x="26" y="171"/>
                  </a:cubicBezTo>
                  <a:cubicBezTo>
                    <a:pt x="26" y="172"/>
                    <a:pt x="27" y="172"/>
                    <a:pt x="28" y="172"/>
                  </a:cubicBezTo>
                  <a:cubicBezTo>
                    <a:pt x="28" y="174"/>
                    <a:pt x="29" y="174"/>
                    <a:pt x="29" y="175"/>
                  </a:cubicBezTo>
                  <a:cubicBezTo>
                    <a:pt x="30" y="176"/>
                    <a:pt x="30" y="178"/>
                    <a:pt x="31" y="178"/>
                  </a:cubicBezTo>
                  <a:cubicBezTo>
                    <a:pt x="30" y="178"/>
                    <a:pt x="31" y="177"/>
                    <a:pt x="31" y="177"/>
                  </a:cubicBezTo>
                  <a:cubicBezTo>
                    <a:pt x="33" y="180"/>
                    <a:pt x="33" y="183"/>
                    <a:pt x="34" y="187"/>
                  </a:cubicBezTo>
                  <a:cubicBezTo>
                    <a:pt x="34" y="190"/>
                    <a:pt x="36" y="193"/>
                    <a:pt x="36" y="195"/>
                  </a:cubicBezTo>
                  <a:cubicBezTo>
                    <a:pt x="37" y="196"/>
                    <a:pt x="37" y="197"/>
                    <a:pt x="37" y="198"/>
                  </a:cubicBezTo>
                  <a:cubicBezTo>
                    <a:pt x="37" y="199"/>
                    <a:pt x="36" y="200"/>
                    <a:pt x="36" y="202"/>
                  </a:cubicBezTo>
                  <a:cubicBezTo>
                    <a:pt x="35" y="204"/>
                    <a:pt x="39" y="209"/>
                    <a:pt x="40" y="210"/>
                  </a:cubicBezTo>
                  <a:cubicBezTo>
                    <a:pt x="41" y="211"/>
                    <a:pt x="42" y="212"/>
                    <a:pt x="43" y="212"/>
                  </a:cubicBezTo>
                  <a:cubicBezTo>
                    <a:pt x="43" y="213"/>
                    <a:pt x="44" y="213"/>
                    <a:pt x="44" y="213"/>
                  </a:cubicBezTo>
                  <a:cubicBezTo>
                    <a:pt x="45" y="214"/>
                    <a:pt x="46" y="216"/>
                    <a:pt x="47" y="216"/>
                  </a:cubicBezTo>
                  <a:cubicBezTo>
                    <a:pt x="49" y="217"/>
                    <a:pt x="51" y="217"/>
                    <a:pt x="53" y="218"/>
                  </a:cubicBezTo>
                  <a:cubicBezTo>
                    <a:pt x="54" y="219"/>
                    <a:pt x="54" y="220"/>
                    <a:pt x="54" y="221"/>
                  </a:cubicBezTo>
                  <a:cubicBezTo>
                    <a:pt x="55" y="222"/>
                    <a:pt x="56" y="223"/>
                    <a:pt x="56" y="224"/>
                  </a:cubicBezTo>
                  <a:cubicBezTo>
                    <a:pt x="58" y="225"/>
                    <a:pt x="59" y="226"/>
                    <a:pt x="60" y="227"/>
                  </a:cubicBezTo>
                  <a:cubicBezTo>
                    <a:pt x="61" y="228"/>
                    <a:pt x="61" y="228"/>
                    <a:pt x="61" y="230"/>
                  </a:cubicBezTo>
                  <a:cubicBezTo>
                    <a:pt x="62" y="231"/>
                    <a:pt x="62" y="232"/>
                    <a:pt x="62" y="232"/>
                  </a:cubicBezTo>
                  <a:cubicBezTo>
                    <a:pt x="62" y="233"/>
                    <a:pt x="61" y="234"/>
                    <a:pt x="62" y="235"/>
                  </a:cubicBezTo>
                  <a:cubicBezTo>
                    <a:pt x="62" y="236"/>
                    <a:pt x="63" y="237"/>
                    <a:pt x="64" y="238"/>
                  </a:cubicBezTo>
                  <a:cubicBezTo>
                    <a:pt x="64" y="238"/>
                    <a:pt x="64" y="239"/>
                    <a:pt x="64" y="239"/>
                  </a:cubicBezTo>
                  <a:cubicBezTo>
                    <a:pt x="65" y="240"/>
                    <a:pt x="65" y="241"/>
                    <a:pt x="66" y="242"/>
                  </a:cubicBezTo>
                  <a:cubicBezTo>
                    <a:pt x="67" y="242"/>
                    <a:pt x="67" y="243"/>
                    <a:pt x="68" y="244"/>
                  </a:cubicBezTo>
                  <a:cubicBezTo>
                    <a:pt x="69" y="244"/>
                    <a:pt x="69" y="242"/>
                    <a:pt x="71" y="242"/>
                  </a:cubicBezTo>
                  <a:cubicBezTo>
                    <a:pt x="72" y="244"/>
                    <a:pt x="73" y="246"/>
                    <a:pt x="75" y="247"/>
                  </a:cubicBezTo>
                  <a:cubicBezTo>
                    <a:pt x="75" y="247"/>
                    <a:pt x="76" y="248"/>
                    <a:pt x="76" y="248"/>
                  </a:cubicBezTo>
                  <a:cubicBezTo>
                    <a:pt x="74" y="253"/>
                    <a:pt x="72" y="259"/>
                    <a:pt x="77" y="265"/>
                  </a:cubicBezTo>
                  <a:cubicBezTo>
                    <a:pt x="77" y="266"/>
                    <a:pt x="76" y="268"/>
                    <a:pt x="77" y="269"/>
                  </a:cubicBezTo>
                  <a:cubicBezTo>
                    <a:pt x="77" y="271"/>
                    <a:pt x="80" y="272"/>
                    <a:pt x="82" y="274"/>
                  </a:cubicBezTo>
                  <a:cubicBezTo>
                    <a:pt x="84" y="275"/>
                    <a:pt x="86" y="276"/>
                    <a:pt x="87" y="278"/>
                  </a:cubicBezTo>
                  <a:cubicBezTo>
                    <a:pt x="88" y="279"/>
                    <a:pt x="89" y="281"/>
                    <a:pt x="89" y="282"/>
                  </a:cubicBezTo>
                  <a:cubicBezTo>
                    <a:pt x="90" y="282"/>
                    <a:pt x="91" y="283"/>
                    <a:pt x="91" y="283"/>
                  </a:cubicBezTo>
                  <a:cubicBezTo>
                    <a:pt x="92" y="284"/>
                    <a:pt x="93" y="284"/>
                    <a:pt x="93" y="285"/>
                  </a:cubicBezTo>
                  <a:cubicBezTo>
                    <a:pt x="94" y="286"/>
                    <a:pt x="95" y="287"/>
                    <a:pt x="95" y="288"/>
                  </a:cubicBezTo>
                  <a:cubicBezTo>
                    <a:pt x="99" y="290"/>
                    <a:pt x="104" y="290"/>
                    <a:pt x="107" y="292"/>
                  </a:cubicBezTo>
                  <a:cubicBezTo>
                    <a:pt x="109" y="294"/>
                    <a:pt x="109" y="295"/>
                    <a:pt x="110" y="298"/>
                  </a:cubicBezTo>
                  <a:cubicBezTo>
                    <a:pt x="111" y="299"/>
                    <a:pt x="111" y="300"/>
                    <a:pt x="112" y="302"/>
                  </a:cubicBezTo>
                  <a:cubicBezTo>
                    <a:pt x="113" y="306"/>
                    <a:pt x="114" y="311"/>
                    <a:pt x="116" y="315"/>
                  </a:cubicBezTo>
                  <a:cubicBezTo>
                    <a:pt x="116" y="317"/>
                    <a:pt x="117" y="318"/>
                    <a:pt x="118" y="320"/>
                  </a:cubicBezTo>
                  <a:cubicBezTo>
                    <a:pt x="118" y="321"/>
                    <a:pt x="118" y="321"/>
                    <a:pt x="118" y="322"/>
                  </a:cubicBezTo>
                  <a:cubicBezTo>
                    <a:pt x="119" y="324"/>
                    <a:pt x="120" y="325"/>
                    <a:pt x="121" y="326"/>
                  </a:cubicBezTo>
                  <a:cubicBezTo>
                    <a:pt x="121" y="327"/>
                    <a:pt x="121" y="329"/>
                    <a:pt x="121" y="329"/>
                  </a:cubicBezTo>
                  <a:cubicBezTo>
                    <a:pt x="121" y="330"/>
                    <a:pt x="122" y="331"/>
                    <a:pt x="122" y="332"/>
                  </a:cubicBezTo>
                  <a:cubicBezTo>
                    <a:pt x="122" y="333"/>
                    <a:pt x="122" y="335"/>
                    <a:pt x="122" y="336"/>
                  </a:cubicBezTo>
                  <a:cubicBezTo>
                    <a:pt x="122" y="337"/>
                    <a:pt x="123" y="338"/>
                    <a:pt x="123" y="339"/>
                  </a:cubicBezTo>
                  <a:cubicBezTo>
                    <a:pt x="124" y="340"/>
                    <a:pt x="124" y="341"/>
                    <a:pt x="124" y="341"/>
                  </a:cubicBezTo>
                  <a:cubicBezTo>
                    <a:pt x="125" y="342"/>
                    <a:pt x="126" y="344"/>
                    <a:pt x="127" y="345"/>
                  </a:cubicBezTo>
                  <a:cubicBezTo>
                    <a:pt x="127" y="345"/>
                    <a:pt x="127" y="346"/>
                    <a:pt x="127" y="347"/>
                  </a:cubicBezTo>
                  <a:cubicBezTo>
                    <a:pt x="127" y="347"/>
                    <a:pt x="128" y="348"/>
                    <a:pt x="128" y="349"/>
                  </a:cubicBezTo>
                  <a:cubicBezTo>
                    <a:pt x="128" y="350"/>
                    <a:pt x="128" y="351"/>
                    <a:pt x="128" y="352"/>
                  </a:cubicBezTo>
                  <a:cubicBezTo>
                    <a:pt x="129" y="353"/>
                    <a:pt x="129" y="355"/>
                    <a:pt x="129" y="356"/>
                  </a:cubicBezTo>
                  <a:cubicBezTo>
                    <a:pt x="130" y="357"/>
                    <a:pt x="131" y="359"/>
                    <a:pt x="132" y="360"/>
                  </a:cubicBezTo>
                  <a:cubicBezTo>
                    <a:pt x="132" y="361"/>
                    <a:pt x="132" y="362"/>
                    <a:pt x="132" y="363"/>
                  </a:cubicBezTo>
                  <a:cubicBezTo>
                    <a:pt x="133" y="364"/>
                    <a:pt x="134" y="364"/>
                    <a:pt x="135" y="365"/>
                  </a:cubicBezTo>
                  <a:cubicBezTo>
                    <a:pt x="135" y="366"/>
                    <a:pt x="135" y="367"/>
                    <a:pt x="135" y="368"/>
                  </a:cubicBezTo>
                  <a:cubicBezTo>
                    <a:pt x="135" y="371"/>
                    <a:pt x="137" y="372"/>
                    <a:pt x="138" y="374"/>
                  </a:cubicBezTo>
                  <a:cubicBezTo>
                    <a:pt x="139" y="376"/>
                    <a:pt x="140" y="377"/>
                    <a:pt x="141" y="378"/>
                  </a:cubicBezTo>
                  <a:cubicBezTo>
                    <a:pt x="141" y="378"/>
                    <a:pt x="142" y="379"/>
                    <a:pt x="142" y="379"/>
                  </a:cubicBezTo>
                  <a:cubicBezTo>
                    <a:pt x="142" y="379"/>
                    <a:pt x="142" y="379"/>
                    <a:pt x="143" y="380"/>
                  </a:cubicBezTo>
                  <a:cubicBezTo>
                    <a:pt x="143" y="380"/>
                    <a:pt x="144" y="380"/>
                    <a:pt x="145" y="381"/>
                  </a:cubicBezTo>
                  <a:cubicBezTo>
                    <a:pt x="146" y="381"/>
                    <a:pt x="147" y="381"/>
                    <a:pt x="147" y="382"/>
                  </a:cubicBezTo>
                  <a:cubicBezTo>
                    <a:pt x="148" y="382"/>
                    <a:pt x="148" y="382"/>
                    <a:pt x="148" y="382"/>
                  </a:cubicBezTo>
                  <a:cubicBezTo>
                    <a:pt x="150" y="383"/>
                    <a:pt x="151" y="383"/>
                    <a:pt x="152" y="384"/>
                  </a:cubicBezTo>
                  <a:cubicBezTo>
                    <a:pt x="154" y="384"/>
                    <a:pt x="154" y="384"/>
                    <a:pt x="156" y="384"/>
                  </a:cubicBezTo>
                  <a:cubicBezTo>
                    <a:pt x="157" y="384"/>
                    <a:pt x="158" y="384"/>
                    <a:pt x="158" y="384"/>
                  </a:cubicBezTo>
                  <a:cubicBezTo>
                    <a:pt x="159" y="383"/>
                    <a:pt x="160" y="382"/>
                    <a:pt x="159" y="381"/>
                  </a:cubicBezTo>
                  <a:cubicBezTo>
                    <a:pt x="156" y="379"/>
                    <a:pt x="153" y="379"/>
                    <a:pt x="152" y="376"/>
                  </a:cubicBezTo>
                  <a:cubicBezTo>
                    <a:pt x="151" y="375"/>
                    <a:pt x="151" y="374"/>
                    <a:pt x="150" y="371"/>
                  </a:cubicBezTo>
                  <a:cubicBezTo>
                    <a:pt x="150" y="371"/>
                    <a:pt x="149" y="370"/>
                    <a:pt x="149" y="369"/>
                  </a:cubicBezTo>
                  <a:cubicBezTo>
                    <a:pt x="149" y="368"/>
                    <a:pt x="149" y="368"/>
                    <a:pt x="149" y="367"/>
                  </a:cubicBezTo>
                  <a:cubicBezTo>
                    <a:pt x="149" y="367"/>
                    <a:pt x="148" y="366"/>
                    <a:pt x="148" y="366"/>
                  </a:cubicBezTo>
                  <a:cubicBezTo>
                    <a:pt x="148" y="364"/>
                    <a:pt x="150" y="363"/>
                    <a:pt x="149" y="362"/>
                  </a:cubicBezTo>
                  <a:cubicBezTo>
                    <a:pt x="149" y="361"/>
                    <a:pt x="148" y="361"/>
                    <a:pt x="148" y="361"/>
                  </a:cubicBezTo>
                  <a:cubicBezTo>
                    <a:pt x="148" y="361"/>
                    <a:pt x="147" y="360"/>
                    <a:pt x="147" y="360"/>
                  </a:cubicBezTo>
                  <a:cubicBezTo>
                    <a:pt x="146" y="359"/>
                    <a:pt x="145" y="359"/>
                    <a:pt x="145" y="358"/>
                  </a:cubicBezTo>
                  <a:cubicBezTo>
                    <a:pt x="145" y="355"/>
                    <a:pt x="146" y="352"/>
                    <a:pt x="146" y="348"/>
                  </a:cubicBezTo>
                  <a:cubicBezTo>
                    <a:pt x="145" y="347"/>
                    <a:pt x="143" y="347"/>
                    <a:pt x="143" y="345"/>
                  </a:cubicBezTo>
                  <a:cubicBezTo>
                    <a:pt x="143" y="345"/>
                    <a:pt x="145" y="345"/>
                    <a:pt x="145" y="344"/>
                  </a:cubicBezTo>
                  <a:cubicBezTo>
                    <a:pt x="146" y="343"/>
                    <a:pt x="145" y="341"/>
                    <a:pt x="145" y="340"/>
                  </a:cubicBezTo>
                  <a:cubicBezTo>
                    <a:pt x="145" y="339"/>
                    <a:pt x="146" y="338"/>
                    <a:pt x="146" y="337"/>
                  </a:cubicBezTo>
                  <a:cubicBezTo>
                    <a:pt x="147" y="337"/>
                    <a:pt x="149" y="336"/>
                    <a:pt x="150" y="336"/>
                  </a:cubicBezTo>
                  <a:cubicBezTo>
                    <a:pt x="150" y="334"/>
                    <a:pt x="151" y="332"/>
                    <a:pt x="150" y="330"/>
                  </a:cubicBezTo>
                  <a:cubicBezTo>
                    <a:pt x="149" y="328"/>
                    <a:pt x="148" y="328"/>
                    <a:pt x="147" y="326"/>
                  </a:cubicBezTo>
                  <a:cubicBezTo>
                    <a:pt x="149" y="326"/>
                    <a:pt x="152" y="325"/>
                    <a:pt x="152" y="324"/>
                  </a:cubicBezTo>
                  <a:cubicBezTo>
                    <a:pt x="153" y="324"/>
                    <a:pt x="152" y="323"/>
                    <a:pt x="152" y="323"/>
                  </a:cubicBezTo>
                  <a:cubicBezTo>
                    <a:pt x="153" y="321"/>
                    <a:pt x="153" y="319"/>
                    <a:pt x="154" y="318"/>
                  </a:cubicBezTo>
                  <a:cubicBezTo>
                    <a:pt x="154" y="317"/>
                    <a:pt x="155" y="316"/>
                    <a:pt x="155" y="316"/>
                  </a:cubicBezTo>
                  <a:cubicBezTo>
                    <a:pt x="155" y="314"/>
                    <a:pt x="154" y="311"/>
                    <a:pt x="155" y="310"/>
                  </a:cubicBezTo>
                  <a:cubicBezTo>
                    <a:pt x="155" y="309"/>
                    <a:pt x="155" y="309"/>
                    <a:pt x="155" y="309"/>
                  </a:cubicBezTo>
                  <a:cubicBezTo>
                    <a:pt x="155" y="308"/>
                    <a:pt x="155" y="307"/>
                    <a:pt x="155" y="307"/>
                  </a:cubicBezTo>
                  <a:cubicBezTo>
                    <a:pt x="155" y="305"/>
                    <a:pt x="154" y="304"/>
                    <a:pt x="153" y="303"/>
                  </a:cubicBezTo>
                  <a:cubicBezTo>
                    <a:pt x="153" y="302"/>
                    <a:pt x="153" y="300"/>
                    <a:pt x="154" y="299"/>
                  </a:cubicBezTo>
                  <a:cubicBezTo>
                    <a:pt x="154" y="298"/>
                    <a:pt x="155" y="298"/>
                    <a:pt x="155" y="298"/>
                  </a:cubicBezTo>
                  <a:cubicBezTo>
                    <a:pt x="155" y="298"/>
                    <a:pt x="155" y="297"/>
                    <a:pt x="155" y="297"/>
                  </a:cubicBezTo>
                  <a:cubicBezTo>
                    <a:pt x="156" y="297"/>
                    <a:pt x="156" y="297"/>
                    <a:pt x="156" y="296"/>
                  </a:cubicBezTo>
                  <a:cubicBezTo>
                    <a:pt x="157" y="296"/>
                    <a:pt x="157" y="295"/>
                    <a:pt x="157" y="295"/>
                  </a:cubicBezTo>
                  <a:cubicBezTo>
                    <a:pt x="157" y="295"/>
                    <a:pt x="158" y="295"/>
                    <a:pt x="158" y="295"/>
                  </a:cubicBezTo>
                  <a:cubicBezTo>
                    <a:pt x="159" y="294"/>
                    <a:pt x="159" y="294"/>
                    <a:pt x="159" y="293"/>
                  </a:cubicBezTo>
                  <a:cubicBezTo>
                    <a:pt x="160" y="293"/>
                    <a:pt x="161" y="292"/>
                    <a:pt x="161" y="292"/>
                  </a:cubicBezTo>
                  <a:cubicBezTo>
                    <a:pt x="161" y="291"/>
                    <a:pt x="162" y="290"/>
                    <a:pt x="162" y="289"/>
                  </a:cubicBezTo>
                  <a:cubicBezTo>
                    <a:pt x="162" y="288"/>
                    <a:pt x="162" y="286"/>
                    <a:pt x="162" y="285"/>
                  </a:cubicBezTo>
                  <a:cubicBezTo>
                    <a:pt x="162" y="282"/>
                    <a:pt x="163" y="281"/>
                    <a:pt x="162" y="279"/>
                  </a:cubicBezTo>
                  <a:cubicBezTo>
                    <a:pt x="162" y="276"/>
                    <a:pt x="162" y="275"/>
                    <a:pt x="161" y="272"/>
                  </a:cubicBezTo>
                  <a:cubicBezTo>
                    <a:pt x="161" y="271"/>
                    <a:pt x="159" y="269"/>
                    <a:pt x="159" y="267"/>
                  </a:cubicBezTo>
                  <a:cubicBezTo>
                    <a:pt x="159" y="266"/>
                    <a:pt x="160" y="265"/>
                    <a:pt x="160" y="264"/>
                  </a:cubicBezTo>
                  <a:cubicBezTo>
                    <a:pt x="161" y="262"/>
                    <a:pt x="162" y="259"/>
                    <a:pt x="162" y="257"/>
                  </a:cubicBezTo>
                  <a:cubicBezTo>
                    <a:pt x="162" y="256"/>
                    <a:pt x="163" y="254"/>
                    <a:pt x="163" y="253"/>
                  </a:cubicBezTo>
                  <a:cubicBezTo>
                    <a:pt x="163" y="251"/>
                    <a:pt x="161" y="248"/>
                    <a:pt x="161" y="247"/>
                  </a:cubicBezTo>
                  <a:cubicBezTo>
                    <a:pt x="160" y="247"/>
                    <a:pt x="160" y="247"/>
                    <a:pt x="160" y="247"/>
                  </a:cubicBezTo>
                  <a:cubicBezTo>
                    <a:pt x="159" y="246"/>
                    <a:pt x="156" y="244"/>
                    <a:pt x="155" y="244"/>
                  </a:cubicBezTo>
                  <a:cubicBezTo>
                    <a:pt x="154" y="244"/>
                    <a:pt x="154" y="244"/>
                    <a:pt x="154" y="244"/>
                  </a:cubicBezTo>
                  <a:cubicBezTo>
                    <a:pt x="153" y="243"/>
                    <a:pt x="153" y="243"/>
                    <a:pt x="152" y="242"/>
                  </a:cubicBezTo>
                  <a:cubicBezTo>
                    <a:pt x="151" y="242"/>
                    <a:pt x="150" y="242"/>
                    <a:pt x="150" y="242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8" y="242"/>
                    <a:pt x="148" y="242"/>
                    <a:pt x="147" y="242"/>
                  </a:cubicBezTo>
                  <a:cubicBezTo>
                    <a:pt x="145" y="242"/>
                    <a:pt x="145" y="242"/>
                    <a:pt x="143" y="243"/>
                  </a:cubicBezTo>
                  <a:cubicBezTo>
                    <a:pt x="142" y="243"/>
                    <a:pt x="140" y="242"/>
                    <a:pt x="139" y="242"/>
                  </a:cubicBezTo>
                  <a:cubicBezTo>
                    <a:pt x="139" y="242"/>
                    <a:pt x="139" y="242"/>
                    <a:pt x="138" y="242"/>
                  </a:cubicBezTo>
                  <a:cubicBezTo>
                    <a:pt x="137" y="241"/>
                    <a:pt x="136" y="240"/>
                    <a:pt x="135" y="240"/>
                  </a:cubicBezTo>
                  <a:cubicBezTo>
                    <a:pt x="135" y="240"/>
                    <a:pt x="134" y="240"/>
                    <a:pt x="134" y="240"/>
                  </a:cubicBezTo>
                  <a:cubicBezTo>
                    <a:pt x="133" y="240"/>
                    <a:pt x="132" y="240"/>
                    <a:pt x="131" y="240"/>
                  </a:cubicBezTo>
                  <a:cubicBezTo>
                    <a:pt x="129" y="240"/>
                    <a:pt x="128" y="238"/>
                    <a:pt x="127" y="235"/>
                  </a:cubicBezTo>
                  <a:cubicBezTo>
                    <a:pt x="127" y="234"/>
                    <a:pt x="126" y="233"/>
                    <a:pt x="126" y="232"/>
                  </a:cubicBezTo>
                  <a:cubicBezTo>
                    <a:pt x="125" y="231"/>
                    <a:pt x="123" y="231"/>
                    <a:pt x="122" y="230"/>
                  </a:cubicBezTo>
                  <a:cubicBezTo>
                    <a:pt x="121" y="229"/>
                    <a:pt x="120" y="228"/>
                    <a:pt x="118" y="228"/>
                  </a:cubicBezTo>
                  <a:cubicBezTo>
                    <a:pt x="116" y="228"/>
                    <a:pt x="115" y="229"/>
                    <a:pt x="113" y="229"/>
                  </a:cubicBezTo>
                  <a:cubicBezTo>
                    <a:pt x="111" y="229"/>
                    <a:pt x="109" y="228"/>
                    <a:pt x="108" y="227"/>
                  </a:cubicBezTo>
                  <a:cubicBezTo>
                    <a:pt x="106" y="227"/>
                    <a:pt x="104" y="226"/>
                    <a:pt x="103" y="225"/>
                  </a:cubicBezTo>
                  <a:cubicBezTo>
                    <a:pt x="102" y="223"/>
                    <a:pt x="102" y="220"/>
                    <a:pt x="99" y="221"/>
                  </a:cubicBezTo>
                  <a:cubicBezTo>
                    <a:pt x="98" y="221"/>
                    <a:pt x="95" y="224"/>
                    <a:pt x="93" y="225"/>
                  </a:cubicBezTo>
                  <a:cubicBezTo>
                    <a:pt x="92" y="225"/>
                    <a:pt x="91" y="225"/>
                    <a:pt x="89" y="226"/>
                  </a:cubicBezTo>
                  <a:cubicBezTo>
                    <a:pt x="89" y="225"/>
                    <a:pt x="89" y="226"/>
                    <a:pt x="88" y="225"/>
                  </a:cubicBezTo>
                  <a:cubicBezTo>
                    <a:pt x="88" y="225"/>
                    <a:pt x="87" y="225"/>
                    <a:pt x="87" y="224"/>
                  </a:cubicBezTo>
                  <a:cubicBezTo>
                    <a:pt x="87" y="224"/>
                    <a:pt x="86" y="224"/>
                    <a:pt x="86" y="224"/>
                  </a:cubicBezTo>
                  <a:cubicBezTo>
                    <a:pt x="85" y="224"/>
                    <a:pt x="84" y="224"/>
                    <a:pt x="83" y="223"/>
                  </a:cubicBezTo>
                  <a:cubicBezTo>
                    <a:pt x="80" y="223"/>
                    <a:pt x="80" y="225"/>
                    <a:pt x="78" y="227"/>
                  </a:cubicBezTo>
                  <a:cubicBezTo>
                    <a:pt x="78" y="228"/>
                    <a:pt x="77" y="228"/>
                    <a:pt x="76" y="228"/>
                  </a:cubicBezTo>
                  <a:cubicBezTo>
                    <a:pt x="76" y="229"/>
                    <a:pt x="75" y="229"/>
                    <a:pt x="75" y="230"/>
                  </a:cubicBezTo>
                  <a:cubicBezTo>
                    <a:pt x="74" y="231"/>
                    <a:pt x="75" y="233"/>
                    <a:pt x="74" y="235"/>
                  </a:cubicBezTo>
                  <a:cubicBezTo>
                    <a:pt x="75" y="237"/>
                    <a:pt x="74" y="239"/>
                    <a:pt x="74" y="241"/>
                  </a:cubicBezTo>
                  <a:cubicBezTo>
                    <a:pt x="74" y="241"/>
                    <a:pt x="74" y="241"/>
                    <a:pt x="74" y="241"/>
                  </a:cubicBezTo>
                  <a:cubicBezTo>
                    <a:pt x="74" y="242"/>
                    <a:pt x="74" y="242"/>
                    <a:pt x="74" y="243"/>
                  </a:cubicBezTo>
                  <a:cubicBezTo>
                    <a:pt x="74" y="243"/>
                    <a:pt x="74" y="243"/>
                    <a:pt x="74" y="243"/>
                  </a:cubicBezTo>
                  <a:cubicBezTo>
                    <a:pt x="73" y="242"/>
                    <a:pt x="74" y="241"/>
                    <a:pt x="73" y="241"/>
                  </a:cubicBezTo>
                  <a:cubicBezTo>
                    <a:pt x="73" y="240"/>
                    <a:pt x="73" y="240"/>
                    <a:pt x="72" y="239"/>
                  </a:cubicBezTo>
                  <a:cubicBezTo>
                    <a:pt x="71" y="239"/>
                    <a:pt x="69" y="240"/>
                    <a:pt x="68" y="239"/>
                  </a:cubicBezTo>
                  <a:cubicBezTo>
                    <a:pt x="67" y="238"/>
                    <a:pt x="65" y="235"/>
                    <a:pt x="66" y="232"/>
                  </a:cubicBezTo>
                  <a:cubicBezTo>
                    <a:pt x="66" y="229"/>
                    <a:pt x="68" y="227"/>
                    <a:pt x="68" y="225"/>
                  </a:cubicBezTo>
                  <a:cubicBezTo>
                    <a:pt x="68" y="224"/>
                    <a:pt x="67" y="221"/>
                    <a:pt x="66" y="221"/>
                  </a:cubicBezTo>
                  <a:cubicBezTo>
                    <a:pt x="65" y="220"/>
                    <a:pt x="62" y="221"/>
                    <a:pt x="62" y="218"/>
                  </a:cubicBezTo>
                  <a:cubicBezTo>
                    <a:pt x="62" y="217"/>
                    <a:pt x="63" y="215"/>
                    <a:pt x="64" y="214"/>
                  </a:cubicBezTo>
                  <a:cubicBezTo>
                    <a:pt x="64" y="213"/>
                    <a:pt x="64" y="212"/>
                    <a:pt x="65" y="211"/>
                  </a:cubicBezTo>
                  <a:cubicBezTo>
                    <a:pt x="65" y="210"/>
                    <a:pt x="67" y="208"/>
                    <a:pt x="66" y="207"/>
                  </a:cubicBezTo>
                  <a:cubicBezTo>
                    <a:pt x="64" y="206"/>
                    <a:pt x="62" y="206"/>
                    <a:pt x="61" y="207"/>
                  </a:cubicBezTo>
                  <a:cubicBezTo>
                    <a:pt x="60" y="208"/>
                    <a:pt x="60" y="209"/>
                    <a:pt x="60" y="209"/>
                  </a:cubicBezTo>
                  <a:cubicBezTo>
                    <a:pt x="59" y="210"/>
                    <a:pt x="59" y="210"/>
                    <a:pt x="58" y="211"/>
                  </a:cubicBezTo>
                  <a:cubicBezTo>
                    <a:pt x="57" y="211"/>
                    <a:pt x="56" y="210"/>
                    <a:pt x="55" y="210"/>
                  </a:cubicBezTo>
                  <a:cubicBezTo>
                    <a:pt x="54" y="210"/>
                    <a:pt x="54" y="211"/>
                    <a:pt x="53" y="211"/>
                  </a:cubicBezTo>
                  <a:cubicBezTo>
                    <a:pt x="51" y="210"/>
                    <a:pt x="51" y="207"/>
                    <a:pt x="51" y="205"/>
                  </a:cubicBezTo>
                  <a:cubicBezTo>
                    <a:pt x="50" y="204"/>
                    <a:pt x="50" y="203"/>
                    <a:pt x="50" y="201"/>
                  </a:cubicBezTo>
                  <a:cubicBezTo>
                    <a:pt x="50" y="201"/>
                    <a:pt x="50" y="200"/>
                    <a:pt x="50" y="199"/>
                  </a:cubicBezTo>
                  <a:cubicBezTo>
                    <a:pt x="51" y="195"/>
                    <a:pt x="52" y="194"/>
                    <a:pt x="53" y="192"/>
                  </a:cubicBezTo>
                  <a:cubicBezTo>
                    <a:pt x="53" y="191"/>
                    <a:pt x="53" y="190"/>
                    <a:pt x="54" y="188"/>
                  </a:cubicBezTo>
                  <a:cubicBezTo>
                    <a:pt x="54" y="187"/>
                    <a:pt x="57" y="186"/>
                    <a:pt x="58" y="186"/>
                  </a:cubicBezTo>
                  <a:cubicBezTo>
                    <a:pt x="60" y="185"/>
                    <a:pt x="62" y="185"/>
                    <a:pt x="63" y="185"/>
                  </a:cubicBezTo>
                  <a:cubicBezTo>
                    <a:pt x="64" y="185"/>
                    <a:pt x="64" y="186"/>
                    <a:pt x="64" y="187"/>
                  </a:cubicBezTo>
                  <a:cubicBezTo>
                    <a:pt x="65" y="187"/>
                    <a:pt x="66" y="188"/>
                    <a:pt x="67" y="188"/>
                  </a:cubicBezTo>
                  <a:cubicBezTo>
                    <a:pt x="69" y="188"/>
                    <a:pt x="70" y="186"/>
                    <a:pt x="71" y="186"/>
                  </a:cubicBezTo>
                  <a:cubicBezTo>
                    <a:pt x="73" y="186"/>
                    <a:pt x="75" y="188"/>
                    <a:pt x="75" y="188"/>
                  </a:cubicBezTo>
                  <a:cubicBezTo>
                    <a:pt x="76" y="189"/>
                    <a:pt x="76" y="190"/>
                    <a:pt x="77" y="191"/>
                  </a:cubicBezTo>
                  <a:cubicBezTo>
                    <a:pt x="77" y="193"/>
                    <a:pt x="77" y="194"/>
                    <a:pt x="77" y="195"/>
                  </a:cubicBezTo>
                  <a:cubicBezTo>
                    <a:pt x="77" y="196"/>
                    <a:pt x="78" y="197"/>
                    <a:pt x="78" y="198"/>
                  </a:cubicBezTo>
                  <a:cubicBezTo>
                    <a:pt x="78" y="199"/>
                    <a:pt x="78" y="199"/>
                    <a:pt x="78" y="200"/>
                  </a:cubicBezTo>
                  <a:cubicBezTo>
                    <a:pt x="78" y="200"/>
                    <a:pt x="78" y="201"/>
                    <a:pt x="79" y="201"/>
                  </a:cubicBezTo>
                  <a:cubicBezTo>
                    <a:pt x="80" y="201"/>
                    <a:pt x="80" y="200"/>
                    <a:pt x="80" y="200"/>
                  </a:cubicBezTo>
                  <a:cubicBezTo>
                    <a:pt x="81" y="200"/>
                    <a:pt x="80" y="199"/>
                    <a:pt x="80" y="199"/>
                  </a:cubicBezTo>
                  <a:cubicBezTo>
                    <a:pt x="80" y="199"/>
                    <a:pt x="81" y="196"/>
                    <a:pt x="81" y="194"/>
                  </a:cubicBezTo>
                  <a:cubicBezTo>
                    <a:pt x="81" y="194"/>
                    <a:pt x="81" y="193"/>
                    <a:pt x="81" y="193"/>
                  </a:cubicBezTo>
                  <a:cubicBezTo>
                    <a:pt x="81" y="192"/>
                    <a:pt x="81" y="191"/>
                    <a:pt x="81" y="190"/>
                  </a:cubicBezTo>
                  <a:cubicBezTo>
                    <a:pt x="82" y="187"/>
                    <a:pt x="83" y="185"/>
                    <a:pt x="85" y="184"/>
                  </a:cubicBezTo>
                  <a:cubicBezTo>
                    <a:pt x="85" y="184"/>
                    <a:pt x="85" y="185"/>
                    <a:pt x="86" y="184"/>
                  </a:cubicBezTo>
                  <a:cubicBezTo>
                    <a:pt x="87" y="184"/>
                    <a:pt x="88" y="183"/>
                    <a:pt x="89" y="183"/>
                  </a:cubicBezTo>
                  <a:cubicBezTo>
                    <a:pt x="89" y="182"/>
                    <a:pt x="89" y="183"/>
                    <a:pt x="89" y="182"/>
                  </a:cubicBezTo>
                  <a:cubicBezTo>
                    <a:pt x="91" y="182"/>
                    <a:pt x="93" y="180"/>
                    <a:pt x="94" y="178"/>
                  </a:cubicBezTo>
                  <a:cubicBezTo>
                    <a:pt x="95" y="177"/>
                    <a:pt x="94" y="175"/>
                    <a:pt x="95" y="174"/>
                  </a:cubicBezTo>
                  <a:cubicBezTo>
                    <a:pt x="95" y="173"/>
                    <a:pt x="97" y="174"/>
                    <a:pt x="97" y="172"/>
                  </a:cubicBezTo>
                  <a:cubicBezTo>
                    <a:pt x="97" y="172"/>
                    <a:pt x="97" y="171"/>
                    <a:pt x="98" y="170"/>
                  </a:cubicBezTo>
                  <a:cubicBezTo>
                    <a:pt x="102" y="167"/>
                    <a:pt x="107" y="162"/>
                    <a:pt x="112" y="161"/>
                  </a:cubicBezTo>
                  <a:cubicBezTo>
                    <a:pt x="112" y="161"/>
                    <a:pt x="113" y="161"/>
                    <a:pt x="114" y="161"/>
                  </a:cubicBezTo>
                  <a:cubicBezTo>
                    <a:pt x="115" y="161"/>
                    <a:pt x="115" y="161"/>
                    <a:pt x="116" y="161"/>
                  </a:cubicBezTo>
                  <a:cubicBezTo>
                    <a:pt x="117" y="161"/>
                    <a:pt x="117" y="162"/>
                    <a:pt x="118" y="162"/>
                  </a:cubicBezTo>
                  <a:cubicBezTo>
                    <a:pt x="119" y="162"/>
                    <a:pt x="121" y="162"/>
                    <a:pt x="122" y="162"/>
                  </a:cubicBezTo>
                  <a:cubicBezTo>
                    <a:pt x="122" y="162"/>
                    <a:pt x="123" y="162"/>
                    <a:pt x="123" y="161"/>
                  </a:cubicBezTo>
                  <a:cubicBezTo>
                    <a:pt x="123" y="161"/>
                    <a:pt x="123" y="161"/>
                    <a:pt x="124" y="161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7" y="160"/>
                    <a:pt x="130" y="160"/>
                    <a:pt x="131" y="157"/>
                  </a:cubicBezTo>
                  <a:cubicBezTo>
                    <a:pt x="131" y="156"/>
                    <a:pt x="130" y="156"/>
                    <a:pt x="130" y="156"/>
                  </a:cubicBezTo>
                  <a:cubicBezTo>
                    <a:pt x="128" y="154"/>
                    <a:pt x="126" y="157"/>
                    <a:pt x="125" y="156"/>
                  </a:cubicBezTo>
                  <a:cubicBezTo>
                    <a:pt x="122" y="154"/>
                    <a:pt x="126" y="150"/>
                    <a:pt x="124" y="147"/>
                  </a:cubicBezTo>
                  <a:cubicBezTo>
                    <a:pt x="123" y="146"/>
                    <a:pt x="121" y="148"/>
                    <a:pt x="120" y="148"/>
                  </a:cubicBezTo>
                  <a:cubicBezTo>
                    <a:pt x="118" y="149"/>
                    <a:pt x="116" y="150"/>
                    <a:pt x="116" y="148"/>
                  </a:cubicBezTo>
                  <a:cubicBezTo>
                    <a:pt x="117" y="146"/>
                    <a:pt x="118" y="146"/>
                    <a:pt x="119" y="146"/>
                  </a:cubicBezTo>
                  <a:cubicBezTo>
                    <a:pt x="120" y="145"/>
                    <a:pt x="122" y="144"/>
                    <a:pt x="123" y="144"/>
                  </a:cubicBezTo>
                  <a:cubicBezTo>
                    <a:pt x="126" y="144"/>
                    <a:pt x="129" y="146"/>
                    <a:pt x="132" y="146"/>
                  </a:cubicBezTo>
                  <a:cubicBezTo>
                    <a:pt x="132" y="146"/>
                    <a:pt x="133" y="146"/>
                    <a:pt x="133" y="146"/>
                  </a:cubicBezTo>
                  <a:cubicBezTo>
                    <a:pt x="134" y="145"/>
                    <a:pt x="134" y="146"/>
                    <a:pt x="135" y="146"/>
                  </a:cubicBezTo>
                  <a:cubicBezTo>
                    <a:pt x="136" y="145"/>
                    <a:pt x="137" y="144"/>
                    <a:pt x="139" y="143"/>
                  </a:cubicBezTo>
                  <a:cubicBezTo>
                    <a:pt x="140" y="143"/>
                    <a:pt x="142" y="143"/>
                    <a:pt x="142" y="141"/>
                  </a:cubicBezTo>
                  <a:cubicBezTo>
                    <a:pt x="143" y="139"/>
                    <a:pt x="141" y="138"/>
                    <a:pt x="141" y="137"/>
                  </a:cubicBezTo>
                  <a:cubicBezTo>
                    <a:pt x="139" y="135"/>
                    <a:pt x="138" y="133"/>
                    <a:pt x="137" y="132"/>
                  </a:cubicBezTo>
                  <a:cubicBezTo>
                    <a:pt x="137" y="131"/>
                    <a:pt x="136" y="130"/>
                    <a:pt x="136" y="129"/>
                  </a:cubicBezTo>
                  <a:cubicBezTo>
                    <a:pt x="136" y="127"/>
                    <a:pt x="137" y="126"/>
                    <a:pt x="137" y="125"/>
                  </a:cubicBezTo>
                  <a:cubicBezTo>
                    <a:pt x="137" y="125"/>
                    <a:pt x="137" y="124"/>
                    <a:pt x="137" y="123"/>
                  </a:cubicBezTo>
                  <a:cubicBezTo>
                    <a:pt x="137" y="122"/>
                    <a:pt x="137" y="122"/>
                    <a:pt x="137" y="121"/>
                  </a:cubicBezTo>
                  <a:cubicBezTo>
                    <a:pt x="137" y="119"/>
                    <a:pt x="137" y="118"/>
                    <a:pt x="136" y="117"/>
                  </a:cubicBezTo>
                  <a:cubicBezTo>
                    <a:pt x="134" y="117"/>
                    <a:pt x="132" y="120"/>
                    <a:pt x="130" y="120"/>
                  </a:cubicBezTo>
                  <a:cubicBezTo>
                    <a:pt x="130" y="120"/>
                    <a:pt x="130" y="119"/>
                    <a:pt x="130" y="119"/>
                  </a:cubicBezTo>
                  <a:cubicBezTo>
                    <a:pt x="128" y="118"/>
                    <a:pt x="128" y="117"/>
                    <a:pt x="128" y="115"/>
                  </a:cubicBezTo>
                  <a:cubicBezTo>
                    <a:pt x="129" y="114"/>
                    <a:pt x="129" y="112"/>
                    <a:pt x="129" y="111"/>
                  </a:cubicBezTo>
                  <a:cubicBezTo>
                    <a:pt x="129" y="110"/>
                    <a:pt x="128" y="109"/>
                    <a:pt x="127" y="108"/>
                  </a:cubicBezTo>
                  <a:cubicBezTo>
                    <a:pt x="127" y="107"/>
                    <a:pt x="127" y="106"/>
                    <a:pt x="126" y="105"/>
                  </a:cubicBezTo>
                  <a:cubicBezTo>
                    <a:pt x="125" y="105"/>
                    <a:pt x="124" y="105"/>
                    <a:pt x="123" y="105"/>
                  </a:cubicBezTo>
                  <a:cubicBezTo>
                    <a:pt x="122" y="105"/>
                    <a:pt x="121" y="105"/>
                    <a:pt x="120" y="105"/>
                  </a:cubicBezTo>
                  <a:cubicBezTo>
                    <a:pt x="119" y="106"/>
                    <a:pt x="119" y="107"/>
                    <a:pt x="118" y="108"/>
                  </a:cubicBezTo>
                  <a:cubicBezTo>
                    <a:pt x="118" y="109"/>
                    <a:pt x="117" y="111"/>
                    <a:pt x="117" y="111"/>
                  </a:cubicBezTo>
                  <a:cubicBezTo>
                    <a:pt x="116" y="113"/>
                    <a:pt x="114" y="113"/>
                    <a:pt x="114" y="115"/>
                  </a:cubicBezTo>
                  <a:cubicBezTo>
                    <a:pt x="114" y="117"/>
                    <a:pt x="114" y="121"/>
                    <a:pt x="112" y="124"/>
                  </a:cubicBezTo>
                  <a:cubicBezTo>
                    <a:pt x="111" y="125"/>
                    <a:pt x="109" y="125"/>
                    <a:pt x="108" y="127"/>
                  </a:cubicBezTo>
                  <a:cubicBezTo>
                    <a:pt x="106" y="130"/>
                    <a:pt x="106" y="136"/>
                    <a:pt x="102" y="135"/>
                  </a:cubicBezTo>
                  <a:cubicBezTo>
                    <a:pt x="101" y="133"/>
                    <a:pt x="101" y="130"/>
                    <a:pt x="102" y="126"/>
                  </a:cubicBezTo>
                  <a:cubicBezTo>
                    <a:pt x="101" y="124"/>
                    <a:pt x="100" y="124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98" y="122"/>
                    <a:pt x="97" y="122"/>
                    <a:pt x="97" y="122"/>
                  </a:cubicBezTo>
                  <a:cubicBezTo>
                    <a:pt x="97" y="122"/>
                    <a:pt x="97" y="121"/>
                    <a:pt x="97" y="121"/>
                  </a:cubicBezTo>
                  <a:cubicBezTo>
                    <a:pt x="96" y="119"/>
                    <a:pt x="96" y="119"/>
                    <a:pt x="95" y="118"/>
                  </a:cubicBezTo>
                  <a:cubicBezTo>
                    <a:pt x="95" y="116"/>
                    <a:pt x="95" y="116"/>
                    <a:pt x="94" y="116"/>
                  </a:cubicBezTo>
                  <a:cubicBezTo>
                    <a:pt x="94" y="116"/>
                    <a:pt x="94" y="115"/>
                    <a:pt x="94" y="115"/>
                  </a:cubicBezTo>
                  <a:cubicBezTo>
                    <a:pt x="94" y="115"/>
                    <a:pt x="93" y="115"/>
                    <a:pt x="93" y="114"/>
                  </a:cubicBezTo>
                  <a:cubicBezTo>
                    <a:pt x="92" y="114"/>
                    <a:pt x="91" y="114"/>
                    <a:pt x="91" y="113"/>
                  </a:cubicBezTo>
                  <a:cubicBezTo>
                    <a:pt x="90" y="112"/>
                    <a:pt x="91" y="111"/>
                    <a:pt x="91" y="110"/>
                  </a:cubicBezTo>
                  <a:cubicBezTo>
                    <a:pt x="89" y="108"/>
                    <a:pt x="88" y="106"/>
                    <a:pt x="91" y="103"/>
                  </a:cubicBezTo>
                  <a:cubicBezTo>
                    <a:pt x="92" y="102"/>
                    <a:pt x="94" y="101"/>
                    <a:pt x="96" y="100"/>
                  </a:cubicBezTo>
                  <a:cubicBezTo>
                    <a:pt x="97" y="99"/>
                    <a:pt x="97" y="98"/>
                    <a:pt x="98" y="98"/>
                  </a:cubicBezTo>
                  <a:cubicBezTo>
                    <a:pt x="99" y="97"/>
                    <a:pt x="101" y="96"/>
                    <a:pt x="101" y="96"/>
                  </a:cubicBezTo>
                  <a:cubicBezTo>
                    <a:pt x="104" y="95"/>
                    <a:pt x="106" y="96"/>
                    <a:pt x="108" y="95"/>
                  </a:cubicBezTo>
                  <a:cubicBezTo>
                    <a:pt x="109" y="96"/>
                    <a:pt x="108" y="98"/>
                    <a:pt x="109" y="99"/>
                  </a:cubicBezTo>
                  <a:cubicBezTo>
                    <a:pt x="110" y="100"/>
                    <a:pt x="112" y="99"/>
                    <a:pt x="113" y="97"/>
                  </a:cubicBezTo>
                  <a:cubicBezTo>
                    <a:pt x="114" y="95"/>
                    <a:pt x="112" y="95"/>
                    <a:pt x="113" y="93"/>
                  </a:cubicBezTo>
                  <a:cubicBezTo>
                    <a:pt x="115" y="91"/>
                    <a:pt x="120" y="91"/>
                    <a:pt x="121" y="88"/>
                  </a:cubicBezTo>
                  <a:cubicBezTo>
                    <a:pt x="121" y="87"/>
                    <a:pt x="121" y="86"/>
                    <a:pt x="121" y="85"/>
                  </a:cubicBezTo>
                  <a:cubicBezTo>
                    <a:pt x="121" y="84"/>
                    <a:pt x="121" y="82"/>
                    <a:pt x="122" y="80"/>
                  </a:cubicBezTo>
                  <a:cubicBezTo>
                    <a:pt x="123" y="79"/>
                    <a:pt x="126" y="78"/>
                    <a:pt x="127" y="78"/>
                  </a:cubicBezTo>
                  <a:cubicBezTo>
                    <a:pt x="130" y="77"/>
                    <a:pt x="131" y="80"/>
                    <a:pt x="132" y="81"/>
                  </a:cubicBezTo>
                  <a:cubicBezTo>
                    <a:pt x="132" y="82"/>
                    <a:pt x="132" y="82"/>
                    <a:pt x="132" y="83"/>
                  </a:cubicBezTo>
                  <a:cubicBezTo>
                    <a:pt x="134" y="85"/>
                    <a:pt x="135" y="86"/>
                    <a:pt x="134" y="89"/>
                  </a:cubicBezTo>
                  <a:cubicBezTo>
                    <a:pt x="133" y="90"/>
                    <a:pt x="132" y="92"/>
                    <a:pt x="130" y="93"/>
                  </a:cubicBezTo>
                  <a:cubicBezTo>
                    <a:pt x="130" y="95"/>
                    <a:pt x="129" y="96"/>
                    <a:pt x="128" y="96"/>
                  </a:cubicBezTo>
                  <a:cubicBezTo>
                    <a:pt x="125" y="97"/>
                    <a:pt x="121" y="96"/>
                    <a:pt x="121" y="101"/>
                  </a:cubicBezTo>
                  <a:cubicBezTo>
                    <a:pt x="122" y="102"/>
                    <a:pt x="124" y="101"/>
                    <a:pt x="125" y="102"/>
                  </a:cubicBezTo>
                  <a:cubicBezTo>
                    <a:pt x="127" y="102"/>
                    <a:pt x="129" y="104"/>
                    <a:pt x="130" y="105"/>
                  </a:cubicBezTo>
                  <a:cubicBezTo>
                    <a:pt x="130" y="106"/>
                    <a:pt x="130" y="106"/>
                    <a:pt x="131" y="107"/>
                  </a:cubicBezTo>
                  <a:cubicBezTo>
                    <a:pt x="132" y="107"/>
                    <a:pt x="133" y="108"/>
                    <a:pt x="134" y="108"/>
                  </a:cubicBezTo>
                  <a:cubicBezTo>
                    <a:pt x="135" y="109"/>
                    <a:pt x="136" y="110"/>
                    <a:pt x="137" y="109"/>
                  </a:cubicBezTo>
                  <a:cubicBezTo>
                    <a:pt x="138" y="106"/>
                    <a:pt x="133" y="106"/>
                    <a:pt x="135" y="103"/>
                  </a:cubicBezTo>
                  <a:cubicBezTo>
                    <a:pt x="137" y="102"/>
                    <a:pt x="139" y="107"/>
                    <a:pt x="141" y="104"/>
                  </a:cubicBezTo>
                  <a:cubicBezTo>
                    <a:pt x="142" y="101"/>
                    <a:pt x="138" y="100"/>
                    <a:pt x="140" y="97"/>
                  </a:cubicBezTo>
                  <a:cubicBezTo>
                    <a:pt x="140" y="97"/>
                    <a:pt x="140" y="96"/>
                    <a:pt x="141" y="96"/>
                  </a:cubicBezTo>
                  <a:cubicBezTo>
                    <a:pt x="142" y="97"/>
                    <a:pt x="142" y="98"/>
                    <a:pt x="142" y="98"/>
                  </a:cubicBezTo>
                  <a:cubicBezTo>
                    <a:pt x="142" y="98"/>
                    <a:pt x="143" y="98"/>
                    <a:pt x="143" y="99"/>
                  </a:cubicBezTo>
                  <a:cubicBezTo>
                    <a:pt x="143" y="99"/>
                    <a:pt x="143" y="101"/>
                    <a:pt x="144" y="101"/>
                  </a:cubicBezTo>
                  <a:cubicBezTo>
                    <a:pt x="145" y="101"/>
                    <a:pt x="146" y="100"/>
                    <a:pt x="147" y="99"/>
                  </a:cubicBezTo>
                  <a:cubicBezTo>
                    <a:pt x="148" y="98"/>
                    <a:pt x="149" y="97"/>
                    <a:pt x="149" y="96"/>
                  </a:cubicBezTo>
                  <a:cubicBezTo>
                    <a:pt x="149" y="95"/>
                    <a:pt x="149" y="95"/>
                    <a:pt x="149" y="95"/>
                  </a:cubicBezTo>
                  <a:cubicBezTo>
                    <a:pt x="149" y="95"/>
                    <a:pt x="149" y="94"/>
                    <a:pt x="149" y="94"/>
                  </a:cubicBezTo>
                  <a:cubicBezTo>
                    <a:pt x="149" y="92"/>
                    <a:pt x="146" y="90"/>
                    <a:pt x="146" y="88"/>
                  </a:cubicBezTo>
                  <a:cubicBezTo>
                    <a:pt x="145" y="88"/>
                    <a:pt x="144" y="87"/>
                    <a:pt x="144" y="86"/>
                  </a:cubicBezTo>
                  <a:cubicBezTo>
                    <a:pt x="144" y="84"/>
                    <a:pt x="145" y="83"/>
                    <a:pt x="145" y="82"/>
                  </a:cubicBezTo>
                  <a:cubicBezTo>
                    <a:pt x="144" y="79"/>
                    <a:pt x="141" y="79"/>
                    <a:pt x="141" y="76"/>
                  </a:cubicBezTo>
                  <a:cubicBezTo>
                    <a:pt x="141" y="74"/>
                    <a:pt x="142" y="73"/>
                    <a:pt x="141" y="72"/>
                  </a:cubicBezTo>
                  <a:cubicBezTo>
                    <a:pt x="140" y="71"/>
                    <a:pt x="138" y="71"/>
                    <a:pt x="137" y="70"/>
                  </a:cubicBezTo>
                  <a:cubicBezTo>
                    <a:pt x="137" y="69"/>
                    <a:pt x="137" y="68"/>
                    <a:pt x="137" y="66"/>
                  </a:cubicBezTo>
                  <a:cubicBezTo>
                    <a:pt x="136" y="66"/>
                    <a:pt x="135" y="66"/>
                    <a:pt x="133" y="66"/>
                  </a:cubicBezTo>
                  <a:cubicBezTo>
                    <a:pt x="133" y="66"/>
                    <a:pt x="132" y="66"/>
                    <a:pt x="131" y="66"/>
                  </a:cubicBezTo>
                  <a:cubicBezTo>
                    <a:pt x="130" y="66"/>
                    <a:pt x="130" y="65"/>
                    <a:pt x="129" y="65"/>
                  </a:cubicBezTo>
                  <a:cubicBezTo>
                    <a:pt x="127" y="65"/>
                    <a:pt x="124" y="64"/>
                    <a:pt x="123" y="64"/>
                  </a:cubicBezTo>
                  <a:cubicBezTo>
                    <a:pt x="122" y="64"/>
                    <a:pt x="121" y="65"/>
                    <a:pt x="120" y="65"/>
                  </a:cubicBezTo>
                  <a:cubicBezTo>
                    <a:pt x="119" y="66"/>
                    <a:pt x="117" y="68"/>
                    <a:pt x="116" y="70"/>
                  </a:cubicBezTo>
                  <a:cubicBezTo>
                    <a:pt x="116" y="71"/>
                    <a:pt x="116" y="72"/>
                    <a:pt x="116" y="73"/>
                  </a:cubicBezTo>
                  <a:cubicBezTo>
                    <a:pt x="117" y="74"/>
                    <a:pt x="117" y="76"/>
                    <a:pt x="117" y="78"/>
                  </a:cubicBezTo>
                  <a:cubicBezTo>
                    <a:pt x="117" y="79"/>
                    <a:pt x="119" y="79"/>
                    <a:pt x="118" y="81"/>
                  </a:cubicBezTo>
                  <a:cubicBezTo>
                    <a:pt x="117" y="82"/>
                    <a:pt x="117" y="83"/>
                    <a:pt x="116" y="83"/>
                  </a:cubicBezTo>
                  <a:cubicBezTo>
                    <a:pt x="115" y="85"/>
                    <a:pt x="114" y="87"/>
                    <a:pt x="112" y="87"/>
                  </a:cubicBezTo>
                  <a:cubicBezTo>
                    <a:pt x="111" y="87"/>
                    <a:pt x="111" y="86"/>
                    <a:pt x="111" y="85"/>
                  </a:cubicBezTo>
                  <a:cubicBezTo>
                    <a:pt x="110" y="85"/>
                    <a:pt x="109" y="85"/>
                    <a:pt x="109" y="84"/>
                  </a:cubicBezTo>
                  <a:cubicBezTo>
                    <a:pt x="109" y="83"/>
                    <a:pt x="109" y="82"/>
                    <a:pt x="108" y="80"/>
                  </a:cubicBezTo>
                  <a:cubicBezTo>
                    <a:pt x="109" y="79"/>
                    <a:pt x="108" y="78"/>
                    <a:pt x="108" y="76"/>
                  </a:cubicBezTo>
                  <a:cubicBezTo>
                    <a:pt x="109" y="75"/>
                    <a:pt x="110" y="75"/>
                    <a:pt x="111" y="74"/>
                  </a:cubicBezTo>
                  <a:cubicBezTo>
                    <a:pt x="111" y="71"/>
                    <a:pt x="108" y="71"/>
                    <a:pt x="109" y="68"/>
                  </a:cubicBezTo>
                  <a:cubicBezTo>
                    <a:pt x="110" y="67"/>
                    <a:pt x="111" y="67"/>
                    <a:pt x="112" y="66"/>
                  </a:cubicBezTo>
                  <a:cubicBezTo>
                    <a:pt x="113" y="66"/>
                    <a:pt x="114" y="66"/>
                    <a:pt x="116" y="65"/>
                  </a:cubicBezTo>
                  <a:cubicBezTo>
                    <a:pt x="116" y="65"/>
                    <a:pt x="116" y="65"/>
                    <a:pt x="116" y="65"/>
                  </a:cubicBezTo>
                  <a:cubicBezTo>
                    <a:pt x="116" y="65"/>
                    <a:pt x="117" y="65"/>
                    <a:pt x="117" y="65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9" y="62"/>
                    <a:pt x="120" y="58"/>
                    <a:pt x="121" y="57"/>
                  </a:cubicBezTo>
                  <a:cubicBezTo>
                    <a:pt x="123" y="57"/>
                    <a:pt x="125" y="57"/>
                    <a:pt x="127" y="57"/>
                  </a:cubicBezTo>
                  <a:cubicBezTo>
                    <a:pt x="129" y="57"/>
                    <a:pt x="133" y="56"/>
                    <a:pt x="134" y="56"/>
                  </a:cubicBezTo>
                  <a:cubicBezTo>
                    <a:pt x="135" y="55"/>
                    <a:pt x="137" y="53"/>
                    <a:pt x="137" y="52"/>
                  </a:cubicBezTo>
                  <a:cubicBezTo>
                    <a:pt x="138" y="51"/>
                    <a:pt x="140" y="50"/>
                    <a:pt x="140" y="49"/>
                  </a:cubicBezTo>
                  <a:cubicBezTo>
                    <a:pt x="141" y="49"/>
                    <a:pt x="141" y="49"/>
                    <a:pt x="141" y="48"/>
                  </a:cubicBezTo>
                  <a:cubicBezTo>
                    <a:pt x="142" y="47"/>
                    <a:pt x="144" y="45"/>
                    <a:pt x="145" y="44"/>
                  </a:cubicBezTo>
                  <a:cubicBezTo>
                    <a:pt x="146" y="44"/>
                    <a:pt x="147" y="43"/>
                    <a:pt x="147" y="43"/>
                  </a:cubicBezTo>
                  <a:cubicBezTo>
                    <a:pt x="149" y="42"/>
                    <a:pt x="150" y="40"/>
                    <a:pt x="151" y="38"/>
                  </a:cubicBezTo>
                  <a:cubicBezTo>
                    <a:pt x="151" y="38"/>
                    <a:pt x="152" y="38"/>
                    <a:pt x="152" y="38"/>
                  </a:cubicBezTo>
                  <a:cubicBezTo>
                    <a:pt x="155" y="36"/>
                    <a:pt x="157" y="35"/>
                    <a:pt x="159" y="34"/>
                  </a:cubicBezTo>
                  <a:cubicBezTo>
                    <a:pt x="160" y="33"/>
                    <a:pt x="161" y="33"/>
                    <a:pt x="162" y="32"/>
                  </a:cubicBezTo>
                  <a:cubicBezTo>
                    <a:pt x="163" y="32"/>
                    <a:pt x="164" y="31"/>
                    <a:pt x="165" y="31"/>
                  </a:cubicBezTo>
                  <a:cubicBezTo>
                    <a:pt x="166" y="30"/>
                    <a:pt x="167" y="30"/>
                    <a:pt x="167" y="30"/>
                  </a:cubicBezTo>
                  <a:cubicBezTo>
                    <a:pt x="168" y="30"/>
                    <a:pt x="168" y="29"/>
                    <a:pt x="168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69" y="29"/>
                    <a:pt x="170" y="29"/>
                    <a:pt x="170" y="28"/>
                  </a:cubicBezTo>
                  <a:cubicBezTo>
                    <a:pt x="171" y="28"/>
                    <a:pt x="172" y="27"/>
                    <a:pt x="172" y="26"/>
                  </a:cubicBezTo>
                  <a:cubicBezTo>
                    <a:pt x="172" y="25"/>
                    <a:pt x="171" y="24"/>
                    <a:pt x="170" y="24"/>
                  </a:cubicBezTo>
                  <a:cubicBezTo>
                    <a:pt x="169" y="23"/>
                    <a:pt x="168" y="24"/>
                    <a:pt x="167" y="24"/>
                  </a:cubicBezTo>
                  <a:cubicBezTo>
                    <a:pt x="165" y="24"/>
                    <a:pt x="162" y="23"/>
                    <a:pt x="160" y="23"/>
                  </a:cubicBezTo>
                  <a:cubicBezTo>
                    <a:pt x="158" y="23"/>
                    <a:pt x="157" y="24"/>
                    <a:pt x="156" y="24"/>
                  </a:cubicBezTo>
                  <a:cubicBezTo>
                    <a:pt x="154" y="24"/>
                    <a:pt x="154" y="23"/>
                    <a:pt x="153" y="23"/>
                  </a:cubicBezTo>
                  <a:cubicBezTo>
                    <a:pt x="152" y="23"/>
                    <a:pt x="151" y="24"/>
                    <a:pt x="150" y="24"/>
                  </a:cubicBezTo>
                  <a:cubicBezTo>
                    <a:pt x="146" y="25"/>
                    <a:pt x="144" y="26"/>
                    <a:pt x="141" y="27"/>
                  </a:cubicBezTo>
                  <a:cubicBezTo>
                    <a:pt x="141" y="26"/>
                    <a:pt x="141" y="26"/>
                    <a:pt x="140" y="26"/>
                  </a:cubicBezTo>
                  <a:cubicBezTo>
                    <a:pt x="161" y="19"/>
                    <a:pt x="182" y="15"/>
                    <a:pt x="205" y="15"/>
                  </a:cubicBezTo>
                  <a:cubicBezTo>
                    <a:pt x="245" y="15"/>
                    <a:pt x="281" y="27"/>
                    <a:pt x="312" y="47"/>
                  </a:cubicBezTo>
                  <a:cubicBezTo>
                    <a:pt x="310" y="48"/>
                    <a:pt x="310" y="49"/>
                    <a:pt x="309" y="50"/>
                  </a:cubicBezTo>
                  <a:cubicBezTo>
                    <a:pt x="308" y="51"/>
                    <a:pt x="307" y="52"/>
                    <a:pt x="307" y="52"/>
                  </a:cubicBezTo>
                  <a:cubicBezTo>
                    <a:pt x="306" y="53"/>
                    <a:pt x="307" y="53"/>
                    <a:pt x="306" y="54"/>
                  </a:cubicBezTo>
                  <a:cubicBezTo>
                    <a:pt x="306" y="56"/>
                    <a:pt x="304" y="58"/>
                    <a:pt x="304" y="59"/>
                  </a:cubicBezTo>
                  <a:cubicBezTo>
                    <a:pt x="304" y="59"/>
                    <a:pt x="305" y="60"/>
                    <a:pt x="304" y="60"/>
                  </a:cubicBezTo>
                  <a:cubicBezTo>
                    <a:pt x="306" y="62"/>
                    <a:pt x="308" y="64"/>
                    <a:pt x="309" y="65"/>
                  </a:cubicBezTo>
                  <a:cubicBezTo>
                    <a:pt x="311" y="66"/>
                    <a:pt x="314" y="66"/>
                    <a:pt x="315" y="65"/>
                  </a:cubicBezTo>
                  <a:cubicBezTo>
                    <a:pt x="314" y="62"/>
                    <a:pt x="313" y="63"/>
                    <a:pt x="312" y="61"/>
                  </a:cubicBezTo>
                  <a:cubicBezTo>
                    <a:pt x="312" y="59"/>
                    <a:pt x="312" y="56"/>
                    <a:pt x="312" y="55"/>
                  </a:cubicBezTo>
                  <a:cubicBezTo>
                    <a:pt x="312" y="55"/>
                    <a:pt x="313" y="54"/>
                    <a:pt x="314" y="53"/>
                  </a:cubicBezTo>
                  <a:cubicBezTo>
                    <a:pt x="314" y="52"/>
                    <a:pt x="315" y="51"/>
                    <a:pt x="316" y="50"/>
                  </a:cubicBezTo>
                  <a:cubicBezTo>
                    <a:pt x="321" y="54"/>
                    <a:pt x="326" y="58"/>
                    <a:pt x="331" y="62"/>
                  </a:cubicBezTo>
                  <a:cubicBezTo>
                    <a:pt x="330" y="63"/>
                    <a:pt x="330" y="63"/>
                    <a:pt x="330" y="64"/>
                  </a:cubicBezTo>
                  <a:cubicBezTo>
                    <a:pt x="329" y="66"/>
                    <a:pt x="330" y="68"/>
                    <a:pt x="330" y="69"/>
                  </a:cubicBezTo>
                  <a:cubicBezTo>
                    <a:pt x="330" y="70"/>
                    <a:pt x="331" y="71"/>
                    <a:pt x="331" y="72"/>
                  </a:cubicBezTo>
                  <a:cubicBezTo>
                    <a:pt x="330" y="71"/>
                    <a:pt x="330" y="71"/>
                    <a:pt x="329" y="71"/>
                  </a:cubicBezTo>
                  <a:cubicBezTo>
                    <a:pt x="329" y="70"/>
                    <a:pt x="329" y="70"/>
                    <a:pt x="328" y="69"/>
                  </a:cubicBezTo>
                  <a:cubicBezTo>
                    <a:pt x="328" y="69"/>
                    <a:pt x="327" y="69"/>
                    <a:pt x="327" y="69"/>
                  </a:cubicBezTo>
                  <a:cubicBezTo>
                    <a:pt x="325" y="68"/>
                    <a:pt x="324" y="68"/>
                    <a:pt x="322" y="68"/>
                  </a:cubicBezTo>
                  <a:cubicBezTo>
                    <a:pt x="321" y="68"/>
                    <a:pt x="319" y="66"/>
                    <a:pt x="318" y="67"/>
                  </a:cubicBezTo>
                  <a:cubicBezTo>
                    <a:pt x="318" y="70"/>
                    <a:pt x="320" y="69"/>
                    <a:pt x="320" y="71"/>
                  </a:cubicBezTo>
                  <a:cubicBezTo>
                    <a:pt x="319" y="73"/>
                    <a:pt x="318" y="72"/>
                    <a:pt x="316" y="72"/>
                  </a:cubicBezTo>
                  <a:cubicBezTo>
                    <a:pt x="315" y="72"/>
                    <a:pt x="313" y="72"/>
                    <a:pt x="311" y="72"/>
                  </a:cubicBezTo>
                  <a:cubicBezTo>
                    <a:pt x="310" y="72"/>
                    <a:pt x="309" y="73"/>
                    <a:pt x="308" y="73"/>
                  </a:cubicBezTo>
                  <a:cubicBezTo>
                    <a:pt x="308" y="74"/>
                    <a:pt x="307" y="74"/>
                    <a:pt x="306" y="74"/>
                  </a:cubicBezTo>
                  <a:cubicBezTo>
                    <a:pt x="305" y="74"/>
                    <a:pt x="305" y="75"/>
                    <a:pt x="304" y="75"/>
                  </a:cubicBezTo>
                  <a:cubicBezTo>
                    <a:pt x="304" y="75"/>
                    <a:pt x="303" y="75"/>
                    <a:pt x="303" y="75"/>
                  </a:cubicBezTo>
                  <a:cubicBezTo>
                    <a:pt x="303" y="76"/>
                    <a:pt x="303" y="76"/>
                    <a:pt x="303" y="76"/>
                  </a:cubicBezTo>
                  <a:cubicBezTo>
                    <a:pt x="303" y="76"/>
                    <a:pt x="302" y="76"/>
                    <a:pt x="302" y="76"/>
                  </a:cubicBezTo>
                  <a:cubicBezTo>
                    <a:pt x="301" y="77"/>
                    <a:pt x="301" y="79"/>
                    <a:pt x="298" y="79"/>
                  </a:cubicBezTo>
                  <a:cubicBezTo>
                    <a:pt x="297" y="78"/>
                    <a:pt x="298" y="75"/>
                    <a:pt x="295" y="75"/>
                  </a:cubicBezTo>
                  <a:cubicBezTo>
                    <a:pt x="293" y="75"/>
                    <a:pt x="295" y="79"/>
                    <a:pt x="293" y="79"/>
                  </a:cubicBezTo>
                  <a:cubicBezTo>
                    <a:pt x="292" y="80"/>
                    <a:pt x="291" y="79"/>
                    <a:pt x="290" y="80"/>
                  </a:cubicBezTo>
                  <a:cubicBezTo>
                    <a:pt x="290" y="80"/>
                    <a:pt x="288" y="82"/>
                    <a:pt x="288" y="82"/>
                  </a:cubicBezTo>
                  <a:cubicBezTo>
                    <a:pt x="288" y="83"/>
                    <a:pt x="288" y="83"/>
                    <a:pt x="287" y="84"/>
                  </a:cubicBezTo>
                  <a:cubicBezTo>
                    <a:pt x="287" y="84"/>
                    <a:pt x="287" y="84"/>
                    <a:pt x="286" y="85"/>
                  </a:cubicBezTo>
                  <a:cubicBezTo>
                    <a:pt x="286" y="86"/>
                    <a:pt x="285" y="88"/>
                    <a:pt x="284" y="88"/>
                  </a:cubicBezTo>
                  <a:cubicBezTo>
                    <a:pt x="283" y="88"/>
                    <a:pt x="279" y="85"/>
                    <a:pt x="280" y="82"/>
                  </a:cubicBezTo>
                  <a:cubicBezTo>
                    <a:pt x="280" y="81"/>
                    <a:pt x="279" y="81"/>
                    <a:pt x="279" y="80"/>
                  </a:cubicBezTo>
                  <a:cubicBezTo>
                    <a:pt x="278" y="80"/>
                    <a:pt x="277" y="80"/>
                    <a:pt x="277" y="78"/>
                  </a:cubicBezTo>
                  <a:cubicBezTo>
                    <a:pt x="279" y="78"/>
                    <a:pt x="281" y="80"/>
                    <a:pt x="283" y="80"/>
                  </a:cubicBezTo>
                  <a:cubicBezTo>
                    <a:pt x="286" y="80"/>
                    <a:pt x="289" y="79"/>
                    <a:pt x="289" y="77"/>
                  </a:cubicBezTo>
                  <a:cubicBezTo>
                    <a:pt x="289" y="76"/>
                    <a:pt x="288" y="74"/>
                    <a:pt x="287" y="73"/>
                  </a:cubicBezTo>
                  <a:cubicBezTo>
                    <a:pt x="287" y="73"/>
                    <a:pt x="286" y="73"/>
                    <a:pt x="286" y="73"/>
                  </a:cubicBezTo>
                  <a:cubicBezTo>
                    <a:pt x="286" y="73"/>
                    <a:pt x="286" y="73"/>
                    <a:pt x="286" y="72"/>
                  </a:cubicBezTo>
                  <a:cubicBezTo>
                    <a:pt x="284" y="71"/>
                    <a:pt x="281" y="70"/>
                    <a:pt x="279" y="69"/>
                  </a:cubicBezTo>
                  <a:cubicBezTo>
                    <a:pt x="279" y="69"/>
                    <a:pt x="279" y="69"/>
                    <a:pt x="278" y="68"/>
                  </a:cubicBezTo>
                  <a:cubicBezTo>
                    <a:pt x="277" y="68"/>
                    <a:pt x="276" y="68"/>
                    <a:pt x="276" y="68"/>
                  </a:cubicBezTo>
                  <a:cubicBezTo>
                    <a:pt x="275" y="68"/>
                    <a:pt x="275" y="67"/>
                    <a:pt x="275" y="67"/>
                  </a:cubicBezTo>
                  <a:cubicBezTo>
                    <a:pt x="275" y="67"/>
                    <a:pt x="274" y="67"/>
                    <a:pt x="274" y="66"/>
                  </a:cubicBezTo>
                  <a:cubicBezTo>
                    <a:pt x="273" y="66"/>
                    <a:pt x="273" y="66"/>
                    <a:pt x="273" y="66"/>
                  </a:cubicBezTo>
                  <a:cubicBezTo>
                    <a:pt x="273" y="66"/>
                    <a:pt x="273" y="66"/>
                    <a:pt x="272" y="65"/>
                  </a:cubicBezTo>
                  <a:cubicBezTo>
                    <a:pt x="272" y="65"/>
                    <a:pt x="272" y="65"/>
                    <a:pt x="272" y="64"/>
                  </a:cubicBezTo>
                  <a:cubicBezTo>
                    <a:pt x="270" y="63"/>
                    <a:pt x="269" y="61"/>
                    <a:pt x="268" y="61"/>
                  </a:cubicBezTo>
                  <a:cubicBezTo>
                    <a:pt x="264" y="61"/>
                    <a:pt x="259" y="61"/>
                    <a:pt x="257" y="62"/>
                  </a:cubicBezTo>
                  <a:cubicBezTo>
                    <a:pt x="256" y="63"/>
                    <a:pt x="254" y="63"/>
                    <a:pt x="253" y="63"/>
                  </a:cubicBezTo>
                  <a:cubicBezTo>
                    <a:pt x="251" y="64"/>
                    <a:pt x="250" y="67"/>
                    <a:pt x="248" y="68"/>
                  </a:cubicBezTo>
                  <a:cubicBezTo>
                    <a:pt x="246" y="70"/>
                    <a:pt x="244" y="70"/>
                    <a:pt x="243" y="73"/>
                  </a:cubicBezTo>
                  <a:cubicBezTo>
                    <a:pt x="244" y="74"/>
                    <a:pt x="247" y="73"/>
                    <a:pt x="247" y="75"/>
                  </a:cubicBezTo>
                  <a:cubicBezTo>
                    <a:pt x="244" y="79"/>
                    <a:pt x="241" y="82"/>
                    <a:pt x="238" y="85"/>
                  </a:cubicBezTo>
                  <a:cubicBezTo>
                    <a:pt x="235" y="86"/>
                    <a:pt x="233" y="89"/>
                    <a:pt x="231" y="91"/>
                  </a:cubicBezTo>
                  <a:cubicBezTo>
                    <a:pt x="230" y="92"/>
                    <a:pt x="229" y="92"/>
                    <a:pt x="228" y="93"/>
                  </a:cubicBezTo>
                  <a:cubicBezTo>
                    <a:pt x="227" y="99"/>
                    <a:pt x="228" y="104"/>
                    <a:pt x="231" y="106"/>
                  </a:cubicBezTo>
                  <a:cubicBezTo>
                    <a:pt x="231" y="106"/>
                    <a:pt x="232" y="106"/>
                    <a:pt x="232" y="106"/>
                  </a:cubicBezTo>
                  <a:cubicBezTo>
                    <a:pt x="233" y="106"/>
                    <a:pt x="233" y="105"/>
                    <a:pt x="234" y="105"/>
                  </a:cubicBezTo>
                  <a:cubicBezTo>
                    <a:pt x="235" y="105"/>
                    <a:pt x="235" y="105"/>
                    <a:pt x="236" y="105"/>
                  </a:cubicBezTo>
                  <a:cubicBezTo>
                    <a:pt x="236" y="105"/>
                    <a:pt x="236" y="104"/>
                    <a:pt x="237" y="104"/>
                  </a:cubicBezTo>
                  <a:cubicBezTo>
                    <a:pt x="237" y="104"/>
                    <a:pt x="238" y="104"/>
                    <a:pt x="238" y="104"/>
                  </a:cubicBezTo>
                  <a:cubicBezTo>
                    <a:pt x="239" y="104"/>
                    <a:pt x="239" y="106"/>
                    <a:pt x="239" y="106"/>
                  </a:cubicBezTo>
                  <a:cubicBezTo>
                    <a:pt x="240" y="107"/>
                    <a:pt x="240" y="108"/>
                    <a:pt x="240" y="109"/>
                  </a:cubicBezTo>
                  <a:cubicBezTo>
                    <a:pt x="241" y="110"/>
                    <a:pt x="242" y="112"/>
                    <a:pt x="243" y="113"/>
                  </a:cubicBezTo>
                  <a:cubicBezTo>
                    <a:pt x="244" y="113"/>
                    <a:pt x="245" y="112"/>
                    <a:pt x="246" y="111"/>
                  </a:cubicBezTo>
                  <a:cubicBezTo>
                    <a:pt x="247" y="111"/>
                    <a:pt x="248" y="112"/>
                    <a:pt x="248" y="111"/>
                  </a:cubicBezTo>
                  <a:cubicBezTo>
                    <a:pt x="249" y="109"/>
                    <a:pt x="248" y="107"/>
                    <a:pt x="249" y="105"/>
                  </a:cubicBezTo>
                  <a:cubicBezTo>
                    <a:pt x="249" y="103"/>
                    <a:pt x="251" y="104"/>
                    <a:pt x="252" y="102"/>
                  </a:cubicBezTo>
                  <a:cubicBezTo>
                    <a:pt x="250" y="100"/>
                    <a:pt x="249" y="100"/>
                    <a:pt x="249" y="98"/>
                  </a:cubicBezTo>
                  <a:cubicBezTo>
                    <a:pt x="249" y="97"/>
                    <a:pt x="249" y="96"/>
                    <a:pt x="249" y="94"/>
                  </a:cubicBezTo>
                  <a:cubicBezTo>
                    <a:pt x="250" y="91"/>
                    <a:pt x="251" y="89"/>
                    <a:pt x="253" y="88"/>
                  </a:cubicBezTo>
                  <a:cubicBezTo>
                    <a:pt x="255" y="87"/>
                    <a:pt x="255" y="87"/>
                    <a:pt x="256" y="86"/>
                  </a:cubicBezTo>
                  <a:cubicBezTo>
                    <a:pt x="256" y="85"/>
                    <a:pt x="256" y="83"/>
                    <a:pt x="257" y="82"/>
                  </a:cubicBezTo>
                  <a:cubicBezTo>
                    <a:pt x="257" y="82"/>
                    <a:pt x="257" y="82"/>
                    <a:pt x="257" y="82"/>
                  </a:cubicBezTo>
                  <a:cubicBezTo>
                    <a:pt x="258" y="80"/>
                    <a:pt x="262" y="79"/>
                    <a:pt x="262" y="82"/>
                  </a:cubicBezTo>
                  <a:cubicBezTo>
                    <a:pt x="262" y="83"/>
                    <a:pt x="262" y="83"/>
                    <a:pt x="261" y="84"/>
                  </a:cubicBezTo>
                  <a:cubicBezTo>
                    <a:pt x="260" y="87"/>
                    <a:pt x="258" y="89"/>
                    <a:pt x="257" y="91"/>
                  </a:cubicBezTo>
                  <a:cubicBezTo>
                    <a:pt x="257" y="92"/>
                    <a:pt x="257" y="94"/>
                    <a:pt x="257" y="96"/>
                  </a:cubicBezTo>
                  <a:cubicBezTo>
                    <a:pt x="259" y="97"/>
                    <a:pt x="259" y="100"/>
                    <a:pt x="261" y="100"/>
                  </a:cubicBezTo>
                  <a:cubicBezTo>
                    <a:pt x="262" y="100"/>
                    <a:pt x="263" y="99"/>
                    <a:pt x="265" y="98"/>
                  </a:cubicBezTo>
                  <a:cubicBezTo>
                    <a:pt x="265" y="98"/>
                    <a:pt x="266" y="98"/>
                    <a:pt x="267" y="98"/>
                  </a:cubicBezTo>
                  <a:cubicBezTo>
                    <a:pt x="267" y="98"/>
                    <a:pt x="267" y="97"/>
                    <a:pt x="267" y="97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70" y="96"/>
                    <a:pt x="270" y="96"/>
                    <a:pt x="271" y="95"/>
                  </a:cubicBezTo>
                  <a:cubicBezTo>
                    <a:pt x="273" y="95"/>
                    <a:pt x="273" y="95"/>
                    <a:pt x="274" y="96"/>
                  </a:cubicBezTo>
                  <a:cubicBezTo>
                    <a:pt x="274" y="96"/>
                    <a:pt x="275" y="96"/>
                    <a:pt x="275" y="97"/>
                  </a:cubicBezTo>
                  <a:cubicBezTo>
                    <a:pt x="274" y="99"/>
                    <a:pt x="273" y="99"/>
                    <a:pt x="271" y="100"/>
                  </a:cubicBezTo>
                  <a:cubicBezTo>
                    <a:pt x="271" y="100"/>
                    <a:pt x="271" y="101"/>
                    <a:pt x="270" y="101"/>
                  </a:cubicBezTo>
                  <a:cubicBezTo>
                    <a:pt x="270" y="101"/>
                    <a:pt x="269" y="101"/>
                    <a:pt x="269" y="101"/>
                  </a:cubicBezTo>
                  <a:cubicBezTo>
                    <a:pt x="268" y="101"/>
                    <a:pt x="267" y="102"/>
                    <a:pt x="266" y="102"/>
                  </a:cubicBezTo>
                  <a:cubicBezTo>
                    <a:pt x="265" y="102"/>
                    <a:pt x="265" y="103"/>
                    <a:pt x="264" y="103"/>
                  </a:cubicBezTo>
                  <a:cubicBezTo>
                    <a:pt x="263" y="104"/>
                    <a:pt x="261" y="103"/>
                    <a:pt x="261" y="104"/>
                  </a:cubicBezTo>
                  <a:cubicBezTo>
                    <a:pt x="261" y="105"/>
                    <a:pt x="262" y="107"/>
                    <a:pt x="260" y="108"/>
                  </a:cubicBezTo>
                  <a:cubicBezTo>
                    <a:pt x="259" y="109"/>
                    <a:pt x="259" y="108"/>
                    <a:pt x="257" y="108"/>
                  </a:cubicBezTo>
                  <a:cubicBezTo>
                    <a:pt x="256" y="109"/>
                    <a:pt x="256" y="111"/>
                    <a:pt x="255" y="112"/>
                  </a:cubicBezTo>
                  <a:cubicBezTo>
                    <a:pt x="255" y="113"/>
                    <a:pt x="253" y="115"/>
                    <a:pt x="252" y="116"/>
                  </a:cubicBezTo>
                  <a:cubicBezTo>
                    <a:pt x="251" y="117"/>
                    <a:pt x="249" y="117"/>
                    <a:pt x="247" y="118"/>
                  </a:cubicBezTo>
                  <a:cubicBezTo>
                    <a:pt x="247" y="118"/>
                    <a:pt x="246" y="118"/>
                    <a:pt x="246" y="119"/>
                  </a:cubicBezTo>
                  <a:cubicBezTo>
                    <a:pt x="245" y="119"/>
                    <a:pt x="244" y="118"/>
                    <a:pt x="243" y="119"/>
                  </a:cubicBezTo>
                  <a:cubicBezTo>
                    <a:pt x="242" y="119"/>
                    <a:pt x="241" y="119"/>
                    <a:pt x="240" y="119"/>
                  </a:cubicBezTo>
                  <a:cubicBezTo>
                    <a:pt x="239" y="120"/>
                    <a:pt x="237" y="120"/>
                    <a:pt x="235" y="120"/>
                  </a:cubicBezTo>
                  <a:cubicBezTo>
                    <a:pt x="234" y="120"/>
                    <a:pt x="234" y="120"/>
                    <a:pt x="232" y="121"/>
                  </a:cubicBezTo>
                  <a:cubicBezTo>
                    <a:pt x="231" y="121"/>
                    <a:pt x="229" y="121"/>
                    <a:pt x="228" y="121"/>
                  </a:cubicBezTo>
                  <a:cubicBezTo>
                    <a:pt x="228" y="122"/>
                    <a:pt x="227" y="123"/>
                    <a:pt x="227" y="123"/>
                  </a:cubicBezTo>
                  <a:cubicBezTo>
                    <a:pt x="226" y="124"/>
                    <a:pt x="226" y="125"/>
                    <a:pt x="226" y="125"/>
                  </a:cubicBezTo>
                  <a:cubicBezTo>
                    <a:pt x="225" y="126"/>
                    <a:pt x="224" y="127"/>
                    <a:pt x="223" y="127"/>
                  </a:cubicBezTo>
                  <a:cubicBezTo>
                    <a:pt x="221" y="129"/>
                    <a:pt x="219" y="130"/>
                    <a:pt x="218" y="132"/>
                  </a:cubicBezTo>
                  <a:cubicBezTo>
                    <a:pt x="217" y="132"/>
                    <a:pt x="215" y="133"/>
                    <a:pt x="214" y="134"/>
                  </a:cubicBezTo>
                  <a:cubicBezTo>
                    <a:pt x="213" y="133"/>
                    <a:pt x="210" y="134"/>
                    <a:pt x="210" y="135"/>
                  </a:cubicBezTo>
                  <a:cubicBezTo>
                    <a:pt x="210" y="137"/>
                    <a:pt x="212" y="137"/>
                    <a:pt x="214" y="139"/>
                  </a:cubicBezTo>
                  <a:cubicBezTo>
                    <a:pt x="214" y="140"/>
                    <a:pt x="214" y="141"/>
                    <a:pt x="215" y="141"/>
                  </a:cubicBezTo>
                  <a:cubicBezTo>
                    <a:pt x="216" y="142"/>
                    <a:pt x="216" y="143"/>
                    <a:pt x="216" y="143"/>
                  </a:cubicBezTo>
                  <a:cubicBezTo>
                    <a:pt x="217" y="145"/>
                    <a:pt x="217" y="148"/>
                    <a:pt x="214" y="149"/>
                  </a:cubicBezTo>
                  <a:cubicBezTo>
                    <a:pt x="211" y="148"/>
                    <a:pt x="205" y="148"/>
                    <a:pt x="202" y="149"/>
                  </a:cubicBezTo>
                  <a:cubicBezTo>
                    <a:pt x="202" y="149"/>
                    <a:pt x="202" y="149"/>
                    <a:pt x="201" y="150"/>
                  </a:cubicBezTo>
                  <a:cubicBezTo>
                    <a:pt x="201" y="152"/>
                    <a:pt x="202" y="154"/>
                    <a:pt x="202" y="157"/>
                  </a:cubicBezTo>
                  <a:cubicBezTo>
                    <a:pt x="202" y="158"/>
                    <a:pt x="201" y="159"/>
                    <a:pt x="201" y="160"/>
                  </a:cubicBezTo>
                  <a:cubicBezTo>
                    <a:pt x="201" y="162"/>
                    <a:pt x="201" y="164"/>
                    <a:pt x="202" y="166"/>
                  </a:cubicBezTo>
                  <a:cubicBezTo>
                    <a:pt x="203" y="166"/>
                    <a:pt x="204" y="166"/>
                    <a:pt x="205" y="166"/>
                  </a:cubicBezTo>
                  <a:cubicBezTo>
                    <a:pt x="206" y="166"/>
                    <a:pt x="207" y="168"/>
                    <a:pt x="208" y="168"/>
                  </a:cubicBezTo>
                  <a:cubicBezTo>
                    <a:pt x="209" y="167"/>
                    <a:pt x="210" y="166"/>
                    <a:pt x="213" y="167"/>
                  </a:cubicBezTo>
                  <a:cubicBezTo>
                    <a:pt x="213" y="166"/>
                    <a:pt x="214" y="166"/>
                    <a:pt x="214" y="165"/>
                  </a:cubicBezTo>
                  <a:cubicBezTo>
                    <a:pt x="215" y="165"/>
                    <a:pt x="215" y="165"/>
                    <a:pt x="215" y="165"/>
                  </a:cubicBezTo>
                  <a:cubicBezTo>
                    <a:pt x="216" y="164"/>
                    <a:pt x="217" y="164"/>
                    <a:pt x="217" y="163"/>
                  </a:cubicBezTo>
                  <a:cubicBezTo>
                    <a:pt x="218" y="163"/>
                    <a:pt x="218" y="162"/>
                    <a:pt x="218" y="162"/>
                  </a:cubicBezTo>
                  <a:cubicBezTo>
                    <a:pt x="218" y="161"/>
                    <a:pt x="218" y="160"/>
                    <a:pt x="219" y="158"/>
                  </a:cubicBezTo>
                  <a:cubicBezTo>
                    <a:pt x="220" y="157"/>
                    <a:pt x="220" y="156"/>
                    <a:pt x="221" y="155"/>
                  </a:cubicBezTo>
                  <a:cubicBezTo>
                    <a:pt x="222" y="155"/>
                    <a:pt x="222" y="154"/>
                    <a:pt x="223" y="154"/>
                  </a:cubicBezTo>
                  <a:cubicBezTo>
                    <a:pt x="223" y="154"/>
                    <a:pt x="223" y="153"/>
                    <a:pt x="224" y="153"/>
                  </a:cubicBezTo>
                  <a:cubicBezTo>
                    <a:pt x="224" y="151"/>
                    <a:pt x="225" y="149"/>
                    <a:pt x="226" y="149"/>
                  </a:cubicBezTo>
                  <a:cubicBezTo>
                    <a:pt x="227" y="149"/>
                    <a:pt x="228" y="150"/>
                    <a:pt x="229" y="150"/>
                  </a:cubicBezTo>
                  <a:cubicBezTo>
                    <a:pt x="231" y="149"/>
                    <a:pt x="232" y="147"/>
                    <a:pt x="235" y="147"/>
                  </a:cubicBezTo>
                  <a:cubicBezTo>
                    <a:pt x="236" y="148"/>
                    <a:pt x="237" y="149"/>
                    <a:pt x="238" y="150"/>
                  </a:cubicBezTo>
                  <a:cubicBezTo>
                    <a:pt x="238" y="153"/>
                    <a:pt x="239" y="154"/>
                    <a:pt x="241" y="155"/>
                  </a:cubicBezTo>
                  <a:cubicBezTo>
                    <a:pt x="244" y="157"/>
                    <a:pt x="246" y="158"/>
                    <a:pt x="247" y="161"/>
                  </a:cubicBezTo>
                  <a:cubicBezTo>
                    <a:pt x="246" y="162"/>
                    <a:pt x="246" y="162"/>
                    <a:pt x="245" y="163"/>
                  </a:cubicBezTo>
                  <a:cubicBezTo>
                    <a:pt x="245" y="164"/>
                    <a:pt x="244" y="163"/>
                    <a:pt x="244" y="164"/>
                  </a:cubicBezTo>
                  <a:cubicBezTo>
                    <a:pt x="244" y="165"/>
                    <a:pt x="244" y="166"/>
                    <a:pt x="245" y="166"/>
                  </a:cubicBezTo>
                  <a:cubicBezTo>
                    <a:pt x="246" y="166"/>
                    <a:pt x="246" y="165"/>
                    <a:pt x="247" y="164"/>
                  </a:cubicBezTo>
                  <a:cubicBezTo>
                    <a:pt x="247" y="163"/>
                    <a:pt x="248" y="163"/>
                    <a:pt x="249" y="162"/>
                  </a:cubicBezTo>
                  <a:cubicBezTo>
                    <a:pt x="249" y="161"/>
                    <a:pt x="249" y="160"/>
                    <a:pt x="249" y="159"/>
                  </a:cubicBezTo>
                  <a:cubicBezTo>
                    <a:pt x="249" y="158"/>
                    <a:pt x="251" y="159"/>
                    <a:pt x="251" y="158"/>
                  </a:cubicBezTo>
                  <a:cubicBezTo>
                    <a:pt x="250" y="156"/>
                    <a:pt x="248" y="155"/>
                    <a:pt x="246" y="154"/>
                  </a:cubicBezTo>
                  <a:cubicBezTo>
                    <a:pt x="246" y="154"/>
                    <a:pt x="246" y="153"/>
                    <a:pt x="246" y="153"/>
                  </a:cubicBezTo>
                  <a:cubicBezTo>
                    <a:pt x="246" y="153"/>
                    <a:pt x="246" y="153"/>
                    <a:pt x="245" y="153"/>
                  </a:cubicBezTo>
                  <a:cubicBezTo>
                    <a:pt x="244" y="152"/>
                    <a:pt x="244" y="152"/>
                    <a:pt x="243" y="150"/>
                  </a:cubicBezTo>
                  <a:cubicBezTo>
                    <a:pt x="242" y="149"/>
                    <a:pt x="239" y="147"/>
                    <a:pt x="241" y="144"/>
                  </a:cubicBezTo>
                  <a:cubicBezTo>
                    <a:pt x="244" y="144"/>
                    <a:pt x="245" y="148"/>
                    <a:pt x="248" y="149"/>
                  </a:cubicBezTo>
                  <a:cubicBezTo>
                    <a:pt x="249" y="150"/>
                    <a:pt x="249" y="150"/>
                    <a:pt x="250" y="151"/>
                  </a:cubicBezTo>
                  <a:cubicBezTo>
                    <a:pt x="252" y="152"/>
                    <a:pt x="253" y="153"/>
                    <a:pt x="253" y="154"/>
                  </a:cubicBezTo>
                  <a:cubicBezTo>
                    <a:pt x="254" y="155"/>
                    <a:pt x="253" y="156"/>
                    <a:pt x="253" y="157"/>
                  </a:cubicBezTo>
                  <a:cubicBezTo>
                    <a:pt x="254" y="159"/>
                    <a:pt x="255" y="160"/>
                    <a:pt x="255" y="161"/>
                  </a:cubicBezTo>
                  <a:cubicBezTo>
                    <a:pt x="256" y="163"/>
                    <a:pt x="256" y="166"/>
                    <a:pt x="259" y="167"/>
                  </a:cubicBezTo>
                  <a:cubicBezTo>
                    <a:pt x="261" y="166"/>
                    <a:pt x="263" y="166"/>
                    <a:pt x="263" y="164"/>
                  </a:cubicBezTo>
                  <a:cubicBezTo>
                    <a:pt x="264" y="162"/>
                    <a:pt x="261" y="161"/>
                    <a:pt x="261" y="159"/>
                  </a:cubicBezTo>
                  <a:cubicBezTo>
                    <a:pt x="261" y="158"/>
                    <a:pt x="263" y="156"/>
                    <a:pt x="264" y="157"/>
                  </a:cubicBezTo>
                  <a:cubicBezTo>
                    <a:pt x="266" y="157"/>
                    <a:pt x="266" y="158"/>
                    <a:pt x="267" y="159"/>
                  </a:cubicBezTo>
                  <a:cubicBezTo>
                    <a:pt x="268" y="161"/>
                    <a:pt x="267" y="164"/>
                    <a:pt x="268" y="165"/>
                  </a:cubicBezTo>
                  <a:cubicBezTo>
                    <a:pt x="269" y="165"/>
                    <a:pt x="269" y="166"/>
                    <a:pt x="269" y="166"/>
                  </a:cubicBezTo>
                  <a:cubicBezTo>
                    <a:pt x="270" y="166"/>
                    <a:pt x="270" y="167"/>
                    <a:pt x="270" y="167"/>
                  </a:cubicBezTo>
                  <a:cubicBezTo>
                    <a:pt x="271" y="167"/>
                    <a:pt x="271" y="168"/>
                    <a:pt x="272" y="168"/>
                  </a:cubicBezTo>
                  <a:cubicBezTo>
                    <a:pt x="273" y="169"/>
                    <a:pt x="274" y="168"/>
                    <a:pt x="276" y="167"/>
                  </a:cubicBezTo>
                  <a:cubicBezTo>
                    <a:pt x="277" y="168"/>
                    <a:pt x="278" y="169"/>
                    <a:pt x="279" y="169"/>
                  </a:cubicBezTo>
                  <a:cubicBezTo>
                    <a:pt x="281" y="169"/>
                    <a:pt x="282" y="167"/>
                    <a:pt x="283" y="168"/>
                  </a:cubicBezTo>
                  <a:cubicBezTo>
                    <a:pt x="284" y="168"/>
                    <a:pt x="283" y="169"/>
                    <a:pt x="283" y="170"/>
                  </a:cubicBezTo>
                  <a:cubicBezTo>
                    <a:pt x="284" y="174"/>
                    <a:pt x="283" y="176"/>
                    <a:pt x="282" y="179"/>
                  </a:cubicBezTo>
                  <a:cubicBezTo>
                    <a:pt x="281" y="180"/>
                    <a:pt x="281" y="181"/>
                    <a:pt x="280" y="181"/>
                  </a:cubicBezTo>
                  <a:cubicBezTo>
                    <a:pt x="278" y="181"/>
                    <a:pt x="277" y="181"/>
                    <a:pt x="275" y="181"/>
                  </a:cubicBezTo>
                  <a:cubicBezTo>
                    <a:pt x="275" y="181"/>
                    <a:pt x="274" y="181"/>
                    <a:pt x="273" y="181"/>
                  </a:cubicBezTo>
                  <a:cubicBezTo>
                    <a:pt x="271" y="182"/>
                    <a:pt x="269" y="181"/>
                    <a:pt x="268" y="181"/>
                  </a:cubicBezTo>
                  <a:cubicBezTo>
                    <a:pt x="268" y="181"/>
                    <a:pt x="267" y="180"/>
                    <a:pt x="267" y="180"/>
                  </a:cubicBezTo>
                  <a:cubicBezTo>
                    <a:pt x="266" y="180"/>
                    <a:pt x="266" y="180"/>
                    <a:pt x="265" y="180"/>
                  </a:cubicBezTo>
                  <a:cubicBezTo>
                    <a:pt x="264" y="180"/>
                    <a:pt x="264" y="179"/>
                    <a:pt x="263" y="179"/>
                  </a:cubicBezTo>
                  <a:cubicBezTo>
                    <a:pt x="260" y="178"/>
                    <a:pt x="258" y="177"/>
                    <a:pt x="257" y="177"/>
                  </a:cubicBezTo>
                  <a:cubicBezTo>
                    <a:pt x="256" y="177"/>
                    <a:pt x="255" y="179"/>
                    <a:pt x="254" y="179"/>
                  </a:cubicBezTo>
                  <a:cubicBezTo>
                    <a:pt x="255" y="182"/>
                    <a:pt x="253" y="183"/>
                    <a:pt x="250" y="182"/>
                  </a:cubicBezTo>
                  <a:cubicBezTo>
                    <a:pt x="248" y="181"/>
                    <a:pt x="247" y="181"/>
                    <a:pt x="246" y="180"/>
                  </a:cubicBezTo>
                  <a:cubicBezTo>
                    <a:pt x="246" y="179"/>
                    <a:pt x="245" y="178"/>
                    <a:pt x="244" y="178"/>
                  </a:cubicBezTo>
                  <a:cubicBezTo>
                    <a:pt x="243" y="177"/>
                    <a:pt x="240" y="177"/>
                    <a:pt x="240" y="177"/>
                  </a:cubicBezTo>
                  <a:cubicBezTo>
                    <a:pt x="239" y="176"/>
                    <a:pt x="237" y="175"/>
                    <a:pt x="237" y="173"/>
                  </a:cubicBezTo>
                  <a:cubicBezTo>
                    <a:pt x="238" y="172"/>
                    <a:pt x="238" y="168"/>
                    <a:pt x="238" y="166"/>
                  </a:cubicBezTo>
                  <a:cubicBezTo>
                    <a:pt x="237" y="165"/>
                    <a:pt x="235" y="166"/>
                    <a:pt x="233" y="166"/>
                  </a:cubicBezTo>
                  <a:cubicBezTo>
                    <a:pt x="230" y="166"/>
                    <a:pt x="228" y="166"/>
                    <a:pt x="225" y="166"/>
                  </a:cubicBezTo>
                  <a:cubicBezTo>
                    <a:pt x="224" y="166"/>
                    <a:pt x="222" y="166"/>
                    <a:pt x="221" y="166"/>
                  </a:cubicBezTo>
                  <a:cubicBezTo>
                    <a:pt x="220" y="167"/>
                    <a:pt x="220" y="167"/>
                    <a:pt x="219" y="167"/>
                  </a:cubicBezTo>
                  <a:cubicBezTo>
                    <a:pt x="218" y="168"/>
                    <a:pt x="217" y="168"/>
                    <a:pt x="216" y="169"/>
                  </a:cubicBezTo>
                  <a:cubicBezTo>
                    <a:pt x="215" y="169"/>
                    <a:pt x="215" y="170"/>
                    <a:pt x="214" y="170"/>
                  </a:cubicBezTo>
                  <a:cubicBezTo>
                    <a:pt x="212" y="170"/>
                    <a:pt x="211" y="170"/>
                    <a:pt x="210" y="170"/>
                  </a:cubicBezTo>
                  <a:cubicBezTo>
                    <a:pt x="209" y="170"/>
                    <a:pt x="209" y="169"/>
                    <a:pt x="208" y="169"/>
                  </a:cubicBezTo>
                  <a:cubicBezTo>
                    <a:pt x="206" y="170"/>
                    <a:pt x="206" y="173"/>
                    <a:pt x="205" y="174"/>
                  </a:cubicBezTo>
                  <a:cubicBezTo>
                    <a:pt x="204" y="174"/>
                    <a:pt x="203" y="175"/>
                    <a:pt x="203" y="175"/>
                  </a:cubicBezTo>
                  <a:cubicBezTo>
                    <a:pt x="201" y="176"/>
                    <a:pt x="201" y="177"/>
                    <a:pt x="200" y="179"/>
                  </a:cubicBezTo>
                  <a:cubicBezTo>
                    <a:pt x="200" y="179"/>
                    <a:pt x="200" y="180"/>
                    <a:pt x="199" y="181"/>
                  </a:cubicBezTo>
                  <a:cubicBezTo>
                    <a:pt x="199" y="181"/>
                    <a:pt x="200" y="183"/>
                    <a:pt x="200" y="184"/>
                  </a:cubicBezTo>
                  <a:cubicBezTo>
                    <a:pt x="199" y="186"/>
                    <a:pt x="197" y="188"/>
                    <a:pt x="195" y="189"/>
                  </a:cubicBezTo>
                  <a:cubicBezTo>
                    <a:pt x="195" y="190"/>
                    <a:pt x="195" y="190"/>
                    <a:pt x="194" y="190"/>
                  </a:cubicBezTo>
                  <a:cubicBezTo>
                    <a:pt x="193" y="191"/>
                    <a:pt x="192" y="192"/>
                    <a:pt x="191" y="193"/>
                  </a:cubicBezTo>
                  <a:cubicBezTo>
                    <a:pt x="191" y="194"/>
                    <a:pt x="190" y="195"/>
                    <a:pt x="190" y="196"/>
                  </a:cubicBezTo>
                  <a:cubicBezTo>
                    <a:pt x="189" y="197"/>
                    <a:pt x="188" y="198"/>
                    <a:pt x="188" y="200"/>
                  </a:cubicBezTo>
                  <a:cubicBezTo>
                    <a:pt x="187" y="202"/>
                    <a:pt x="186" y="202"/>
                    <a:pt x="186" y="204"/>
                  </a:cubicBezTo>
                  <a:cubicBezTo>
                    <a:pt x="185" y="207"/>
                    <a:pt x="186" y="207"/>
                    <a:pt x="186" y="209"/>
                  </a:cubicBezTo>
                  <a:cubicBezTo>
                    <a:pt x="187" y="211"/>
                    <a:pt x="188" y="214"/>
                    <a:pt x="187" y="217"/>
                  </a:cubicBezTo>
                  <a:cubicBezTo>
                    <a:pt x="187" y="218"/>
                    <a:pt x="186" y="220"/>
                    <a:pt x="186" y="222"/>
                  </a:cubicBezTo>
                  <a:cubicBezTo>
                    <a:pt x="186" y="222"/>
                    <a:pt x="187" y="226"/>
                    <a:pt x="187" y="226"/>
                  </a:cubicBezTo>
                  <a:cubicBezTo>
                    <a:pt x="187" y="227"/>
                    <a:pt x="188" y="228"/>
                    <a:pt x="188" y="228"/>
                  </a:cubicBezTo>
                  <a:cubicBezTo>
                    <a:pt x="189" y="228"/>
                    <a:pt x="189" y="229"/>
                    <a:pt x="189" y="229"/>
                  </a:cubicBezTo>
                  <a:cubicBezTo>
                    <a:pt x="189" y="229"/>
                    <a:pt x="189" y="229"/>
                    <a:pt x="189" y="229"/>
                  </a:cubicBezTo>
                  <a:cubicBezTo>
                    <a:pt x="190" y="230"/>
                    <a:pt x="189" y="230"/>
                    <a:pt x="190" y="230"/>
                  </a:cubicBezTo>
                  <a:cubicBezTo>
                    <a:pt x="190" y="230"/>
                    <a:pt x="190" y="230"/>
                    <a:pt x="190" y="231"/>
                  </a:cubicBezTo>
                  <a:cubicBezTo>
                    <a:pt x="191" y="231"/>
                    <a:pt x="191" y="232"/>
                    <a:pt x="192" y="233"/>
                  </a:cubicBezTo>
                  <a:cubicBezTo>
                    <a:pt x="192" y="234"/>
                    <a:pt x="193" y="236"/>
                    <a:pt x="193" y="238"/>
                  </a:cubicBezTo>
                  <a:cubicBezTo>
                    <a:pt x="194" y="239"/>
                    <a:pt x="197" y="241"/>
                    <a:pt x="198" y="242"/>
                  </a:cubicBezTo>
                  <a:cubicBezTo>
                    <a:pt x="200" y="244"/>
                    <a:pt x="202" y="246"/>
                    <a:pt x="204" y="246"/>
                  </a:cubicBezTo>
                  <a:cubicBezTo>
                    <a:pt x="205" y="246"/>
                    <a:pt x="206" y="244"/>
                    <a:pt x="208" y="244"/>
                  </a:cubicBezTo>
                  <a:cubicBezTo>
                    <a:pt x="209" y="244"/>
                    <a:pt x="210" y="245"/>
                    <a:pt x="212" y="245"/>
                  </a:cubicBezTo>
                  <a:cubicBezTo>
                    <a:pt x="214" y="244"/>
                    <a:pt x="217" y="243"/>
                    <a:pt x="219" y="243"/>
                  </a:cubicBezTo>
                  <a:cubicBezTo>
                    <a:pt x="221" y="242"/>
                    <a:pt x="223" y="241"/>
                    <a:pt x="224" y="241"/>
                  </a:cubicBezTo>
                  <a:cubicBezTo>
                    <a:pt x="227" y="241"/>
                    <a:pt x="227" y="244"/>
                    <a:pt x="229" y="246"/>
                  </a:cubicBezTo>
                  <a:cubicBezTo>
                    <a:pt x="231" y="246"/>
                    <a:pt x="232" y="246"/>
                    <a:pt x="233" y="246"/>
                  </a:cubicBezTo>
                  <a:cubicBezTo>
                    <a:pt x="236" y="248"/>
                    <a:pt x="236" y="249"/>
                    <a:pt x="235" y="252"/>
                  </a:cubicBezTo>
                  <a:cubicBezTo>
                    <a:pt x="235" y="253"/>
                    <a:pt x="235" y="254"/>
                    <a:pt x="235" y="255"/>
                  </a:cubicBezTo>
                  <a:cubicBezTo>
                    <a:pt x="235" y="256"/>
                    <a:pt x="234" y="258"/>
                    <a:pt x="234" y="259"/>
                  </a:cubicBezTo>
                  <a:cubicBezTo>
                    <a:pt x="234" y="261"/>
                    <a:pt x="236" y="262"/>
                    <a:pt x="237" y="264"/>
                  </a:cubicBezTo>
                  <a:cubicBezTo>
                    <a:pt x="239" y="267"/>
                    <a:pt x="240" y="270"/>
                    <a:pt x="241" y="273"/>
                  </a:cubicBezTo>
                  <a:cubicBezTo>
                    <a:pt x="242" y="275"/>
                    <a:pt x="242" y="277"/>
                    <a:pt x="242" y="280"/>
                  </a:cubicBezTo>
                  <a:cubicBezTo>
                    <a:pt x="242" y="281"/>
                    <a:pt x="243" y="283"/>
                    <a:pt x="243" y="284"/>
                  </a:cubicBezTo>
                  <a:cubicBezTo>
                    <a:pt x="243" y="286"/>
                    <a:pt x="241" y="287"/>
                    <a:pt x="241" y="289"/>
                  </a:cubicBezTo>
                  <a:cubicBezTo>
                    <a:pt x="241" y="290"/>
                    <a:pt x="241" y="291"/>
                    <a:pt x="241" y="292"/>
                  </a:cubicBezTo>
                  <a:cubicBezTo>
                    <a:pt x="240" y="293"/>
                    <a:pt x="239" y="293"/>
                    <a:pt x="239" y="294"/>
                  </a:cubicBezTo>
                  <a:cubicBezTo>
                    <a:pt x="239" y="296"/>
                    <a:pt x="240" y="298"/>
                    <a:pt x="239" y="300"/>
                  </a:cubicBezTo>
                  <a:cubicBezTo>
                    <a:pt x="241" y="301"/>
                    <a:pt x="241" y="304"/>
                    <a:pt x="242" y="306"/>
                  </a:cubicBezTo>
                  <a:cubicBezTo>
                    <a:pt x="242" y="307"/>
                    <a:pt x="243" y="308"/>
                    <a:pt x="243" y="309"/>
                  </a:cubicBezTo>
                  <a:cubicBezTo>
                    <a:pt x="244" y="312"/>
                    <a:pt x="244" y="316"/>
                    <a:pt x="245" y="320"/>
                  </a:cubicBezTo>
                  <a:cubicBezTo>
                    <a:pt x="245" y="322"/>
                    <a:pt x="246" y="323"/>
                    <a:pt x="246" y="325"/>
                  </a:cubicBezTo>
                  <a:cubicBezTo>
                    <a:pt x="247" y="326"/>
                    <a:pt x="248" y="326"/>
                    <a:pt x="248" y="327"/>
                  </a:cubicBezTo>
                  <a:cubicBezTo>
                    <a:pt x="248" y="328"/>
                    <a:pt x="248" y="330"/>
                    <a:pt x="249" y="331"/>
                  </a:cubicBezTo>
                  <a:cubicBezTo>
                    <a:pt x="249" y="332"/>
                    <a:pt x="250" y="333"/>
                    <a:pt x="250" y="334"/>
                  </a:cubicBezTo>
                  <a:cubicBezTo>
                    <a:pt x="250" y="335"/>
                    <a:pt x="249" y="336"/>
                    <a:pt x="249" y="338"/>
                  </a:cubicBezTo>
                  <a:cubicBezTo>
                    <a:pt x="249" y="338"/>
                    <a:pt x="250" y="340"/>
                    <a:pt x="251" y="340"/>
                  </a:cubicBezTo>
                  <a:cubicBezTo>
                    <a:pt x="253" y="341"/>
                    <a:pt x="256" y="339"/>
                    <a:pt x="258" y="339"/>
                  </a:cubicBezTo>
                  <a:cubicBezTo>
                    <a:pt x="261" y="339"/>
                    <a:pt x="262" y="339"/>
                    <a:pt x="263" y="338"/>
                  </a:cubicBezTo>
                  <a:cubicBezTo>
                    <a:pt x="265" y="338"/>
                    <a:pt x="265" y="338"/>
                    <a:pt x="266" y="336"/>
                  </a:cubicBezTo>
                  <a:cubicBezTo>
                    <a:pt x="268" y="335"/>
                    <a:pt x="269" y="334"/>
                    <a:pt x="270" y="332"/>
                  </a:cubicBezTo>
                  <a:cubicBezTo>
                    <a:pt x="271" y="331"/>
                    <a:pt x="271" y="331"/>
                    <a:pt x="271" y="330"/>
                  </a:cubicBezTo>
                  <a:cubicBezTo>
                    <a:pt x="272" y="330"/>
                    <a:pt x="272" y="329"/>
                    <a:pt x="272" y="328"/>
                  </a:cubicBezTo>
                  <a:cubicBezTo>
                    <a:pt x="274" y="326"/>
                    <a:pt x="275" y="326"/>
                    <a:pt x="275" y="324"/>
                  </a:cubicBezTo>
                  <a:cubicBezTo>
                    <a:pt x="275" y="322"/>
                    <a:pt x="276" y="320"/>
                    <a:pt x="276" y="318"/>
                  </a:cubicBezTo>
                  <a:cubicBezTo>
                    <a:pt x="277" y="317"/>
                    <a:pt x="279" y="317"/>
                    <a:pt x="280" y="315"/>
                  </a:cubicBezTo>
                  <a:cubicBezTo>
                    <a:pt x="281" y="311"/>
                    <a:pt x="280" y="308"/>
                    <a:pt x="279" y="305"/>
                  </a:cubicBezTo>
                  <a:cubicBezTo>
                    <a:pt x="280" y="303"/>
                    <a:pt x="281" y="301"/>
                    <a:pt x="283" y="300"/>
                  </a:cubicBezTo>
                  <a:cubicBezTo>
                    <a:pt x="285" y="299"/>
                    <a:pt x="286" y="299"/>
                    <a:pt x="287" y="298"/>
                  </a:cubicBezTo>
                  <a:cubicBezTo>
                    <a:pt x="287" y="298"/>
                    <a:pt x="287" y="297"/>
                    <a:pt x="287" y="297"/>
                  </a:cubicBezTo>
                  <a:cubicBezTo>
                    <a:pt x="288" y="297"/>
                    <a:pt x="288" y="297"/>
                    <a:pt x="288" y="297"/>
                  </a:cubicBezTo>
                  <a:cubicBezTo>
                    <a:pt x="289" y="296"/>
                    <a:pt x="290" y="295"/>
                    <a:pt x="290" y="295"/>
                  </a:cubicBezTo>
                  <a:cubicBezTo>
                    <a:pt x="290" y="293"/>
                    <a:pt x="290" y="292"/>
                    <a:pt x="291" y="290"/>
                  </a:cubicBezTo>
                  <a:cubicBezTo>
                    <a:pt x="291" y="287"/>
                    <a:pt x="291" y="285"/>
                    <a:pt x="291" y="281"/>
                  </a:cubicBezTo>
                  <a:cubicBezTo>
                    <a:pt x="290" y="280"/>
                    <a:pt x="289" y="279"/>
                    <a:pt x="289" y="278"/>
                  </a:cubicBezTo>
                  <a:cubicBezTo>
                    <a:pt x="289" y="277"/>
                    <a:pt x="290" y="275"/>
                    <a:pt x="290" y="274"/>
                  </a:cubicBezTo>
                  <a:cubicBezTo>
                    <a:pt x="290" y="272"/>
                    <a:pt x="289" y="271"/>
                    <a:pt x="289" y="270"/>
                  </a:cubicBezTo>
                  <a:cubicBezTo>
                    <a:pt x="289" y="269"/>
                    <a:pt x="290" y="267"/>
                    <a:pt x="290" y="266"/>
                  </a:cubicBezTo>
                  <a:cubicBezTo>
                    <a:pt x="291" y="264"/>
                    <a:pt x="291" y="264"/>
                    <a:pt x="292" y="263"/>
                  </a:cubicBezTo>
                  <a:cubicBezTo>
                    <a:pt x="293" y="262"/>
                    <a:pt x="294" y="261"/>
                    <a:pt x="294" y="260"/>
                  </a:cubicBezTo>
                  <a:cubicBezTo>
                    <a:pt x="295" y="259"/>
                    <a:pt x="295" y="259"/>
                    <a:pt x="295" y="258"/>
                  </a:cubicBezTo>
                  <a:cubicBezTo>
                    <a:pt x="295" y="258"/>
                    <a:pt x="296" y="257"/>
                    <a:pt x="296" y="257"/>
                  </a:cubicBezTo>
                  <a:cubicBezTo>
                    <a:pt x="297" y="256"/>
                    <a:pt x="297" y="255"/>
                    <a:pt x="298" y="254"/>
                  </a:cubicBezTo>
                  <a:cubicBezTo>
                    <a:pt x="299" y="254"/>
                    <a:pt x="299" y="254"/>
                    <a:pt x="299" y="253"/>
                  </a:cubicBezTo>
                  <a:cubicBezTo>
                    <a:pt x="300" y="253"/>
                    <a:pt x="300" y="253"/>
                    <a:pt x="300" y="253"/>
                  </a:cubicBezTo>
                  <a:cubicBezTo>
                    <a:pt x="300" y="252"/>
                    <a:pt x="300" y="253"/>
                    <a:pt x="301" y="252"/>
                  </a:cubicBezTo>
                  <a:cubicBezTo>
                    <a:pt x="303" y="251"/>
                    <a:pt x="304" y="248"/>
                    <a:pt x="306" y="246"/>
                  </a:cubicBezTo>
                  <a:cubicBezTo>
                    <a:pt x="306" y="246"/>
                    <a:pt x="307" y="245"/>
                    <a:pt x="307" y="244"/>
                  </a:cubicBezTo>
                  <a:cubicBezTo>
                    <a:pt x="307" y="243"/>
                    <a:pt x="307" y="243"/>
                    <a:pt x="308" y="242"/>
                  </a:cubicBezTo>
                  <a:cubicBezTo>
                    <a:pt x="308" y="241"/>
                    <a:pt x="308" y="240"/>
                    <a:pt x="309" y="239"/>
                  </a:cubicBezTo>
                  <a:cubicBezTo>
                    <a:pt x="309" y="238"/>
                    <a:pt x="310" y="236"/>
                    <a:pt x="311" y="235"/>
                  </a:cubicBezTo>
                  <a:cubicBezTo>
                    <a:pt x="311" y="233"/>
                    <a:pt x="312" y="231"/>
                    <a:pt x="311" y="229"/>
                  </a:cubicBezTo>
                  <a:cubicBezTo>
                    <a:pt x="310" y="229"/>
                    <a:pt x="310" y="229"/>
                    <a:pt x="309" y="229"/>
                  </a:cubicBezTo>
                  <a:cubicBezTo>
                    <a:pt x="308" y="230"/>
                    <a:pt x="307" y="230"/>
                    <a:pt x="306" y="230"/>
                  </a:cubicBezTo>
                  <a:cubicBezTo>
                    <a:pt x="305" y="230"/>
                    <a:pt x="305" y="231"/>
                    <a:pt x="304" y="231"/>
                  </a:cubicBezTo>
                  <a:cubicBezTo>
                    <a:pt x="302" y="231"/>
                    <a:pt x="301" y="231"/>
                    <a:pt x="299" y="231"/>
                  </a:cubicBezTo>
                  <a:cubicBezTo>
                    <a:pt x="298" y="230"/>
                    <a:pt x="298" y="229"/>
                    <a:pt x="297" y="228"/>
                  </a:cubicBezTo>
                  <a:cubicBezTo>
                    <a:pt x="298" y="227"/>
                    <a:pt x="299" y="227"/>
                    <a:pt x="301" y="226"/>
                  </a:cubicBezTo>
                  <a:cubicBezTo>
                    <a:pt x="301" y="225"/>
                    <a:pt x="302" y="224"/>
                    <a:pt x="304" y="223"/>
                  </a:cubicBezTo>
                  <a:cubicBezTo>
                    <a:pt x="304" y="223"/>
                    <a:pt x="305" y="223"/>
                    <a:pt x="306" y="223"/>
                  </a:cubicBezTo>
                  <a:cubicBezTo>
                    <a:pt x="308" y="222"/>
                    <a:pt x="309" y="222"/>
                    <a:pt x="310" y="222"/>
                  </a:cubicBezTo>
                  <a:cubicBezTo>
                    <a:pt x="312" y="220"/>
                    <a:pt x="313" y="220"/>
                    <a:pt x="314" y="218"/>
                  </a:cubicBezTo>
                  <a:cubicBezTo>
                    <a:pt x="316" y="216"/>
                    <a:pt x="316" y="216"/>
                    <a:pt x="317" y="216"/>
                  </a:cubicBezTo>
                  <a:cubicBezTo>
                    <a:pt x="317" y="215"/>
                    <a:pt x="318" y="215"/>
                    <a:pt x="318" y="215"/>
                  </a:cubicBezTo>
                  <a:cubicBezTo>
                    <a:pt x="319" y="214"/>
                    <a:pt x="320" y="214"/>
                    <a:pt x="320" y="213"/>
                  </a:cubicBezTo>
                  <a:cubicBezTo>
                    <a:pt x="321" y="213"/>
                    <a:pt x="321" y="212"/>
                    <a:pt x="322" y="211"/>
                  </a:cubicBezTo>
                  <a:cubicBezTo>
                    <a:pt x="323" y="210"/>
                    <a:pt x="324" y="209"/>
                    <a:pt x="324" y="209"/>
                  </a:cubicBezTo>
                  <a:cubicBezTo>
                    <a:pt x="328" y="205"/>
                    <a:pt x="329" y="203"/>
                    <a:pt x="326" y="200"/>
                  </a:cubicBezTo>
                  <a:cubicBezTo>
                    <a:pt x="325" y="199"/>
                    <a:pt x="324" y="199"/>
                    <a:pt x="323" y="198"/>
                  </a:cubicBezTo>
                  <a:cubicBezTo>
                    <a:pt x="322" y="198"/>
                    <a:pt x="320" y="197"/>
                    <a:pt x="319" y="197"/>
                  </a:cubicBezTo>
                  <a:cubicBezTo>
                    <a:pt x="318" y="197"/>
                    <a:pt x="317" y="198"/>
                    <a:pt x="316" y="198"/>
                  </a:cubicBezTo>
                  <a:cubicBezTo>
                    <a:pt x="313" y="198"/>
                    <a:pt x="312" y="197"/>
                    <a:pt x="310" y="196"/>
                  </a:cubicBezTo>
                  <a:cubicBezTo>
                    <a:pt x="310" y="194"/>
                    <a:pt x="309" y="192"/>
                    <a:pt x="308" y="190"/>
                  </a:cubicBezTo>
                  <a:cubicBezTo>
                    <a:pt x="308" y="190"/>
                    <a:pt x="307" y="189"/>
                    <a:pt x="307" y="188"/>
                  </a:cubicBezTo>
                  <a:cubicBezTo>
                    <a:pt x="307" y="187"/>
                    <a:pt x="306" y="186"/>
                    <a:pt x="306" y="185"/>
                  </a:cubicBezTo>
                  <a:cubicBezTo>
                    <a:pt x="307" y="184"/>
                    <a:pt x="308" y="184"/>
                    <a:pt x="309" y="184"/>
                  </a:cubicBezTo>
                  <a:cubicBezTo>
                    <a:pt x="310" y="184"/>
                    <a:pt x="311" y="186"/>
                    <a:pt x="311" y="187"/>
                  </a:cubicBezTo>
                  <a:cubicBezTo>
                    <a:pt x="312" y="188"/>
                    <a:pt x="312" y="189"/>
                    <a:pt x="313" y="190"/>
                  </a:cubicBezTo>
                  <a:cubicBezTo>
                    <a:pt x="313" y="190"/>
                    <a:pt x="314" y="191"/>
                    <a:pt x="314" y="191"/>
                  </a:cubicBezTo>
                  <a:cubicBezTo>
                    <a:pt x="315" y="192"/>
                    <a:pt x="316" y="193"/>
                    <a:pt x="317" y="193"/>
                  </a:cubicBezTo>
                  <a:cubicBezTo>
                    <a:pt x="318" y="193"/>
                    <a:pt x="320" y="192"/>
                    <a:pt x="322" y="192"/>
                  </a:cubicBezTo>
                  <a:cubicBezTo>
                    <a:pt x="323" y="192"/>
                    <a:pt x="324" y="194"/>
                    <a:pt x="325" y="194"/>
                  </a:cubicBezTo>
                  <a:cubicBezTo>
                    <a:pt x="325" y="195"/>
                    <a:pt x="327" y="196"/>
                    <a:pt x="327" y="196"/>
                  </a:cubicBezTo>
                  <a:cubicBezTo>
                    <a:pt x="328" y="196"/>
                    <a:pt x="329" y="195"/>
                    <a:pt x="330" y="196"/>
                  </a:cubicBezTo>
                  <a:cubicBezTo>
                    <a:pt x="330" y="196"/>
                    <a:pt x="331" y="196"/>
                    <a:pt x="331" y="196"/>
                  </a:cubicBezTo>
                  <a:cubicBezTo>
                    <a:pt x="331" y="196"/>
                    <a:pt x="330" y="197"/>
                    <a:pt x="330" y="197"/>
                  </a:cubicBezTo>
                  <a:cubicBezTo>
                    <a:pt x="331" y="199"/>
                    <a:pt x="332" y="200"/>
                    <a:pt x="333" y="201"/>
                  </a:cubicBezTo>
                  <a:cubicBezTo>
                    <a:pt x="333" y="202"/>
                    <a:pt x="334" y="202"/>
                    <a:pt x="334" y="203"/>
                  </a:cubicBezTo>
                  <a:cubicBezTo>
                    <a:pt x="334" y="204"/>
                    <a:pt x="334" y="205"/>
                    <a:pt x="334" y="206"/>
                  </a:cubicBezTo>
                  <a:cubicBezTo>
                    <a:pt x="335" y="206"/>
                    <a:pt x="335" y="207"/>
                    <a:pt x="336" y="208"/>
                  </a:cubicBezTo>
                  <a:cubicBezTo>
                    <a:pt x="337" y="208"/>
                    <a:pt x="338" y="207"/>
                    <a:pt x="339" y="208"/>
                  </a:cubicBezTo>
                  <a:cubicBezTo>
                    <a:pt x="340" y="209"/>
                    <a:pt x="339" y="210"/>
                    <a:pt x="339" y="211"/>
                  </a:cubicBezTo>
                  <a:cubicBezTo>
                    <a:pt x="339" y="211"/>
                    <a:pt x="339" y="212"/>
                    <a:pt x="339" y="212"/>
                  </a:cubicBezTo>
                  <a:cubicBezTo>
                    <a:pt x="340" y="214"/>
                    <a:pt x="339" y="216"/>
                    <a:pt x="340" y="217"/>
                  </a:cubicBezTo>
                  <a:cubicBezTo>
                    <a:pt x="340" y="219"/>
                    <a:pt x="341" y="221"/>
                    <a:pt x="341" y="223"/>
                  </a:cubicBezTo>
                  <a:cubicBezTo>
                    <a:pt x="341" y="225"/>
                    <a:pt x="341" y="228"/>
                    <a:pt x="342" y="229"/>
                  </a:cubicBezTo>
                  <a:cubicBezTo>
                    <a:pt x="343" y="231"/>
                    <a:pt x="343" y="233"/>
                    <a:pt x="343" y="234"/>
                  </a:cubicBezTo>
                  <a:cubicBezTo>
                    <a:pt x="344" y="236"/>
                    <a:pt x="344" y="237"/>
                    <a:pt x="345" y="237"/>
                  </a:cubicBezTo>
                  <a:cubicBezTo>
                    <a:pt x="346" y="237"/>
                    <a:pt x="346" y="237"/>
                    <a:pt x="347" y="236"/>
                  </a:cubicBezTo>
                  <a:cubicBezTo>
                    <a:pt x="347" y="235"/>
                    <a:pt x="348" y="235"/>
                    <a:pt x="349" y="235"/>
                  </a:cubicBezTo>
                  <a:cubicBezTo>
                    <a:pt x="349" y="234"/>
                    <a:pt x="349" y="233"/>
                    <a:pt x="349" y="233"/>
                  </a:cubicBezTo>
                  <a:cubicBezTo>
                    <a:pt x="349" y="232"/>
                    <a:pt x="349" y="232"/>
                    <a:pt x="349" y="232"/>
                  </a:cubicBezTo>
                  <a:cubicBezTo>
                    <a:pt x="349" y="232"/>
                    <a:pt x="350" y="229"/>
                    <a:pt x="350" y="228"/>
                  </a:cubicBezTo>
                  <a:cubicBezTo>
                    <a:pt x="350" y="226"/>
                    <a:pt x="350" y="224"/>
                    <a:pt x="350" y="222"/>
                  </a:cubicBezTo>
                  <a:cubicBezTo>
                    <a:pt x="352" y="220"/>
                    <a:pt x="353" y="219"/>
                    <a:pt x="355" y="218"/>
                  </a:cubicBezTo>
                  <a:cubicBezTo>
                    <a:pt x="355" y="217"/>
                    <a:pt x="356" y="217"/>
                    <a:pt x="356" y="216"/>
                  </a:cubicBezTo>
                  <a:cubicBezTo>
                    <a:pt x="358" y="215"/>
                    <a:pt x="360" y="212"/>
                    <a:pt x="362" y="211"/>
                  </a:cubicBezTo>
                  <a:cubicBezTo>
                    <a:pt x="363" y="210"/>
                    <a:pt x="364" y="209"/>
                    <a:pt x="365" y="208"/>
                  </a:cubicBezTo>
                  <a:cubicBezTo>
                    <a:pt x="367" y="208"/>
                    <a:pt x="368" y="206"/>
                    <a:pt x="370" y="206"/>
                  </a:cubicBezTo>
                  <a:cubicBezTo>
                    <a:pt x="371" y="207"/>
                    <a:pt x="371" y="209"/>
                    <a:pt x="371" y="210"/>
                  </a:cubicBezTo>
                  <a:cubicBezTo>
                    <a:pt x="373" y="212"/>
                    <a:pt x="374" y="213"/>
                    <a:pt x="374" y="216"/>
                  </a:cubicBezTo>
                  <a:cubicBezTo>
                    <a:pt x="375" y="217"/>
                    <a:pt x="376" y="216"/>
                    <a:pt x="377" y="217"/>
                  </a:cubicBezTo>
                  <a:cubicBezTo>
                    <a:pt x="377" y="217"/>
                    <a:pt x="378" y="218"/>
                    <a:pt x="378" y="219"/>
                  </a:cubicBezTo>
                  <a:cubicBezTo>
                    <a:pt x="378" y="219"/>
                    <a:pt x="379" y="220"/>
                    <a:pt x="379" y="221"/>
                  </a:cubicBezTo>
                  <a:cubicBezTo>
                    <a:pt x="379" y="221"/>
                    <a:pt x="379" y="222"/>
                    <a:pt x="379" y="223"/>
                  </a:cubicBezTo>
                  <a:cubicBezTo>
                    <a:pt x="380" y="224"/>
                    <a:pt x="379" y="224"/>
                    <a:pt x="380" y="225"/>
                  </a:cubicBezTo>
                  <a:cubicBezTo>
                    <a:pt x="380" y="226"/>
                    <a:pt x="380" y="227"/>
                    <a:pt x="380" y="227"/>
                  </a:cubicBezTo>
                  <a:cubicBezTo>
                    <a:pt x="380" y="228"/>
                    <a:pt x="380" y="229"/>
                    <a:pt x="380" y="230"/>
                  </a:cubicBezTo>
                  <a:cubicBezTo>
                    <a:pt x="380" y="232"/>
                    <a:pt x="381" y="232"/>
                    <a:pt x="381" y="233"/>
                  </a:cubicBezTo>
                  <a:cubicBezTo>
                    <a:pt x="380" y="235"/>
                    <a:pt x="379" y="236"/>
                    <a:pt x="380" y="238"/>
                  </a:cubicBezTo>
                  <a:cubicBezTo>
                    <a:pt x="380" y="240"/>
                    <a:pt x="381" y="241"/>
                    <a:pt x="382" y="243"/>
                  </a:cubicBezTo>
                  <a:cubicBezTo>
                    <a:pt x="382" y="244"/>
                    <a:pt x="382" y="245"/>
                    <a:pt x="382" y="246"/>
                  </a:cubicBezTo>
                  <a:cubicBezTo>
                    <a:pt x="382" y="247"/>
                    <a:pt x="382" y="247"/>
                    <a:pt x="382" y="248"/>
                  </a:cubicBezTo>
                  <a:cubicBezTo>
                    <a:pt x="382" y="249"/>
                    <a:pt x="382" y="250"/>
                    <a:pt x="383" y="250"/>
                  </a:cubicBezTo>
                  <a:cubicBezTo>
                    <a:pt x="383" y="251"/>
                    <a:pt x="383" y="251"/>
                    <a:pt x="383" y="251"/>
                  </a:cubicBezTo>
                  <a:cubicBezTo>
                    <a:pt x="384" y="253"/>
                    <a:pt x="385" y="254"/>
                    <a:pt x="386" y="254"/>
                  </a:cubicBezTo>
                  <a:cubicBezTo>
                    <a:pt x="387" y="252"/>
                    <a:pt x="386" y="251"/>
                    <a:pt x="386" y="250"/>
                  </a:cubicBezTo>
                  <a:cubicBezTo>
                    <a:pt x="386" y="249"/>
                    <a:pt x="387" y="248"/>
                    <a:pt x="387" y="247"/>
                  </a:cubicBezTo>
                  <a:cubicBezTo>
                    <a:pt x="386" y="246"/>
                    <a:pt x="385" y="245"/>
                    <a:pt x="385" y="243"/>
                  </a:cubicBezTo>
                  <a:cubicBezTo>
                    <a:pt x="384" y="243"/>
                    <a:pt x="384" y="242"/>
                    <a:pt x="383" y="241"/>
                  </a:cubicBezTo>
                  <a:cubicBezTo>
                    <a:pt x="383" y="241"/>
                    <a:pt x="383" y="240"/>
                    <a:pt x="382" y="240"/>
                  </a:cubicBezTo>
                  <a:cubicBezTo>
                    <a:pt x="382" y="240"/>
                    <a:pt x="382" y="239"/>
                    <a:pt x="382" y="238"/>
                  </a:cubicBezTo>
                  <a:cubicBezTo>
                    <a:pt x="381" y="236"/>
                    <a:pt x="382" y="234"/>
                    <a:pt x="382" y="232"/>
                  </a:cubicBezTo>
                  <a:cubicBezTo>
                    <a:pt x="383" y="231"/>
                    <a:pt x="383" y="229"/>
                    <a:pt x="384" y="229"/>
                  </a:cubicBezTo>
                  <a:cubicBezTo>
                    <a:pt x="385" y="229"/>
                    <a:pt x="386" y="230"/>
                    <a:pt x="386" y="232"/>
                  </a:cubicBezTo>
                  <a:cubicBezTo>
                    <a:pt x="387" y="233"/>
                    <a:pt x="388" y="235"/>
                    <a:pt x="389" y="235"/>
                  </a:cubicBezTo>
                  <a:cubicBezTo>
                    <a:pt x="389" y="235"/>
                    <a:pt x="389" y="236"/>
                    <a:pt x="389" y="236"/>
                  </a:cubicBezTo>
                  <a:cubicBezTo>
                    <a:pt x="390" y="237"/>
                    <a:pt x="392" y="236"/>
                    <a:pt x="393" y="235"/>
                  </a:cubicBezTo>
                  <a:cubicBezTo>
                    <a:pt x="391" y="247"/>
                    <a:pt x="388" y="259"/>
                    <a:pt x="384" y="271"/>
                  </a:cubicBezTo>
                  <a:cubicBezTo>
                    <a:pt x="383" y="270"/>
                    <a:pt x="382" y="270"/>
                    <a:pt x="382" y="269"/>
                  </a:cubicBezTo>
                  <a:cubicBezTo>
                    <a:pt x="382" y="268"/>
                    <a:pt x="383" y="267"/>
                    <a:pt x="383" y="266"/>
                  </a:cubicBezTo>
                  <a:cubicBezTo>
                    <a:pt x="383" y="264"/>
                    <a:pt x="382" y="263"/>
                    <a:pt x="381" y="262"/>
                  </a:cubicBezTo>
                  <a:cubicBezTo>
                    <a:pt x="381" y="261"/>
                    <a:pt x="381" y="261"/>
                    <a:pt x="381" y="260"/>
                  </a:cubicBezTo>
                  <a:cubicBezTo>
                    <a:pt x="380" y="259"/>
                    <a:pt x="379" y="258"/>
                    <a:pt x="379" y="257"/>
                  </a:cubicBezTo>
                  <a:cubicBezTo>
                    <a:pt x="378" y="257"/>
                    <a:pt x="378" y="256"/>
                    <a:pt x="377" y="255"/>
                  </a:cubicBezTo>
                  <a:cubicBezTo>
                    <a:pt x="377" y="255"/>
                    <a:pt x="377" y="254"/>
                    <a:pt x="377" y="254"/>
                  </a:cubicBezTo>
                  <a:cubicBezTo>
                    <a:pt x="377" y="254"/>
                    <a:pt x="377" y="254"/>
                    <a:pt x="377" y="254"/>
                  </a:cubicBezTo>
                  <a:cubicBezTo>
                    <a:pt x="376" y="252"/>
                    <a:pt x="375" y="251"/>
                    <a:pt x="375" y="250"/>
                  </a:cubicBezTo>
                  <a:cubicBezTo>
                    <a:pt x="374" y="250"/>
                    <a:pt x="373" y="249"/>
                    <a:pt x="372" y="249"/>
                  </a:cubicBezTo>
                  <a:cubicBezTo>
                    <a:pt x="372" y="249"/>
                    <a:pt x="372" y="249"/>
                    <a:pt x="372" y="249"/>
                  </a:cubicBezTo>
                  <a:cubicBezTo>
                    <a:pt x="372" y="250"/>
                    <a:pt x="372" y="250"/>
                    <a:pt x="372" y="250"/>
                  </a:cubicBezTo>
                  <a:cubicBezTo>
                    <a:pt x="372" y="252"/>
                    <a:pt x="373" y="254"/>
                    <a:pt x="374" y="256"/>
                  </a:cubicBezTo>
                  <a:cubicBezTo>
                    <a:pt x="374" y="257"/>
                    <a:pt x="374" y="258"/>
                    <a:pt x="374" y="258"/>
                  </a:cubicBezTo>
                  <a:cubicBezTo>
                    <a:pt x="374" y="260"/>
                    <a:pt x="376" y="261"/>
                    <a:pt x="376" y="262"/>
                  </a:cubicBezTo>
                  <a:cubicBezTo>
                    <a:pt x="377" y="263"/>
                    <a:pt x="377" y="264"/>
                    <a:pt x="377" y="265"/>
                  </a:cubicBezTo>
                  <a:cubicBezTo>
                    <a:pt x="378" y="266"/>
                    <a:pt x="378" y="267"/>
                    <a:pt x="379" y="268"/>
                  </a:cubicBezTo>
                  <a:cubicBezTo>
                    <a:pt x="379" y="269"/>
                    <a:pt x="379" y="269"/>
                    <a:pt x="379" y="270"/>
                  </a:cubicBezTo>
                  <a:cubicBezTo>
                    <a:pt x="380" y="270"/>
                    <a:pt x="380" y="271"/>
                    <a:pt x="380" y="271"/>
                  </a:cubicBezTo>
                  <a:cubicBezTo>
                    <a:pt x="380" y="271"/>
                    <a:pt x="380" y="271"/>
                    <a:pt x="380" y="271"/>
                  </a:cubicBezTo>
                  <a:cubicBezTo>
                    <a:pt x="380" y="271"/>
                    <a:pt x="380" y="272"/>
                    <a:pt x="380" y="272"/>
                  </a:cubicBezTo>
                  <a:cubicBezTo>
                    <a:pt x="380" y="272"/>
                    <a:pt x="381" y="272"/>
                    <a:pt x="381" y="272"/>
                  </a:cubicBezTo>
                  <a:cubicBezTo>
                    <a:pt x="382" y="273"/>
                    <a:pt x="382" y="273"/>
                    <a:pt x="383" y="274"/>
                  </a:cubicBezTo>
                  <a:cubicBezTo>
                    <a:pt x="376" y="292"/>
                    <a:pt x="366" y="310"/>
                    <a:pt x="353" y="325"/>
                  </a:cubicBezTo>
                  <a:cubicBezTo>
                    <a:pt x="353" y="324"/>
                    <a:pt x="352" y="324"/>
                    <a:pt x="351" y="323"/>
                  </a:cubicBezTo>
                  <a:cubicBezTo>
                    <a:pt x="351" y="321"/>
                    <a:pt x="351" y="317"/>
                    <a:pt x="349" y="318"/>
                  </a:cubicBezTo>
                  <a:cubicBezTo>
                    <a:pt x="348" y="318"/>
                    <a:pt x="348" y="320"/>
                    <a:pt x="348" y="321"/>
                  </a:cubicBezTo>
                  <a:cubicBezTo>
                    <a:pt x="348" y="322"/>
                    <a:pt x="347" y="323"/>
                    <a:pt x="347" y="324"/>
                  </a:cubicBezTo>
                  <a:cubicBezTo>
                    <a:pt x="347" y="325"/>
                    <a:pt x="347" y="325"/>
                    <a:pt x="347" y="326"/>
                  </a:cubicBezTo>
                  <a:cubicBezTo>
                    <a:pt x="346" y="327"/>
                    <a:pt x="346" y="328"/>
                    <a:pt x="345" y="329"/>
                  </a:cubicBezTo>
                  <a:cubicBezTo>
                    <a:pt x="344" y="330"/>
                    <a:pt x="345" y="331"/>
                    <a:pt x="343" y="331"/>
                  </a:cubicBezTo>
                  <a:cubicBezTo>
                    <a:pt x="342" y="332"/>
                    <a:pt x="341" y="329"/>
                    <a:pt x="339" y="328"/>
                  </a:cubicBezTo>
                  <a:cubicBezTo>
                    <a:pt x="339" y="328"/>
                    <a:pt x="338" y="328"/>
                    <a:pt x="338" y="327"/>
                  </a:cubicBezTo>
                  <a:cubicBezTo>
                    <a:pt x="336" y="326"/>
                    <a:pt x="337" y="324"/>
                    <a:pt x="338" y="323"/>
                  </a:cubicBezTo>
                  <a:cubicBezTo>
                    <a:pt x="339" y="322"/>
                    <a:pt x="340" y="321"/>
                    <a:pt x="340" y="320"/>
                  </a:cubicBezTo>
                  <a:cubicBezTo>
                    <a:pt x="339" y="319"/>
                    <a:pt x="337" y="319"/>
                    <a:pt x="336" y="319"/>
                  </a:cubicBezTo>
                  <a:cubicBezTo>
                    <a:pt x="334" y="318"/>
                    <a:pt x="332" y="318"/>
                    <a:pt x="330" y="319"/>
                  </a:cubicBezTo>
                  <a:cubicBezTo>
                    <a:pt x="329" y="319"/>
                    <a:pt x="329" y="320"/>
                    <a:pt x="328" y="320"/>
                  </a:cubicBezTo>
                  <a:cubicBezTo>
                    <a:pt x="327" y="322"/>
                    <a:pt x="326" y="324"/>
                    <a:pt x="325" y="325"/>
                  </a:cubicBezTo>
                  <a:cubicBezTo>
                    <a:pt x="323" y="325"/>
                    <a:pt x="322" y="324"/>
                    <a:pt x="321" y="324"/>
                  </a:cubicBezTo>
                  <a:cubicBezTo>
                    <a:pt x="319" y="324"/>
                    <a:pt x="315" y="329"/>
                    <a:pt x="313" y="330"/>
                  </a:cubicBezTo>
                  <a:cubicBezTo>
                    <a:pt x="313" y="331"/>
                    <a:pt x="312" y="331"/>
                    <a:pt x="312" y="331"/>
                  </a:cubicBezTo>
                  <a:cubicBezTo>
                    <a:pt x="311" y="332"/>
                    <a:pt x="311" y="332"/>
                    <a:pt x="311" y="332"/>
                  </a:cubicBezTo>
                  <a:cubicBezTo>
                    <a:pt x="310" y="334"/>
                    <a:pt x="311" y="334"/>
                    <a:pt x="310" y="335"/>
                  </a:cubicBezTo>
                  <a:cubicBezTo>
                    <a:pt x="310" y="336"/>
                    <a:pt x="309" y="337"/>
                    <a:pt x="308" y="338"/>
                  </a:cubicBezTo>
                  <a:cubicBezTo>
                    <a:pt x="306" y="338"/>
                    <a:pt x="305" y="338"/>
                    <a:pt x="304" y="338"/>
                  </a:cubicBezTo>
                  <a:cubicBezTo>
                    <a:pt x="302" y="339"/>
                    <a:pt x="300" y="340"/>
                    <a:pt x="298" y="341"/>
                  </a:cubicBezTo>
                  <a:cubicBezTo>
                    <a:pt x="297" y="343"/>
                    <a:pt x="295" y="344"/>
                    <a:pt x="294" y="346"/>
                  </a:cubicBezTo>
                  <a:cubicBezTo>
                    <a:pt x="293" y="349"/>
                    <a:pt x="292" y="353"/>
                    <a:pt x="292" y="355"/>
                  </a:cubicBezTo>
                  <a:cubicBezTo>
                    <a:pt x="292" y="356"/>
                    <a:pt x="293" y="357"/>
                    <a:pt x="293" y="358"/>
                  </a:cubicBezTo>
                  <a:cubicBezTo>
                    <a:pt x="293" y="359"/>
                    <a:pt x="293" y="359"/>
                    <a:pt x="293" y="359"/>
                  </a:cubicBezTo>
                  <a:cubicBezTo>
                    <a:pt x="293" y="360"/>
                    <a:pt x="294" y="360"/>
                    <a:pt x="294" y="361"/>
                  </a:cubicBezTo>
                  <a:cubicBezTo>
                    <a:pt x="294" y="361"/>
                    <a:pt x="293" y="362"/>
                    <a:pt x="293" y="363"/>
                  </a:cubicBezTo>
                  <a:cubicBezTo>
                    <a:pt x="293" y="364"/>
                    <a:pt x="293" y="365"/>
                    <a:pt x="293" y="366"/>
                  </a:cubicBezTo>
                  <a:cubicBezTo>
                    <a:pt x="293" y="369"/>
                    <a:pt x="292" y="370"/>
                    <a:pt x="291" y="372"/>
                  </a:cubicBezTo>
                  <a:cubicBezTo>
                    <a:pt x="292" y="373"/>
                    <a:pt x="292" y="374"/>
                    <a:pt x="293" y="374"/>
                  </a:cubicBezTo>
                  <a:cubicBezTo>
                    <a:pt x="267" y="388"/>
                    <a:pt x="237" y="395"/>
                    <a:pt x="205" y="395"/>
                  </a:cubicBezTo>
                  <a:cubicBezTo>
                    <a:pt x="170" y="395"/>
                    <a:pt x="137" y="386"/>
                    <a:pt x="108" y="369"/>
                  </a:cubicBezTo>
                  <a:close/>
                  <a:moveTo>
                    <a:pt x="285" y="203"/>
                  </a:moveTo>
                  <a:cubicBezTo>
                    <a:pt x="285" y="202"/>
                    <a:pt x="284" y="201"/>
                    <a:pt x="284" y="201"/>
                  </a:cubicBezTo>
                  <a:cubicBezTo>
                    <a:pt x="284" y="200"/>
                    <a:pt x="284" y="198"/>
                    <a:pt x="283" y="197"/>
                  </a:cubicBezTo>
                  <a:cubicBezTo>
                    <a:pt x="283" y="197"/>
                    <a:pt x="283" y="195"/>
                    <a:pt x="282" y="195"/>
                  </a:cubicBezTo>
                  <a:cubicBezTo>
                    <a:pt x="281" y="194"/>
                    <a:pt x="280" y="191"/>
                    <a:pt x="279" y="189"/>
                  </a:cubicBezTo>
                  <a:cubicBezTo>
                    <a:pt x="279" y="189"/>
                    <a:pt x="280" y="188"/>
                    <a:pt x="280" y="188"/>
                  </a:cubicBezTo>
                  <a:cubicBezTo>
                    <a:pt x="280" y="188"/>
                    <a:pt x="280" y="188"/>
                    <a:pt x="280" y="188"/>
                  </a:cubicBezTo>
                  <a:cubicBezTo>
                    <a:pt x="282" y="188"/>
                    <a:pt x="282" y="189"/>
                    <a:pt x="283" y="190"/>
                  </a:cubicBezTo>
                  <a:cubicBezTo>
                    <a:pt x="283" y="190"/>
                    <a:pt x="284" y="190"/>
                    <a:pt x="284" y="190"/>
                  </a:cubicBezTo>
                  <a:cubicBezTo>
                    <a:pt x="284" y="191"/>
                    <a:pt x="285" y="192"/>
                    <a:pt x="286" y="194"/>
                  </a:cubicBezTo>
                  <a:cubicBezTo>
                    <a:pt x="286" y="194"/>
                    <a:pt x="286" y="196"/>
                    <a:pt x="287" y="197"/>
                  </a:cubicBezTo>
                  <a:cubicBezTo>
                    <a:pt x="288" y="198"/>
                    <a:pt x="290" y="200"/>
                    <a:pt x="290" y="201"/>
                  </a:cubicBezTo>
                  <a:cubicBezTo>
                    <a:pt x="290" y="202"/>
                    <a:pt x="289" y="204"/>
                    <a:pt x="290" y="205"/>
                  </a:cubicBezTo>
                  <a:cubicBezTo>
                    <a:pt x="290" y="205"/>
                    <a:pt x="290" y="207"/>
                    <a:pt x="290" y="207"/>
                  </a:cubicBezTo>
                  <a:cubicBezTo>
                    <a:pt x="291" y="209"/>
                    <a:pt x="293" y="210"/>
                    <a:pt x="294" y="211"/>
                  </a:cubicBezTo>
                  <a:cubicBezTo>
                    <a:pt x="294" y="211"/>
                    <a:pt x="294" y="212"/>
                    <a:pt x="294" y="213"/>
                  </a:cubicBezTo>
                  <a:cubicBezTo>
                    <a:pt x="295" y="214"/>
                    <a:pt x="295" y="215"/>
                    <a:pt x="296" y="216"/>
                  </a:cubicBezTo>
                  <a:cubicBezTo>
                    <a:pt x="296" y="217"/>
                    <a:pt x="297" y="218"/>
                    <a:pt x="297" y="219"/>
                  </a:cubicBezTo>
                  <a:cubicBezTo>
                    <a:pt x="298" y="221"/>
                    <a:pt x="299" y="223"/>
                    <a:pt x="297" y="225"/>
                  </a:cubicBezTo>
                  <a:cubicBezTo>
                    <a:pt x="295" y="225"/>
                    <a:pt x="294" y="222"/>
                    <a:pt x="293" y="221"/>
                  </a:cubicBezTo>
                  <a:cubicBezTo>
                    <a:pt x="292" y="219"/>
                    <a:pt x="290" y="218"/>
                    <a:pt x="290" y="215"/>
                  </a:cubicBezTo>
                  <a:cubicBezTo>
                    <a:pt x="289" y="213"/>
                    <a:pt x="288" y="211"/>
                    <a:pt x="287" y="210"/>
                  </a:cubicBezTo>
                  <a:cubicBezTo>
                    <a:pt x="287" y="207"/>
                    <a:pt x="286" y="204"/>
                    <a:pt x="285" y="203"/>
                  </a:cubicBezTo>
                  <a:close/>
                  <a:moveTo>
                    <a:pt x="281" y="142"/>
                  </a:moveTo>
                  <a:cubicBezTo>
                    <a:pt x="282" y="141"/>
                    <a:pt x="283" y="141"/>
                    <a:pt x="284" y="140"/>
                  </a:cubicBezTo>
                  <a:cubicBezTo>
                    <a:pt x="285" y="140"/>
                    <a:pt x="286" y="139"/>
                    <a:pt x="287" y="139"/>
                  </a:cubicBezTo>
                  <a:cubicBezTo>
                    <a:pt x="287" y="138"/>
                    <a:pt x="289" y="138"/>
                    <a:pt x="289" y="139"/>
                  </a:cubicBezTo>
                  <a:cubicBezTo>
                    <a:pt x="290" y="142"/>
                    <a:pt x="286" y="142"/>
                    <a:pt x="286" y="145"/>
                  </a:cubicBezTo>
                  <a:cubicBezTo>
                    <a:pt x="286" y="146"/>
                    <a:pt x="287" y="146"/>
                    <a:pt x="288" y="147"/>
                  </a:cubicBezTo>
                  <a:cubicBezTo>
                    <a:pt x="289" y="148"/>
                    <a:pt x="290" y="149"/>
                    <a:pt x="291" y="150"/>
                  </a:cubicBezTo>
                  <a:cubicBezTo>
                    <a:pt x="291" y="150"/>
                    <a:pt x="292" y="150"/>
                    <a:pt x="293" y="151"/>
                  </a:cubicBezTo>
                  <a:cubicBezTo>
                    <a:pt x="293" y="151"/>
                    <a:pt x="294" y="152"/>
                    <a:pt x="294" y="153"/>
                  </a:cubicBezTo>
                  <a:cubicBezTo>
                    <a:pt x="294" y="156"/>
                    <a:pt x="289" y="157"/>
                    <a:pt x="287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5"/>
                    <a:pt x="286" y="155"/>
                    <a:pt x="285" y="155"/>
                  </a:cubicBezTo>
                  <a:cubicBezTo>
                    <a:pt x="284" y="154"/>
                    <a:pt x="283" y="154"/>
                    <a:pt x="282" y="153"/>
                  </a:cubicBezTo>
                  <a:cubicBezTo>
                    <a:pt x="281" y="153"/>
                    <a:pt x="279" y="153"/>
                    <a:pt x="278" y="154"/>
                  </a:cubicBezTo>
                  <a:cubicBezTo>
                    <a:pt x="277" y="154"/>
                    <a:pt x="276" y="155"/>
                    <a:pt x="276" y="155"/>
                  </a:cubicBezTo>
                  <a:cubicBezTo>
                    <a:pt x="274" y="155"/>
                    <a:pt x="273" y="155"/>
                    <a:pt x="271" y="155"/>
                  </a:cubicBezTo>
                  <a:cubicBezTo>
                    <a:pt x="271" y="154"/>
                    <a:pt x="270" y="154"/>
                    <a:pt x="269" y="153"/>
                  </a:cubicBezTo>
                  <a:cubicBezTo>
                    <a:pt x="269" y="151"/>
                    <a:pt x="270" y="148"/>
                    <a:pt x="271" y="146"/>
                  </a:cubicBezTo>
                  <a:cubicBezTo>
                    <a:pt x="272" y="143"/>
                    <a:pt x="274" y="140"/>
                    <a:pt x="277" y="142"/>
                  </a:cubicBezTo>
                  <a:cubicBezTo>
                    <a:pt x="278" y="143"/>
                    <a:pt x="278" y="144"/>
                    <a:pt x="278" y="146"/>
                  </a:cubicBezTo>
                  <a:cubicBezTo>
                    <a:pt x="278" y="146"/>
                    <a:pt x="279" y="147"/>
                    <a:pt x="279" y="147"/>
                  </a:cubicBezTo>
                  <a:cubicBezTo>
                    <a:pt x="281" y="147"/>
                    <a:pt x="282" y="146"/>
                    <a:pt x="283" y="145"/>
                  </a:cubicBezTo>
                  <a:cubicBezTo>
                    <a:pt x="284" y="143"/>
                    <a:pt x="281" y="144"/>
                    <a:pt x="281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73"/>
            <p:cNvSpPr/>
            <p:nvPr/>
          </p:nvSpPr>
          <p:spPr bwMode="auto">
            <a:xfrm>
              <a:off x="4046" y="2354"/>
              <a:ext cx="35" cy="74"/>
            </a:xfrm>
            <a:custGeom>
              <a:avLst/>
              <a:gdLst>
                <a:gd name="T0" fmla="*/ 1 w 15"/>
                <a:gd name="T1" fmla="*/ 29 h 31"/>
                <a:gd name="T2" fmla="*/ 4 w 15"/>
                <a:gd name="T3" fmla="*/ 31 h 31"/>
                <a:gd name="T4" fmla="*/ 8 w 15"/>
                <a:gd name="T5" fmla="*/ 26 h 31"/>
                <a:gd name="T6" fmla="*/ 10 w 15"/>
                <a:gd name="T7" fmla="*/ 19 h 31"/>
                <a:gd name="T8" fmla="*/ 11 w 15"/>
                <a:gd name="T9" fmla="*/ 15 h 31"/>
                <a:gd name="T10" fmla="*/ 12 w 15"/>
                <a:gd name="T11" fmla="*/ 13 h 31"/>
                <a:gd name="T12" fmla="*/ 13 w 15"/>
                <a:gd name="T13" fmla="*/ 11 h 31"/>
                <a:gd name="T14" fmla="*/ 14 w 15"/>
                <a:gd name="T15" fmla="*/ 6 h 31"/>
                <a:gd name="T16" fmla="*/ 13 w 15"/>
                <a:gd name="T17" fmla="*/ 0 h 31"/>
                <a:gd name="T18" fmla="*/ 12 w 15"/>
                <a:gd name="T19" fmla="*/ 0 h 31"/>
                <a:gd name="T20" fmla="*/ 11 w 15"/>
                <a:gd name="T21" fmla="*/ 1 h 31"/>
                <a:gd name="T22" fmla="*/ 9 w 15"/>
                <a:gd name="T23" fmla="*/ 4 h 31"/>
                <a:gd name="T24" fmla="*/ 9 w 15"/>
                <a:gd name="T25" fmla="*/ 5 h 31"/>
                <a:gd name="T26" fmla="*/ 5 w 15"/>
                <a:gd name="T27" fmla="*/ 8 h 31"/>
                <a:gd name="T28" fmla="*/ 3 w 15"/>
                <a:gd name="T29" fmla="*/ 9 h 31"/>
                <a:gd name="T30" fmla="*/ 3 w 15"/>
                <a:gd name="T31" fmla="*/ 10 h 31"/>
                <a:gd name="T32" fmla="*/ 3 w 15"/>
                <a:gd name="T33" fmla="*/ 17 h 31"/>
                <a:gd name="T34" fmla="*/ 0 w 15"/>
                <a:gd name="T35" fmla="*/ 23 h 31"/>
                <a:gd name="T36" fmla="*/ 1 w 15"/>
                <a:gd name="T37" fmla="*/ 28 h 31"/>
                <a:gd name="T38" fmla="*/ 1 w 15"/>
                <a:gd name="T3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31">
                  <a:moveTo>
                    <a:pt x="1" y="29"/>
                  </a:moveTo>
                  <a:cubicBezTo>
                    <a:pt x="2" y="30"/>
                    <a:pt x="3" y="31"/>
                    <a:pt x="4" y="31"/>
                  </a:cubicBezTo>
                  <a:cubicBezTo>
                    <a:pt x="6" y="31"/>
                    <a:pt x="7" y="29"/>
                    <a:pt x="8" y="26"/>
                  </a:cubicBezTo>
                  <a:cubicBezTo>
                    <a:pt x="9" y="24"/>
                    <a:pt x="10" y="21"/>
                    <a:pt x="10" y="19"/>
                  </a:cubicBezTo>
                  <a:cubicBezTo>
                    <a:pt x="10" y="18"/>
                    <a:pt x="11" y="17"/>
                    <a:pt x="11" y="15"/>
                  </a:cubicBezTo>
                  <a:cubicBezTo>
                    <a:pt x="11" y="15"/>
                    <a:pt x="12" y="14"/>
                    <a:pt x="12" y="13"/>
                  </a:cubicBezTo>
                  <a:cubicBezTo>
                    <a:pt x="12" y="13"/>
                    <a:pt x="12" y="12"/>
                    <a:pt x="13" y="11"/>
                  </a:cubicBezTo>
                  <a:cubicBezTo>
                    <a:pt x="13" y="9"/>
                    <a:pt x="13" y="7"/>
                    <a:pt x="14" y="6"/>
                  </a:cubicBezTo>
                  <a:cubicBezTo>
                    <a:pt x="14" y="4"/>
                    <a:pt x="15" y="1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2" y="0"/>
                    <a:pt x="11" y="1"/>
                  </a:cubicBezTo>
                  <a:cubicBezTo>
                    <a:pt x="11" y="3"/>
                    <a:pt x="10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2" y="12"/>
                    <a:pt x="2" y="14"/>
                    <a:pt x="3" y="17"/>
                  </a:cubicBezTo>
                  <a:cubicBezTo>
                    <a:pt x="2" y="19"/>
                    <a:pt x="0" y="20"/>
                    <a:pt x="0" y="23"/>
                  </a:cubicBezTo>
                  <a:cubicBezTo>
                    <a:pt x="0" y="25"/>
                    <a:pt x="1" y="27"/>
                    <a:pt x="1" y="28"/>
                  </a:cubicBezTo>
                  <a:cubicBezTo>
                    <a:pt x="1" y="28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74"/>
            <p:cNvSpPr/>
            <p:nvPr/>
          </p:nvSpPr>
          <p:spPr bwMode="auto">
            <a:xfrm>
              <a:off x="3710" y="1726"/>
              <a:ext cx="172" cy="169"/>
            </a:xfrm>
            <a:custGeom>
              <a:avLst/>
              <a:gdLst>
                <a:gd name="T0" fmla="*/ 36 w 72"/>
                <a:gd name="T1" fmla="*/ 57 h 71"/>
                <a:gd name="T2" fmla="*/ 41 w 72"/>
                <a:gd name="T3" fmla="*/ 55 h 71"/>
                <a:gd name="T4" fmla="*/ 46 w 72"/>
                <a:gd name="T5" fmla="*/ 52 h 71"/>
                <a:gd name="T6" fmla="*/ 50 w 72"/>
                <a:gd name="T7" fmla="*/ 48 h 71"/>
                <a:gd name="T8" fmla="*/ 53 w 72"/>
                <a:gd name="T9" fmla="*/ 47 h 71"/>
                <a:gd name="T10" fmla="*/ 57 w 72"/>
                <a:gd name="T11" fmla="*/ 46 h 71"/>
                <a:gd name="T12" fmla="*/ 62 w 72"/>
                <a:gd name="T13" fmla="*/ 41 h 71"/>
                <a:gd name="T14" fmla="*/ 64 w 72"/>
                <a:gd name="T15" fmla="*/ 35 h 71"/>
                <a:gd name="T16" fmla="*/ 66 w 72"/>
                <a:gd name="T17" fmla="*/ 26 h 71"/>
                <a:gd name="T18" fmla="*/ 66 w 72"/>
                <a:gd name="T19" fmla="*/ 18 h 71"/>
                <a:gd name="T20" fmla="*/ 69 w 72"/>
                <a:gd name="T21" fmla="*/ 15 h 71"/>
                <a:gd name="T22" fmla="*/ 72 w 72"/>
                <a:gd name="T23" fmla="*/ 11 h 71"/>
                <a:gd name="T24" fmla="*/ 69 w 72"/>
                <a:gd name="T25" fmla="*/ 8 h 71"/>
                <a:gd name="T26" fmla="*/ 66 w 72"/>
                <a:gd name="T27" fmla="*/ 8 h 71"/>
                <a:gd name="T28" fmla="*/ 66 w 72"/>
                <a:gd name="T29" fmla="*/ 5 h 71"/>
                <a:gd name="T30" fmla="*/ 60 w 72"/>
                <a:gd name="T31" fmla="*/ 1 h 71"/>
                <a:gd name="T32" fmla="*/ 56 w 72"/>
                <a:gd name="T33" fmla="*/ 1 h 71"/>
                <a:gd name="T34" fmla="*/ 46 w 72"/>
                <a:gd name="T35" fmla="*/ 1 h 71"/>
                <a:gd name="T36" fmla="*/ 40 w 72"/>
                <a:gd name="T37" fmla="*/ 4 h 71"/>
                <a:gd name="T38" fmla="*/ 36 w 72"/>
                <a:gd name="T39" fmla="*/ 6 h 71"/>
                <a:gd name="T40" fmla="*/ 34 w 72"/>
                <a:gd name="T41" fmla="*/ 9 h 71"/>
                <a:gd name="T42" fmla="*/ 32 w 72"/>
                <a:gd name="T43" fmla="*/ 7 h 71"/>
                <a:gd name="T44" fmla="*/ 25 w 72"/>
                <a:gd name="T45" fmla="*/ 8 h 71"/>
                <a:gd name="T46" fmla="*/ 21 w 72"/>
                <a:gd name="T47" fmla="*/ 9 h 71"/>
                <a:gd name="T48" fmla="*/ 16 w 72"/>
                <a:gd name="T49" fmla="*/ 11 h 71"/>
                <a:gd name="T50" fmla="*/ 13 w 72"/>
                <a:gd name="T51" fmla="*/ 13 h 71"/>
                <a:gd name="T52" fmla="*/ 11 w 72"/>
                <a:gd name="T53" fmla="*/ 14 h 71"/>
                <a:gd name="T54" fmla="*/ 10 w 72"/>
                <a:gd name="T55" fmla="*/ 18 h 71"/>
                <a:gd name="T56" fmla="*/ 2 w 72"/>
                <a:gd name="T57" fmla="*/ 21 h 71"/>
                <a:gd name="T58" fmla="*/ 1 w 72"/>
                <a:gd name="T59" fmla="*/ 25 h 71"/>
                <a:gd name="T60" fmla="*/ 2 w 72"/>
                <a:gd name="T61" fmla="*/ 29 h 71"/>
                <a:gd name="T62" fmla="*/ 9 w 72"/>
                <a:gd name="T63" fmla="*/ 28 h 71"/>
                <a:gd name="T64" fmla="*/ 14 w 72"/>
                <a:gd name="T65" fmla="*/ 29 h 71"/>
                <a:gd name="T66" fmla="*/ 17 w 72"/>
                <a:gd name="T67" fmla="*/ 32 h 71"/>
                <a:gd name="T68" fmla="*/ 17 w 72"/>
                <a:gd name="T69" fmla="*/ 33 h 71"/>
                <a:gd name="T70" fmla="*/ 18 w 72"/>
                <a:gd name="T71" fmla="*/ 35 h 71"/>
                <a:gd name="T72" fmla="*/ 21 w 72"/>
                <a:gd name="T73" fmla="*/ 41 h 71"/>
                <a:gd name="T74" fmla="*/ 23 w 72"/>
                <a:gd name="T75" fmla="*/ 47 h 71"/>
                <a:gd name="T76" fmla="*/ 20 w 72"/>
                <a:gd name="T77" fmla="*/ 50 h 71"/>
                <a:gd name="T78" fmla="*/ 18 w 72"/>
                <a:gd name="T79" fmla="*/ 55 h 71"/>
                <a:gd name="T80" fmla="*/ 18 w 72"/>
                <a:gd name="T81" fmla="*/ 59 h 71"/>
                <a:gd name="T82" fmla="*/ 20 w 72"/>
                <a:gd name="T83" fmla="*/ 63 h 71"/>
                <a:gd name="T84" fmla="*/ 22 w 72"/>
                <a:gd name="T85" fmla="*/ 67 h 71"/>
                <a:gd name="T86" fmla="*/ 26 w 72"/>
                <a:gd name="T87" fmla="*/ 69 h 71"/>
                <a:gd name="T88" fmla="*/ 31 w 72"/>
                <a:gd name="T89" fmla="*/ 68 h 71"/>
                <a:gd name="T90" fmla="*/ 33 w 72"/>
                <a:gd name="T91" fmla="*/ 64 h 71"/>
                <a:gd name="T92" fmla="*/ 35 w 72"/>
                <a:gd name="T93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2" h="71">
                  <a:moveTo>
                    <a:pt x="35" y="61"/>
                  </a:moveTo>
                  <a:cubicBezTo>
                    <a:pt x="35" y="60"/>
                    <a:pt x="36" y="58"/>
                    <a:pt x="36" y="57"/>
                  </a:cubicBezTo>
                  <a:cubicBezTo>
                    <a:pt x="37" y="57"/>
                    <a:pt x="37" y="56"/>
                    <a:pt x="38" y="56"/>
                  </a:cubicBezTo>
                  <a:cubicBezTo>
                    <a:pt x="39" y="55"/>
                    <a:pt x="40" y="56"/>
                    <a:pt x="41" y="55"/>
                  </a:cubicBezTo>
                  <a:cubicBezTo>
                    <a:pt x="42" y="55"/>
                    <a:pt x="43" y="54"/>
                    <a:pt x="43" y="53"/>
                  </a:cubicBezTo>
                  <a:cubicBezTo>
                    <a:pt x="44" y="53"/>
                    <a:pt x="45" y="52"/>
                    <a:pt x="46" y="52"/>
                  </a:cubicBezTo>
                  <a:cubicBezTo>
                    <a:pt x="47" y="51"/>
                    <a:pt x="47" y="50"/>
                    <a:pt x="48" y="50"/>
                  </a:cubicBezTo>
                  <a:cubicBezTo>
                    <a:pt x="49" y="49"/>
                    <a:pt x="49" y="48"/>
                    <a:pt x="50" y="48"/>
                  </a:cubicBezTo>
                  <a:cubicBezTo>
                    <a:pt x="50" y="48"/>
                    <a:pt x="51" y="48"/>
                    <a:pt x="52" y="48"/>
                  </a:cubicBezTo>
                  <a:cubicBezTo>
                    <a:pt x="52" y="48"/>
                    <a:pt x="53" y="47"/>
                    <a:pt x="53" y="47"/>
                  </a:cubicBezTo>
                  <a:cubicBezTo>
                    <a:pt x="54" y="47"/>
                    <a:pt x="56" y="47"/>
                    <a:pt x="57" y="47"/>
                  </a:cubicBezTo>
                  <a:cubicBezTo>
                    <a:pt x="57" y="47"/>
                    <a:pt x="57" y="46"/>
                    <a:pt x="57" y="46"/>
                  </a:cubicBezTo>
                  <a:cubicBezTo>
                    <a:pt x="59" y="46"/>
                    <a:pt x="59" y="45"/>
                    <a:pt x="60" y="43"/>
                  </a:cubicBezTo>
                  <a:cubicBezTo>
                    <a:pt x="61" y="42"/>
                    <a:pt x="62" y="42"/>
                    <a:pt x="62" y="41"/>
                  </a:cubicBezTo>
                  <a:cubicBezTo>
                    <a:pt x="63" y="40"/>
                    <a:pt x="62" y="39"/>
                    <a:pt x="62" y="39"/>
                  </a:cubicBezTo>
                  <a:cubicBezTo>
                    <a:pt x="62" y="37"/>
                    <a:pt x="63" y="37"/>
                    <a:pt x="64" y="35"/>
                  </a:cubicBezTo>
                  <a:cubicBezTo>
                    <a:pt x="64" y="34"/>
                    <a:pt x="64" y="32"/>
                    <a:pt x="65" y="30"/>
                  </a:cubicBezTo>
                  <a:cubicBezTo>
                    <a:pt x="65" y="29"/>
                    <a:pt x="65" y="27"/>
                    <a:pt x="66" y="26"/>
                  </a:cubicBezTo>
                  <a:cubicBezTo>
                    <a:pt x="66" y="25"/>
                    <a:pt x="65" y="24"/>
                    <a:pt x="64" y="23"/>
                  </a:cubicBezTo>
                  <a:cubicBezTo>
                    <a:pt x="65" y="22"/>
                    <a:pt x="66" y="20"/>
                    <a:pt x="66" y="18"/>
                  </a:cubicBezTo>
                  <a:cubicBezTo>
                    <a:pt x="67" y="17"/>
                    <a:pt x="68" y="16"/>
                    <a:pt x="68" y="16"/>
                  </a:cubicBezTo>
                  <a:cubicBezTo>
                    <a:pt x="68" y="15"/>
                    <a:pt x="69" y="15"/>
                    <a:pt x="69" y="15"/>
                  </a:cubicBezTo>
                  <a:cubicBezTo>
                    <a:pt x="69" y="15"/>
                    <a:pt x="69" y="15"/>
                    <a:pt x="69" y="14"/>
                  </a:cubicBezTo>
                  <a:cubicBezTo>
                    <a:pt x="70" y="13"/>
                    <a:pt x="71" y="13"/>
                    <a:pt x="72" y="11"/>
                  </a:cubicBezTo>
                  <a:cubicBezTo>
                    <a:pt x="72" y="10"/>
                    <a:pt x="72" y="9"/>
                    <a:pt x="72" y="7"/>
                  </a:cubicBezTo>
                  <a:cubicBezTo>
                    <a:pt x="71" y="7"/>
                    <a:pt x="70" y="7"/>
                    <a:pt x="69" y="8"/>
                  </a:cubicBezTo>
                  <a:cubicBezTo>
                    <a:pt x="69" y="8"/>
                    <a:pt x="68" y="8"/>
                    <a:pt x="68" y="8"/>
                  </a:cubicBezTo>
                  <a:cubicBezTo>
                    <a:pt x="68" y="8"/>
                    <a:pt x="67" y="8"/>
                    <a:pt x="66" y="8"/>
                  </a:cubicBezTo>
                  <a:cubicBezTo>
                    <a:pt x="66" y="8"/>
                    <a:pt x="64" y="9"/>
                    <a:pt x="64" y="8"/>
                  </a:cubicBezTo>
                  <a:cubicBezTo>
                    <a:pt x="64" y="7"/>
                    <a:pt x="66" y="6"/>
                    <a:pt x="66" y="5"/>
                  </a:cubicBezTo>
                  <a:cubicBezTo>
                    <a:pt x="65" y="3"/>
                    <a:pt x="64" y="3"/>
                    <a:pt x="63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60" y="1"/>
                    <a:pt x="59" y="2"/>
                    <a:pt x="59" y="1"/>
                  </a:cubicBezTo>
                  <a:cubicBezTo>
                    <a:pt x="58" y="1"/>
                    <a:pt x="57" y="1"/>
                    <a:pt x="56" y="1"/>
                  </a:cubicBezTo>
                  <a:cubicBezTo>
                    <a:pt x="55" y="0"/>
                    <a:pt x="53" y="1"/>
                    <a:pt x="51" y="1"/>
                  </a:cubicBezTo>
                  <a:cubicBezTo>
                    <a:pt x="50" y="1"/>
                    <a:pt x="48" y="1"/>
                    <a:pt x="46" y="1"/>
                  </a:cubicBezTo>
                  <a:cubicBezTo>
                    <a:pt x="45" y="2"/>
                    <a:pt x="43" y="4"/>
                    <a:pt x="42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39" y="3"/>
                    <a:pt x="38" y="4"/>
                    <a:pt x="37" y="5"/>
                  </a:cubicBezTo>
                  <a:cubicBezTo>
                    <a:pt x="37" y="5"/>
                    <a:pt x="36" y="5"/>
                    <a:pt x="36" y="6"/>
                  </a:cubicBezTo>
                  <a:cubicBezTo>
                    <a:pt x="35" y="6"/>
                    <a:pt x="34" y="7"/>
                    <a:pt x="34" y="7"/>
                  </a:cubicBezTo>
                  <a:cubicBezTo>
                    <a:pt x="33" y="8"/>
                    <a:pt x="35" y="8"/>
                    <a:pt x="34" y="9"/>
                  </a:cubicBezTo>
                  <a:cubicBezTo>
                    <a:pt x="35" y="9"/>
                    <a:pt x="34" y="10"/>
                    <a:pt x="34" y="10"/>
                  </a:cubicBezTo>
                  <a:cubicBezTo>
                    <a:pt x="33" y="10"/>
                    <a:pt x="33" y="8"/>
                    <a:pt x="32" y="7"/>
                  </a:cubicBezTo>
                  <a:cubicBezTo>
                    <a:pt x="31" y="7"/>
                    <a:pt x="30" y="7"/>
                    <a:pt x="29" y="8"/>
                  </a:cubicBezTo>
                  <a:cubicBezTo>
                    <a:pt x="28" y="8"/>
                    <a:pt x="26" y="8"/>
                    <a:pt x="25" y="8"/>
                  </a:cubicBezTo>
                  <a:cubicBezTo>
                    <a:pt x="25" y="8"/>
                    <a:pt x="24" y="9"/>
                    <a:pt x="23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0" y="9"/>
                    <a:pt x="19" y="9"/>
                    <a:pt x="19" y="10"/>
                  </a:cubicBezTo>
                  <a:cubicBezTo>
                    <a:pt x="18" y="10"/>
                    <a:pt x="17" y="10"/>
                    <a:pt x="16" y="11"/>
                  </a:cubicBezTo>
                  <a:cubicBezTo>
                    <a:pt x="15" y="11"/>
                    <a:pt x="15" y="12"/>
                    <a:pt x="14" y="12"/>
                  </a:cubicBezTo>
                  <a:cubicBezTo>
                    <a:pt x="14" y="12"/>
                    <a:pt x="14" y="13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4"/>
                    <a:pt x="11" y="14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9" y="17"/>
                    <a:pt x="11" y="16"/>
                    <a:pt x="10" y="18"/>
                  </a:cubicBezTo>
                  <a:cubicBezTo>
                    <a:pt x="10" y="20"/>
                    <a:pt x="8" y="19"/>
                    <a:pt x="6" y="20"/>
                  </a:cubicBezTo>
                  <a:cubicBezTo>
                    <a:pt x="5" y="20"/>
                    <a:pt x="3" y="21"/>
                    <a:pt x="2" y="21"/>
                  </a:cubicBezTo>
                  <a:cubicBezTo>
                    <a:pt x="2" y="22"/>
                    <a:pt x="2" y="22"/>
                    <a:pt x="1" y="22"/>
                  </a:cubicBezTo>
                  <a:cubicBezTo>
                    <a:pt x="1" y="24"/>
                    <a:pt x="2" y="24"/>
                    <a:pt x="1" y="25"/>
                  </a:cubicBezTo>
                  <a:cubicBezTo>
                    <a:pt x="1" y="26"/>
                    <a:pt x="0" y="26"/>
                    <a:pt x="0" y="28"/>
                  </a:cubicBezTo>
                  <a:cubicBezTo>
                    <a:pt x="1" y="28"/>
                    <a:pt x="1" y="29"/>
                    <a:pt x="2" y="29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6" y="28"/>
                    <a:pt x="8" y="29"/>
                    <a:pt x="9" y="28"/>
                  </a:cubicBezTo>
                  <a:cubicBezTo>
                    <a:pt x="11" y="28"/>
                    <a:pt x="13" y="28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6" y="30"/>
                    <a:pt x="17" y="31"/>
                    <a:pt x="17" y="32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7"/>
                    <a:pt x="17" y="39"/>
                    <a:pt x="17" y="40"/>
                  </a:cubicBezTo>
                  <a:cubicBezTo>
                    <a:pt x="19" y="40"/>
                    <a:pt x="20" y="40"/>
                    <a:pt x="21" y="41"/>
                  </a:cubicBezTo>
                  <a:cubicBezTo>
                    <a:pt x="22" y="41"/>
                    <a:pt x="22" y="41"/>
                    <a:pt x="23" y="42"/>
                  </a:cubicBezTo>
                  <a:cubicBezTo>
                    <a:pt x="24" y="43"/>
                    <a:pt x="23" y="45"/>
                    <a:pt x="23" y="47"/>
                  </a:cubicBezTo>
                  <a:cubicBezTo>
                    <a:pt x="22" y="48"/>
                    <a:pt x="22" y="48"/>
                    <a:pt x="21" y="48"/>
                  </a:cubicBezTo>
                  <a:cubicBezTo>
                    <a:pt x="21" y="49"/>
                    <a:pt x="20" y="50"/>
                    <a:pt x="20" y="50"/>
                  </a:cubicBezTo>
                  <a:cubicBezTo>
                    <a:pt x="20" y="50"/>
                    <a:pt x="19" y="50"/>
                    <a:pt x="19" y="51"/>
                  </a:cubicBezTo>
                  <a:cubicBezTo>
                    <a:pt x="18" y="52"/>
                    <a:pt x="18" y="53"/>
                    <a:pt x="18" y="55"/>
                  </a:cubicBezTo>
                  <a:cubicBezTo>
                    <a:pt x="18" y="55"/>
                    <a:pt x="18" y="56"/>
                    <a:pt x="18" y="57"/>
                  </a:cubicBezTo>
                  <a:cubicBezTo>
                    <a:pt x="18" y="58"/>
                    <a:pt x="18" y="59"/>
                    <a:pt x="18" y="59"/>
                  </a:cubicBezTo>
                  <a:cubicBezTo>
                    <a:pt x="19" y="60"/>
                    <a:pt x="19" y="61"/>
                    <a:pt x="19" y="62"/>
                  </a:cubicBezTo>
                  <a:cubicBezTo>
                    <a:pt x="20" y="62"/>
                    <a:pt x="20" y="63"/>
                    <a:pt x="20" y="63"/>
                  </a:cubicBezTo>
                  <a:cubicBezTo>
                    <a:pt x="20" y="64"/>
                    <a:pt x="20" y="64"/>
                    <a:pt x="21" y="64"/>
                  </a:cubicBezTo>
                  <a:cubicBezTo>
                    <a:pt x="21" y="65"/>
                    <a:pt x="22" y="66"/>
                    <a:pt x="22" y="67"/>
                  </a:cubicBezTo>
                  <a:cubicBezTo>
                    <a:pt x="23" y="68"/>
                    <a:pt x="23" y="68"/>
                    <a:pt x="24" y="69"/>
                  </a:cubicBezTo>
                  <a:cubicBezTo>
                    <a:pt x="25" y="69"/>
                    <a:pt x="26" y="69"/>
                    <a:pt x="26" y="69"/>
                  </a:cubicBezTo>
                  <a:cubicBezTo>
                    <a:pt x="28" y="69"/>
                    <a:pt x="28" y="71"/>
                    <a:pt x="30" y="71"/>
                  </a:cubicBezTo>
                  <a:cubicBezTo>
                    <a:pt x="31" y="70"/>
                    <a:pt x="31" y="69"/>
                    <a:pt x="31" y="68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65"/>
                    <a:pt x="33" y="64"/>
                    <a:pt x="33" y="64"/>
                  </a:cubicBezTo>
                  <a:cubicBezTo>
                    <a:pt x="33" y="63"/>
                    <a:pt x="34" y="63"/>
                    <a:pt x="34" y="63"/>
                  </a:cubicBezTo>
                  <a:cubicBezTo>
                    <a:pt x="34" y="62"/>
                    <a:pt x="34" y="61"/>
                    <a:pt x="35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75"/>
            <p:cNvSpPr/>
            <p:nvPr/>
          </p:nvSpPr>
          <p:spPr bwMode="auto">
            <a:xfrm>
              <a:off x="3591" y="1790"/>
              <a:ext cx="24" cy="21"/>
            </a:xfrm>
            <a:custGeom>
              <a:avLst/>
              <a:gdLst>
                <a:gd name="T0" fmla="*/ 8 w 10"/>
                <a:gd name="T1" fmla="*/ 1 h 9"/>
                <a:gd name="T2" fmla="*/ 6 w 10"/>
                <a:gd name="T3" fmla="*/ 1 h 9"/>
                <a:gd name="T4" fmla="*/ 4 w 10"/>
                <a:gd name="T5" fmla="*/ 0 h 9"/>
                <a:gd name="T6" fmla="*/ 0 w 10"/>
                <a:gd name="T7" fmla="*/ 2 h 9"/>
                <a:gd name="T8" fmla="*/ 0 w 10"/>
                <a:gd name="T9" fmla="*/ 6 h 9"/>
                <a:gd name="T10" fmla="*/ 4 w 10"/>
                <a:gd name="T11" fmla="*/ 8 h 9"/>
                <a:gd name="T12" fmla="*/ 7 w 10"/>
                <a:gd name="T13" fmla="*/ 8 h 9"/>
                <a:gd name="T14" fmla="*/ 8 w 10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8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" y="6"/>
                    <a:pt x="2" y="8"/>
                    <a:pt x="4" y="8"/>
                  </a:cubicBezTo>
                  <a:cubicBezTo>
                    <a:pt x="4" y="9"/>
                    <a:pt x="6" y="9"/>
                    <a:pt x="7" y="8"/>
                  </a:cubicBezTo>
                  <a:cubicBezTo>
                    <a:pt x="9" y="5"/>
                    <a:pt x="10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76"/>
            <p:cNvSpPr/>
            <p:nvPr/>
          </p:nvSpPr>
          <p:spPr bwMode="auto">
            <a:xfrm>
              <a:off x="3824" y="1947"/>
              <a:ext cx="17" cy="29"/>
            </a:xfrm>
            <a:custGeom>
              <a:avLst/>
              <a:gdLst>
                <a:gd name="T0" fmla="*/ 7 w 7"/>
                <a:gd name="T1" fmla="*/ 2 h 12"/>
                <a:gd name="T2" fmla="*/ 5 w 7"/>
                <a:gd name="T3" fmla="*/ 0 h 12"/>
                <a:gd name="T4" fmla="*/ 3 w 7"/>
                <a:gd name="T5" fmla="*/ 1 h 12"/>
                <a:gd name="T6" fmla="*/ 3 w 7"/>
                <a:gd name="T7" fmla="*/ 2 h 12"/>
                <a:gd name="T8" fmla="*/ 2 w 7"/>
                <a:gd name="T9" fmla="*/ 2 h 12"/>
                <a:gd name="T10" fmla="*/ 2 w 7"/>
                <a:gd name="T11" fmla="*/ 5 h 12"/>
                <a:gd name="T12" fmla="*/ 1 w 7"/>
                <a:gd name="T13" fmla="*/ 7 h 12"/>
                <a:gd name="T14" fmla="*/ 0 w 7"/>
                <a:gd name="T15" fmla="*/ 9 h 12"/>
                <a:gd name="T16" fmla="*/ 5 w 7"/>
                <a:gd name="T17" fmla="*/ 10 h 12"/>
                <a:gd name="T18" fmla="*/ 6 w 7"/>
                <a:gd name="T19" fmla="*/ 9 h 12"/>
                <a:gd name="T20" fmla="*/ 7 w 7"/>
                <a:gd name="T21" fmla="*/ 7 h 12"/>
                <a:gd name="T22" fmla="*/ 6 w 7"/>
                <a:gd name="T23" fmla="*/ 4 h 12"/>
                <a:gd name="T24" fmla="*/ 7 w 7"/>
                <a:gd name="T2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2">
                  <a:moveTo>
                    <a:pt x="7" y="2"/>
                  </a:move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12"/>
                    <a:pt x="4" y="11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7" y="8"/>
                    <a:pt x="7" y="7"/>
                  </a:cubicBezTo>
                  <a:cubicBezTo>
                    <a:pt x="6" y="7"/>
                    <a:pt x="6" y="5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77"/>
            <p:cNvSpPr/>
            <p:nvPr/>
          </p:nvSpPr>
          <p:spPr bwMode="auto">
            <a:xfrm>
              <a:off x="3663" y="2021"/>
              <a:ext cx="28" cy="31"/>
            </a:xfrm>
            <a:custGeom>
              <a:avLst/>
              <a:gdLst>
                <a:gd name="T0" fmla="*/ 10 w 12"/>
                <a:gd name="T1" fmla="*/ 7 h 13"/>
                <a:gd name="T2" fmla="*/ 8 w 12"/>
                <a:gd name="T3" fmla="*/ 3 h 13"/>
                <a:gd name="T4" fmla="*/ 7 w 12"/>
                <a:gd name="T5" fmla="*/ 0 h 13"/>
                <a:gd name="T6" fmla="*/ 6 w 12"/>
                <a:gd name="T7" fmla="*/ 0 h 13"/>
                <a:gd name="T8" fmla="*/ 4 w 12"/>
                <a:gd name="T9" fmla="*/ 3 h 13"/>
                <a:gd name="T10" fmla="*/ 0 w 12"/>
                <a:gd name="T11" fmla="*/ 7 h 13"/>
                <a:gd name="T12" fmla="*/ 5 w 12"/>
                <a:gd name="T13" fmla="*/ 9 h 13"/>
                <a:gd name="T14" fmla="*/ 11 w 12"/>
                <a:gd name="T15" fmla="*/ 12 h 13"/>
                <a:gd name="T16" fmla="*/ 11 w 12"/>
                <a:gd name="T17" fmla="*/ 8 h 13"/>
                <a:gd name="T18" fmla="*/ 10 w 12"/>
                <a:gd name="T1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10" y="7"/>
                  </a:moveTo>
                  <a:cubicBezTo>
                    <a:pt x="9" y="6"/>
                    <a:pt x="9" y="4"/>
                    <a:pt x="8" y="3"/>
                  </a:cubicBezTo>
                  <a:cubicBezTo>
                    <a:pt x="8" y="2"/>
                    <a:pt x="8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5" y="1"/>
                    <a:pt x="4" y="3"/>
                  </a:cubicBezTo>
                  <a:cubicBezTo>
                    <a:pt x="3" y="4"/>
                    <a:pt x="1" y="5"/>
                    <a:pt x="0" y="7"/>
                  </a:cubicBezTo>
                  <a:cubicBezTo>
                    <a:pt x="0" y="9"/>
                    <a:pt x="3" y="8"/>
                    <a:pt x="5" y="9"/>
                  </a:cubicBezTo>
                  <a:cubicBezTo>
                    <a:pt x="7" y="10"/>
                    <a:pt x="9" y="13"/>
                    <a:pt x="11" y="12"/>
                  </a:cubicBezTo>
                  <a:cubicBezTo>
                    <a:pt x="12" y="10"/>
                    <a:pt x="11" y="9"/>
                    <a:pt x="11" y="8"/>
                  </a:cubicBezTo>
                  <a:cubicBezTo>
                    <a:pt x="11" y="8"/>
                    <a:pt x="10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78"/>
            <p:cNvSpPr/>
            <p:nvPr/>
          </p:nvSpPr>
          <p:spPr bwMode="auto">
            <a:xfrm>
              <a:off x="3817" y="1859"/>
              <a:ext cx="46" cy="26"/>
            </a:xfrm>
            <a:custGeom>
              <a:avLst/>
              <a:gdLst>
                <a:gd name="T0" fmla="*/ 10 w 19"/>
                <a:gd name="T1" fmla="*/ 11 h 11"/>
                <a:gd name="T2" fmla="*/ 13 w 19"/>
                <a:gd name="T3" fmla="*/ 9 h 11"/>
                <a:gd name="T4" fmla="*/ 17 w 19"/>
                <a:gd name="T5" fmla="*/ 7 h 11"/>
                <a:gd name="T6" fmla="*/ 19 w 19"/>
                <a:gd name="T7" fmla="*/ 4 h 11"/>
                <a:gd name="T8" fmla="*/ 16 w 19"/>
                <a:gd name="T9" fmla="*/ 0 h 11"/>
                <a:gd name="T10" fmla="*/ 9 w 19"/>
                <a:gd name="T11" fmla="*/ 1 h 11"/>
                <a:gd name="T12" fmla="*/ 6 w 19"/>
                <a:gd name="T13" fmla="*/ 3 h 11"/>
                <a:gd name="T14" fmla="*/ 5 w 19"/>
                <a:gd name="T15" fmla="*/ 2 h 11"/>
                <a:gd name="T16" fmla="*/ 3 w 19"/>
                <a:gd name="T17" fmla="*/ 1 h 11"/>
                <a:gd name="T18" fmla="*/ 0 w 19"/>
                <a:gd name="T19" fmla="*/ 5 h 11"/>
                <a:gd name="T20" fmla="*/ 4 w 19"/>
                <a:gd name="T21" fmla="*/ 10 h 11"/>
                <a:gd name="T22" fmla="*/ 10 w 19"/>
                <a:gd name="T2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1"/>
                    <a:pt x="12" y="10"/>
                    <a:pt x="13" y="9"/>
                  </a:cubicBezTo>
                  <a:cubicBezTo>
                    <a:pt x="15" y="8"/>
                    <a:pt x="16" y="7"/>
                    <a:pt x="17" y="7"/>
                  </a:cubicBezTo>
                  <a:cubicBezTo>
                    <a:pt x="18" y="6"/>
                    <a:pt x="19" y="5"/>
                    <a:pt x="19" y="4"/>
                  </a:cubicBezTo>
                  <a:cubicBezTo>
                    <a:pt x="19" y="2"/>
                    <a:pt x="17" y="1"/>
                    <a:pt x="16" y="0"/>
                  </a:cubicBezTo>
                  <a:cubicBezTo>
                    <a:pt x="14" y="0"/>
                    <a:pt x="11" y="1"/>
                    <a:pt x="9" y="1"/>
                  </a:cubicBezTo>
                  <a:cubicBezTo>
                    <a:pt x="7" y="1"/>
                    <a:pt x="7" y="3"/>
                    <a:pt x="6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8"/>
                    <a:pt x="2" y="9"/>
                    <a:pt x="4" y="10"/>
                  </a:cubicBezTo>
                  <a:cubicBezTo>
                    <a:pt x="6" y="10"/>
                    <a:pt x="8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79"/>
            <p:cNvSpPr/>
            <p:nvPr/>
          </p:nvSpPr>
          <p:spPr bwMode="auto">
            <a:xfrm>
              <a:off x="3836" y="1919"/>
              <a:ext cx="43" cy="66"/>
            </a:xfrm>
            <a:custGeom>
              <a:avLst/>
              <a:gdLst>
                <a:gd name="T0" fmla="*/ 14 w 18"/>
                <a:gd name="T1" fmla="*/ 17 h 28"/>
                <a:gd name="T2" fmla="*/ 14 w 18"/>
                <a:gd name="T3" fmla="*/ 16 h 28"/>
                <a:gd name="T4" fmla="*/ 11 w 18"/>
                <a:gd name="T5" fmla="*/ 12 h 28"/>
                <a:gd name="T6" fmla="*/ 10 w 18"/>
                <a:gd name="T7" fmla="*/ 6 h 28"/>
                <a:gd name="T8" fmla="*/ 8 w 18"/>
                <a:gd name="T9" fmla="*/ 3 h 28"/>
                <a:gd name="T10" fmla="*/ 7 w 18"/>
                <a:gd name="T11" fmla="*/ 1 h 28"/>
                <a:gd name="T12" fmla="*/ 2 w 18"/>
                <a:gd name="T13" fmla="*/ 2 h 28"/>
                <a:gd name="T14" fmla="*/ 0 w 18"/>
                <a:gd name="T15" fmla="*/ 6 h 28"/>
                <a:gd name="T16" fmla="*/ 4 w 18"/>
                <a:gd name="T17" fmla="*/ 13 h 28"/>
                <a:gd name="T18" fmla="*/ 8 w 18"/>
                <a:gd name="T19" fmla="*/ 16 h 28"/>
                <a:gd name="T20" fmla="*/ 5 w 18"/>
                <a:gd name="T21" fmla="*/ 18 h 28"/>
                <a:gd name="T22" fmla="*/ 4 w 18"/>
                <a:gd name="T23" fmla="*/ 21 h 28"/>
                <a:gd name="T24" fmla="*/ 4 w 18"/>
                <a:gd name="T25" fmla="*/ 22 h 28"/>
                <a:gd name="T26" fmla="*/ 3 w 18"/>
                <a:gd name="T27" fmla="*/ 26 h 28"/>
                <a:gd name="T28" fmla="*/ 4 w 18"/>
                <a:gd name="T29" fmla="*/ 27 h 28"/>
                <a:gd name="T30" fmla="*/ 9 w 18"/>
                <a:gd name="T31" fmla="*/ 25 h 28"/>
                <a:gd name="T32" fmla="*/ 12 w 18"/>
                <a:gd name="T33" fmla="*/ 25 h 28"/>
                <a:gd name="T34" fmla="*/ 13 w 18"/>
                <a:gd name="T35" fmla="*/ 24 h 28"/>
                <a:gd name="T36" fmla="*/ 15 w 18"/>
                <a:gd name="T37" fmla="*/ 24 h 28"/>
                <a:gd name="T38" fmla="*/ 14 w 18"/>
                <a:gd name="T3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28"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3" y="15"/>
                    <a:pt x="12" y="14"/>
                    <a:pt x="11" y="12"/>
                  </a:cubicBezTo>
                  <a:cubicBezTo>
                    <a:pt x="10" y="10"/>
                    <a:pt x="8" y="8"/>
                    <a:pt x="10" y="6"/>
                  </a:cubicBezTo>
                  <a:cubicBezTo>
                    <a:pt x="10" y="4"/>
                    <a:pt x="8" y="4"/>
                    <a:pt x="8" y="3"/>
                  </a:cubicBezTo>
                  <a:cubicBezTo>
                    <a:pt x="7" y="2"/>
                    <a:pt x="8" y="2"/>
                    <a:pt x="7" y="1"/>
                  </a:cubicBezTo>
                  <a:cubicBezTo>
                    <a:pt x="6" y="0"/>
                    <a:pt x="4" y="1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9"/>
                    <a:pt x="3" y="11"/>
                    <a:pt x="4" y="13"/>
                  </a:cubicBezTo>
                  <a:cubicBezTo>
                    <a:pt x="6" y="13"/>
                    <a:pt x="8" y="13"/>
                    <a:pt x="8" y="16"/>
                  </a:cubicBezTo>
                  <a:cubicBezTo>
                    <a:pt x="7" y="17"/>
                    <a:pt x="6" y="17"/>
                    <a:pt x="5" y="18"/>
                  </a:cubicBezTo>
                  <a:cubicBezTo>
                    <a:pt x="5" y="19"/>
                    <a:pt x="4" y="20"/>
                    <a:pt x="4" y="21"/>
                  </a:cubicBezTo>
                  <a:cubicBezTo>
                    <a:pt x="3" y="21"/>
                    <a:pt x="4" y="22"/>
                    <a:pt x="4" y="22"/>
                  </a:cubicBezTo>
                  <a:cubicBezTo>
                    <a:pt x="3" y="23"/>
                    <a:pt x="2" y="24"/>
                    <a:pt x="3" y="26"/>
                  </a:cubicBezTo>
                  <a:cubicBezTo>
                    <a:pt x="3" y="26"/>
                    <a:pt x="4" y="27"/>
                    <a:pt x="4" y="27"/>
                  </a:cubicBezTo>
                  <a:cubicBezTo>
                    <a:pt x="5" y="28"/>
                    <a:pt x="7" y="26"/>
                    <a:pt x="9" y="25"/>
                  </a:cubicBezTo>
                  <a:cubicBezTo>
                    <a:pt x="10" y="25"/>
                    <a:pt x="11" y="26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4" y="24"/>
                    <a:pt x="15" y="24"/>
                    <a:pt x="15" y="24"/>
                  </a:cubicBezTo>
                  <a:cubicBezTo>
                    <a:pt x="18" y="21"/>
                    <a:pt x="17" y="19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80"/>
            <p:cNvSpPr/>
            <p:nvPr/>
          </p:nvSpPr>
          <p:spPr bwMode="auto">
            <a:xfrm>
              <a:off x="3520" y="2159"/>
              <a:ext cx="31" cy="31"/>
            </a:xfrm>
            <a:custGeom>
              <a:avLst/>
              <a:gdLst>
                <a:gd name="T0" fmla="*/ 9 w 13"/>
                <a:gd name="T1" fmla="*/ 6 h 13"/>
                <a:gd name="T2" fmla="*/ 8 w 13"/>
                <a:gd name="T3" fmla="*/ 5 h 13"/>
                <a:gd name="T4" fmla="*/ 7 w 13"/>
                <a:gd name="T5" fmla="*/ 4 h 13"/>
                <a:gd name="T6" fmla="*/ 6 w 13"/>
                <a:gd name="T7" fmla="*/ 3 h 13"/>
                <a:gd name="T8" fmla="*/ 3 w 13"/>
                <a:gd name="T9" fmla="*/ 1 h 13"/>
                <a:gd name="T10" fmla="*/ 0 w 13"/>
                <a:gd name="T11" fmla="*/ 2 h 13"/>
                <a:gd name="T12" fmla="*/ 6 w 13"/>
                <a:gd name="T13" fmla="*/ 7 h 13"/>
                <a:gd name="T14" fmla="*/ 8 w 13"/>
                <a:gd name="T15" fmla="*/ 10 h 13"/>
                <a:gd name="T16" fmla="*/ 9 w 13"/>
                <a:gd name="T17" fmla="*/ 12 h 13"/>
                <a:gd name="T18" fmla="*/ 13 w 13"/>
                <a:gd name="T19" fmla="*/ 11 h 13"/>
                <a:gd name="T20" fmla="*/ 10 w 13"/>
                <a:gd name="T21" fmla="*/ 7 h 13"/>
                <a:gd name="T22" fmla="*/ 9 w 13"/>
                <a:gd name="T2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3">
                  <a:moveTo>
                    <a:pt x="9" y="6"/>
                  </a:move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2"/>
                    <a:pt x="4" y="1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5"/>
                    <a:pt x="4" y="5"/>
                    <a:pt x="6" y="7"/>
                  </a:cubicBezTo>
                  <a:cubicBezTo>
                    <a:pt x="7" y="8"/>
                    <a:pt x="8" y="9"/>
                    <a:pt x="8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11" y="12"/>
                    <a:pt x="12" y="13"/>
                    <a:pt x="13" y="11"/>
                  </a:cubicBezTo>
                  <a:cubicBezTo>
                    <a:pt x="13" y="10"/>
                    <a:pt x="11" y="9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81"/>
            <p:cNvSpPr/>
            <p:nvPr/>
          </p:nvSpPr>
          <p:spPr bwMode="auto">
            <a:xfrm>
              <a:off x="3965" y="1759"/>
              <a:ext cx="59" cy="45"/>
            </a:xfrm>
            <a:custGeom>
              <a:avLst/>
              <a:gdLst>
                <a:gd name="T0" fmla="*/ 3 w 25"/>
                <a:gd name="T1" fmla="*/ 16 h 19"/>
                <a:gd name="T2" fmla="*/ 6 w 25"/>
                <a:gd name="T3" fmla="*/ 17 h 19"/>
                <a:gd name="T4" fmla="*/ 10 w 25"/>
                <a:gd name="T5" fmla="*/ 17 h 19"/>
                <a:gd name="T6" fmla="*/ 12 w 25"/>
                <a:gd name="T7" fmla="*/ 14 h 19"/>
                <a:gd name="T8" fmla="*/ 13 w 25"/>
                <a:gd name="T9" fmla="*/ 13 h 19"/>
                <a:gd name="T10" fmla="*/ 16 w 25"/>
                <a:gd name="T11" fmla="*/ 16 h 19"/>
                <a:gd name="T12" fmla="*/ 20 w 25"/>
                <a:gd name="T13" fmla="*/ 14 h 19"/>
                <a:gd name="T14" fmla="*/ 16 w 25"/>
                <a:gd name="T15" fmla="*/ 11 h 19"/>
                <a:gd name="T16" fmla="*/ 12 w 25"/>
                <a:gd name="T17" fmla="*/ 7 h 19"/>
                <a:gd name="T18" fmla="*/ 22 w 25"/>
                <a:gd name="T19" fmla="*/ 8 h 19"/>
                <a:gd name="T20" fmla="*/ 25 w 25"/>
                <a:gd name="T21" fmla="*/ 5 h 19"/>
                <a:gd name="T22" fmla="*/ 11 w 25"/>
                <a:gd name="T23" fmla="*/ 2 h 19"/>
                <a:gd name="T24" fmla="*/ 9 w 25"/>
                <a:gd name="T25" fmla="*/ 4 h 19"/>
                <a:gd name="T26" fmla="*/ 8 w 25"/>
                <a:gd name="T27" fmla="*/ 3 h 19"/>
                <a:gd name="T28" fmla="*/ 5 w 25"/>
                <a:gd name="T29" fmla="*/ 4 h 19"/>
                <a:gd name="T30" fmla="*/ 2 w 25"/>
                <a:gd name="T31" fmla="*/ 4 h 19"/>
                <a:gd name="T32" fmla="*/ 0 w 25"/>
                <a:gd name="T33" fmla="*/ 7 h 19"/>
                <a:gd name="T34" fmla="*/ 2 w 25"/>
                <a:gd name="T35" fmla="*/ 12 h 19"/>
                <a:gd name="T36" fmla="*/ 3 w 25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9">
                  <a:moveTo>
                    <a:pt x="3" y="16"/>
                  </a:moveTo>
                  <a:cubicBezTo>
                    <a:pt x="4" y="17"/>
                    <a:pt x="5" y="17"/>
                    <a:pt x="6" y="17"/>
                  </a:cubicBezTo>
                  <a:cubicBezTo>
                    <a:pt x="8" y="19"/>
                    <a:pt x="9" y="19"/>
                    <a:pt x="10" y="17"/>
                  </a:cubicBezTo>
                  <a:cubicBezTo>
                    <a:pt x="11" y="16"/>
                    <a:pt x="11" y="16"/>
                    <a:pt x="12" y="14"/>
                  </a:cubicBezTo>
                  <a:cubicBezTo>
                    <a:pt x="12" y="14"/>
                    <a:pt x="12" y="12"/>
                    <a:pt x="13" y="13"/>
                  </a:cubicBezTo>
                  <a:cubicBezTo>
                    <a:pt x="15" y="13"/>
                    <a:pt x="15" y="15"/>
                    <a:pt x="16" y="16"/>
                  </a:cubicBezTo>
                  <a:cubicBezTo>
                    <a:pt x="18" y="16"/>
                    <a:pt x="20" y="16"/>
                    <a:pt x="20" y="14"/>
                  </a:cubicBezTo>
                  <a:cubicBezTo>
                    <a:pt x="19" y="13"/>
                    <a:pt x="18" y="12"/>
                    <a:pt x="16" y="11"/>
                  </a:cubicBezTo>
                  <a:cubicBezTo>
                    <a:pt x="15" y="10"/>
                    <a:pt x="13" y="10"/>
                    <a:pt x="12" y="7"/>
                  </a:cubicBezTo>
                  <a:cubicBezTo>
                    <a:pt x="16" y="7"/>
                    <a:pt x="19" y="9"/>
                    <a:pt x="22" y="8"/>
                  </a:cubicBezTo>
                  <a:cubicBezTo>
                    <a:pt x="23" y="7"/>
                    <a:pt x="25" y="6"/>
                    <a:pt x="25" y="5"/>
                  </a:cubicBezTo>
                  <a:cubicBezTo>
                    <a:pt x="23" y="0"/>
                    <a:pt x="14" y="1"/>
                    <a:pt x="11" y="2"/>
                  </a:cubicBezTo>
                  <a:cubicBezTo>
                    <a:pt x="10" y="3"/>
                    <a:pt x="10" y="3"/>
                    <a:pt x="9" y="4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9"/>
                    <a:pt x="1" y="10"/>
                    <a:pt x="2" y="12"/>
                  </a:cubicBezTo>
                  <a:cubicBezTo>
                    <a:pt x="3" y="13"/>
                    <a:pt x="3" y="15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82"/>
            <p:cNvSpPr/>
            <p:nvPr/>
          </p:nvSpPr>
          <p:spPr bwMode="auto">
            <a:xfrm>
              <a:off x="3553" y="2187"/>
              <a:ext cx="19" cy="19"/>
            </a:xfrm>
            <a:custGeom>
              <a:avLst/>
              <a:gdLst>
                <a:gd name="T0" fmla="*/ 0 w 8"/>
                <a:gd name="T1" fmla="*/ 5 h 8"/>
                <a:gd name="T2" fmla="*/ 5 w 8"/>
                <a:gd name="T3" fmla="*/ 7 h 8"/>
                <a:gd name="T4" fmla="*/ 8 w 8"/>
                <a:gd name="T5" fmla="*/ 6 h 8"/>
                <a:gd name="T6" fmla="*/ 0 w 8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1" y="6"/>
                    <a:pt x="4" y="7"/>
                    <a:pt x="5" y="7"/>
                  </a:cubicBezTo>
                  <a:cubicBezTo>
                    <a:pt x="6" y="7"/>
                    <a:pt x="8" y="8"/>
                    <a:pt x="8" y="6"/>
                  </a:cubicBezTo>
                  <a:cubicBezTo>
                    <a:pt x="7" y="3"/>
                    <a:pt x="1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717" name="稻壳儿小白白(http://dwz.cn/Wu2UP)"/>
          <p:cNvSpPr>
            <a:spLocks noEditPoints="1"/>
          </p:cNvSpPr>
          <p:nvPr/>
        </p:nvSpPr>
        <p:spPr>
          <a:xfrm>
            <a:off x="1942465" y="4542155"/>
            <a:ext cx="407670" cy="407670"/>
          </a:xfrm>
          <a:custGeom>
            <a:avLst/>
            <a:gdLst/>
            <a:ahLst/>
            <a:cxnLst>
              <a:cxn ang="0">
                <a:pos x="1479576135" y="12226576"/>
              </a:cxn>
              <a:cxn ang="0">
                <a:pos x="1455122931" y="0"/>
              </a:cxn>
              <a:cxn ang="0">
                <a:pos x="1430665982" y="12226576"/>
              </a:cxn>
              <a:cxn ang="0">
                <a:pos x="24456949" y="941543682"/>
              </a:cxn>
              <a:cxn ang="0">
                <a:pos x="0" y="990457474"/>
              </a:cxn>
              <a:cxn ang="0">
                <a:pos x="24456949" y="1027140945"/>
              </a:cxn>
              <a:cxn ang="0">
                <a:pos x="391292460" y="1173874831"/>
              </a:cxn>
              <a:cxn ang="0">
                <a:pos x="562483613" y="1479569178"/>
              </a:cxn>
              <a:cxn ang="0">
                <a:pos x="611393766" y="1504026074"/>
              </a:cxn>
              <a:cxn ang="0">
                <a:pos x="611393766" y="1504026074"/>
              </a:cxn>
              <a:cxn ang="0">
                <a:pos x="648081062" y="1479569178"/>
              </a:cxn>
              <a:cxn ang="0">
                <a:pos x="745901369" y="1308382141"/>
              </a:cxn>
              <a:cxn ang="0">
                <a:pos x="1198334329" y="1491799499"/>
              </a:cxn>
              <a:cxn ang="0">
                <a:pos x="1222791278" y="1504026074"/>
              </a:cxn>
              <a:cxn ang="0">
                <a:pos x="1235017880" y="1491799499"/>
              </a:cxn>
              <a:cxn ang="0">
                <a:pos x="1259474829" y="1455116027"/>
              </a:cxn>
              <a:cxn ang="0">
                <a:pos x="1504033084" y="48910047"/>
              </a:cxn>
              <a:cxn ang="0">
                <a:pos x="1479576135" y="12226576"/>
              </a:cxn>
              <a:cxn ang="0">
                <a:pos x="146734204" y="978227154"/>
              </a:cxn>
              <a:cxn ang="0">
                <a:pos x="1235017880" y="244557725"/>
              </a:cxn>
              <a:cxn ang="0">
                <a:pos x="440206358" y="1088277568"/>
              </a:cxn>
              <a:cxn ang="0">
                <a:pos x="427976011" y="1088277568"/>
              </a:cxn>
              <a:cxn ang="0">
                <a:pos x="146734204" y="978227154"/>
              </a:cxn>
              <a:cxn ang="0">
                <a:pos x="476889909" y="1124961039"/>
              </a:cxn>
              <a:cxn ang="0">
                <a:pos x="476889909" y="1124961039"/>
              </a:cxn>
              <a:cxn ang="0">
                <a:pos x="1369525482" y="171190782"/>
              </a:cxn>
              <a:cxn ang="0">
                <a:pos x="611393766" y="1357292188"/>
              </a:cxn>
              <a:cxn ang="0">
                <a:pos x="476889909" y="1124961039"/>
              </a:cxn>
              <a:cxn ang="0">
                <a:pos x="1186107726" y="1381749084"/>
              </a:cxn>
              <a:cxn ang="0">
                <a:pos x="782584920" y="1222784878"/>
              </a:cxn>
              <a:cxn ang="0">
                <a:pos x="745901369" y="1222784878"/>
              </a:cxn>
              <a:cxn ang="0">
                <a:pos x="1369525482" y="269014620"/>
              </a:cxn>
              <a:cxn ang="0">
                <a:pos x="1186107726" y="1381749084"/>
              </a:cxn>
              <a:cxn ang="0">
                <a:pos x="1186107726" y="1381749084"/>
              </a:cxn>
              <a:cxn ang="0">
                <a:pos x="1186107726" y="1381749084"/>
              </a:cxn>
            </a:cxnLst>
            <a:rect l="0" t="0" r="0" b="0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58" name="Freeform 33"/>
          <p:cNvSpPr>
            <a:spLocks noEditPoints="1"/>
          </p:cNvSpPr>
          <p:nvPr/>
        </p:nvSpPr>
        <p:spPr bwMode="auto">
          <a:xfrm>
            <a:off x="3408045" y="3182620"/>
            <a:ext cx="327025" cy="396875"/>
          </a:xfrm>
          <a:custGeom>
            <a:avLst/>
            <a:gdLst>
              <a:gd name="T0" fmla="*/ 146 w 152"/>
              <a:gd name="T1" fmla="*/ 68 h 184"/>
              <a:gd name="T2" fmla="*/ 144 w 152"/>
              <a:gd name="T3" fmla="*/ 72 h 184"/>
              <a:gd name="T4" fmla="*/ 132 w 152"/>
              <a:gd name="T5" fmla="*/ 72 h 184"/>
              <a:gd name="T6" fmla="*/ 128 w 152"/>
              <a:gd name="T7" fmla="*/ 106 h 184"/>
              <a:gd name="T8" fmla="*/ 74 w 152"/>
              <a:gd name="T9" fmla="*/ 156 h 184"/>
              <a:gd name="T10" fmla="*/ 24 w 152"/>
              <a:gd name="T11" fmla="*/ 72 h 184"/>
              <a:gd name="T12" fmla="*/ 16 w 152"/>
              <a:gd name="T13" fmla="*/ 72 h 184"/>
              <a:gd name="T14" fmla="*/ 8 w 152"/>
              <a:gd name="T15" fmla="*/ 70 h 184"/>
              <a:gd name="T16" fmla="*/ 2 w 152"/>
              <a:gd name="T17" fmla="*/ 68 h 184"/>
              <a:gd name="T18" fmla="*/ 0 w 152"/>
              <a:gd name="T19" fmla="*/ 82 h 184"/>
              <a:gd name="T20" fmla="*/ 6 w 152"/>
              <a:gd name="T21" fmla="*/ 84 h 184"/>
              <a:gd name="T22" fmla="*/ 8 w 152"/>
              <a:gd name="T23" fmla="*/ 80 h 184"/>
              <a:gd name="T24" fmla="*/ 16 w 152"/>
              <a:gd name="T25" fmla="*/ 106 h 184"/>
              <a:gd name="T26" fmla="*/ 72 w 152"/>
              <a:gd name="T27" fmla="*/ 166 h 184"/>
              <a:gd name="T28" fmla="*/ 46 w 152"/>
              <a:gd name="T29" fmla="*/ 176 h 184"/>
              <a:gd name="T30" fmla="*/ 44 w 152"/>
              <a:gd name="T31" fmla="*/ 182 h 184"/>
              <a:gd name="T32" fmla="*/ 74 w 152"/>
              <a:gd name="T33" fmla="*/ 184 h 184"/>
              <a:gd name="T34" fmla="*/ 106 w 152"/>
              <a:gd name="T35" fmla="*/ 184 h 184"/>
              <a:gd name="T36" fmla="*/ 108 w 152"/>
              <a:gd name="T37" fmla="*/ 178 h 184"/>
              <a:gd name="T38" fmla="*/ 80 w 152"/>
              <a:gd name="T39" fmla="*/ 176 h 184"/>
              <a:gd name="T40" fmla="*/ 78 w 152"/>
              <a:gd name="T41" fmla="*/ 164 h 184"/>
              <a:gd name="T42" fmla="*/ 136 w 152"/>
              <a:gd name="T43" fmla="*/ 80 h 184"/>
              <a:gd name="T44" fmla="*/ 144 w 152"/>
              <a:gd name="T45" fmla="*/ 82 h 184"/>
              <a:gd name="T46" fmla="*/ 150 w 152"/>
              <a:gd name="T47" fmla="*/ 84 h 184"/>
              <a:gd name="T48" fmla="*/ 152 w 152"/>
              <a:gd name="T49" fmla="*/ 70 h 184"/>
              <a:gd name="T50" fmla="*/ 74 w 152"/>
              <a:gd name="T51" fmla="*/ 144 h 184"/>
              <a:gd name="T52" fmla="*/ 116 w 152"/>
              <a:gd name="T53" fmla="*/ 106 h 184"/>
              <a:gd name="T54" fmla="*/ 78 w 152"/>
              <a:gd name="T55" fmla="*/ 0 h 184"/>
              <a:gd name="T56" fmla="*/ 36 w 152"/>
              <a:gd name="T57" fmla="*/ 38 h 184"/>
              <a:gd name="T58" fmla="*/ 74 w 152"/>
              <a:gd name="T59" fmla="*/ 144 h 184"/>
              <a:gd name="T60" fmla="*/ 72 w 152"/>
              <a:gd name="T61" fmla="*/ 8 h 184"/>
              <a:gd name="T62" fmla="*/ 108 w 152"/>
              <a:gd name="T63" fmla="*/ 36 h 184"/>
              <a:gd name="T64" fmla="*/ 80 w 152"/>
              <a:gd name="T65" fmla="*/ 136 h 184"/>
              <a:gd name="T66" fmla="*/ 44 w 152"/>
              <a:gd name="T67" fmla="*/ 10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2" h="184">
                <a:moveTo>
                  <a:pt x="150" y="68"/>
                </a:moveTo>
                <a:cubicBezTo>
                  <a:pt x="146" y="68"/>
                  <a:pt x="146" y="68"/>
                  <a:pt x="146" y="68"/>
                </a:cubicBezTo>
                <a:cubicBezTo>
                  <a:pt x="145" y="68"/>
                  <a:pt x="144" y="69"/>
                  <a:pt x="144" y="70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36" y="72"/>
                  <a:pt x="136" y="72"/>
                  <a:pt x="136" y="72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28" y="72"/>
                  <a:pt x="128" y="72"/>
                  <a:pt x="128" y="72"/>
                </a:cubicBezTo>
                <a:cubicBezTo>
                  <a:pt x="128" y="106"/>
                  <a:pt x="128" y="106"/>
                  <a:pt x="128" y="106"/>
                </a:cubicBezTo>
                <a:cubicBezTo>
                  <a:pt x="128" y="134"/>
                  <a:pt x="106" y="156"/>
                  <a:pt x="78" y="156"/>
                </a:cubicBezTo>
                <a:cubicBezTo>
                  <a:pt x="74" y="156"/>
                  <a:pt x="74" y="156"/>
                  <a:pt x="74" y="156"/>
                </a:cubicBezTo>
                <a:cubicBezTo>
                  <a:pt x="46" y="156"/>
                  <a:pt x="24" y="134"/>
                  <a:pt x="24" y="106"/>
                </a:cubicBezTo>
                <a:cubicBezTo>
                  <a:pt x="24" y="72"/>
                  <a:pt x="24" y="72"/>
                  <a:pt x="24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8" y="72"/>
                  <a:pt x="8" y="72"/>
                  <a:pt x="8" y="72"/>
                </a:cubicBezTo>
                <a:cubicBezTo>
                  <a:pt x="8" y="70"/>
                  <a:pt x="8" y="70"/>
                  <a:pt x="8" y="70"/>
                </a:cubicBezTo>
                <a:cubicBezTo>
                  <a:pt x="8" y="69"/>
                  <a:pt x="7" y="68"/>
                  <a:pt x="6" y="68"/>
                </a:cubicBezTo>
                <a:cubicBezTo>
                  <a:pt x="2" y="68"/>
                  <a:pt x="2" y="68"/>
                  <a:pt x="2" y="68"/>
                </a:cubicBezTo>
                <a:cubicBezTo>
                  <a:pt x="1" y="68"/>
                  <a:pt x="0" y="69"/>
                  <a:pt x="0" y="70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83"/>
                  <a:pt x="1" y="84"/>
                  <a:pt x="2" y="84"/>
                </a:cubicBezTo>
                <a:cubicBezTo>
                  <a:pt x="6" y="84"/>
                  <a:pt x="6" y="84"/>
                  <a:pt x="6" y="84"/>
                </a:cubicBezTo>
                <a:cubicBezTo>
                  <a:pt x="7" y="84"/>
                  <a:pt x="8" y="83"/>
                  <a:pt x="8" y="82"/>
                </a:cubicBezTo>
                <a:cubicBezTo>
                  <a:pt x="8" y="80"/>
                  <a:pt x="8" y="80"/>
                  <a:pt x="8" y="80"/>
                </a:cubicBezTo>
                <a:cubicBezTo>
                  <a:pt x="16" y="80"/>
                  <a:pt x="16" y="80"/>
                  <a:pt x="16" y="80"/>
                </a:cubicBezTo>
                <a:cubicBezTo>
                  <a:pt x="16" y="106"/>
                  <a:pt x="16" y="106"/>
                  <a:pt x="16" y="106"/>
                </a:cubicBezTo>
                <a:cubicBezTo>
                  <a:pt x="16" y="138"/>
                  <a:pt x="42" y="164"/>
                  <a:pt x="74" y="164"/>
                </a:cubicBezTo>
                <a:cubicBezTo>
                  <a:pt x="73" y="164"/>
                  <a:pt x="72" y="165"/>
                  <a:pt x="72" y="166"/>
                </a:cubicBezTo>
                <a:cubicBezTo>
                  <a:pt x="72" y="176"/>
                  <a:pt x="72" y="176"/>
                  <a:pt x="72" y="176"/>
                </a:cubicBezTo>
                <a:cubicBezTo>
                  <a:pt x="46" y="176"/>
                  <a:pt x="46" y="176"/>
                  <a:pt x="46" y="176"/>
                </a:cubicBezTo>
                <a:cubicBezTo>
                  <a:pt x="45" y="176"/>
                  <a:pt x="44" y="177"/>
                  <a:pt x="44" y="178"/>
                </a:cubicBezTo>
                <a:cubicBezTo>
                  <a:pt x="44" y="182"/>
                  <a:pt x="44" y="182"/>
                  <a:pt x="44" y="182"/>
                </a:cubicBezTo>
                <a:cubicBezTo>
                  <a:pt x="44" y="183"/>
                  <a:pt x="45" y="184"/>
                  <a:pt x="46" y="184"/>
                </a:cubicBezTo>
                <a:cubicBezTo>
                  <a:pt x="74" y="184"/>
                  <a:pt x="74" y="184"/>
                  <a:pt x="74" y="184"/>
                </a:cubicBezTo>
                <a:cubicBezTo>
                  <a:pt x="78" y="184"/>
                  <a:pt x="78" y="184"/>
                  <a:pt x="78" y="184"/>
                </a:cubicBezTo>
                <a:cubicBezTo>
                  <a:pt x="106" y="184"/>
                  <a:pt x="106" y="184"/>
                  <a:pt x="106" y="184"/>
                </a:cubicBezTo>
                <a:cubicBezTo>
                  <a:pt x="107" y="184"/>
                  <a:pt x="108" y="183"/>
                  <a:pt x="108" y="182"/>
                </a:cubicBezTo>
                <a:cubicBezTo>
                  <a:pt x="108" y="178"/>
                  <a:pt x="108" y="178"/>
                  <a:pt x="108" y="178"/>
                </a:cubicBezTo>
                <a:cubicBezTo>
                  <a:pt x="108" y="177"/>
                  <a:pt x="107" y="176"/>
                  <a:pt x="106" y="176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5"/>
                  <a:pt x="79" y="164"/>
                  <a:pt x="78" y="164"/>
                </a:cubicBezTo>
                <a:cubicBezTo>
                  <a:pt x="110" y="164"/>
                  <a:pt x="136" y="138"/>
                  <a:pt x="136" y="106"/>
                </a:cubicBezTo>
                <a:cubicBezTo>
                  <a:pt x="136" y="80"/>
                  <a:pt x="136" y="80"/>
                  <a:pt x="136" y="8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4" y="83"/>
                  <a:pt x="145" y="84"/>
                  <a:pt x="146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1" y="84"/>
                  <a:pt x="152" y="83"/>
                  <a:pt x="152" y="82"/>
                </a:cubicBezTo>
                <a:cubicBezTo>
                  <a:pt x="152" y="70"/>
                  <a:pt x="152" y="70"/>
                  <a:pt x="152" y="70"/>
                </a:cubicBezTo>
                <a:cubicBezTo>
                  <a:pt x="152" y="69"/>
                  <a:pt x="151" y="68"/>
                  <a:pt x="150" y="68"/>
                </a:cubicBezTo>
                <a:close/>
                <a:moveTo>
                  <a:pt x="74" y="144"/>
                </a:moveTo>
                <a:cubicBezTo>
                  <a:pt x="78" y="144"/>
                  <a:pt x="78" y="144"/>
                  <a:pt x="78" y="144"/>
                </a:cubicBezTo>
                <a:cubicBezTo>
                  <a:pt x="99" y="144"/>
                  <a:pt x="116" y="127"/>
                  <a:pt x="116" y="106"/>
                </a:cubicBezTo>
                <a:cubicBezTo>
                  <a:pt x="116" y="38"/>
                  <a:pt x="116" y="38"/>
                  <a:pt x="116" y="38"/>
                </a:cubicBezTo>
                <a:cubicBezTo>
                  <a:pt x="116" y="17"/>
                  <a:pt x="99" y="0"/>
                  <a:pt x="78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53" y="0"/>
                  <a:pt x="36" y="17"/>
                  <a:pt x="36" y="38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6" y="127"/>
                  <a:pt x="53" y="144"/>
                  <a:pt x="74" y="144"/>
                </a:cubicBezTo>
                <a:close/>
                <a:moveTo>
                  <a:pt x="44" y="36"/>
                </a:moveTo>
                <a:cubicBezTo>
                  <a:pt x="44" y="21"/>
                  <a:pt x="57" y="8"/>
                  <a:pt x="72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95" y="8"/>
                  <a:pt x="108" y="21"/>
                  <a:pt x="108" y="36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123"/>
                  <a:pt x="95" y="136"/>
                  <a:pt x="80" y="136"/>
                </a:cubicBezTo>
                <a:cubicBezTo>
                  <a:pt x="72" y="136"/>
                  <a:pt x="72" y="136"/>
                  <a:pt x="72" y="136"/>
                </a:cubicBezTo>
                <a:cubicBezTo>
                  <a:pt x="57" y="136"/>
                  <a:pt x="44" y="123"/>
                  <a:pt x="44" y="108"/>
                </a:cubicBezTo>
                <a:lnTo>
                  <a:pt x="44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9" name="组合 328"/>
          <p:cNvGrpSpPr/>
          <p:nvPr/>
        </p:nvGrpSpPr>
        <p:grpSpPr>
          <a:xfrm>
            <a:off x="4017645" y="4037330"/>
            <a:ext cx="463550" cy="407670"/>
            <a:chOff x="8259" y="7329"/>
            <a:chExt cx="1134" cy="995"/>
          </a:xfrm>
          <a:solidFill>
            <a:schemeClr val="bg1"/>
          </a:solidFill>
        </p:grpSpPr>
        <p:sp>
          <p:nvSpPr>
            <p:cNvPr id="330" name="Freeform 269"/>
            <p:cNvSpPr/>
            <p:nvPr/>
          </p:nvSpPr>
          <p:spPr bwMode="auto">
            <a:xfrm>
              <a:off x="8259" y="7614"/>
              <a:ext cx="1135" cy="710"/>
            </a:xfrm>
            <a:custGeom>
              <a:avLst/>
              <a:gdLst>
                <a:gd name="T0" fmla="*/ 188 w 192"/>
                <a:gd name="T1" fmla="*/ 120 h 120"/>
                <a:gd name="T2" fmla="*/ 187 w 192"/>
                <a:gd name="T3" fmla="*/ 120 h 120"/>
                <a:gd name="T4" fmla="*/ 124 w 192"/>
                <a:gd name="T5" fmla="*/ 104 h 120"/>
                <a:gd name="T6" fmla="*/ 61 w 192"/>
                <a:gd name="T7" fmla="*/ 116 h 120"/>
                <a:gd name="T8" fmla="*/ 59 w 192"/>
                <a:gd name="T9" fmla="*/ 116 h 120"/>
                <a:gd name="T10" fmla="*/ 3 w 192"/>
                <a:gd name="T11" fmla="*/ 104 h 120"/>
                <a:gd name="T12" fmla="*/ 0 w 192"/>
                <a:gd name="T13" fmla="*/ 100 h 120"/>
                <a:gd name="T14" fmla="*/ 0 w 192"/>
                <a:gd name="T15" fmla="*/ 4 h 120"/>
                <a:gd name="T16" fmla="*/ 2 w 192"/>
                <a:gd name="T17" fmla="*/ 1 h 120"/>
                <a:gd name="T18" fmla="*/ 5 w 192"/>
                <a:gd name="T19" fmla="*/ 0 h 120"/>
                <a:gd name="T20" fmla="*/ 60 w 192"/>
                <a:gd name="T21" fmla="*/ 16 h 120"/>
                <a:gd name="T22" fmla="*/ 79 w 192"/>
                <a:gd name="T23" fmla="*/ 8 h 120"/>
                <a:gd name="T24" fmla="*/ 84 w 192"/>
                <a:gd name="T25" fmla="*/ 11 h 120"/>
                <a:gd name="T26" fmla="*/ 81 w 192"/>
                <a:gd name="T27" fmla="*/ 16 h 120"/>
                <a:gd name="T28" fmla="*/ 61 w 192"/>
                <a:gd name="T29" fmla="*/ 24 h 120"/>
                <a:gd name="T30" fmla="*/ 59 w 192"/>
                <a:gd name="T31" fmla="*/ 24 h 120"/>
                <a:gd name="T32" fmla="*/ 8 w 192"/>
                <a:gd name="T33" fmla="*/ 9 h 120"/>
                <a:gd name="T34" fmla="*/ 8 w 192"/>
                <a:gd name="T35" fmla="*/ 97 h 120"/>
                <a:gd name="T36" fmla="*/ 60 w 192"/>
                <a:gd name="T37" fmla="*/ 108 h 120"/>
                <a:gd name="T38" fmla="*/ 123 w 192"/>
                <a:gd name="T39" fmla="*/ 96 h 120"/>
                <a:gd name="T40" fmla="*/ 125 w 192"/>
                <a:gd name="T41" fmla="*/ 96 h 120"/>
                <a:gd name="T42" fmla="*/ 184 w 192"/>
                <a:gd name="T43" fmla="*/ 111 h 120"/>
                <a:gd name="T44" fmla="*/ 184 w 192"/>
                <a:gd name="T45" fmla="*/ 23 h 120"/>
                <a:gd name="T46" fmla="*/ 147 w 192"/>
                <a:gd name="T47" fmla="*/ 12 h 120"/>
                <a:gd name="T48" fmla="*/ 144 w 192"/>
                <a:gd name="T49" fmla="*/ 7 h 120"/>
                <a:gd name="T50" fmla="*/ 149 w 192"/>
                <a:gd name="T51" fmla="*/ 4 h 120"/>
                <a:gd name="T52" fmla="*/ 189 w 192"/>
                <a:gd name="T53" fmla="*/ 16 h 120"/>
                <a:gd name="T54" fmla="*/ 192 w 192"/>
                <a:gd name="T55" fmla="*/ 20 h 120"/>
                <a:gd name="T56" fmla="*/ 192 w 192"/>
                <a:gd name="T57" fmla="*/ 116 h 120"/>
                <a:gd name="T58" fmla="*/ 190 w 192"/>
                <a:gd name="T59" fmla="*/ 119 h 120"/>
                <a:gd name="T60" fmla="*/ 188 w 192"/>
                <a:gd name="T6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2" h="120">
                  <a:moveTo>
                    <a:pt x="188" y="120"/>
                  </a:moveTo>
                  <a:cubicBezTo>
                    <a:pt x="188" y="120"/>
                    <a:pt x="187" y="120"/>
                    <a:pt x="187" y="120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6"/>
                    <a:pt x="60" y="116"/>
                    <a:pt x="59" y="116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1" y="7"/>
                    <a:pt x="83" y="8"/>
                    <a:pt x="84" y="11"/>
                  </a:cubicBezTo>
                  <a:cubicBezTo>
                    <a:pt x="85" y="13"/>
                    <a:pt x="84" y="15"/>
                    <a:pt x="81" y="1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0" y="24"/>
                    <a:pt x="59" y="2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6"/>
                    <a:pt x="124" y="96"/>
                    <a:pt x="125" y="96"/>
                  </a:cubicBezTo>
                  <a:cubicBezTo>
                    <a:pt x="184" y="111"/>
                    <a:pt x="184" y="111"/>
                    <a:pt x="184" y="111"/>
                  </a:cubicBezTo>
                  <a:cubicBezTo>
                    <a:pt x="184" y="23"/>
                    <a:pt x="184" y="23"/>
                    <a:pt x="184" y="23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5" y="11"/>
                    <a:pt x="144" y="9"/>
                    <a:pt x="144" y="7"/>
                  </a:cubicBezTo>
                  <a:cubicBezTo>
                    <a:pt x="145" y="5"/>
                    <a:pt x="147" y="4"/>
                    <a:pt x="149" y="4"/>
                  </a:cubicBezTo>
                  <a:cubicBezTo>
                    <a:pt x="189" y="16"/>
                    <a:pt x="189" y="16"/>
                    <a:pt x="189" y="16"/>
                  </a:cubicBezTo>
                  <a:cubicBezTo>
                    <a:pt x="191" y="17"/>
                    <a:pt x="192" y="18"/>
                    <a:pt x="192" y="20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17"/>
                    <a:pt x="191" y="118"/>
                    <a:pt x="190" y="119"/>
                  </a:cubicBezTo>
                  <a:cubicBezTo>
                    <a:pt x="190" y="120"/>
                    <a:pt x="189" y="120"/>
                    <a:pt x="188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1" name="Freeform 270"/>
            <p:cNvSpPr>
              <a:spLocks noEditPoints="1"/>
            </p:cNvSpPr>
            <p:nvPr/>
          </p:nvSpPr>
          <p:spPr bwMode="auto">
            <a:xfrm>
              <a:off x="8687" y="7329"/>
              <a:ext cx="473" cy="593"/>
            </a:xfrm>
            <a:custGeom>
              <a:avLst/>
              <a:gdLst>
                <a:gd name="T0" fmla="*/ 40 w 80"/>
                <a:gd name="T1" fmla="*/ 100 h 100"/>
                <a:gd name="T2" fmla="*/ 38 w 80"/>
                <a:gd name="T3" fmla="*/ 99 h 100"/>
                <a:gd name="T4" fmla="*/ 0 w 80"/>
                <a:gd name="T5" fmla="*/ 40 h 100"/>
                <a:gd name="T6" fmla="*/ 40 w 80"/>
                <a:gd name="T7" fmla="*/ 0 h 100"/>
                <a:gd name="T8" fmla="*/ 80 w 80"/>
                <a:gd name="T9" fmla="*/ 40 h 100"/>
                <a:gd name="T10" fmla="*/ 42 w 80"/>
                <a:gd name="T11" fmla="*/ 99 h 100"/>
                <a:gd name="T12" fmla="*/ 40 w 80"/>
                <a:gd name="T13" fmla="*/ 100 h 100"/>
                <a:gd name="T14" fmla="*/ 40 w 80"/>
                <a:gd name="T15" fmla="*/ 8 h 100"/>
                <a:gd name="T16" fmla="*/ 8 w 80"/>
                <a:gd name="T17" fmla="*/ 40 h 100"/>
                <a:gd name="T18" fmla="*/ 40 w 80"/>
                <a:gd name="T19" fmla="*/ 91 h 100"/>
                <a:gd name="T20" fmla="*/ 72 w 80"/>
                <a:gd name="T21" fmla="*/ 40 h 100"/>
                <a:gd name="T22" fmla="*/ 40 w 80"/>
                <a:gd name="T23" fmla="*/ 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0">
                  <a:moveTo>
                    <a:pt x="40" y="100"/>
                  </a:moveTo>
                  <a:cubicBezTo>
                    <a:pt x="39" y="100"/>
                    <a:pt x="38" y="100"/>
                    <a:pt x="38" y="99"/>
                  </a:cubicBezTo>
                  <a:cubicBezTo>
                    <a:pt x="36" y="98"/>
                    <a:pt x="0" y="74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74"/>
                    <a:pt x="44" y="98"/>
                    <a:pt x="42" y="99"/>
                  </a:cubicBezTo>
                  <a:cubicBezTo>
                    <a:pt x="42" y="100"/>
                    <a:pt x="41" y="100"/>
                    <a:pt x="40" y="100"/>
                  </a:cubicBezTo>
                  <a:close/>
                  <a:moveTo>
                    <a:pt x="40" y="8"/>
                  </a:moveTo>
                  <a:cubicBezTo>
                    <a:pt x="22" y="8"/>
                    <a:pt x="8" y="22"/>
                    <a:pt x="8" y="40"/>
                  </a:cubicBezTo>
                  <a:cubicBezTo>
                    <a:pt x="8" y="65"/>
                    <a:pt x="32" y="85"/>
                    <a:pt x="40" y="91"/>
                  </a:cubicBezTo>
                  <a:cubicBezTo>
                    <a:pt x="48" y="85"/>
                    <a:pt x="72" y="65"/>
                    <a:pt x="72" y="40"/>
                  </a:cubicBezTo>
                  <a:cubicBezTo>
                    <a:pt x="72" y="22"/>
                    <a:pt x="58" y="8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2" name="Freeform 271"/>
            <p:cNvSpPr>
              <a:spLocks noEditPoints="1"/>
            </p:cNvSpPr>
            <p:nvPr/>
          </p:nvSpPr>
          <p:spPr bwMode="auto">
            <a:xfrm>
              <a:off x="8827" y="7449"/>
              <a:ext cx="190" cy="188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3" name="Freeform 272"/>
            <p:cNvSpPr/>
            <p:nvPr/>
          </p:nvSpPr>
          <p:spPr bwMode="auto">
            <a:xfrm>
              <a:off x="8592" y="7709"/>
              <a:ext cx="48" cy="590"/>
            </a:xfrm>
            <a:custGeom>
              <a:avLst/>
              <a:gdLst>
                <a:gd name="T0" fmla="*/ 4 w 8"/>
                <a:gd name="T1" fmla="*/ 100 h 100"/>
                <a:gd name="T2" fmla="*/ 0 w 8"/>
                <a:gd name="T3" fmla="*/ 96 h 100"/>
                <a:gd name="T4" fmla="*/ 0 w 8"/>
                <a:gd name="T5" fmla="*/ 4 h 100"/>
                <a:gd name="T6" fmla="*/ 4 w 8"/>
                <a:gd name="T7" fmla="*/ 0 h 100"/>
                <a:gd name="T8" fmla="*/ 8 w 8"/>
                <a:gd name="T9" fmla="*/ 4 h 100"/>
                <a:gd name="T10" fmla="*/ 8 w 8"/>
                <a:gd name="T11" fmla="*/ 96 h 100"/>
                <a:gd name="T12" fmla="*/ 4 w 8"/>
                <a:gd name="T1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0">
                  <a:moveTo>
                    <a:pt x="4" y="100"/>
                  </a:moveTo>
                  <a:cubicBezTo>
                    <a:pt x="2" y="100"/>
                    <a:pt x="0" y="98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98"/>
                    <a:pt x="6" y="100"/>
                    <a:pt x="4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4" name="Freeform 273"/>
            <p:cNvSpPr/>
            <p:nvPr/>
          </p:nvSpPr>
          <p:spPr bwMode="auto">
            <a:xfrm>
              <a:off x="8969" y="7826"/>
              <a:ext cx="48" cy="403"/>
            </a:xfrm>
            <a:custGeom>
              <a:avLst/>
              <a:gdLst>
                <a:gd name="T0" fmla="*/ 4 w 8"/>
                <a:gd name="T1" fmla="*/ 68 h 68"/>
                <a:gd name="T2" fmla="*/ 0 w 8"/>
                <a:gd name="T3" fmla="*/ 64 h 68"/>
                <a:gd name="T4" fmla="*/ 0 w 8"/>
                <a:gd name="T5" fmla="*/ 4 h 68"/>
                <a:gd name="T6" fmla="*/ 4 w 8"/>
                <a:gd name="T7" fmla="*/ 0 h 68"/>
                <a:gd name="T8" fmla="*/ 8 w 8"/>
                <a:gd name="T9" fmla="*/ 4 h 68"/>
                <a:gd name="T10" fmla="*/ 8 w 8"/>
                <a:gd name="T11" fmla="*/ 64 h 68"/>
                <a:gd name="T12" fmla="*/ 4 w 8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8">
                  <a:moveTo>
                    <a:pt x="4" y="68"/>
                  </a:moveTo>
                  <a:cubicBezTo>
                    <a:pt x="2" y="68"/>
                    <a:pt x="0" y="66"/>
                    <a:pt x="0" y="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6"/>
                    <a:pt x="6" y="68"/>
                    <a:pt x="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3328670" y="2291715"/>
            <a:ext cx="10458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017645" y="3238500"/>
            <a:ext cx="10458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725035" y="4163060"/>
            <a:ext cx="10458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62200" y="5012690"/>
            <a:ext cx="36957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483100" y="195406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483100" y="2202815"/>
            <a:ext cx="53651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04460" y="295419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04460" y="3202940"/>
            <a:ext cx="53651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53125" y="390351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953125" y="4152265"/>
            <a:ext cx="53651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69660" y="484395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69660" y="5092700"/>
            <a:ext cx="53651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3815" y="3801110"/>
            <a:ext cx="12279630" cy="40335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67200" y="1527810"/>
            <a:ext cx="357251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800">
                <a:solidFill>
                  <a:srgbClr val="216E37"/>
                </a:solidFill>
                <a:latin typeface="Impact" panose="020B0806030902050204" charset="0"/>
              </a:rPr>
              <a:t>02</a:t>
            </a:r>
            <a:endParaRPr lang="en-US" altLang="zh-CN" sz="8800">
              <a:solidFill>
                <a:srgbClr val="216E37"/>
              </a:solidFill>
              <a:latin typeface="Impact" panose="020B080603090205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66315" y="2808605"/>
            <a:ext cx="7574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360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600" kern="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在此输入您的标题</a:t>
            </a:r>
            <a:endParaRPr lang="zh-CN" altLang="en-US" sz="3600" kern="0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52420" y="3453765"/>
            <a:ext cx="6402070" cy="477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4816475" y="1967865"/>
            <a:ext cx="2282190" cy="2813685"/>
            <a:chOff x="7002" y="2908"/>
            <a:chExt cx="5030" cy="6201"/>
          </a:xfrm>
        </p:grpSpPr>
        <p:sp>
          <p:nvSpPr>
            <p:cNvPr id="2057" name="Freeform 32"/>
            <p:cNvSpPr>
              <a:spLocks noEditPoints="1"/>
            </p:cNvSpPr>
            <p:nvPr/>
          </p:nvSpPr>
          <p:spPr bwMode="auto">
            <a:xfrm>
              <a:off x="7002" y="4246"/>
              <a:ext cx="2038" cy="2080"/>
            </a:xfrm>
            <a:custGeom>
              <a:avLst/>
              <a:gdLst>
                <a:gd name="T0" fmla="*/ 52 w 184"/>
                <a:gd name="T1" fmla="*/ 92 h 184"/>
                <a:gd name="T2" fmla="*/ 132 w 184"/>
                <a:gd name="T3" fmla="*/ 92 h 184"/>
                <a:gd name="T4" fmla="*/ 92 w 184"/>
                <a:gd name="T5" fmla="*/ 124 h 184"/>
                <a:gd name="T6" fmla="*/ 92 w 184"/>
                <a:gd name="T7" fmla="*/ 60 h 184"/>
                <a:gd name="T8" fmla="*/ 92 w 184"/>
                <a:gd name="T9" fmla="*/ 124 h 184"/>
                <a:gd name="T10" fmla="*/ 164 w 184"/>
                <a:gd name="T11" fmla="*/ 68 h 184"/>
                <a:gd name="T12" fmla="*/ 163 w 184"/>
                <a:gd name="T13" fmla="*/ 55 h 184"/>
                <a:gd name="T14" fmla="*/ 151 w 184"/>
                <a:gd name="T15" fmla="*/ 21 h 184"/>
                <a:gd name="T16" fmla="*/ 126 w 184"/>
                <a:gd name="T17" fmla="*/ 24 h 184"/>
                <a:gd name="T18" fmla="*/ 116 w 184"/>
                <a:gd name="T19" fmla="*/ 16 h 184"/>
                <a:gd name="T20" fmla="*/ 84 w 184"/>
                <a:gd name="T21" fmla="*/ 0 h 184"/>
                <a:gd name="T22" fmla="*/ 68 w 184"/>
                <a:gd name="T23" fmla="*/ 20 h 184"/>
                <a:gd name="T24" fmla="*/ 55 w 184"/>
                <a:gd name="T25" fmla="*/ 21 h 184"/>
                <a:gd name="T26" fmla="*/ 21 w 184"/>
                <a:gd name="T27" fmla="*/ 33 h 184"/>
                <a:gd name="T28" fmla="*/ 24 w 184"/>
                <a:gd name="T29" fmla="*/ 58 h 184"/>
                <a:gd name="T30" fmla="*/ 16 w 184"/>
                <a:gd name="T31" fmla="*/ 68 h 184"/>
                <a:gd name="T32" fmla="*/ 0 w 184"/>
                <a:gd name="T33" fmla="*/ 100 h 184"/>
                <a:gd name="T34" fmla="*/ 20 w 184"/>
                <a:gd name="T35" fmla="*/ 116 h 184"/>
                <a:gd name="T36" fmla="*/ 21 w 184"/>
                <a:gd name="T37" fmla="*/ 129 h 184"/>
                <a:gd name="T38" fmla="*/ 33 w 184"/>
                <a:gd name="T39" fmla="*/ 163 h 184"/>
                <a:gd name="T40" fmla="*/ 58 w 184"/>
                <a:gd name="T41" fmla="*/ 160 h 184"/>
                <a:gd name="T42" fmla="*/ 68 w 184"/>
                <a:gd name="T43" fmla="*/ 168 h 184"/>
                <a:gd name="T44" fmla="*/ 100 w 184"/>
                <a:gd name="T45" fmla="*/ 184 h 184"/>
                <a:gd name="T46" fmla="*/ 116 w 184"/>
                <a:gd name="T47" fmla="*/ 164 h 184"/>
                <a:gd name="T48" fmla="*/ 129 w 184"/>
                <a:gd name="T49" fmla="*/ 163 h 184"/>
                <a:gd name="T50" fmla="*/ 163 w 184"/>
                <a:gd name="T51" fmla="*/ 151 h 184"/>
                <a:gd name="T52" fmla="*/ 160 w 184"/>
                <a:gd name="T53" fmla="*/ 126 h 184"/>
                <a:gd name="T54" fmla="*/ 168 w 184"/>
                <a:gd name="T55" fmla="*/ 116 h 184"/>
                <a:gd name="T56" fmla="*/ 184 w 184"/>
                <a:gd name="T57" fmla="*/ 84 h 184"/>
                <a:gd name="T58" fmla="*/ 176 w 184"/>
                <a:gd name="T59" fmla="*/ 100 h 184"/>
                <a:gd name="T60" fmla="*/ 166 w 184"/>
                <a:gd name="T61" fmla="*/ 108 h 184"/>
                <a:gd name="T62" fmla="*/ 150 w 184"/>
                <a:gd name="T63" fmla="*/ 127 h 184"/>
                <a:gd name="T64" fmla="*/ 157 w 184"/>
                <a:gd name="T65" fmla="*/ 134 h 184"/>
                <a:gd name="T66" fmla="*/ 146 w 184"/>
                <a:gd name="T67" fmla="*/ 157 h 184"/>
                <a:gd name="T68" fmla="*/ 127 w 184"/>
                <a:gd name="T69" fmla="*/ 150 h 184"/>
                <a:gd name="T70" fmla="*/ 108 w 184"/>
                <a:gd name="T71" fmla="*/ 166 h 184"/>
                <a:gd name="T72" fmla="*/ 100 w 184"/>
                <a:gd name="T73" fmla="*/ 176 h 184"/>
                <a:gd name="T74" fmla="*/ 76 w 184"/>
                <a:gd name="T75" fmla="*/ 168 h 184"/>
                <a:gd name="T76" fmla="*/ 76 w 184"/>
                <a:gd name="T77" fmla="*/ 158 h 184"/>
                <a:gd name="T78" fmla="*/ 50 w 184"/>
                <a:gd name="T79" fmla="*/ 157 h 184"/>
                <a:gd name="T80" fmla="*/ 27 w 184"/>
                <a:gd name="T81" fmla="*/ 146 h 184"/>
                <a:gd name="T82" fmla="*/ 28 w 184"/>
                <a:gd name="T83" fmla="*/ 133 h 184"/>
                <a:gd name="T84" fmla="*/ 26 w 184"/>
                <a:gd name="T85" fmla="*/ 108 h 184"/>
                <a:gd name="T86" fmla="*/ 16 w 184"/>
                <a:gd name="T87" fmla="*/ 108 h 184"/>
                <a:gd name="T88" fmla="*/ 8 w 184"/>
                <a:gd name="T89" fmla="*/ 84 h 184"/>
                <a:gd name="T90" fmla="*/ 18 w 184"/>
                <a:gd name="T91" fmla="*/ 76 h 184"/>
                <a:gd name="T92" fmla="*/ 34 w 184"/>
                <a:gd name="T93" fmla="*/ 57 h 184"/>
                <a:gd name="T94" fmla="*/ 27 w 184"/>
                <a:gd name="T95" fmla="*/ 50 h 184"/>
                <a:gd name="T96" fmla="*/ 38 w 184"/>
                <a:gd name="T97" fmla="*/ 27 h 184"/>
                <a:gd name="T98" fmla="*/ 57 w 184"/>
                <a:gd name="T99" fmla="*/ 34 h 184"/>
                <a:gd name="T100" fmla="*/ 76 w 184"/>
                <a:gd name="T101" fmla="*/ 18 h 184"/>
                <a:gd name="T102" fmla="*/ 84 w 184"/>
                <a:gd name="T103" fmla="*/ 8 h 184"/>
                <a:gd name="T104" fmla="*/ 108 w 184"/>
                <a:gd name="T105" fmla="*/ 16 h 184"/>
                <a:gd name="T106" fmla="*/ 108 w 184"/>
                <a:gd name="T107" fmla="*/ 26 h 184"/>
                <a:gd name="T108" fmla="*/ 134 w 184"/>
                <a:gd name="T109" fmla="*/ 27 h 184"/>
                <a:gd name="T110" fmla="*/ 157 w 184"/>
                <a:gd name="T111" fmla="*/ 38 h 184"/>
                <a:gd name="T112" fmla="*/ 156 w 184"/>
                <a:gd name="T113" fmla="*/ 51 h 184"/>
                <a:gd name="T114" fmla="*/ 158 w 184"/>
                <a:gd name="T115" fmla="*/ 76 h 184"/>
                <a:gd name="T116" fmla="*/ 168 w 184"/>
                <a:gd name="T117" fmla="*/ 76 h 184"/>
                <a:gd name="T118" fmla="*/ 176 w 184"/>
                <a:gd name="T119" fmla="*/ 10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4" h="184">
                  <a:moveTo>
                    <a:pt x="92" y="52"/>
                  </a:moveTo>
                  <a:cubicBezTo>
                    <a:pt x="70" y="52"/>
                    <a:pt x="52" y="70"/>
                    <a:pt x="52" y="92"/>
                  </a:cubicBezTo>
                  <a:cubicBezTo>
                    <a:pt x="52" y="114"/>
                    <a:pt x="70" y="132"/>
                    <a:pt x="92" y="132"/>
                  </a:cubicBezTo>
                  <a:cubicBezTo>
                    <a:pt x="114" y="132"/>
                    <a:pt x="132" y="114"/>
                    <a:pt x="132" y="92"/>
                  </a:cubicBezTo>
                  <a:cubicBezTo>
                    <a:pt x="132" y="70"/>
                    <a:pt x="114" y="52"/>
                    <a:pt x="92" y="52"/>
                  </a:cubicBezTo>
                  <a:close/>
                  <a:moveTo>
                    <a:pt x="92" y="124"/>
                  </a:moveTo>
                  <a:cubicBezTo>
                    <a:pt x="74" y="124"/>
                    <a:pt x="60" y="110"/>
                    <a:pt x="60" y="92"/>
                  </a:cubicBezTo>
                  <a:cubicBezTo>
                    <a:pt x="60" y="74"/>
                    <a:pt x="74" y="60"/>
                    <a:pt x="92" y="60"/>
                  </a:cubicBezTo>
                  <a:cubicBezTo>
                    <a:pt x="110" y="60"/>
                    <a:pt x="124" y="74"/>
                    <a:pt x="124" y="92"/>
                  </a:cubicBezTo>
                  <a:cubicBezTo>
                    <a:pt x="124" y="110"/>
                    <a:pt x="110" y="124"/>
                    <a:pt x="92" y="124"/>
                  </a:cubicBezTo>
                  <a:close/>
                  <a:moveTo>
                    <a:pt x="168" y="68"/>
                  </a:moveTo>
                  <a:cubicBezTo>
                    <a:pt x="164" y="68"/>
                    <a:pt x="164" y="68"/>
                    <a:pt x="164" y="68"/>
                  </a:cubicBezTo>
                  <a:cubicBezTo>
                    <a:pt x="163" y="65"/>
                    <a:pt x="162" y="61"/>
                    <a:pt x="160" y="58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9" y="49"/>
                    <a:pt x="169" y="39"/>
                    <a:pt x="163" y="33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45" y="15"/>
                    <a:pt x="135" y="15"/>
                    <a:pt x="129" y="21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3" y="22"/>
                    <a:pt x="119" y="21"/>
                    <a:pt x="116" y="20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6" y="7"/>
                    <a:pt x="109" y="0"/>
                    <a:pt x="10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5" y="0"/>
                    <a:pt x="68" y="7"/>
                    <a:pt x="68" y="16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5" y="21"/>
                    <a:pt x="61" y="22"/>
                    <a:pt x="58" y="24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49" y="15"/>
                    <a:pt x="39" y="15"/>
                    <a:pt x="33" y="21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5" y="39"/>
                    <a:pt x="15" y="49"/>
                    <a:pt x="21" y="55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2" y="61"/>
                    <a:pt x="21" y="65"/>
                    <a:pt x="20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7" y="68"/>
                    <a:pt x="0" y="75"/>
                    <a:pt x="0" y="8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9"/>
                    <a:pt x="7" y="116"/>
                    <a:pt x="16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9"/>
                    <a:pt x="22" y="123"/>
                    <a:pt x="24" y="126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15" y="135"/>
                    <a:pt x="15" y="145"/>
                    <a:pt x="21" y="151"/>
                  </a:cubicBezTo>
                  <a:cubicBezTo>
                    <a:pt x="33" y="163"/>
                    <a:pt x="33" y="163"/>
                    <a:pt x="33" y="163"/>
                  </a:cubicBezTo>
                  <a:cubicBezTo>
                    <a:pt x="39" y="169"/>
                    <a:pt x="49" y="169"/>
                    <a:pt x="55" y="163"/>
                  </a:cubicBezTo>
                  <a:cubicBezTo>
                    <a:pt x="58" y="160"/>
                    <a:pt x="58" y="160"/>
                    <a:pt x="58" y="160"/>
                  </a:cubicBezTo>
                  <a:cubicBezTo>
                    <a:pt x="61" y="162"/>
                    <a:pt x="65" y="163"/>
                    <a:pt x="68" y="164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8" y="177"/>
                    <a:pt x="75" y="184"/>
                    <a:pt x="84" y="184"/>
                  </a:cubicBezTo>
                  <a:cubicBezTo>
                    <a:pt x="100" y="184"/>
                    <a:pt x="100" y="184"/>
                    <a:pt x="100" y="184"/>
                  </a:cubicBezTo>
                  <a:cubicBezTo>
                    <a:pt x="109" y="184"/>
                    <a:pt x="116" y="177"/>
                    <a:pt x="116" y="168"/>
                  </a:cubicBezTo>
                  <a:cubicBezTo>
                    <a:pt x="116" y="164"/>
                    <a:pt x="116" y="164"/>
                    <a:pt x="116" y="164"/>
                  </a:cubicBezTo>
                  <a:cubicBezTo>
                    <a:pt x="119" y="163"/>
                    <a:pt x="123" y="162"/>
                    <a:pt x="126" y="160"/>
                  </a:cubicBezTo>
                  <a:cubicBezTo>
                    <a:pt x="129" y="163"/>
                    <a:pt x="129" y="163"/>
                    <a:pt x="129" y="163"/>
                  </a:cubicBezTo>
                  <a:cubicBezTo>
                    <a:pt x="135" y="169"/>
                    <a:pt x="145" y="169"/>
                    <a:pt x="151" y="163"/>
                  </a:cubicBezTo>
                  <a:cubicBezTo>
                    <a:pt x="163" y="151"/>
                    <a:pt x="163" y="151"/>
                    <a:pt x="163" y="151"/>
                  </a:cubicBezTo>
                  <a:cubicBezTo>
                    <a:pt x="169" y="145"/>
                    <a:pt x="169" y="135"/>
                    <a:pt x="163" y="129"/>
                  </a:cubicBezTo>
                  <a:cubicBezTo>
                    <a:pt x="160" y="126"/>
                    <a:pt x="160" y="126"/>
                    <a:pt x="160" y="126"/>
                  </a:cubicBezTo>
                  <a:cubicBezTo>
                    <a:pt x="162" y="123"/>
                    <a:pt x="163" y="119"/>
                    <a:pt x="164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77" y="116"/>
                    <a:pt x="184" y="109"/>
                    <a:pt x="184" y="100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184" y="75"/>
                    <a:pt x="177" y="68"/>
                    <a:pt x="168" y="68"/>
                  </a:cubicBezTo>
                  <a:close/>
                  <a:moveTo>
                    <a:pt x="176" y="100"/>
                  </a:moveTo>
                  <a:cubicBezTo>
                    <a:pt x="176" y="104"/>
                    <a:pt x="172" y="108"/>
                    <a:pt x="16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6" y="115"/>
                    <a:pt x="154" y="121"/>
                    <a:pt x="150" y="127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60" y="138"/>
                    <a:pt x="160" y="143"/>
                    <a:pt x="157" y="146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3" y="160"/>
                    <a:pt x="138" y="160"/>
                    <a:pt x="134" y="157"/>
                  </a:cubicBezTo>
                  <a:cubicBezTo>
                    <a:pt x="127" y="150"/>
                    <a:pt x="127" y="150"/>
                    <a:pt x="127" y="150"/>
                  </a:cubicBezTo>
                  <a:cubicBezTo>
                    <a:pt x="121" y="154"/>
                    <a:pt x="115" y="156"/>
                    <a:pt x="108" y="158"/>
                  </a:cubicBezTo>
                  <a:cubicBezTo>
                    <a:pt x="108" y="166"/>
                    <a:pt x="108" y="166"/>
                    <a:pt x="108" y="166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8" y="172"/>
                    <a:pt x="104" y="176"/>
                    <a:pt x="100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0" y="176"/>
                    <a:pt x="76" y="172"/>
                    <a:pt x="76" y="168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69" y="156"/>
                    <a:pt x="63" y="154"/>
                    <a:pt x="57" y="150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46" y="160"/>
                    <a:pt x="41" y="160"/>
                    <a:pt x="38" y="157"/>
                  </a:cubicBezTo>
                  <a:cubicBezTo>
                    <a:pt x="27" y="146"/>
                    <a:pt x="27" y="146"/>
                    <a:pt x="27" y="146"/>
                  </a:cubicBezTo>
                  <a:cubicBezTo>
                    <a:pt x="24" y="143"/>
                    <a:pt x="24" y="138"/>
                    <a:pt x="27" y="134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0" y="121"/>
                    <a:pt x="28" y="115"/>
                    <a:pt x="26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2" y="108"/>
                    <a:pt x="8" y="104"/>
                    <a:pt x="8" y="100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8" y="80"/>
                    <a:pt x="12" y="76"/>
                    <a:pt x="16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8" y="69"/>
                    <a:pt x="30" y="63"/>
                    <a:pt x="34" y="57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6"/>
                    <a:pt x="24" y="41"/>
                    <a:pt x="27" y="3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1" y="24"/>
                    <a:pt x="46" y="24"/>
                    <a:pt x="50" y="27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63" y="30"/>
                    <a:pt x="69" y="28"/>
                    <a:pt x="76" y="26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2"/>
                    <a:pt x="80" y="8"/>
                    <a:pt x="84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4" y="8"/>
                    <a:pt x="108" y="12"/>
                    <a:pt x="108" y="16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15" y="28"/>
                    <a:pt x="121" y="30"/>
                    <a:pt x="127" y="34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8" y="24"/>
                    <a:pt x="143" y="24"/>
                    <a:pt x="146" y="27"/>
                  </a:cubicBezTo>
                  <a:cubicBezTo>
                    <a:pt x="157" y="38"/>
                    <a:pt x="157" y="38"/>
                    <a:pt x="157" y="38"/>
                  </a:cubicBezTo>
                  <a:cubicBezTo>
                    <a:pt x="160" y="41"/>
                    <a:pt x="160" y="46"/>
                    <a:pt x="157" y="50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4" y="63"/>
                    <a:pt x="156" y="69"/>
                    <a:pt x="158" y="76"/>
                  </a:cubicBezTo>
                  <a:cubicBezTo>
                    <a:pt x="166" y="76"/>
                    <a:pt x="166" y="76"/>
                    <a:pt x="166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72" y="76"/>
                    <a:pt x="176" y="80"/>
                    <a:pt x="176" y="84"/>
                  </a:cubicBezTo>
                  <a:lnTo>
                    <a:pt x="176" y="100"/>
                  </a:lnTo>
                  <a:close/>
                </a:path>
              </a:pathLst>
            </a:custGeom>
            <a:solidFill>
              <a:srgbClr val="216E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" name="Freeform 32"/>
            <p:cNvSpPr>
              <a:spLocks noEditPoints="1"/>
            </p:cNvSpPr>
            <p:nvPr/>
          </p:nvSpPr>
          <p:spPr bwMode="auto">
            <a:xfrm>
              <a:off x="7534" y="6115"/>
              <a:ext cx="2934" cy="2994"/>
            </a:xfrm>
            <a:custGeom>
              <a:avLst/>
              <a:gdLst>
                <a:gd name="T0" fmla="*/ 52 w 184"/>
                <a:gd name="T1" fmla="*/ 92 h 184"/>
                <a:gd name="T2" fmla="*/ 132 w 184"/>
                <a:gd name="T3" fmla="*/ 92 h 184"/>
                <a:gd name="T4" fmla="*/ 92 w 184"/>
                <a:gd name="T5" fmla="*/ 124 h 184"/>
                <a:gd name="T6" fmla="*/ 92 w 184"/>
                <a:gd name="T7" fmla="*/ 60 h 184"/>
                <a:gd name="T8" fmla="*/ 92 w 184"/>
                <a:gd name="T9" fmla="*/ 124 h 184"/>
                <a:gd name="T10" fmla="*/ 164 w 184"/>
                <a:gd name="T11" fmla="*/ 68 h 184"/>
                <a:gd name="T12" fmla="*/ 163 w 184"/>
                <a:gd name="T13" fmla="*/ 55 h 184"/>
                <a:gd name="T14" fmla="*/ 151 w 184"/>
                <a:gd name="T15" fmla="*/ 21 h 184"/>
                <a:gd name="T16" fmla="*/ 126 w 184"/>
                <a:gd name="T17" fmla="*/ 24 h 184"/>
                <a:gd name="T18" fmla="*/ 116 w 184"/>
                <a:gd name="T19" fmla="*/ 16 h 184"/>
                <a:gd name="T20" fmla="*/ 84 w 184"/>
                <a:gd name="T21" fmla="*/ 0 h 184"/>
                <a:gd name="T22" fmla="*/ 68 w 184"/>
                <a:gd name="T23" fmla="*/ 20 h 184"/>
                <a:gd name="T24" fmla="*/ 55 w 184"/>
                <a:gd name="T25" fmla="*/ 21 h 184"/>
                <a:gd name="T26" fmla="*/ 21 w 184"/>
                <a:gd name="T27" fmla="*/ 33 h 184"/>
                <a:gd name="T28" fmla="*/ 24 w 184"/>
                <a:gd name="T29" fmla="*/ 58 h 184"/>
                <a:gd name="T30" fmla="*/ 16 w 184"/>
                <a:gd name="T31" fmla="*/ 68 h 184"/>
                <a:gd name="T32" fmla="*/ 0 w 184"/>
                <a:gd name="T33" fmla="*/ 100 h 184"/>
                <a:gd name="T34" fmla="*/ 20 w 184"/>
                <a:gd name="T35" fmla="*/ 116 h 184"/>
                <a:gd name="T36" fmla="*/ 21 w 184"/>
                <a:gd name="T37" fmla="*/ 129 h 184"/>
                <a:gd name="T38" fmla="*/ 33 w 184"/>
                <a:gd name="T39" fmla="*/ 163 h 184"/>
                <a:gd name="T40" fmla="*/ 58 w 184"/>
                <a:gd name="T41" fmla="*/ 160 h 184"/>
                <a:gd name="T42" fmla="*/ 68 w 184"/>
                <a:gd name="T43" fmla="*/ 168 h 184"/>
                <a:gd name="T44" fmla="*/ 100 w 184"/>
                <a:gd name="T45" fmla="*/ 184 h 184"/>
                <a:gd name="T46" fmla="*/ 116 w 184"/>
                <a:gd name="T47" fmla="*/ 164 h 184"/>
                <a:gd name="T48" fmla="*/ 129 w 184"/>
                <a:gd name="T49" fmla="*/ 163 h 184"/>
                <a:gd name="T50" fmla="*/ 163 w 184"/>
                <a:gd name="T51" fmla="*/ 151 h 184"/>
                <a:gd name="T52" fmla="*/ 160 w 184"/>
                <a:gd name="T53" fmla="*/ 126 h 184"/>
                <a:gd name="T54" fmla="*/ 168 w 184"/>
                <a:gd name="T55" fmla="*/ 116 h 184"/>
                <a:gd name="T56" fmla="*/ 184 w 184"/>
                <a:gd name="T57" fmla="*/ 84 h 184"/>
                <a:gd name="T58" fmla="*/ 176 w 184"/>
                <a:gd name="T59" fmla="*/ 100 h 184"/>
                <a:gd name="T60" fmla="*/ 166 w 184"/>
                <a:gd name="T61" fmla="*/ 108 h 184"/>
                <a:gd name="T62" fmla="*/ 150 w 184"/>
                <a:gd name="T63" fmla="*/ 127 h 184"/>
                <a:gd name="T64" fmla="*/ 157 w 184"/>
                <a:gd name="T65" fmla="*/ 134 h 184"/>
                <a:gd name="T66" fmla="*/ 146 w 184"/>
                <a:gd name="T67" fmla="*/ 157 h 184"/>
                <a:gd name="T68" fmla="*/ 127 w 184"/>
                <a:gd name="T69" fmla="*/ 150 h 184"/>
                <a:gd name="T70" fmla="*/ 108 w 184"/>
                <a:gd name="T71" fmla="*/ 166 h 184"/>
                <a:gd name="T72" fmla="*/ 100 w 184"/>
                <a:gd name="T73" fmla="*/ 176 h 184"/>
                <a:gd name="T74" fmla="*/ 76 w 184"/>
                <a:gd name="T75" fmla="*/ 168 h 184"/>
                <a:gd name="T76" fmla="*/ 76 w 184"/>
                <a:gd name="T77" fmla="*/ 158 h 184"/>
                <a:gd name="T78" fmla="*/ 50 w 184"/>
                <a:gd name="T79" fmla="*/ 157 h 184"/>
                <a:gd name="T80" fmla="*/ 27 w 184"/>
                <a:gd name="T81" fmla="*/ 146 h 184"/>
                <a:gd name="T82" fmla="*/ 28 w 184"/>
                <a:gd name="T83" fmla="*/ 133 h 184"/>
                <a:gd name="T84" fmla="*/ 26 w 184"/>
                <a:gd name="T85" fmla="*/ 108 h 184"/>
                <a:gd name="T86" fmla="*/ 16 w 184"/>
                <a:gd name="T87" fmla="*/ 108 h 184"/>
                <a:gd name="T88" fmla="*/ 8 w 184"/>
                <a:gd name="T89" fmla="*/ 84 h 184"/>
                <a:gd name="T90" fmla="*/ 18 w 184"/>
                <a:gd name="T91" fmla="*/ 76 h 184"/>
                <a:gd name="T92" fmla="*/ 34 w 184"/>
                <a:gd name="T93" fmla="*/ 57 h 184"/>
                <a:gd name="T94" fmla="*/ 27 w 184"/>
                <a:gd name="T95" fmla="*/ 50 h 184"/>
                <a:gd name="T96" fmla="*/ 38 w 184"/>
                <a:gd name="T97" fmla="*/ 27 h 184"/>
                <a:gd name="T98" fmla="*/ 57 w 184"/>
                <a:gd name="T99" fmla="*/ 34 h 184"/>
                <a:gd name="T100" fmla="*/ 76 w 184"/>
                <a:gd name="T101" fmla="*/ 18 h 184"/>
                <a:gd name="T102" fmla="*/ 84 w 184"/>
                <a:gd name="T103" fmla="*/ 8 h 184"/>
                <a:gd name="T104" fmla="*/ 108 w 184"/>
                <a:gd name="T105" fmla="*/ 16 h 184"/>
                <a:gd name="T106" fmla="*/ 108 w 184"/>
                <a:gd name="T107" fmla="*/ 26 h 184"/>
                <a:gd name="T108" fmla="*/ 134 w 184"/>
                <a:gd name="T109" fmla="*/ 27 h 184"/>
                <a:gd name="T110" fmla="*/ 157 w 184"/>
                <a:gd name="T111" fmla="*/ 38 h 184"/>
                <a:gd name="T112" fmla="*/ 156 w 184"/>
                <a:gd name="T113" fmla="*/ 51 h 184"/>
                <a:gd name="T114" fmla="*/ 158 w 184"/>
                <a:gd name="T115" fmla="*/ 76 h 184"/>
                <a:gd name="T116" fmla="*/ 168 w 184"/>
                <a:gd name="T117" fmla="*/ 76 h 184"/>
                <a:gd name="T118" fmla="*/ 176 w 184"/>
                <a:gd name="T119" fmla="*/ 10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4" h="184">
                  <a:moveTo>
                    <a:pt x="92" y="52"/>
                  </a:moveTo>
                  <a:cubicBezTo>
                    <a:pt x="70" y="52"/>
                    <a:pt x="52" y="70"/>
                    <a:pt x="52" y="92"/>
                  </a:cubicBezTo>
                  <a:cubicBezTo>
                    <a:pt x="52" y="114"/>
                    <a:pt x="70" y="132"/>
                    <a:pt x="92" y="132"/>
                  </a:cubicBezTo>
                  <a:cubicBezTo>
                    <a:pt x="114" y="132"/>
                    <a:pt x="132" y="114"/>
                    <a:pt x="132" y="92"/>
                  </a:cubicBezTo>
                  <a:cubicBezTo>
                    <a:pt x="132" y="70"/>
                    <a:pt x="114" y="52"/>
                    <a:pt x="92" y="52"/>
                  </a:cubicBezTo>
                  <a:close/>
                  <a:moveTo>
                    <a:pt x="92" y="124"/>
                  </a:moveTo>
                  <a:cubicBezTo>
                    <a:pt x="74" y="124"/>
                    <a:pt x="60" y="110"/>
                    <a:pt x="60" y="92"/>
                  </a:cubicBezTo>
                  <a:cubicBezTo>
                    <a:pt x="60" y="74"/>
                    <a:pt x="74" y="60"/>
                    <a:pt x="92" y="60"/>
                  </a:cubicBezTo>
                  <a:cubicBezTo>
                    <a:pt x="110" y="60"/>
                    <a:pt x="124" y="74"/>
                    <a:pt x="124" y="92"/>
                  </a:cubicBezTo>
                  <a:cubicBezTo>
                    <a:pt x="124" y="110"/>
                    <a:pt x="110" y="124"/>
                    <a:pt x="92" y="124"/>
                  </a:cubicBezTo>
                  <a:close/>
                  <a:moveTo>
                    <a:pt x="168" y="68"/>
                  </a:moveTo>
                  <a:cubicBezTo>
                    <a:pt x="164" y="68"/>
                    <a:pt x="164" y="68"/>
                    <a:pt x="164" y="68"/>
                  </a:cubicBezTo>
                  <a:cubicBezTo>
                    <a:pt x="163" y="65"/>
                    <a:pt x="162" y="61"/>
                    <a:pt x="160" y="58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9" y="49"/>
                    <a:pt x="169" y="39"/>
                    <a:pt x="163" y="33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45" y="15"/>
                    <a:pt x="135" y="15"/>
                    <a:pt x="129" y="21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3" y="22"/>
                    <a:pt x="119" y="21"/>
                    <a:pt x="116" y="20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6" y="7"/>
                    <a:pt x="109" y="0"/>
                    <a:pt x="10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5" y="0"/>
                    <a:pt x="68" y="7"/>
                    <a:pt x="68" y="16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5" y="21"/>
                    <a:pt x="61" y="22"/>
                    <a:pt x="58" y="24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49" y="15"/>
                    <a:pt x="39" y="15"/>
                    <a:pt x="33" y="21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5" y="39"/>
                    <a:pt x="15" y="49"/>
                    <a:pt x="21" y="55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2" y="61"/>
                    <a:pt x="21" y="65"/>
                    <a:pt x="20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7" y="68"/>
                    <a:pt x="0" y="75"/>
                    <a:pt x="0" y="8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9"/>
                    <a:pt x="7" y="116"/>
                    <a:pt x="16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9"/>
                    <a:pt x="22" y="123"/>
                    <a:pt x="24" y="126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15" y="135"/>
                    <a:pt x="15" y="145"/>
                    <a:pt x="21" y="151"/>
                  </a:cubicBezTo>
                  <a:cubicBezTo>
                    <a:pt x="33" y="163"/>
                    <a:pt x="33" y="163"/>
                    <a:pt x="33" y="163"/>
                  </a:cubicBezTo>
                  <a:cubicBezTo>
                    <a:pt x="39" y="169"/>
                    <a:pt x="49" y="169"/>
                    <a:pt x="55" y="163"/>
                  </a:cubicBezTo>
                  <a:cubicBezTo>
                    <a:pt x="58" y="160"/>
                    <a:pt x="58" y="160"/>
                    <a:pt x="58" y="160"/>
                  </a:cubicBezTo>
                  <a:cubicBezTo>
                    <a:pt x="61" y="162"/>
                    <a:pt x="65" y="163"/>
                    <a:pt x="68" y="164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8" y="177"/>
                    <a:pt x="75" y="184"/>
                    <a:pt x="84" y="184"/>
                  </a:cubicBezTo>
                  <a:cubicBezTo>
                    <a:pt x="100" y="184"/>
                    <a:pt x="100" y="184"/>
                    <a:pt x="100" y="184"/>
                  </a:cubicBezTo>
                  <a:cubicBezTo>
                    <a:pt x="109" y="184"/>
                    <a:pt x="116" y="177"/>
                    <a:pt x="116" y="168"/>
                  </a:cubicBezTo>
                  <a:cubicBezTo>
                    <a:pt x="116" y="164"/>
                    <a:pt x="116" y="164"/>
                    <a:pt x="116" y="164"/>
                  </a:cubicBezTo>
                  <a:cubicBezTo>
                    <a:pt x="119" y="163"/>
                    <a:pt x="123" y="162"/>
                    <a:pt x="126" y="160"/>
                  </a:cubicBezTo>
                  <a:cubicBezTo>
                    <a:pt x="129" y="163"/>
                    <a:pt x="129" y="163"/>
                    <a:pt x="129" y="163"/>
                  </a:cubicBezTo>
                  <a:cubicBezTo>
                    <a:pt x="135" y="169"/>
                    <a:pt x="145" y="169"/>
                    <a:pt x="151" y="163"/>
                  </a:cubicBezTo>
                  <a:cubicBezTo>
                    <a:pt x="163" y="151"/>
                    <a:pt x="163" y="151"/>
                    <a:pt x="163" y="151"/>
                  </a:cubicBezTo>
                  <a:cubicBezTo>
                    <a:pt x="169" y="145"/>
                    <a:pt x="169" y="135"/>
                    <a:pt x="163" y="129"/>
                  </a:cubicBezTo>
                  <a:cubicBezTo>
                    <a:pt x="160" y="126"/>
                    <a:pt x="160" y="126"/>
                    <a:pt x="160" y="126"/>
                  </a:cubicBezTo>
                  <a:cubicBezTo>
                    <a:pt x="162" y="123"/>
                    <a:pt x="163" y="119"/>
                    <a:pt x="164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77" y="116"/>
                    <a:pt x="184" y="109"/>
                    <a:pt x="184" y="100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184" y="75"/>
                    <a:pt x="177" y="68"/>
                    <a:pt x="168" y="68"/>
                  </a:cubicBezTo>
                  <a:close/>
                  <a:moveTo>
                    <a:pt x="176" y="100"/>
                  </a:moveTo>
                  <a:cubicBezTo>
                    <a:pt x="176" y="104"/>
                    <a:pt x="172" y="108"/>
                    <a:pt x="16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6" y="115"/>
                    <a:pt x="154" y="121"/>
                    <a:pt x="150" y="127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60" y="138"/>
                    <a:pt x="160" y="143"/>
                    <a:pt x="157" y="146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3" y="160"/>
                    <a:pt x="138" y="160"/>
                    <a:pt x="134" y="157"/>
                  </a:cubicBezTo>
                  <a:cubicBezTo>
                    <a:pt x="127" y="150"/>
                    <a:pt x="127" y="150"/>
                    <a:pt x="127" y="150"/>
                  </a:cubicBezTo>
                  <a:cubicBezTo>
                    <a:pt x="121" y="154"/>
                    <a:pt x="115" y="156"/>
                    <a:pt x="108" y="158"/>
                  </a:cubicBezTo>
                  <a:cubicBezTo>
                    <a:pt x="108" y="166"/>
                    <a:pt x="108" y="166"/>
                    <a:pt x="108" y="166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8" y="172"/>
                    <a:pt x="104" y="176"/>
                    <a:pt x="100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0" y="176"/>
                    <a:pt x="76" y="172"/>
                    <a:pt x="76" y="168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69" y="156"/>
                    <a:pt x="63" y="154"/>
                    <a:pt x="57" y="150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46" y="160"/>
                    <a:pt x="41" y="160"/>
                    <a:pt x="38" y="157"/>
                  </a:cubicBezTo>
                  <a:cubicBezTo>
                    <a:pt x="27" y="146"/>
                    <a:pt x="27" y="146"/>
                    <a:pt x="27" y="146"/>
                  </a:cubicBezTo>
                  <a:cubicBezTo>
                    <a:pt x="24" y="143"/>
                    <a:pt x="24" y="138"/>
                    <a:pt x="27" y="134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0" y="121"/>
                    <a:pt x="28" y="115"/>
                    <a:pt x="26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2" y="108"/>
                    <a:pt x="8" y="104"/>
                    <a:pt x="8" y="100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8" y="80"/>
                    <a:pt x="12" y="76"/>
                    <a:pt x="16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8" y="69"/>
                    <a:pt x="30" y="63"/>
                    <a:pt x="34" y="57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6"/>
                    <a:pt x="24" y="41"/>
                    <a:pt x="27" y="3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1" y="24"/>
                    <a:pt x="46" y="24"/>
                    <a:pt x="50" y="27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63" y="30"/>
                    <a:pt x="69" y="28"/>
                    <a:pt x="76" y="26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2"/>
                    <a:pt x="80" y="8"/>
                    <a:pt x="84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4" y="8"/>
                    <a:pt x="108" y="12"/>
                    <a:pt x="108" y="16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15" y="28"/>
                    <a:pt x="121" y="30"/>
                    <a:pt x="127" y="34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8" y="24"/>
                    <a:pt x="143" y="24"/>
                    <a:pt x="146" y="27"/>
                  </a:cubicBezTo>
                  <a:cubicBezTo>
                    <a:pt x="157" y="38"/>
                    <a:pt x="157" y="38"/>
                    <a:pt x="157" y="38"/>
                  </a:cubicBezTo>
                  <a:cubicBezTo>
                    <a:pt x="160" y="41"/>
                    <a:pt x="160" y="46"/>
                    <a:pt x="157" y="50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4" y="63"/>
                    <a:pt x="156" y="69"/>
                    <a:pt x="158" y="76"/>
                  </a:cubicBezTo>
                  <a:cubicBezTo>
                    <a:pt x="166" y="76"/>
                    <a:pt x="166" y="76"/>
                    <a:pt x="166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72" y="76"/>
                    <a:pt x="176" y="80"/>
                    <a:pt x="176" y="84"/>
                  </a:cubicBezTo>
                  <a:lnTo>
                    <a:pt x="176" y="100"/>
                  </a:lnTo>
                  <a:close/>
                </a:path>
              </a:pathLst>
            </a:custGeom>
            <a:solidFill>
              <a:srgbClr val="55AB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" name="Freeform 32"/>
            <p:cNvSpPr>
              <a:spLocks noEditPoints="1"/>
            </p:cNvSpPr>
            <p:nvPr/>
          </p:nvSpPr>
          <p:spPr bwMode="auto">
            <a:xfrm>
              <a:off x="9040" y="2908"/>
              <a:ext cx="2393" cy="2442"/>
            </a:xfrm>
            <a:custGeom>
              <a:avLst/>
              <a:gdLst>
                <a:gd name="T0" fmla="*/ 52 w 184"/>
                <a:gd name="T1" fmla="*/ 92 h 184"/>
                <a:gd name="T2" fmla="*/ 132 w 184"/>
                <a:gd name="T3" fmla="*/ 92 h 184"/>
                <a:gd name="T4" fmla="*/ 92 w 184"/>
                <a:gd name="T5" fmla="*/ 124 h 184"/>
                <a:gd name="T6" fmla="*/ 92 w 184"/>
                <a:gd name="T7" fmla="*/ 60 h 184"/>
                <a:gd name="T8" fmla="*/ 92 w 184"/>
                <a:gd name="T9" fmla="*/ 124 h 184"/>
                <a:gd name="T10" fmla="*/ 164 w 184"/>
                <a:gd name="T11" fmla="*/ 68 h 184"/>
                <a:gd name="T12" fmla="*/ 163 w 184"/>
                <a:gd name="T13" fmla="*/ 55 h 184"/>
                <a:gd name="T14" fmla="*/ 151 w 184"/>
                <a:gd name="T15" fmla="*/ 21 h 184"/>
                <a:gd name="T16" fmla="*/ 126 w 184"/>
                <a:gd name="T17" fmla="*/ 24 h 184"/>
                <a:gd name="T18" fmla="*/ 116 w 184"/>
                <a:gd name="T19" fmla="*/ 16 h 184"/>
                <a:gd name="T20" fmla="*/ 84 w 184"/>
                <a:gd name="T21" fmla="*/ 0 h 184"/>
                <a:gd name="T22" fmla="*/ 68 w 184"/>
                <a:gd name="T23" fmla="*/ 20 h 184"/>
                <a:gd name="T24" fmla="*/ 55 w 184"/>
                <a:gd name="T25" fmla="*/ 21 h 184"/>
                <a:gd name="T26" fmla="*/ 21 w 184"/>
                <a:gd name="T27" fmla="*/ 33 h 184"/>
                <a:gd name="T28" fmla="*/ 24 w 184"/>
                <a:gd name="T29" fmla="*/ 58 h 184"/>
                <a:gd name="T30" fmla="*/ 16 w 184"/>
                <a:gd name="T31" fmla="*/ 68 h 184"/>
                <a:gd name="T32" fmla="*/ 0 w 184"/>
                <a:gd name="T33" fmla="*/ 100 h 184"/>
                <a:gd name="T34" fmla="*/ 20 w 184"/>
                <a:gd name="T35" fmla="*/ 116 h 184"/>
                <a:gd name="T36" fmla="*/ 21 w 184"/>
                <a:gd name="T37" fmla="*/ 129 h 184"/>
                <a:gd name="T38" fmla="*/ 33 w 184"/>
                <a:gd name="T39" fmla="*/ 163 h 184"/>
                <a:gd name="T40" fmla="*/ 58 w 184"/>
                <a:gd name="T41" fmla="*/ 160 h 184"/>
                <a:gd name="T42" fmla="*/ 68 w 184"/>
                <a:gd name="T43" fmla="*/ 168 h 184"/>
                <a:gd name="T44" fmla="*/ 100 w 184"/>
                <a:gd name="T45" fmla="*/ 184 h 184"/>
                <a:gd name="T46" fmla="*/ 116 w 184"/>
                <a:gd name="T47" fmla="*/ 164 h 184"/>
                <a:gd name="T48" fmla="*/ 129 w 184"/>
                <a:gd name="T49" fmla="*/ 163 h 184"/>
                <a:gd name="T50" fmla="*/ 163 w 184"/>
                <a:gd name="T51" fmla="*/ 151 h 184"/>
                <a:gd name="T52" fmla="*/ 160 w 184"/>
                <a:gd name="T53" fmla="*/ 126 h 184"/>
                <a:gd name="T54" fmla="*/ 168 w 184"/>
                <a:gd name="T55" fmla="*/ 116 h 184"/>
                <a:gd name="T56" fmla="*/ 184 w 184"/>
                <a:gd name="T57" fmla="*/ 84 h 184"/>
                <a:gd name="T58" fmla="*/ 176 w 184"/>
                <a:gd name="T59" fmla="*/ 100 h 184"/>
                <a:gd name="T60" fmla="*/ 166 w 184"/>
                <a:gd name="T61" fmla="*/ 108 h 184"/>
                <a:gd name="T62" fmla="*/ 150 w 184"/>
                <a:gd name="T63" fmla="*/ 127 h 184"/>
                <a:gd name="T64" fmla="*/ 157 w 184"/>
                <a:gd name="T65" fmla="*/ 134 h 184"/>
                <a:gd name="T66" fmla="*/ 146 w 184"/>
                <a:gd name="T67" fmla="*/ 157 h 184"/>
                <a:gd name="T68" fmla="*/ 127 w 184"/>
                <a:gd name="T69" fmla="*/ 150 h 184"/>
                <a:gd name="T70" fmla="*/ 108 w 184"/>
                <a:gd name="T71" fmla="*/ 166 h 184"/>
                <a:gd name="T72" fmla="*/ 100 w 184"/>
                <a:gd name="T73" fmla="*/ 176 h 184"/>
                <a:gd name="T74" fmla="*/ 76 w 184"/>
                <a:gd name="T75" fmla="*/ 168 h 184"/>
                <a:gd name="T76" fmla="*/ 76 w 184"/>
                <a:gd name="T77" fmla="*/ 158 h 184"/>
                <a:gd name="T78" fmla="*/ 50 w 184"/>
                <a:gd name="T79" fmla="*/ 157 h 184"/>
                <a:gd name="T80" fmla="*/ 27 w 184"/>
                <a:gd name="T81" fmla="*/ 146 h 184"/>
                <a:gd name="T82" fmla="*/ 28 w 184"/>
                <a:gd name="T83" fmla="*/ 133 h 184"/>
                <a:gd name="T84" fmla="*/ 26 w 184"/>
                <a:gd name="T85" fmla="*/ 108 h 184"/>
                <a:gd name="T86" fmla="*/ 16 w 184"/>
                <a:gd name="T87" fmla="*/ 108 h 184"/>
                <a:gd name="T88" fmla="*/ 8 w 184"/>
                <a:gd name="T89" fmla="*/ 84 h 184"/>
                <a:gd name="T90" fmla="*/ 18 w 184"/>
                <a:gd name="T91" fmla="*/ 76 h 184"/>
                <a:gd name="T92" fmla="*/ 34 w 184"/>
                <a:gd name="T93" fmla="*/ 57 h 184"/>
                <a:gd name="T94" fmla="*/ 27 w 184"/>
                <a:gd name="T95" fmla="*/ 50 h 184"/>
                <a:gd name="T96" fmla="*/ 38 w 184"/>
                <a:gd name="T97" fmla="*/ 27 h 184"/>
                <a:gd name="T98" fmla="*/ 57 w 184"/>
                <a:gd name="T99" fmla="*/ 34 h 184"/>
                <a:gd name="T100" fmla="*/ 76 w 184"/>
                <a:gd name="T101" fmla="*/ 18 h 184"/>
                <a:gd name="T102" fmla="*/ 84 w 184"/>
                <a:gd name="T103" fmla="*/ 8 h 184"/>
                <a:gd name="T104" fmla="*/ 108 w 184"/>
                <a:gd name="T105" fmla="*/ 16 h 184"/>
                <a:gd name="T106" fmla="*/ 108 w 184"/>
                <a:gd name="T107" fmla="*/ 26 h 184"/>
                <a:gd name="T108" fmla="*/ 134 w 184"/>
                <a:gd name="T109" fmla="*/ 27 h 184"/>
                <a:gd name="T110" fmla="*/ 157 w 184"/>
                <a:gd name="T111" fmla="*/ 38 h 184"/>
                <a:gd name="T112" fmla="*/ 156 w 184"/>
                <a:gd name="T113" fmla="*/ 51 h 184"/>
                <a:gd name="T114" fmla="*/ 158 w 184"/>
                <a:gd name="T115" fmla="*/ 76 h 184"/>
                <a:gd name="T116" fmla="*/ 168 w 184"/>
                <a:gd name="T117" fmla="*/ 76 h 184"/>
                <a:gd name="T118" fmla="*/ 176 w 184"/>
                <a:gd name="T119" fmla="*/ 10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4" h="184">
                  <a:moveTo>
                    <a:pt x="92" y="52"/>
                  </a:moveTo>
                  <a:cubicBezTo>
                    <a:pt x="70" y="52"/>
                    <a:pt x="52" y="70"/>
                    <a:pt x="52" y="92"/>
                  </a:cubicBezTo>
                  <a:cubicBezTo>
                    <a:pt x="52" y="114"/>
                    <a:pt x="70" y="132"/>
                    <a:pt x="92" y="132"/>
                  </a:cubicBezTo>
                  <a:cubicBezTo>
                    <a:pt x="114" y="132"/>
                    <a:pt x="132" y="114"/>
                    <a:pt x="132" y="92"/>
                  </a:cubicBezTo>
                  <a:cubicBezTo>
                    <a:pt x="132" y="70"/>
                    <a:pt x="114" y="52"/>
                    <a:pt x="92" y="52"/>
                  </a:cubicBezTo>
                  <a:close/>
                  <a:moveTo>
                    <a:pt x="92" y="124"/>
                  </a:moveTo>
                  <a:cubicBezTo>
                    <a:pt x="74" y="124"/>
                    <a:pt x="60" y="110"/>
                    <a:pt x="60" y="92"/>
                  </a:cubicBezTo>
                  <a:cubicBezTo>
                    <a:pt x="60" y="74"/>
                    <a:pt x="74" y="60"/>
                    <a:pt x="92" y="60"/>
                  </a:cubicBezTo>
                  <a:cubicBezTo>
                    <a:pt x="110" y="60"/>
                    <a:pt x="124" y="74"/>
                    <a:pt x="124" y="92"/>
                  </a:cubicBezTo>
                  <a:cubicBezTo>
                    <a:pt x="124" y="110"/>
                    <a:pt x="110" y="124"/>
                    <a:pt x="92" y="124"/>
                  </a:cubicBezTo>
                  <a:close/>
                  <a:moveTo>
                    <a:pt x="168" y="68"/>
                  </a:moveTo>
                  <a:cubicBezTo>
                    <a:pt x="164" y="68"/>
                    <a:pt x="164" y="68"/>
                    <a:pt x="164" y="68"/>
                  </a:cubicBezTo>
                  <a:cubicBezTo>
                    <a:pt x="163" y="65"/>
                    <a:pt x="162" y="61"/>
                    <a:pt x="160" y="58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9" y="49"/>
                    <a:pt x="169" y="39"/>
                    <a:pt x="163" y="33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45" y="15"/>
                    <a:pt x="135" y="15"/>
                    <a:pt x="129" y="21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3" y="22"/>
                    <a:pt x="119" y="21"/>
                    <a:pt x="116" y="20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6" y="7"/>
                    <a:pt x="109" y="0"/>
                    <a:pt x="10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5" y="0"/>
                    <a:pt x="68" y="7"/>
                    <a:pt x="68" y="16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5" y="21"/>
                    <a:pt x="61" y="22"/>
                    <a:pt x="58" y="24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49" y="15"/>
                    <a:pt x="39" y="15"/>
                    <a:pt x="33" y="21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5" y="39"/>
                    <a:pt x="15" y="49"/>
                    <a:pt x="21" y="55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2" y="61"/>
                    <a:pt x="21" y="65"/>
                    <a:pt x="20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7" y="68"/>
                    <a:pt x="0" y="75"/>
                    <a:pt x="0" y="8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9"/>
                    <a:pt x="7" y="116"/>
                    <a:pt x="16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9"/>
                    <a:pt x="22" y="123"/>
                    <a:pt x="24" y="126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15" y="135"/>
                    <a:pt x="15" y="145"/>
                    <a:pt x="21" y="151"/>
                  </a:cubicBezTo>
                  <a:cubicBezTo>
                    <a:pt x="33" y="163"/>
                    <a:pt x="33" y="163"/>
                    <a:pt x="33" y="163"/>
                  </a:cubicBezTo>
                  <a:cubicBezTo>
                    <a:pt x="39" y="169"/>
                    <a:pt x="49" y="169"/>
                    <a:pt x="55" y="163"/>
                  </a:cubicBezTo>
                  <a:cubicBezTo>
                    <a:pt x="58" y="160"/>
                    <a:pt x="58" y="160"/>
                    <a:pt x="58" y="160"/>
                  </a:cubicBezTo>
                  <a:cubicBezTo>
                    <a:pt x="61" y="162"/>
                    <a:pt x="65" y="163"/>
                    <a:pt x="68" y="164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8" y="177"/>
                    <a:pt x="75" y="184"/>
                    <a:pt x="84" y="184"/>
                  </a:cubicBezTo>
                  <a:cubicBezTo>
                    <a:pt x="100" y="184"/>
                    <a:pt x="100" y="184"/>
                    <a:pt x="100" y="184"/>
                  </a:cubicBezTo>
                  <a:cubicBezTo>
                    <a:pt x="109" y="184"/>
                    <a:pt x="116" y="177"/>
                    <a:pt x="116" y="168"/>
                  </a:cubicBezTo>
                  <a:cubicBezTo>
                    <a:pt x="116" y="164"/>
                    <a:pt x="116" y="164"/>
                    <a:pt x="116" y="164"/>
                  </a:cubicBezTo>
                  <a:cubicBezTo>
                    <a:pt x="119" y="163"/>
                    <a:pt x="123" y="162"/>
                    <a:pt x="126" y="160"/>
                  </a:cubicBezTo>
                  <a:cubicBezTo>
                    <a:pt x="129" y="163"/>
                    <a:pt x="129" y="163"/>
                    <a:pt x="129" y="163"/>
                  </a:cubicBezTo>
                  <a:cubicBezTo>
                    <a:pt x="135" y="169"/>
                    <a:pt x="145" y="169"/>
                    <a:pt x="151" y="163"/>
                  </a:cubicBezTo>
                  <a:cubicBezTo>
                    <a:pt x="163" y="151"/>
                    <a:pt x="163" y="151"/>
                    <a:pt x="163" y="151"/>
                  </a:cubicBezTo>
                  <a:cubicBezTo>
                    <a:pt x="169" y="145"/>
                    <a:pt x="169" y="135"/>
                    <a:pt x="163" y="129"/>
                  </a:cubicBezTo>
                  <a:cubicBezTo>
                    <a:pt x="160" y="126"/>
                    <a:pt x="160" y="126"/>
                    <a:pt x="160" y="126"/>
                  </a:cubicBezTo>
                  <a:cubicBezTo>
                    <a:pt x="162" y="123"/>
                    <a:pt x="163" y="119"/>
                    <a:pt x="164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77" y="116"/>
                    <a:pt x="184" y="109"/>
                    <a:pt x="184" y="100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184" y="75"/>
                    <a:pt x="177" y="68"/>
                    <a:pt x="168" y="68"/>
                  </a:cubicBezTo>
                  <a:close/>
                  <a:moveTo>
                    <a:pt x="176" y="100"/>
                  </a:moveTo>
                  <a:cubicBezTo>
                    <a:pt x="176" y="104"/>
                    <a:pt x="172" y="108"/>
                    <a:pt x="16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6" y="115"/>
                    <a:pt x="154" y="121"/>
                    <a:pt x="150" y="127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60" y="138"/>
                    <a:pt x="160" y="143"/>
                    <a:pt x="157" y="146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3" y="160"/>
                    <a:pt x="138" y="160"/>
                    <a:pt x="134" y="157"/>
                  </a:cubicBezTo>
                  <a:cubicBezTo>
                    <a:pt x="127" y="150"/>
                    <a:pt x="127" y="150"/>
                    <a:pt x="127" y="150"/>
                  </a:cubicBezTo>
                  <a:cubicBezTo>
                    <a:pt x="121" y="154"/>
                    <a:pt x="115" y="156"/>
                    <a:pt x="108" y="158"/>
                  </a:cubicBezTo>
                  <a:cubicBezTo>
                    <a:pt x="108" y="166"/>
                    <a:pt x="108" y="166"/>
                    <a:pt x="108" y="166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8" y="172"/>
                    <a:pt x="104" y="176"/>
                    <a:pt x="100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0" y="176"/>
                    <a:pt x="76" y="172"/>
                    <a:pt x="76" y="168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69" y="156"/>
                    <a:pt x="63" y="154"/>
                    <a:pt x="57" y="150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46" y="160"/>
                    <a:pt x="41" y="160"/>
                    <a:pt x="38" y="157"/>
                  </a:cubicBezTo>
                  <a:cubicBezTo>
                    <a:pt x="27" y="146"/>
                    <a:pt x="27" y="146"/>
                    <a:pt x="27" y="146"/>
                  </a:cubicBezTo>
                  <a:cubicBezTo>
                    <a:pt x="24" y="143"/>
                    <a:pt x="24" y="138"/>
                    <a:pt x="27" y="134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0" y="121"/>
                    <a:pt x="28" y="115"/>
                    <a:pt x="26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2" y="108"/>
                    <a:pt x="8" y="104"/>
                    <a:pt x="8" y="100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8" y="80"/>
                    <a:pt x="12" y="76"/>
                    <a:pt x="16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8" y="69"/>
                    <a:pt x="30" y="63"/>
                    <a:pt x="34" y="57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6"/>
                    <a:pt x="24" y="41"/>
                    <a:pt x="27" y="3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1" y="24"/>
                    <a:pt x="46" y="24"/>
                    <a:pt x="50" y="27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63" y="30"/>
                    <a:pt x="69" y="28"/>
                    <a:pt x="76" y="26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2"/>
                    <a:pt x="80" y="8"/>
                    <a:pt x="84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4" y="8"/>
                    <a:pt x="108" y="12"/>
                    <a:pt x="108" y="16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15" y="28"/>
                    <a:pt x="121" y="30"/>
                    <a:pt x="127" y="34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8" y="24"/>
                    <a:pt x="143" y="24"/>
                    <a:pt x="146" y="27"/>
                  </a:cubicBezTo>
                  <a:cubicBezTo>
                    <a:pt x="157" y="38"/>
                    <a:pt x="157" y="38"/>
                    <a:pt x="157" y="38"/>
                  </a:cubicBezTo>
                  <a:cubicBezTo>
                    <a:pt x="160" y="41"/>
                    <a:pt x="160" y="46"/>
                    <a:pt x="157" y="50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4" y="63"/>
                    <a:pt x="156" y="69"/>
                    <a:pt x="158" y="76"/>
                  </a:cubicBezTo>
                  <a:cubicBezTo>
                    <a:pt x="166" y="76"/>
                    <a:pt x="166" y="76"/>
                    <a:pt x="166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72" y="76"/>
                    <a:pt x="176" y="80"/>
                    <a:pt x="176" y="84"/>
                  </a:cubicBezTo>
                  <a:lnTo>
                    <a:pt x="176" y="100"/>
                  </a:lnTo>
                  <a:close/>
                </a:path>
              </a:pathLst>
            </a:custGeom>
            <a:solidFill>
              <a:srgbClr val="216E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32"/>
            <p:cNvSpPr>
              <a:spLocks noEditPoints="1"/>
            </p:cNvSpPr>
            <p:nvPr/>
          </p:nvSpPr>
          <p:spPr bwMode="auto">
            <a:xfrm>
              <a:off x="9994" y="5350"/>
              <a:ext cx="2038" cy="2080"/>
            </a:xfrm>
            <a:custGeom>
              <a:avLst/>
              <a:gdLst>
                <a:gd name="T0" fmla="*/ 52 w 184"/>
                <a:gd name="T1" fmla="*/ 92 h 184"/>
                <a:gd name="T2" fmla="*/ 132 w 184"/>
                <a:gd name="T3" fmla="*/ 92 h 184"/>
                <a:gd name="T4" fmla="*/ 92 w 184"/>
                <a:gd name="T5" fmla="*/ 124 h 184"/>
                <a:gd name="T6" fmla="*/ 92 w 184"/>
                <a:gd name="T7" fmla="*/ 60 h 184"/>
                <a:gd name="T8" fmla="*/ 92 w 184"/>
                <a:gd name="T9" fmla="*/ 124 h 184"/>
                <a:gd name="T10" fmla="*/ 164 w 184"/>
                <a:gd name="T11" fmla="*/ 68 h 184"/>
                <a:gd name="T12" fmla="*/ 163 w 184"/>
                <a:gd name="T13" fmla="*/ 55 h 184"/>
                <a:gd name="T14" fmla="*/ 151 w 184"/>
                <a:gd name="T15" fmla="*/ 21 h 184"/>
                <a:gd name="T16" fmla="*/ 126 w 184"/>
                <a:gd name="T17" fmla="*/ 24 h 184"/>
                <a:gd name="T18" fmla="*/ 116 w 184"/>
                <a:gd name="T19" fmla="*/ 16 h 184"/>
                <a:gd name="T20" fmla="*/ 84 w 184"/>
                <a:gd name="T21" fmla="*/ 0 h 184"/>
                <a:gd name="T22" fmla="*/ 68 w 184"/>
                <a:gd name="T23" fmla="*/ 20 h 184"/>
                <a:gd name="T24" fmla="*/ 55 w 184"/>
                <a:gd name="T25" fmla="*/ 21 h 184"/>
                <a:gd name="T26" fmla="*/ 21 w 184"/>
                <a:gd name="T27" fmla="*/ 33 h 184"/>
                <a:gd name="T28" fmla="*/ 24 w 184"/>
                <a:gd name="T29" fmla="*/ 58 h 184"/>
                <a:gd name="T30" fmla="*/ 16 w 184"/>
                <a:gd name="T31" fmla="*/ 68 h 184"/>
                <a:gd name="T32" fmla="*/ 0 w 184"/>
                <a:gd name="T33" fmla="*/ 100 h 184"/>
                <a:gd name="T34" fmla="*/ 20 w 184"/>
                <a:gd name="T35" fmla="*/ 116 h 184"/>
                <a:gd name="T36" fmla="*/ 21 w 184"/>
                <a:gd name="T37" fmla="*/ 129 h 184"/>
                <a:gd name="T38" fmla="*/ 33 w 184"/>
                <a:gd name="T39" fmla="*/ 163 h 184"/>
                <a:gd name="T40" fmla="*/ 58 w 184"/>
                <a:gd name="T41" fmla="*/ 160 h 184"/>
                <a:gd name="T42" fmla="*/ 68 w 184"/>
                <a:gd name="T43" fmla="*/ 168 h 184"/>
                <a:gd name="T44" fmla="*/ 100 w 184"/>
                <a:gd name="T45" fmla="*/ 184 h 184"/>
                <a:gd name="T46" fmla="*/ 116 w 184"/>
                <a:gd name="T47" fmla="*/ 164 h 184"/>
                <a:gd name="T48" fmla="*/ 129 w 184"/>
                <a:gd name="T49" fmla="*/ 163 h 184"/>
                <a:gd name="T50" fmla="*/ 163 w 184"/>
                <a:gd name="T51" fmla="*/ 151 h 184"/>
                <a:gd name="T52" fmla="*/ 160 w 184"/>
                <a:gd name="T53" fmla="*/ 126 h 184"/>
                <a:gd name="T54" fmla="*/ 168 w 184"/>
                <a:gd name="T55" fmla="*/ 116 h 184"/>
                <a:gd name="T56" fmla="*/ 184 w 184"/>
                <a:gd name="T57" fmla="*/ 84 h 184"/>
                <a:gd name="T58" fmla="*/ 176 w 184"/>
                <a:gd name="T59" fmla="*/ 100 h 184"/>
                <a:gd name="T60" fmla="*/ 166 w 184"/>
                <a:gd name="T61" fmla="*/ 108 h 184"/>
                <a:gd name="T62" fmla="*/ 150 w 184"/>
                <a:gd name="T63" fmla="*/ 127 h 184"/>
                <a:gd name="T64" fmla="*/ 157 w 184"/>
                <a:gd name="T65" fmla="*/ 134 h 184"/>
                <a:gd name="T66" fmla="*/ 146 w 184"/>
                <a:gd name="T67" fmla="*/ 157 h 184"/>
                <a:gd name="T68" fmla="*/ 127 w 184"/>
                <a:gd name="T69" fmla="*/ 150 h 184"/>
                <a:gd name="T70" fmla="*/ 108 w 184"/>
                <a:gd name="T71" fmla="*/ 166 h 184"/>
                <a:gd name="T72" fmla="*/ 100 w 184"/>
                <a:gd name="T73" fmla="*/ 176 h 184"/>
                <a:gd name="T74" fmla="*/ 76 w 184"/>
                <a:gd name="T75" fmla="*/ 168 h 184"/>
                <a:gd name="T76" fmla="*/ 76 w 184"/>
                <a:gd name="T77" fmla="*/ 158 h 184"/>
                <a:gd name="T78" fmla="*/ 50 w 184"/>
                <a:gd name="T79" fmla="*/ 157 h 184"/>
                <a:gd name="T80" fmla="*/ 27 w 184"/>
                <a:gd name="T81" fmla="*/ 146 h 184"/>
                <a:gd name="T82" fmla="*/ 28 w 184"/>
                <a:gd name="T83" fmla="*/ 133 h 184"/>
                <a:gd name="T84" fmla="*/ 26 w 184"/>
                <a:gd name="T85" fmla="*/ 108 h 184"/>
                <a:gd name="T86" fmla="*/ 16 w 184"/>
                <a:gd name="T87" fmla="*/ 108 h 184"/>
                <a:gd name="T88" fmla="*/ 8 w 184"/>
                <a:gd name="T89" fmla="*/ 84 h 184"/>
                <a:gd name="T90" fmla="*/ 18 w 184"/>
                <a:gd name="T91" fmla="*/ 76 h 184"/>
                <a:gd name="T92" fmla="*/ 34 w 184"/>
                <a:gd name="T93" fmla="*/ 57 h 184"/>
                <a:gd name="T94" fmla="*/ 27 w 184"/>
                <a:gd name="T95" fmla="*/ 50 h 184"/>
                <a:gd name="T96" fmla="*/ 38 w 184"/>
                <a:gd name="T97" fmla="*/ 27 h 184"/>
                <a:gd name="T98" fmla="*/ 57 w 184"/>
                <a:gd name="T99" fmla="*/ 34 h 184"/>
                <a:gd name="T100" fmla="*/ 76 w 184"/>
                <a:gd name="T101" fmla="*/ 18 h 184"/>
                <a:gd name="T102" fmla="*/ 84 w 184"/>
                <a:gd name="T103" fmla="*/ 8 h 184"/>
                <a:gd name="T104" fmla="*/ 108 w 184"/>
                <a:gd name="T105" fmla="*/ 16 h 184"/>
                <a:gd name="T106" fmla="*/ 108 w 184"/>
                <a:gd name="T107" fmla="*/ 26 h 184"/>
                <a:gd name="T108" fmla="*/ 134 w 184"/>
                <a:gd name="T109" fmla="*/ 27 h 184"/>
                <a:gd name="T110" fmla="*/ 157 w 184"/>
                <a:gd name="T111" fmla="*/ 38 h 184"/>
                <a:gd name="T112" fmla="*/ 156 w 184"/>
                <a:gd name="T113" fmla="*/ 51 h 184"/>
                <a:gd name="T114" fmla="*/ 158 w 184"/>
                <a:gd name="T115" fmla="*/ 76 h 184"/>
                <a:gd name="T116" fmla="*/ 168 w 184"/>
                <a:gd name="T117" fmla="*/ 76 h 184"/>
                <a:gd name="T118" fmla="*/ 176 w 184"/>
                <a:gd name="T119" fmla="*/ 10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4" h="184">
                  <a:moveTo>
                    <a:pt x="92" y="52"/>
                  </a:moveTo>
                  <a:cubicBezTo>
                    <a:pt x="70" y="52"/>
                    <a:pt x="52" y="70"/>
                    <a:pt x="52" y="92"/>
                  </a:cubicBezTo>
                  <a:cubicBezTo>
                    <a:pt x="52" y="114"/>
                    <a:pt x="70" y="132"/>
                    <a:pt x="92" y="132"/>
                  </a:cubicBezTo>
                  <a:cubicBezTo>
                    <a:pt x="114" y="132"/>
                    <a:pt x="132" y="114"/>
                    <a:pt x="132" y="92"/>
                  </a:cubicBezTo>
                  <a:cubicBezTo>
                    <a:pt x="132" y="70"/>
                    <a:pt x="114" y="52"/>
                    <a:pt x="92" y="52"/>
                  </a:cubicBezTo>
                  <a:close/>
                  <a:moveTo>
                    <a:pt x="92" y="124"/>
                  </a:moveTo>
                  <a:cubicBezTo>
                    <a:pt x="74" y="124"/>
                    <a:pt x="60" y="110"/>
                    <a:pt x="60" y="92"/>
                  </a:cubicBezTo>
                  <a:cubicBezTo>
                    <a:pt x="60" y="74"/>
                    <a:pt x="74" y="60"/>
                    <a:pt x="92" y="60"/>
                  </a:cubicBezTo>
                  <a:cubicBezTo>
                    <a:pt x="110" y="60"/>
                    <a:pt x="124" y="74"/>
                    <a:pt x="124" y="92"/>
                  </a:cubicBezTo>
                  <a:cubicBezTo>
                    <a:pt x="124" y="110"/>
                    <a:pt x="110" y="124"/>
                    <a:pt x="92" y="124"/>
                  </a:cubicBezTo>
                  <a:close/>
                  <a:moveTo>
                    <a:pt x="168" y="68"/>
                  </a:moveTo>
                  <a:cubicBezTo>
                    <a:pt x="164" y="68"/>
                    <a:pt x="164" y="68"/>
                    <a:pt x="164" y="68"/>
                  </a:cubicBezTo>
                  <a:cubicBezTo>
                    <a:pt x="163" y="65"/>
                    <a:pt x="162" y="61"/>
                    <a:pt x="160" y="58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9" y="49"/>
                    <a:pt x="169" y="39"/>
                    <a:pt x="163" y="33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45" y="15"/>
                    <a:pt x="135" y="15"/>
                    <a:pt x="129" y="21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3" y="22"/>
                    <a:pt x="119" y="21"/>
                    <a:pt x="116" y="20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6" y="7"/>
                    <a:pt x="109" y="0"/>
                    <a:pt x="10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5" y="0"/>
                    <a:pt x="68" y="7"/>
                    <a:pt x="68" y="16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5" y="21"/>
                    <a:pt x="61" y="22"/>
                    <a:pt x="58" y="24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49" y="15"/>
                    <a:pt x="39" y="15"/>
                    <a:pt x="33" y="21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5" y="39"/>
                    <a:pt x="15" y="49"/>
                    <a:pt x="21" y="55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2" y="61"/>
                    <a:pt x="21" y="65"/>
                    <a:pt x="20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7" y="68"/>
                    <a:pt x="0" y="75"/>
                    <a:pt x="0" y="8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9"/>
                    <a:pt x="7" y="116"/>
                    <a:pt x="16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9"/>
                    <a:pt x="22" y="123"/>
                    <a:pt x="24" y="126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15" y="135"/>
                    <a:pt x="15" y="145"/>
                    <a:pt x="21" y="151"/>
                  </a:cubicBezTo>
                  <a:cubicBezTo>
                    <a:pt x="33" y="163"/>
                    <a:pt x="33" y="163"/>
                    <a:pt x="33" y="163"/>
                  </a:cubicBezTo>
                  <a:cubicBezTo>
                    <a:pt x="39" y="169"/>
                    <a:pt x="49" y="169"/>
                    <a:pt x="55" y="163"/>
                  </a:cubicBezTo>
                  <a:cubicBezTo>
                    <a:pt x="58" y="160"/>
                    <a:pt x="58" y="160"/>
                    <a:pt x="58" y="160"/>
                  </a:cubicBezTo>
                  <a:cubicBezTo>
                    <a:pt x="61" y="162"/>
                    <a:pt x="65" y="163"/>
                    <a:pt x="68" y="164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8" y="177"/>
                    <a:pt x="75" y="184"/>
                    <a:pt x="84" y="184"/>
                  </a:cubicBezTo>
                  <a:cubicBezTo>
                    <a:pt x="100" y="184"/>
                    <a:pt x="100" y="184"/>
                    <a:pt x="100" y="184"/>
                  </a:cubicBezTo>
                  <a:cubicBezTo>
                    <a:pt x="109" y="184"/>
                    <a:pt x="116" y="177"/>
                    <a:pt x="116" y="168"/>
                  </a:cubicBezTo>
                  <a:cubicBezTo>
                    <a:pt x="116" y="164"/>
                    <a:pt x="116" y="164"/>
                    <a:pt x="116" y="164"/>
                  </a:cubicBezTo>
                  <a:cubicBezTo>
                    <a:pt x="119" y="163"/>
                    <a:pt x="123" y="162"/>
                    <a:pt x="126" y="160"/>
                  </a:cubicBezTo>
                  <a:cubicBezTo>
                    <a:pt x="129" y="163"/>
                    <a:pt x="129" y="163"/>
                    <a:pt x="129" y="163"/>
                  </a:cubicBezTo>
                  <a:cubicBezTo>
                    <a:pt x="135" y="169"/>
                    <a:pt x="145" y="169"/>
                    <a:pt x="151" y="163"/>
                  </a:cubicBezTo>
                  <a:cubicBezTo>
                    <a:pt x="163" y="151"/>
                    <a:pt x="163" y="151"/>
                    <a:pt x="163" y="151"/>
                  </a:cubicBezTo>
                  <a:cubicBezTo>
                    <a:pt x="169" y="145"/>
                    <a:pt x="169" y="135"/>
                    <a:pt x="163" y="129"/>
                  </a:cubicBezTo>
                  <a:cubicBezTo>
                    <a:pt x="160" y="126"/>
                    <a:pt x="160" y="126"/>
                    <a:pt x="160" y="126"/>
                  </a:cubicBezTo>
                  <a:cubicBezTo>
                    <a:pt x="162" y="123"/>
                    <a:pt x="163" y="119"/>
                    <a:pt x="164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77" y="116"/>
                    <a:pt x="184" y="109"/>
                    <a:pt x="184" y="100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184" y="75"/>
                    <a:pt x="177" y="68"/>
                    <a:pt x="168" y="68"/>
                  </a:cubicBezTo>
                  <a:close/>
                  <a:moveTo>
                    <a:pt x="176" y="100"/>
                  </a:moveTo>
                  <a:cubicBezTo>
                    <a:pt x="176" y="104"/>
                    <a:pt x="172" y="108"/>
                    <a:pt x="16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6" y="115"/>
                    <a:pt x="154" y="121"/>
                    <a:pt x="150" y="127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60" y="138"/>
                    <a:pt x="160" y="143"/>
                    <a:pt x="157" y="146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3" y="160"/>
                    <a:pt x="138" y="160"/>
                    <a:pt x="134" y="157"/>
                  </a:cubicBezTo>
                  <a:cubicBezTo>
                    <a:pt x="127" y="150"/>
                    <a:pt x="127" y="150"/>
                    <a:pt x="127" y="150"/>
                  </a:cubicBezTo>
                  <a:cubicBezTo>
                    <a:pt x="121" y="154"/>
                    <a:pt x="115" y="156"/>
                    <a:pt x="108" y="158"/>
                  </a:cubicBezTo>
                  <a:cubicBezTo>
                    <a:pt x="108" y="166"/>
                    <a:pt x="108" y="166"/>
                    <a:pt x="108" y="166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8" y="172"/>
                    <a:pt x="104" y="176"/>
                    <a:pt x="100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0" y="176"/>
                    <a:pt x="76" y="172"/>
                    <a:pt x="76" y="168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69" y="156"/>
                    <a:pt x="63" y="154"/>
                    <a:pt x="57" y="150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46" y="160"/>
                    <a:pt x="41" y="160"/>
                    <a:pt x="38" y="157"/>
                  </a:cubicBezTo>
                  <a:cubicBezTo>
                    <a:pt x="27" y="146"/>
                    <a:pt x="27" y="146"/>
                    <a:pt x="27" y="146"/>
                  </a:cubicBezTo>
                  <a:cubicBezTo>
                    <a:pt x="24" y="143"/>
                    <a:pt x="24" y="138"/>
                    <a:pt x="27" y="134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0" y="121"/>
                    <a:pt x="28" y="115"/>
                    <a:pt x="26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2" y="108"/>
                    <a:pt x="8" y="104"/>
                    <a:pt x="8" y="100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8" y="80"/>
                    <a:pt x="12" y="76"/>
                    <a:pt x="16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8" y="69"/>
                    <a:pt x="30" y="63"/>
                    <a:pt x="34" y="57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6"/>
                    <a:pt x="24" y="41"/>
                    <a:pt x="27" y="3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1" y="24"/>
                    <a:pt x="46" y="24"/>
                    <a:pt x="50" y="27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63" y="30"/>
                    <a:pt x="69" y="28"/>
                    <a:pt x="76" y="26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2"/>
                    <a:pt x="80" y="8"/>
                    <a:pt x="84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4" y="8"/>
                    <a:pt x="108" y="12"/>
                    <a:pt x="108" y="16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15" y="28"/>
                    <a:pt x="121" y="30"/>
                    <a:pt x="127" y="34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8" y="24"/>
                    <a:pt x="143" y="24"/>
                    <a:pt x="146" y="27"/>
                  </a:cubicBezTo>
                  <a:cubicBezTo>
                    <a:pt x="157" y="38"/>
                    <a:pt x="157" y="38"/>
                    <a:pt x="157" y="38"/>
                  </a:cubicBezTo>
                  <a:cubicBezTo>
                    <a:pt x="160" y="41"/>
                    <a:pt x="160" y="46"/>
                    <a:pt x="157" y="50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4" y="63"/>
                    <a:pt x="156" y="69"/>
                    <a:pt x="158" y="76"/>
                  </a:cubicBezTo>
                  <a:cubicBezTo>
                    <a:pt x="166" y="76"/>
                    <a:pt x="166" y="76"/>
                    <a:pt x="166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72" y="76"/>
                    <a:pt x="176" y="80"/>
                    <a:pt x="176" y="84"/>
                  </a:cubicBezTo>
                  <a:lnTo>
                    <a:pt x="176" y="100"/>
                  </a:lnTo>
                  <a:close/>
                </a:path>
              </a:pathLst>
            </a:custGeom>
            <a:solidFill>
              <a:srgbClr val="55AB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7306945" y="171911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06945" y="1967865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06945" y="326978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06945" y="3518535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35555" y="287799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62685" y="3126740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23845" y="422736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50975" y="4476115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5" name="Group 71"/>
          <p:cNvGrpSpPr>
            <a:grpSpLocks noChangeAspect="1"/>
          </p:cNvGrpSpPr>
          <p:nvPr/>
        </p:nvGrpSpPr>
        <p:grpSpPr bwMode="auto">
          <a:xfrm>
            <a:off x="4757420" y="2331720"/>
            <a:ext cx="2681605" cy="2681605"/>
            <a:chOff x="3349" y="1673"/>
            <a:chExt cx="977" cy="976"/>
          </a:xfrm>
          <a:solidFill>
            <a:schemeClr val="bg1">
              <a:lumMod val="50000"/>
            </a:schemeClr>
          </a:solidFill>
        </p:grpSpPr>
        <p:sp>
          <p:nvSpPr>
            <p:cNvPr id="106" name="Freeform 72"/>
            <p:cNvSpPr>
              <a:spLocks noEditPoints="1"/>
            </p:cNvSpPr>
            <p:nvPr/>
          </p:nvSpPr>
          <p:spPr bwMode="auto">
            <a:xfrm>
              <a:off x="3349" y="1673"/>
              <a:ext cx="977" cy="976"/>
            </a:xfrm>
            <a:custGeom>
              <a:avLst/>
              <a:gdLst>
                <a:gd name="T0" fmla="*/ 338 w 411"/>
                <a:gd name="T1" fmla="*/ 69 h 410"/>
                <a:gd name="T2" fmla="*/ 104 w 411"/>
                <a:gd name="T3" fmla="*/ 59 h 410"/>
                <a:gd name="T4" fmla="*/ 70 w 411"/>
                <a:gd name="T5" fmla="*/ 74 h 410"/>
                <a:gd name="T6" fmla="*/ 92 w 411"/>
                <a:gd name="T7" fmla="*/ 63 h 410"/>
                <a:gd name="T8" fmla="*/ 112 w 411"/>
                <a:gd name="T9" fmla="*/ 47 h 410"/>
                <a:gd name="T10" fmla="*/ 99 w 411"/>
                <a:gd name="T11" fmla="*/ 363 h 410"/>
                <a:gd name="T12" fmla="*/ 84 w 411"/>
                <a:gd name="T13" fmla="*/ 342 h 410"/>
                <a:gd name="T14" fmla="*/ 26 w 411"/>
                <a:gd name="T15" fmla="*/ 171 h 410"/>
                <a:gd name="T16" fmla="*/ 56 w 411"/>
                <a:gd name="T17" fmla="*/ 224 h 410"/>
                <a:gd name="T18" fmla="*/ 87 w 411"/>
                <a:gd name="T19" fmla="*/ 278 h 410"/>
                <a:gd name="T20" fmla="*/ 123 w 411"/>
                <a:gd name="T21" fmla="*/ 339 h 410"/>
                <a:gd name="T22" fmla="*/ 145 w 411"/>
                <a:gd name="T23" fmla="*/ 381 h 410"/>
                <a:gd name="T24" fmla="*/ 145 w 411"/>
                <a:gd name="T25" fmla="*/ 358 h 410"/>
                <a:gd name="T26" fmla="*/ 155 w 411"/>
                <a:gd name="T27" fmla="*/ 307 h 410"/>
                <a:gd name="T28" fmla="*/ 160 w 411"/>
                <a:gd name="T29" fmla="*/ 264 h 410"/>
                <a:gd name="T30" fmla="*/ 134 w 411"/>
                <a:gd name="T31" fmla="*/ 240 h 410"/>
                <a:gd name="T32" fmla="*/ 83 w 411"/>
                <a:gd name="T33" fmla="*/ 223 h 410"/>
                <a:gd name="T34" fmla="*/ 62 w 411"/>
                <a:gd name="T35" fmla="*/ 218 h 410"/>
                <a:gd name="T36" fmla="*/ 63 w 411"/>
                <a:gd name="T37" fmla="*/ 185 h 410"/>
                <a:gd name="T38" fmla="*/ 85 w 411"/>
                <a:gd name="T39" fmla="*/ 184 h 410"/>
                <a:gd name="T40" fmla="*/ 124 w 411"/>
                <a:gd name="T41" fmla="*/ 161 h 410"/>
                <a:gd name="T42" fmla="*/ 137 w 411"/>
                <a:gd name="T43" fmla="*/ 132 h 410"/>
                <a:gd name="T44" fmla="*/ 117 w 411"/>
                <a:gd name="T45" fmla="*/ 111 h 410"/>
                <a:gd name="T46" fmla="*/ 91 w 411"/>
                <a:gd name="T47" fmla="*/ 110 h 410"/>
                <a:gd name="T48" fmla="*/ 134 w 411"/>
                <a:gd name="T49" fmla="*/ 89 h 410"/>
                <a:gd name="T50" fmla="*/ 144 w 411"/>
                <a:gd name="T51" fmla="*/ 101 h 410"/>
                <a:gd name="T52" fmla="*/ 123 w 411"/>
                <a:gd name="T53" fmla="*/ 64 h 410"/>
                <a:gd name="T54" fmla="*/ 116 w 411"/>
                <a:gd name="T55" fmla="*/ 65 h 410"/>
                <a:gd name="T56" fmla="*/ 159 w 411"/>
                <a:gd name="T57" fmla="*/ 34 h 410"/>
                <a:gd name="T58" fmla="*/ 140 w 411"/>
                <a:gd name="T59" fmla="*/ 26 h 410"/>
                <a:gd name="T60" fmla="*/ 330 w 411"/>
                <a:gd name="T61" fmla="*/ 64 h 410"/>
                <a:gd name="T62" fmla="*/ 303 w 411"/>
                <a:gd name="T63" fmla="*/ 76 h 410"/>
                <a:gd name="T64" fmla="*/ 287 w 411"/>
                <a:gd name="T65" fmla="*/ 73 h 410"/>
                <a:gd name="T66" fmla="*/ 243 w 411"/>
                <a:gd name="T67" fmla="*/ 73 h 410"/>
                <a:gd name="T68" fmla="*/ 248 w 411"/>
                <a:gd name="T69" fmla="*/ 111 h 410"/>
                <a:gd name="T70" fmla="*/ 267 w 411"/>
                <a:gd name="T71" fmla="*/ 98 h 410"/>
                <a:gd name="T72" fmla="*/ 252 w 411"/>
                <a:gd name="T73" fmla="*/ 116 h 410"/>
                <a:gd name="T74" fmla="*/ 215 w 411"/>
                <a:gd name="T75" fmla="*/ 141 h 410"/>
                <a:gd name="T76" fmla="*/ 219 w 411"/>
                <a:gd name="T77" fmla="*/ 158 h 410"/>
                <a:gd name="T78" fmla="*/ 249 w 411"/>
                <a:gd name="T79" fmla="*/ 159 h 410"/>
                <a:gd name="T80" fmla="*/ 264 w 411"/>
                <a:gd name="T81" fmla="*/ 157 h 410"/>
                <a:gd name="T82" fmla="*/ 267 w 411"/>
                <a:gd name="T83" fmla="*/ 180 h 410"/>
                <a:gd name="T84" fmla="*/ 216 w 411"/>
                <a:gd name="T85" fmla="*/ 169 h 410"/>
                <a:gd name="T86" fmla="*/ 186 w 411"/>
                <a:gd name="T87" fmla="*/ 209 h 410"/>
                <a:gd name="T88" fmla="*/ 219 w 411"/>
                <a:gd name="T89" fmla="*/ 243 h 410"/>
                <a:gd name="T90" fmla="*/ 242 w 411"/>
                <a:gd name="T91" fmla="*/ 306 h 410"/>
                <a:gd name="T92" fmla="*/ 275 w 411"/>
                <a:gd name="T93" fmla="*/ 324 h 410"/>
                <a:gd name="T94" fmla="*/ 292 w 411"/>
                <a:gd name="T95" fmla="*/ 263 h 410"/>
                <a:gd name="T96" fmla="*/ 306 w 411"/>
                <a:gd name="T97" fmla="*/ 230 h 410"/>
                <a:gd name="T98" fmla="*/ 323 w 411"/>
                <a:gd name="T99" fmla="*/ 198 h 410"/>
                <a:gd name="T100" fmla="*/ 330 w 411"/>
                <a:gd name="T101" fmla="*/ 196 h 410"/>
                <a:gd name="T102" fmla="*/ 347 w 411"/>
                <a:gd name="T103" fmla="*/ 236 h 410"/>
                <a:gd name="T104" fmla="*/ 379 w 411"/>
                <a:gd name="T105" fmla="*/ 221 h 410"/>
                <a:gd name="T106" fmla="*/ 385 w 411"/>
                <a:gd name="T107" fmla="*/ 243 h 410"/>
                <a:gd name="T108" fmla="*/ 379 w 411"/>
                <a:gd name="T109" fmla="*/ 257 h 410"/>
                <a:gd name="T110" fmla="*/ 380 w 411"/>
                <a:gd name="T111" fmla="*/ 271 h 410"/>
                <a:gd name="T112" fmla="*/ 340 w 411"/>
                <a:gd name="T113" fmla="*/ 320 h 410"/>
                <a:gd name="T114" fmla="*/ 293 w 411"/>
                <a:gd name="T115" fmla="*/ 358 h 410"/>
                <a:gd name="T116" fmla="*/ 280 w 411"/>
                <a:gd name="T117" fmla="*/ 188 h 410"/>
                <a:gd name="T118" fmla="*/ 287 w 411"/>
                <a:gd name="T119" fmla="*/ 210 h 410"/>
                <a:gd name="T120" fmla="*/ 278 w 411"/>
                <a:gd name="T121" fmla="*/ 15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1" h="410">
                  <a:moveTo>
                    <a:pt x="205" y="0"/>
                  </a:moveTo>
                  <a:cubicBezTo>
                    <a:pt x="92" y="0"/>
                    <a:pt x="0" y="92"/>
                    <a:pt x="0" y="205"/>
                  </a:cubicBezTo>
                  <a:cubicBezTo>
                    <a:pt x="0" y="318"/>
                    <a:pt x="92" y="410"/>
                    <a:pt x="205" y="410"/>
                  </a:cubicBezTo>
                  <a:cubicBezTo>
                    <a:pt x="318" y="410"/>
                    <a:pt x="411" y="318"/>
                    <a:pt x="411" y="205"/>
                  </a:cubicBezTo>
                  <a:cubicBezTo>
                    <a:pt x="411" y="92"/>
                    <a:pt x="318" y="0"/>
                    <a:pt x="205" y="0"/>
                  </a:cubicBezTo>
                  <a:close/>
                  <a:moveTo>
                    <a:pt x="394" y="219"/>
                  </a:moveTo>
                  <a:cubicBezTo>
                    <a:pt x="394" y="219"/>
                    <a:pt x="394" y="219"/>
                    <a:pt x="394" y="218"/>
                  </a:cubicBezTo>
                  <a:cubicBezTo>
                    <a:pt x="394" y="218"/>
                    <a:pt x="393" y="217"/>
                    <a:pt x="393" y="217"/>
                  </a:cubicBezTo>
                  <a:cubicBezTo>
                    <a:pt x="392" y="214"/>
                    <a:pt x="393" y="213"/>
                    <a:pt x="395" y="212"/>
                  </a:cubicBezTo>
                  <a:cubicBezTo>
                    <a:pt x="395" y="212"/>
                    <a:pt x="395" y="211"/>
                    <a:pt x="395" y="211"/>
                  </a:cubicBezTo>
                  <a:cubicBezTo>
                    <a:pt x="395" y="211"/>
                    <a:pt x="395" y="211"/>
                    <a:pt x="396" y="211"/>
                  </a:cubicBezTo>
                  <a:cubicBezTo>
                    <a:pt x="395" y="214"/>
                    <a:pt x="395" y="217"/>
                    <a:pt x="395" y="220"/>
                  </a:cubicBezTo>
                  <a:cubicBezTo>
                    <a:pt x="395" y="220"/>
                    <a:pt x="394" y="219"/>
                    <a:pt x="394" y="219"/>
                  </a:cubicBezTo>
                  <a:close/>
                  <a:moveTo>
                    <a:pt x="339" y="70"/>
                  </a:moveTo>
                  <a:cubicBezTo>
                    <a:pt x="339" y="70"/>
                    <a:pt x="338" y="70"/>
                    <a:pt x="338" y="69"/>
                  </a:cubicBezTo>
                  <a:cubicBezTo>
                    <a:pt x="339" y="69"/>
                    <a:pt x="339" y="70"/>
                    <a:pt x="339" y="70"/>
                  </a:cubicBezTo>
                  <a:close/>
                  <a:moveTo>
                    <a:pt x="115" y="44"/>
                  </a:moveTo>
                  <a:cubicBezTo>
                    <a:pt x="116" y="45"/>
                    <a:pt x="116" y="46"/>
                    <a:pt x="116" y="47"/>
                  </a:cubicBezTo>
                  <a:cubicBezTo>
                    <a:pt x="116" y="48"/>
                    <a:pt x="115" y="48"/>
                    <a:pt x="115" y="49"/>
                  </a:cubicBezTo>
                  <a:cubicBezTo>
                    <a:pt x="117" y="50"/>
                    <a:pt x="120" y="50"/>
                    <a:pt x="120" y="52"/>
                  </a:cubicBezTo>
                  <a:cubicBezTo>
                    <a:pt x="120" y="53"/>
                    <a:pt x="119" y="56"/>
                    <a:pt x="118" y="57"/>
                  </a:cubicBezTo>
                  <a:cubicBezTo>
                    <a:pt x="118" y="57"/>
                    <a:pt x="118" y="61"/>
                    <a:pt x="116" y="63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6" y="61"/>
                    <a:pt x="116" y="61"/>
                  </a:cubicBezTo>
                  <a:cubicBezTo>
                    <a:pt x="116" y="61"/>
                    <a:pt x="115" y="61"/>
                    <a:pt x="115" y="61"/>
                  </a:cubicBezTo>
                  <a:cubicBezTo>
                    <a:pt x="114" y="61"/>
                    <a:pt x="115" y="59"/>
                    <a:pt x="115" y="58"/>
                  </a:cubicBezTo>
                  <a:cubicBezTo>
                    <a:pt x="115" y="58"/>
                    <a:pt x="115" y="57"/>
                    <a:pt x="115" y="56"/>
                  </a:cubicBezTo>
                  <a:cubicBezTo>
                    <a:pt x="114" y="56"/>
                    <a:pt x="113" y="57"/>
                    <a:pt x="112" y="57"/>
                  </a:cubicBezTo>
                  <a:cubicBezTo>
                    <a:pt x="111" y="59"/>
                    <a:pt x="113" y="59"/>
                    <a:pt x="112" y="61"/>
                  </a:cubicBezTo>
                  <a:cubicBezTo>
                    <a:pt x="108" y="63"/>
                    <a:pt x="107" y="59"/>
                    <a:pt x="104" y="59"/>
                  </a:cubicBezTo>
                  <a:cubicBezTo>
                    <a:pt x="103" y="59"/>
                    <a:pt x="102" y="60"/>
                    <a:pt x="101" y="60"/>
                  </a:cubicBezTo>
                  <a:cubicBezTo>
                    <a:pt x="100" y="61"/>
                    <a:pt x="98" y="62"/>
                    <a:pt x="97" y="64"/>
                  </a:cubicBezTo>
                  <a:cubicBezTo>
                    <a:pt x="97" y="65"/>
                    <a:pt x="98" y="66"/>
                    <a:pt x="99" y="66"/>
                  </a:cubicBezTo>
                  <a:cubicBezTo>
                    <a:pt x="100" y="67"/>
                    <a:pt x="100" y="68"/>
                    <a:pt x="100" y="69"/>
                  </a:cubicBezTo>
                  <a:cubicBezTo>
                    <a:pt x="102" y="69"/>
                    <a:pt x="102" y="69"/>
                    <a:pt x="103" y="70"/>
                  </a:cubicBezTo>
                  <a:cubicBezTo>
                    <a:pt x="103" y="71"/>
                    <a:pt x="103" y="71"/>
                    <a:pt x="103" y="73"/>
                  </a:cubicBezTo>
                  <a:cubicBezTo>
                    <a:pt x="103" y="74"/>
                    <a:pt x="105" y="75"/>
                    <a:pt x="104" y="77"/>
                  </a:cubicBezTo>
                  <a:cubicBezTo>
                    <a:pt x="103" y="78"/>
                    <a:pt x="100" y="80"/>
                    <a:pt x="98" y="80"/>
                  </a:cubicBezTo>
                  <a:cubicBezTo>
                    <a:pt x="96" y="80"/>
                    <a:pt x="94" y="79"/>
                    <a:pt x="91" y="79"/>
                  </a:cubicBezTo>
                  <a:cubicBezTo>
                    <a:pt x="89" y="79"/>
                    <a:pt x="87" y="79"/>
                    <a:pt x="87" y="79"/>
                  </a:cubicBezTo>
                  <a:cubicBezTo>
                    <a:pt x="85" y="78"/>
                    <a:pt x="85" y="76"/>
                    <a:pt x="84" y="76"/>
                  </a:cubicBezTo>
                  <a:cubicBezTo>
                    <a:pt x="82" y="76"/>
                    <a:pt x="81" y="78"/>
                    <a:pt x="78" y="78"/>
                  </a:cubicBezTo>
                  <a:cubicBezTo>
                    <a:pt x="77" y="78"/>
                    <a:pt x="76" y="77"/>
                    <a:pt x="75" y="77"/>
                  </a:cubicBezTo>
                  <a:cubicBezTo>
                    <a:pt x="73" y="77"/>
                    <a:pt x="72" y="77"/>
                    <a:pt x="71" y="76"/>
                  </a:cubicBezTo>
                  <a:cubicBezTo>
                    <a:pt x="70" y="76"/>
                    <a:pt x="72" y="74"/>
                    <a:pt x="70" y="74"/>
                  </a:cubicBezTo>
                  <a:cubicBezTo>
                    <a:pt x="71" y="73"/>
                    <a:pt x="69" y="74"/>
                    <a:pt x="69" y="73"/>
                  </a:cubicBezTo>
                  <a:cubicBezTo>
                    <a:pt x="69" y="73"/>
                    <a:pt x="69" y="73"/>
                    <a:pt x="68" y="73"/>
                  </a:cubicBezTo>
                  <a:cubicBezTo>
                    <a:pt x="69" y="72"/>
                    <a:pt x="70" y="71"/>
                    <a:pt x="71" y="70"/>
                  </a:cubicBezTo>
                  <a:cubicBezTo>
                    <a:pt x="71" y="71"/>
                    <a:pt x="71" y="71"/>
                    <a:pt x="72" y="71"/>
                  </a:cubicBezTo>
                  <a:cubicBezTo>
                    <a:pt x="72" y="71"/>
                    <a:pt x="72" y="72"/>
                    <a:pt x="72" y="72"/>
                  </a:cubicBezTo>
                  <a:cubicBezTo>
                    <a:pt x="73" y="73"/>
                    <a:pt x="76" y="74"/>
                    <a:pt x="79" y="74"/>
                  </a:cubicBezTo>
                  <a:cubicBezTo>
                    <a:pt x="80" y="74"/>
                    <a:pt x="81" y="74"/>
                    <a:pt x="82" y="73"/>
                  </a:cubicBezTo>
                  <a:cubicBezTo>
                    <a:pt x="84" y="73"/>
                    <a:pt x="85" y="73"/>
                    <a:pt x="86" y="73"/>
                  </a:cubicBezTo>
                  <a:cubicBezTo>
                    <a:pt x="87" y="73"/>
                    <a:pt x="87" y="75"/>
                    <a:pt x="89" y="75"/>
                  </a:cubicBezTo>
                  <a:cubicBezTo>
                    <a:pt x="90" y="76"/>
                    <a:pt x="92" y="75"/>
                    <a:pt x="93" y="74"/>
                  </a:cubicBezTo>
                  <a:cubicBezTo>
                    <a:pt x="94" y="74"/>
                    <a:pt x="94" y="74"/>
                    <a:pt x="95" y="73"/>
                  </a:cubicBezTo>
                  <a:cubicBezTo>
                    <a:pt x="96" y="71"/>
                    <a:pt x="93" y="69"/>
                    <a:pt x="92" y="67"/>
                  </a:cubicBezTo>
                  <a:cubicBezTo>
                    <a:pt x="92" y="67"/>
                    <a:pt x="92" y="66"/>
                    <a:pt x="92" y="66"/>
                  </a:cubicBezTo>
                  <a:cubicBezTo>
                    <a:pt x="92" y="66"/>
                    <a:pt x="92" y="65"/>
                    <a:pt x="92" y="65"/>
                  </a:cubicBezTo>
                  <a:cubicBezTo>
                    <a:pt x="92" y="65"/>
                    <a:pt x="92" y="64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2"/>
                    <a:pt x="92" y="61"/>
                    <a:pt x="92" y="60"/>
                  </a:cubicBezTo>
                  <a:cubicBezTo>
                    <a:pt x="90" y="60"/>
                    <a:pt x="89" y="60"/>
                    <a:pt x="88" y="59"/>
                  </a:cubicBezTo>
                  <a:cubicBezTo>
                    <a:pt x="87" y="59"/>
                    <a:pt x="85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5" y="57"/>
                    <a:pt x="87" y="56"/>
                    <a:pt x="89" y="55"/>
                  </a:cubicBezTo>
                  <a:cubicBezTo>
                    <a:pt x="89" y="55"/>
                    <a:pt x="89" y="55"/>
                    <a:pt x="90" y="55"/>
                  </a:cubicBezTo>
                  <a:cubicBezTo>
                    <a:pt x="92" y="54"/>
                    <a:pt x="96" y="56"/>
                    <a:pt x="98" y="54"/>
                  </a:cubicBezTo>
                  <a:cubicBezTo>
                    <a:pt x="100" y="51"/>
                    <a:pt x="97" y="51"/>
                    <a:pt x="96" y="50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98" y="48"/>
                    <a:pt x="101" y="46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5" y="45"/>
                    <a:pt x="106" y="45"/>
                    <a:pt x="107" y="45"/>
                  </a:cubicBezTo>
                  <a:cubicBezTo>
                    <a:pt x="108" y="46"/>
                    <a:pt x="108" y="48"/>
                    <a:pt x="109" y="48"/>
                  </a:cubicBezTo>
                  <a:cubicBezTo>
                    <a:pt x="109" y="48"/>
                    <a:pt x="111" y="49"/>
                    <a:pt x="112" y="47"/>
                  </a:cubicBezTo>
                  <a:cubicBezTo>
                    <a:pt x="113" y="45"/>
                    <a:pt x="111" y="44"/>
                    <a:pt x="111" y="43"/>
                  </a:cubicBezTo>
                  <a:cubicBezTo>
                    <a:pt x="110" y="42"/>
                    <a:pt x="110" y="42"/>
                    <a:pt x="109" y="41"/>
                  </a:cubicBezTo>
                  <a:cubicBezTo>
                    <a:pt x="109" y="41"/>
                    <a:pt x="109" y="41"/>
                    <a:pt x="108" y="41"/>
                  </a:cubicBezTo>
                  <a:cubicBezTo>
                    <a:pt x="113" y="39"/>
                    <a:pt x="117" y="36"/>
                    <a:pt x="122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1" y="36"/>
                    <a:pt x="121" y="37"/>
                    <a:pt x="121" y="39"/>
                  </a:cubicBezTo>
                  <a:cubicBezTo>
                    <a:pt x="121" y="40"/>
                    <a:pt x="121" y="41"/>
                    <a:pt x="120" y="41"/>
                  </a:cubicBezTo>
                  <a:cubicBezTo>
                    <a:pt x="119" y="42"/>
                    <a:pt x="117" y="40"/>
                    <a:pt x="115" y="41"/>
                  </a:cubicBezTo>
                  <a:cubicBezTo>
                    <a:pt x="114" y="43"/>
                    <a:pt x="115" y="44"/>
                    <a:pt x="115" y="44"/>
                  </a:cubicBezTo>
                  <a:close/>
                  <a:moveTo>
                    <a:pt x="90" y="357"/>
                  </a:moveTo>
                  <a:cubicBezTo>
                    <a:pt x="91" y="357"/>
                    <a:pt x="91" y="357"/>
                    <a:pt x="92" y="357"/>
                  </a:cubicBezTo>
                  <a:cubicBezTo>
                    <a:pt x="92" y="358"/>
                    <a:pt x="93" y="358"/>
                    <a:pt x="93" y="359"/>
                  </a:cubicBezTo>
                  <a:cubicBezTo>
                    <a:pt x="92" y="358"/>
                    <a:pt x="91" y="357"/>
                    <a:pt x="90" y="357"/>
                  </a:cubicBezTo>
                  <a:close/>
                  <a:moveTo>
                    <a:pt x="98" y="362"/>
                  </a:moveTo>
                  <a:cubicBezTo>
                    <a:pt x="98" y="362"/>
                    <a:pt x="99" y="362"/>
                    <a:pt x="99" y="363"/>
                  </a:cubicBezTo>
                  <a:cubicBezTo>
                    <a:pt x="100" y="363"/>
                    <a:pt x="101" y="364"/>
                    <a:pt x="101" y="364"/>
                  </a:cubicBezTo>
                  <a:cubicBezTo>
                    <a:pt x="100" y="364"/>
                    <a:pt x="99" y="363"/>
                    <a:pt x="98" y="362"/>
                  </a:cubicBezTo>
                  <a:close/>
                  <a:moveTo>
                    <a:pt x="108" y="369"/>
                  </a:moveTo>
                  <a:cubicBezTo>
                    <a:pt x="109" y="369"/>
                    <a:pt x="109" y="368"/>
                    <a:pt x="109" y="368"/>
                  </a:cubicBezTo>
                  <a:cubicBezTo>
                    <a:pt x="109" y="367"/>
                    <a:pt x="109" y="367"/>
                    <a:pt x="109" y="366"/>
                  </a:cubicBezTo>
                  <a:cubicBezTo>
                    <a:pt x="107" y="364"/>
                    <a:pt x="103" y="362"/>
                    <a:pt x="101" y="361"/>
                  </a:cubicBezTo>
                  <a:cubicBezTo>
                    <a:pt x="98" y="358"/>
                    <a:pt x="96" y="356"/>
                    <a:pt x="94" y="355"/>
                  </a:cubicBezTo>
                  <a:cubicBezTo>
                    <a:pt x="92" y="355"/>
                    <a:pt x="92" y="355"/>
                    <a:pt x="91" y="355"/>
                  </a:cubicBezTo>
                  <a:cubicBezTo>
                    <a:pt x="90" y="354"/>
                    <a:pt x="90" y="354"/>
                    <a:pt x="90" y="354"/>
                  </a:cubicBezTo>
                  <a:cubicBezTo>
                    <a:pt x="89" y="353"/>
                    <a:pt x="90" y="353"/>
                    <a:pt x="89" y="352"/>
                  </a:cubicBezTo>
                  <a:cubicBezTo>
                    <a:pt x="89" y="351"/>
                    <a:pt x="87" y="351"/>
                    <a:pt x="87" y="350"/>
                  </a:cubicBezTo>
                  <a:cubicBezTo>
                    <a:pt x="86" y="348"/>
                    <a:pt x="87" y="348"/>
                    <a:pt x="87" y="347"/>
                  </a:cubicBezTo>
                  <a:cubicBezTo>
                    <a:pt x="86" y="346"/>
                    <a:pt x="86" y="345"/>
                    <a:pt x="86" y="344"/>
                  </a:cubicBezTo>
                  <a:cubicBezTo>
                    <a:pt x="86" y="343"/>
                    <a:pt x="86" y="343"/>
                    <a:pt x="85" y="342"/>
                  </a:cubicBezTo>
                  <a:cubicBezTo>
                    <a:pt x="84" y="342"/>
                    <a:pt x="84" y="342"/>
                    <a:pt x="84" y="342"/>
                  </a:cubicBezTo>
                  <a:cubicBezTo>
                    <a:pt x="83" y="343"/>
                    <a:pt x="83" y="343"/>
                    <a:pt x="83" y="344"/>
                  </a:cubicBezTo>
                  <a:cubicBezTo>
                    <a:pt x="82" y="344"/>
                    <a:pt x="82" y="344"/>
                    <a:pt x="82" y="345"/>
                  </a:cubicBezTo>
                  <a:cubicBezTo>
                    <a:pt x="82" y="346"/>
                    <a:pt x="84" y="348"/>
                    <a:pt x="84" y="349"/>
                  </a:cubicBezTo>
                  <a:cubicBezTo>
                    <a:pt x="84" y="349"/>
                    <a:pt x="82" y="349"/>
                    <a:pt x="82" y="350"/>
                  </a:cubicBezTo>
                  <a:cubicBezTo>
                    <a:pt x="41" y="315"/>
                    <a:pt x="15" y="264"/>
                    <a:pt x="15" y="207"/>
                  </a:cubicBezTo>
                  <a:cubicBezTo>
                    <a:pt x="16" y="205"/>
                    <a:pt x="18" y="204"/>
                    <a:pt x="18" y="203"/>
                  </a:cubicBezTo>
                  <a:cubicBezTo>
                    <a:pt x="18" y="202"/>
                    <a:pt x="18" y="202"/>
                    <a:pt x="18" y="201"/>
                  </a:cubicBezTo>
                  <a:cubicBezTo>
                    <a:pt x="18" y="198"/>
                    <a:pt x="17" y="198"/>
                    <a:pt x="15" y="196"/>
                  </a:cubicBezTo>
                  <a:cubicBezTo>
                    <a:pt x="16" y="182"/>
                    <a:pt x="18" y="168"/>
                    <a:pt x="22" y="155"/>
                  </a:cubicBezTo>
                  <a:cubicBezTo>
                    <a:pt x="22" y="156"/>
                    <a:pt x="22" y="156"/>
                    <a:pt x="22" y="157"/>
                  </a:cubicBezTo>
                  <a:cubicBezTo>
                    <a:pt x="22" y="158"/>
                    <a:pt x="22" y="160"/>
                    <a:pt x="22" y="161"/>
                  </a:cubicBezTo>
                  <a:cubicBezTo>
                    <a:pt x="24" y="162"/>
                    <a:pt x="25" y="164"/>
                    <a:pt x="25" y="166"/>
                  </a:cubicBezTo>
                  <a:cubicBezTo>
                    <a:pt x="25" y="166"/>
                    <a:pt x="26" y="167"/>
                    <a:pt x="26" y="168"/>
                  </a:cubicBezTo>
                  <a:cubicBezTo>
                    <a:pt x="26" y="168"/>
                    <a:pt x="25" y="169"/>
                    <a:pt x="25" y="169"/>
                  </a:cubicBezTo>
                  <a:cubicBezTo>
                    <a:pt x="25" y="170"/>
                    <a:pt x="26" y="170"/>
                    <a:pt x="26" y="171"/>
                  </a:cubicBezTo>
                  <a:cubicBezTo>
                    <a:pt x="26" y="172"/>
                    <a:pt x="27" y="172"/>
                    <a:pt x="28" y="172"/>
                  </a:cubicBezTo>
                  <a:cubicBezTo>
                    <a:pt x="28" y="174"/>
                    <a:pt x="29" y="174"/>
                    <a:pt x="29" y="175"/>
                  </a:cubicBezTo>
                  <a:cubicBezTo>
                    <a:pt x="30" y="176"/>
                    <a:pt x="30" y="178"/>
                    <a:pt x="31" y="178"/>
                  </a:cubicBezTo>
                  <a:cubicBezTo>
                    <a:pt x="30" y="178"/>
                    <a:pt x="31" y="177"/>
                    <a:pt x="31" y="177"/>
                  </a:cubicBezTo>
                  <a:cubicBezTo>
                    <a:pt x="33" y="180"/>
                    <a:pt x="33" y="183"/>
                    <a:pt x="34" y="187"/>
                  </a:cubicBezTo>
                  <a:cubicBezTo>
                    <a:pt x="34" y="190"/>
                    <a:pt x="36" y="193"/>
                    <a:pt x="36" y="195"/>
                  </a:cubicBezTo>
                  <a:cubicBezTo>
                    <a:pt x="37" y="196"/>
                    <a:pt x="37" y="197"/>
                    <a:pt x="37" y="198"/>
                  </a:cubicBezTo>
                  <a:cubicBezTo>
                    <a:pt x="37" y="199"/>
                    <a:pt x="36" y="200"/>
                    <a:pt x="36" y="202"/>
                  </a:cubicBezTo>
                  <a:cubicBezTo>
                    <a:pt x="35" y="204"/>
                    <a:pt x="39" y="209"/>
                    <a:pt x="40" y="210"/>
                  </a:cubicBezTo>
                  <a:cubicBezTo>
                    <a:pt x="41" y="211"/>
                    <a:pt x="42" y="212"/>
                    <a:pt x="43" y="212"/>
                  </a:cubicBezTo>
                  <a:cubicBezTo>
                    <a:pt x="43" y="213"/>
                    <a:pt x="44" y="213"/>
                    <a:pt x="44" y="213"/>
                  </a:cubicBezTo>
                  <a:cubicBezTo>
                    <a:pt x="45" y="214"/>
                    <a:pt x="46" y="216"/>
                    <a:pt x="47" y="216"/>
                  </a:cubicBezTo>
                  <a:cubicBezTo>
                    <a:pt x="49" y="217"/>
                    <a:pt x="51" y="217"/>
                    <a:pt x="53" y="218"/>
                  </a:cubicBezTo>
                  <a:cubicBezTo>
                    <a:pt x="54" y="219"/>
                    <a:pt x="54" y="220"/>
                    <a:pt x="54" y="221"/>
                  </a:cubicBezTo>
                  <a:cubicBezTo>
                    <a:pt x="55" y="222"/>
                    <a:pt x="56" y="223"/>
                    <a:pt x="56" y="224"/>
                  </a:cubicBezTo>
                  <a:cubicBezTo>
                    <a:pt x="58" y="225"/>
                    <a:pt x="59" y="226"/>
                    <a:pt x="60" y="227"/>
                  </a:cubicBezTo>
                  <a:cubicBezTo>
                    <a:pt x="61" y="228"/>
                    <a:pt x="61" y="228"/>
                    <a:pt x="61" y="230"/>
                  </a:cubicBezTo>
                  <a:cubicBezTo>
                    <a:pt x="62" y="231"/>
                    <a:pt x="62" y="232"/>
                    <a:pt x="62" y="232"/>
                  </a:cubicBezTo>
                  <a:cubicBezTo>
                    <a:pt x="62" y="233"/>
                    <a:pt x="61" y="234"/>
                    <a:pt x="62" y="235"/>
                  </a:cubicBezTo>
                  <a:cubicBezTo>
                    <a:pt x="62" y="236"/>
                    <a:pt x="63" y="237"/>
                    <a:pt x="64" y="238"/>
                  </a:cubicBezTo>
                  <a:cubicBezTo>
                    <a:pt x="64" y="238"/>
                    <a:pt x="64" y="239"/>
                    <a:pt x="64" y="239"/>
                  </a:cubicBezTo>
                  <a:cubicBezTo>
                    <a:pt x="65" y="240"/>
                    <a:pt x="65" y="241"/>
                    <a:pt x="66" y="242"/>
                  </a:cubicBezTo>
                  <a:cubicBezTo>
                    <a:pt x="67" y="242"/>
                    <a:pt x="67" y="243"/>
                    <a:pt x="68" y="244"/>
                  </a:cubicBezTo>
                  <a:cubicBezTo>
                    <a:pt x="69" y="244"/>
                    <a:pt x="69" y="242"/>
                    <a:pt x="71" y="242"/>
                  </a:cubicBezTo>
                  <a:cubicBezTo>
                    <a:pt x="72" y="244"/>
                    <a:pt x="73" y="246"/>
                    <a:pt x="75" y="247"/>
                  </a:cubicBezTo>
                  <a:cubicBezTo>
                    <a:pt x="75" y="247"/>
                    <a:pt x="76" y="248"/>
                    <a:pt x="76" y="248"/>
                  </a:cubicBezTo>
                  <a:cubicBezTo>
                    <a:pt x="74" y="253"/>
                    <a:pt x="72" y="259"/>
                    <a:pt x="77" y="265"/>
                  </a:cubicBezTo>
                  <a:cubicBezTo>
                    <a:pt x="77" y="266"/>
                    <a:pt x="76" y="268"/>
                    <a:pt x="77" y="269"/>
                  </a:cubicBezTo>
                  <a:cubicBezTo>
                    <a:pt x="77" y="271"/>
                    <a:pt x="80" y="272"/>
                    <a:pt x="82" y="274"/>
                  </a:cubicBezTo>
                  <a:cubicBezTo>
                    <a:pt x="84" y="275"/>
                    <a:pt x="86" y="276"/>
                    <a:pt x="87" y="278"/>
                  </a:cubicBezTo>
                  <a:cubicBezTo>
                    <a:pt x="88" y="279"/>
                    <a:pt x="89" y="281"/>
                    <a:pt x="89" y="282"/>
                  </a:cubicBezTo>
                  <a:cubicBezTo>
                    <a:pt x="90" y="282"/>
                    <a:pt x="91" y="283"/>
                    <a:pt x="91" y="283"/>
                  </a:cubicBezTo>
                  <a:cubicBezTo>
                    <a:pt x="92" y="284"/>
                    <a:pt x="93" y="284"/>
                    <a:pt x="93" y="285"/>
                  </a:cubicBezTo>
                  <a:cubicBezTo>
                    <a:pt x="94" y="286"/>
                    <a:pt x="95" y="287"/>
                    <a:pt x="95" y="288"/>
                  </a:cubicBezTo>
                  <a:cubicBezTo>
                    <a:pt x="99" y="290"/>
                    <a:pt x="104" y="290"/>
                    <a:pt x="107" y="292"/>
                  </a:cubicBezTo>
                  <a:cubicBezTo>
                    <a:pt x="109" y="294"/>
                    <a:pt x="109" y="295"/>
                    <a:pt x="110" y="298"/>
                  </a:cubicBezTo>
                  <a:cubicBezTo>
                    <a:pt x="111" y="299"/>
                    <a:pt x="111" y="300"/>
                    <a:pt x="112" y="302"/>
                  </a:cubicBezTo>
                  <a:cubicBezTo>
                    <a:pt x="113" y="306"/>
                    <a:pt x="114" y="311"/>
                    <a:pt x="116" y="315"/>
                  </a:cubicBezTo>
                  <a:cubicBezTo>
                    <a:pt x="116" y="317"/>
                    <a:pt x="117" y="318"/>
                    <a:pt x="118" y="320"/>
                  </a:cubicBezTo>
                  <a:cubicBezTo>
                    <a:pt x="118" y="321"/>
                    <a:pt x="118" y="321"/>
                    <a:pt x="118" y="322"/>
                  </a:cubicBezTo>
                  <a:cubicBezTo>
                    <a:pt x="119" y="324"/>
                    <a:pt x="120" y="325"/>
                    <a:pt x="121" y="326"/>
                  </a:cubicBezTo>
                  <a:cubicBezTo>
                    <a:pt x="121" y="327"/>
                    <a:pt x="121" y="329"/>
                    <a:pt x="121" y="329"/>
                  </a:cubicBezTo>
                  <a:cubicBezTo>
                    <a:pt x="121" y="330"/>
                    <a:pt x="122" y="331"/>
                    <a:pt x="122" y="332"/>
                  </a:cubicBezTo>
                  <a:cubicBezTo>
                    <a:pt x="122" y="333"/>
                    <a:pt x="122" y="335"/>
                    <a:pt x="122" y="336"/>
                  </a:cubicBezTo>
                  <a:cubicBezTo>
                    <a:pt x="122" y="337"/>
                    <a:pt x="123" y="338"/>
                    <a:pt x="123" y="339"/>
                  </a:cubicBezTo>
                  <a:cubicBezTo>
                    <a:pt x="124" y="340"/>
                    <a:pt x="124" y="341"/>
                    <a:pt x="124" y="341"/>
                  </a:cubicBezTo>
                  <a:cubicBezTo>
                    <a:pt x="125" y="342"/>
                    <a:pt x="126" y="344"/>
                    <a:pt x="127" y="345"/>
                  </a:cubicBezTo>
                  <a:cubicBezTo>
                    <a:pt x="127" y="345"/>
                    <a:pt x="127" y="346"/>
                    <a:pt x="127" y="347"/>
                  </a:cubicBezTo>
                  <a:cubicBezTo>
                    <a:pt x="127" y="347"/>
                    <a:pt x="128" y="348"/>
                    <a:pt x="128" y="349"/>
                  </a:cubicBezTo>
                  <a:cubicBezTo>
                    <a:pt x="128" y="350"/>
                    <a:pt x="128" y="351"/>
                    <a:pt x="128" y="352"/>
                  </a:cubicBezTo>
                  <a:cubicBezTo>
                    <a:pt x="129" y="353"/>
                    <a:pt x="129" y="355"/>
                    <a:pt x="129" y="356"/>
                  </a:cubicBezTo>
                  <a:cubicBezTo>
                    <a:pt x="130" y="357"/>
                    <a:pt x="131" y="359"/>
                    <a:pt x="132" y="360"/>
                  </a:cubicBezTo>
                  <a:cubicBezTo>
                    <a:pt x="132" y="361"/>
                    <a:pt x="132" y="362"/>
                    <a:pt x="132" y="363"/>
                  </a:cubicBezTo>
                  <a:cubicBezTo>
                    <a:pt x="133" y="364"/>
                    <a:pt x="134" y="364"/>
                    <a:pt x="135" y="365"/>
                  </a:cubicBezTo>
                  <a:cubicBezTo>
                    <a:pt x="135" y="366"/>
                    <a:pt x="135" y="367"/>
                    <a:pt x="135" y="368"/>
                  </a:cubicBezTo>
                  <a:cubicBezTo>
                    <a:pt x="135" y="371"/>
                    <a:pt x="137" y="372"/>
                    <a:pt x="138" y="374"/>
                  </a:cubicBezTo>
                  <a:cubicBezTo>
                    <a:pt x="139" y="376"/>
                    <a:pt x="140" y="377"/>
                    <a:pt x="141" y="378"/>
                  </a:cubicBezTo>
                  <a:cubicBezTo>
                    <a:pt x="141" y="378"/>
                    <a:pt x="142" y="379"/>
                    <a:pt x="142" y="379"/>
                  </a:cubicBezTo>
                  <a:cubicBezTo>
                    <a:pt x="142" y="379"/>
                    <a:pt x="142" y="379"/>
                    <a:pt x="143" y="380"/>
                  </a:cubicBezTo>
                  <a:cubicBezTo>
                    <a:pt x="143" y="380"/>
                    <a:pt x="144" y="380"/>
                    <a:pt x="145" y="381"/>
                  </a:cubicBezTo>
                  <a:cubicBezTo>
                    <a:pt x="146" y="381"/>
                    <a:pt x="147" y="381"/>
                    <a:pt x="147" y="382"/>
                  </a:cubicBezTo>
                  <a:cubicBezTo>
                    <a:pt x="148" y="382"/>
                    <a:pt x="148" y="382"/>
                    <a:pt x="148" y="382"/>
                  </a:cubicBezTo>
                  <a:cubicBezTo>
                    <a:pt x="150" y="383"/>
                    <a:pt x="151" y="383"/>
                    <a:pt x="152" y="384"/>
                  </a:cubicBezTo>
                  <a:cubicBezTo>
                    <a:pt x="154" y="384"/>
                    <a:pt x="154" y="384"/>
                    <a:pt x="156" y="384"/>
                  </a:cubicBezTo>
                  <a:cubicBezTo>
                    <a:pt x="157" y="384"/>
                    <a:pt x="158" y="384"/>
                    <a:pt x="158" y="384"/>
                  </a:cubicBezTo>
                  <a:cubicBezTo>
                    <a:pt x="159" y="383"/>
                    <a:pt x="160" y="382"/>
                    <a:pt x="159" y="381"/>
                  </a:cubicBezTo>
                  <a:cubicBezTo>
                    <a:pt x="156" y="379"/>
                    <a:pt x="153" y="379"/>
                    <a:pt x="152" y="376"/>
                  </a:cubicBezTo>
                  <a:cubicBezTo>
                    <a:pt x="151" y="375"/>
                    <a:pt x="151" y="374"/>
                    <a:pt x="150" y="371"/>
                  </a:cubicBezTo>
                  <a:cubicBezTo>
                    <a:pt x="150" y="371"/>
                    <a:pt x="149" y="370"/>
                    <a:pt x="149" y="369"/>
                  </a:cubicBezTo>
                  <a:cubicBezTo>
                    <a:pt x="149" y="368"/>
                    <a:pt x="149" y="368"/>
                    <a:pt x="149" y="367"/>
                  </a:cubicBezTo>
                  <a:cubicBezTo>
                    <a:pt x="149" y="367"/>
                    <a:pt x="148" y="366"/>
                    <a:pt x="148" y="366"/>
                  </a:cubicBezTo>
                  <a:cubicBezTo>
                    <a:pt x="148" y="364"/>
                    <a:pt x="150" y="363"/>
                    <a:pt x="149" y="362"/>
                  </a:cubicBezTo>
                  <a:cubicBezTo>
                    <a:pt x="149" y="361"/>
                    <a:pt x="148" y="361"/>
                    <a:pt x="148" y="361"/>
                  </a:cubicBezTo>
                  <a:cubicBezTo>
                    <a:pt x="148" y="361"/>
                    <a:pt x="147" y="360"/>
                    <a:pt x="147" y="360"/>
                  </a:cubicBezTo>
                  <a:cubicBezTo>
                    <a:pt x="146" y="359"/>
                    <a:pt x="145" y="359"/>
                    <a:pt x="145" y="358"/>
                  </a:cubicBezTo>
                  <a:cubicBezTo>
                    <a:pt x="145" y="355"/>
                    <a:pt x="146" y="352"/>
                    <a:pt x="146" y="348"/>
                  </a:cubicBezTo>
                  <a:cubicBezTo>
                    <a:pt x="145" y="347"/>
                    <a:pt x="143" y="347"/>
                    <a:pt x="143" y="345"/>
                  </a:cubicBezTo>
                  <a:cubicBezTo>
                    <a:pt x="143" y="345"/>
                    <a:pt x="145" y="345"/>
                    <a:pt x="145" y="344"/>
                  </a:cubicBezTo>
                  <a:cubicBezTo>
                    <a:pt x="146" y="343"/>
                    <a:pt x="145" y="341"/>
                    <a:pt x="145" y="340"/>
                  </a:cubicBezTo>
                  <a:cubicBezTo>
                    <a:pt x="145" y="339"/>
                    <a:pt x="146" y="338"/>
                    <a:pt x="146" y="337"/>
                  </a:cubicBezTo>
                  <a:cubicBezTo>
                    <a:pt x="147" y="337"/>
                    <a:pt x="149" y="336"/>
                    <a:pt x="150" y="336"/>
                  </a:cubicBezTo>
                  <a:cubicBezTo>
                    <a:pt x="150" y="334"/>
                    <a:pt x="151" y="332"/>
                    <a:pt x="150" y="330"/>
                  </a:cubicBezTo>
                  <a:cubicBezTo>
                    <a:pt x="149" y="328"/>
                    <a:pt x="148" y="328"/>
                    <a:pt x="147" y="326"/>
                  </a:cubicBezTo>
                  <a:cubicBezTo>
                    <a:pt x="149" y="326"/>
                    <a:pt x="152" y="325"/>
                    <a:pt x="152" y="324"/>
                  </a:cubicBezTo>
                  <a:cubicBezTo>
                    <a:pt x="153" y="324"/>
                    <a:pt x="152" y="323"/>
                    <a:pt x="152" y="323"/>
                  </a:cubicBezTo>
                  <a:cubicBezTo>
                    <a:pt x="153" y="321"/>
                    <a:pt x="153" y="319"/>
                    <a:pt x="154" y="318"/>
                  </a:cubicBezTo>
                  <a:cubicBezTo>
                    <a:pt x="154" y="317"/>
                    <a:pt x="155" y="316"/>
                    <a:pt x="155" y="316"/>
                  </a:cubicBezTo>
                  <a:cubicBezTo>
                    <a:pt x="155" y="314"/>
                    <a:pt x="154" y="311"/>
                    <a:pt x="155" y="310"/>
                  </a:cubicBezTo>
                  <a:cubicBezTo>
                    <a:pt x="155" y="309"/>
                    <a:pt x="155" y="309"/>
                    <a:pt x="155" y="309"/>
                  </a:cubicBezTo>
                  <a:cubicBezTo>
                    <a:pt x="155" y="308"/>
                    <a:pt x="155" y="307"/>
                    <a:pt x="155" y="307"/>
                  </a:cubicBezTo>
                  <a:cubicBezTo>
                    <a:pt x="155" y="305"/>
                    <a:pt x="154" y="304"/>
                    <a:pt x="153" y="303"/>
                  </a:cubicBezTo>
                  <a:cubicBezTo>
                    <a:pt x="153" y="302"/>
                    <a:pt x="153" y="300"/>
                    <a:pt x="154" y="299"/>
                  </a:cubicBezTo>
                  <a:cubicBezTo>
                    <a:pt x="154" y="298"/>
                    <a:pt x="155" y="298"/>
                    <a:pt x="155" y="298"/>
                  </a:cubicBezTo>
                  <a:cubicBezTo>
                    <a:pt x="155" y="298"/>
                    <a:pt x="155" y="297"/>
                    <a:pt x="155" y="297"/>
                  </a:cubicBezTo>
                  <a:cubicBezTo>
                    <a:pt x="156" y="297"/>
                    <a:pt x="156" y="297"/>
                    <a:pt x="156" y="296"/>
                  </a:cubicBezTo>
                  <a:cubicBezTo>
                    <a:pt x="157" y="296"/>
                    <a:pt x="157" y="295"/>
                    <a:pt x="157" y="295"/>
                  </a:cubicBezTo>
                  <a:cubicBezTo>
                    <a:pt x="157" y="295"/>
                    <a:pt x="158" y="295"/>
                    <a:pt x="158" y="295"/>
                  </a:cubicBezTo>
                  <a:cubicBezTo>
                    <a:pt x="159" y="294"/>
                    <a:pt x="159" y="294"/>
                    <a:pt x="159" y="293"/>
                  </a:cubicBezTo>
                  <a:cubicBezTo>
                    <a:pt x="160" y="293"/>
                    <a:pt x="161" y="292"/>
                    <a:pt x="161" y="292"/>
                  </a:cubicBezTo>
                  <a:cubicBezTo>
                    <a:pt x="161" y="291"/>
                    <a:pt x="162" y="290"/>
                    <a:pt x="162" y="289"/>
                  </a:cubicBezTo>
                  <a:cubicBezTo>
                    <a:pt x="162" y="288"/>
                    <a:pt x="162" y="286"/>
                    <a:pt x="162" y="285"/>
                  </a:cubicBezTo>
                  <a:cubicBezTo>
                    <a:pt x="162" y="282"/>
                    <a:pt x="163" y="281"/>
                    <a:pt x="162" y="279"/>
                  </a:cubicBezTo>
                  <a:cubicBezTo>
                    <a:pt x="162" y="276"/>
                    <a:pt x="162" y="275"/>
                    <a:pt x="161" y="272"/>
                  </a:cubicBezTo>
                  <a:cubicBezTo>
                    <a:pt x="161" y="271"/>
                    <a:pt x="159" y="269"/>
                    <a:pt x="159" y="267"/>
                  </a:cubicBezTo>
                  <a:cubicBezTo>
                    <a:pt x="159" y="266"/>
                    <a:pt x="160" y="265"/>
                    <a:pt x="160" y="264"/>
                  </a:cubicBezTo>
                  <a:cubicBezTo>
                    <a:pt x="161" y="262"/>
                    <a:pt x="162" y="259"/>
                    <a:pt x="162" y="257"/>
                  </a:cubicBezTo>
                  <a:cubicBezTo>
                    <a:pt x="162" y="256"/>
                    <a:pt x="163" y="254"/>
                    <a:pt x="163" y="253"/>
                  </a:cubicBezTo>
                  <a:cubicBezTo>
                    <a:pt x="163" y="251"/>
                    <a:pt x="161" y="248"/>
                    <a:pt x="161" y="247"/>
                  </a:cubicBezTo>
                  <a:cubicBezTo>
                    <a:pt x="160" y="247"/>
                    <a:pt x="160" y="247"/>
                    <a:pt x="160" y="247"/>
                  </a:cubicBezTo>
                  <a:cubicBezTo>
                    <a:pt x="159" y="246"/>
                    <a:pt x="156" y="244"/>
                    <a:pt x="155" y="244"/>
                  </a:cubicBezTo>
                  <a:cubicBezTo>
                    <a:pt x="154" y="244"/>
                    <a:pt x="154" y="244"/>
                    <a:pt x="154" y="244"/>
                  </a:cubicBezTo>
                  <a:cubicBezTo>
                    <a:pt x="153" y="243"/>
                    <a:pt x="153" y="243"/>
                    <a:pt x="152" y="242"/>
                  </a:cubicBezTo>
                  <a:cubicBezTo>
                    <a:pt x="151" y="242"/>
                    <a:pt x="150" y="242"/>
                    <a:pt x="150" y="242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8" y="242"/>
                    <a:pt x="148" y="242"/>
                    <a:pt x="147" y="242"/>
                  </a:cubicBezTo>
                  <a:cubicBezTo>
                    <a:pt x="145" y="242"/>
                    <a:pt x="145" y="242"/>
                    <a:pt x="143" y="243"/>
                  </a:cubicBezTo>
                  <a:cubicBezTo>
                    <a:pt x="142" y="243"/>
                    <a:pt x="140" y="242"/>
                    <a:pt x="139" y="242"/>
                  </a:cubicBezTo>
                  <a:cubicBezTo>
                    <a:pt x="139" y="242"/>
                    <a:pt x="139" y="242"/>
                    <a:pt x="138" y="242"/>
                  </a:cubicBezTo>
                  <a:cubicBezTo>
                    <a:pt x="137" y="241"/>
                    <a:pt x="136" y="240"/>
                    <a:pt x="135" y="240"/>
                  </a:cubicBezTo>
                  <a:cubicBezTo>
                    <a:pt x="135" y="240"/>
                    <a:pt x="134" y="240"/>
                    <a:pt x="134" y="240"/>
                  </a:cubicBezTo>
                  <a:cubicBezTo>
                    <a:pt x="133" y="240"/>
                    <a:pt x="132" y="240"/>
                    <a:pt x="131" y="240"/>
                  </a:cubicBezTo>
                  <a:cubicBezTo>
                    <a:pt x="129" y="240"/>
                    <a:pt x="128" y="238"/>
                    <a:pt x="127" y="235"/>
                  </a:cubicBezTo>
                  <a:cubicBezTo>
                    <a:pt x="127" y="234"/>
                    <a:pt x="126" y="233"/>
                    <a:pt x="126" y="232"/>
                  </a:cubicBezTo>
                  <a:cubicBezTo>
                    <a:pt x="125" y="231"/>
                    <a:pt x="123" y="231"/>
                    <a:pt x="122" y="230"/>
                  </a:cubicBezTo>
                  <a:cubicBezTo>
                    <a:pt x="121" y="229"/>
                    <a:pt x="120" y="228"/>
                    <a:pt x="118" y="228"/>
                  </a:cubicBezTo>
                  <a:cubicBezTo>
                    <a:pt x="116" y="228"/>
                    <a:pt x="115" y="229"/>
                    <a:pt x="113" y="229"/>
                  </a:cubicBezTo>
                  <a:cubicBezTo>
                    <a:pt x="111" y="229"/>
                    <a:pt x="109" y="228"/>
                    <a:pt x="108" y="227"/>
                  </a:cubicBezTo>
                  <a:cubicBezTo>
                    <a:pt x="106" y="227"/>
                    <a:pt x="104" y="226"/>
                    <a:pt x="103" y="225"/>
                  </a:cubicBezTo>
                  <a:cubicBezTo>
                    <a:pt x="102" y="223"/>
                    <a:pt x="102" y="220"/>
                    <a:pt x="99" y="221"/>
                  </a:cubicBezTo>
                  <a:cubicBezTo>
                    <a:pt x="98" y="221"/>
                    <a:pt x="95" y="224"/>
                    <a:pt x="93" y="225"/>
                  </a:cubicBezTo>
                  <a:cubicBezTo>
                    <a:pt x="92" y="225"/>
                    <a:pt x="91" y="225"/>
                    <a:pt x="89" y="226"/>
                  </a:cubicBezTo>
                  <a:cubicBezTo>
                    <a:pt x="89" y="225"/>
                    <a:pt x="89" y="226"/>
                    <a:pt x="88" y="225"/>
                  </a:cubicBezTo>
                  <a:cubicBezTo>
                    <a:pt x="88" y="225"/>
                    <a:pt x="87" y="225"/>
                    <a:pt x="87" y="224"/>
                  </a:cubicBezTo>
                  <a:cubicBezTo>
                    <a:pt x="87" y="224"/>
                    <a:pt x="86" y="224"/>
                    <a:pt x="86" y="224"/>
                  </a:cubicBezTo>
                  <a:cubicBezTo>
                    <a:pt x="85" y="224"/>
                    <a:pt x="84" y="224"/>
                    <a:pt x="83" y="223"/>
                  </a:cubicBezTo>
                  <a:cubicBezTo>
                    <a:pt x="80" y="223"/>
                    <a:pt x="80" y="225"/>
                    <a:pt x="78" y="227"/>
                  </a:cubicBezTo>
                  <a:cubicBezTo>
                    <a:pt x="78" y="228"/>
                    <a:pt x="77" y="228"/>
                    <a:pt x="76" y="228"/>
                  </a:cubicBezTo>
                  <a:cubicBezTo>
                    <a:pt x="76" y="229"/>
                    <a:pt x="75" y="229"/>
                    <a:pt x="75" y="230"/>
                  </a:cubicBezTo>
                  <a:cubicBezTo>
                    <a:pt x="74" y="231"/>
                    <a:pt x="75" y="233"/>
                    <a:pt x="74" y="235"/>
                  </a:cubicBezTo>
                  <a:cubicBezTo>
                    <a:pt x="75" y="237"/>
                    <a:pt x="74" y="239"/>
                    <a:pt x="74" y="241"/>
                  </a:cubicBezTo>
                  <a:cubicBezTo>
                    <a:pt x="74" y="241"/>
                    <a:pt x="74" y="241"/>
                    <a:pt x="74" y="241"/>
                  </a:cubicBezTo>
                  <a:cubicBezTo>
                    <a:pt x="74" y="242"/>
                    <a:pt x="74" y="242"/>
                    <a:pt x="74" y="243"/>
                  </a:cubicBezTo>
                  <a:cubicBezTo>
                    <a:pt x="74" y="243"/>
                    <a:pt x="74" y="243"/>
                    <a:pt x="74" y="243"/>
                  </a:cubicBezTo>
                  <a:cubicBezTo>
                    <a:pt x="73" y="242"/>
                    <a:pt x="74" y="241"/>
                    <a:pt x="73" y="241"/>
                  </a:cubicBezTo>
                  <a:cubicBezTo>
                    <a:pt x="73" y="240"/>
                    <a:pt x="73" y="240"/>
                    <a:pt x="72" y="239"/>
                  </a:cubicBezTo>
                  <a:cubicBezTo>
                    <a:pt x="71" y="239"/>
                    <a:pt x="69" y="240"/>
                    <a:pt x="68" y="239"/>
                  </a:cubicBezTo>
                  <a:cubicBezTo>
                    <a:pt x="67" y="238"/>
                    <a:pt x="65" y="235"/>
                    <a:pt x="66" y="232"/>
                  </a:cubicBezTo>
                  <a:cubicBezTo>
                    <a:pt x="66" y="229"/>
                    <a:pt x="68" y="227"/>
                    <a:pt x="68" y="225"/>
                  </a:cubicBezTo>
                  <a:cubicBezTo>
                    <a:pt x="68" y="224"/>
                    <a:pt x="67" y="221"/>
                    <a:pt x="66" y="221"/>
                  </a:cubicBezTo>
                  <a:cubicBezTo>
                    <a:pt x="65" y="220"/>
                    <a:pt x="62" y="221"/>
                    <a:pt x="62" y="218"/>
                  </a:cubicBezTo>
                  <a:cubicBezTo>
                    <a:pt x="62" y="217"/>
                    <a:pt x="63" y="215"/>
                    <a:pt x="64" y="214"/>
                  </a:cubicBezTo>
                  <a:cubicBezTo>
                    <a:pt x="64" y="213"/>
                    <a:pt x="64" y="212"/>
                    <a:pt x="65" y="211"/>
                  </a:cubicBezTo>
                  <a:cubicBezTo>
                    <a:pt x="65" y="210"/>
                    <a:pt x="67" y="208"/>
                    <a:pt x="66" y="207"/>
                  </a:cubicBezTo>
                  <a:cubicBezTo>
                    <a:pt x="64" y="206"/>
                    <a:pt x="62" y="206"/>
                    <a:pt x="61" y="207"/>
                  </a:cubicBezTo>
                  <a:cubicBezTo>
                    <a:pt x="60" y="208"/>
                    <a:pt x="60" y="209"/>
                    <a:pt x="60" y="209"/>
                  </a:cubicBezTo>
                  <a:cubicBezTo>
                    <a:pt x="59" y="210"/>
                    <a:pt x="59" y="210"/>
                    <a:pt x="58" y="211"/>
                  </a:cubicBezTo>
                  <a:cubicBezTo>
                    <a:pt x="57" y="211"/>
                    <a:pt x="56" y="210"/>
                    <a:pt x="55" y="210"/>
                  </a:cubicBezTo>
                  <a:cubicBezTo>
                    <a:pt x="54" y="210"/>
                    <a:pt x="54" y="211"/>
                    <a:pt x="53" y="211"/>
                  </a:cubicBezTo>
                  <a:cubicBezTo>
                    <a:pt x="51" y="210"/>
                    <a:pt x="51" y="207"/>
                    <a:pt x="51" y="205"/>
                  </a:cubicBezTo>
                  <a:cubicBezTo>
                    <a:pt x="50" y="204"/>
                    <a:pt x="50" y="203"/>
                    <a:pt x="50" y="201"/>
                  </a:cubicBezTo>
                  <a:cubicBezTo>
                    <a:pt x="50" y="201"/>
                    <a:pt x="50" y="200"/>
                    <a:pt x="50" y="199"/>
                  </a:cubicBezTo>
                  <a:cubicBezTo>
                    <a:pt x="51" y="195"/>
                    <a:pt x="52" y="194"/>
                    <a:pt x="53" y="192"/>
                  </a:cubicBezTo>
                  <a:cubicBezTo>
                    <a:pt x="53" y="191"/>
                    <a:pt x="53" y="190"/>
                    <a:pt x="54" y="188"/>
                  </a:cubicBezTo>
                  <a:cubicBezTo>
                    <a:pt x="54" y="187"/>
                    <a:pt x="57" y="186"/>
                    <a:pt x="58" y="186"/>
                  </a:cubicBezTo>
                  <a:cubicBezTo>
                    <a:pt x="60" y="185"/>
                    <a:pt x="62" y="185"/>
                    <a:pt x="63" y="185"/>
                  </a:cubicBezTo>
                  <a:cubicBezTo>
                    <a:pt x="64" y="185"/>
                    <a:pt x="64" y="186"/>
                    <a:pt x="64" y="187"/>
                  </a:cubicBezTo>
                  <a:cubicBezTo>
                    <a:pt x="65" y="187"/>
                    <a:pt x="66" y="188"/>
                    <a:pt x="67" y="188"/>
                  </a:cubicBezTo>
                  <a:cubicBezTo>
                    <a:pt x="69" y="188"/>
                    <a:pt x="70" y="186"/>
                    <a:pt x="71" y="186"/>
                  </a:cubicBezTo>
                  <a:cubicBezTo>
                    <a:pt x="73" y="186"/>
                    <a:pt x="75" y="188"/>
                    <a:pt x="75" y="188"/>
                  </a:cubicBezTo>
                  <a:cubicBezTo>
                    <a:pt x="76" y="189"/>
                    <a:pt x="76" y="190"/>
                    <a:pt x="77" y="191"/>
                  </a:cubicBezTo>
                  <a:cubicBezTo>
                    <a:pt x="77" y="193"/>
                    <a:pt x="77" y="194"/>
                    <a:pt x="77" y="195"/>
                  </a:cubicBezTo>
                  <a:cubicBezTo>
                    <a:pt x="77" y="196"/>
                    <a:pt x="78" y="197"/>
                    <a:pt x="78" y="198"/>
                  </a:cubicBezTo>
                  <a:cubicBezTo>
                    <a:pt x="78" y="199"/>
                    <a:pt x="78" y="199"/>
                    <a:pt x="78" y="200"/>
                  </a:cubicBezTo>
                  <a:cubicBezTo>
                    <a:pt x="78" y="200"/>
                    <a:pt x="78" y="201"/>
                    <a:pt x="79" y="201"/>
                  </a:cubicBezTo>
                  <a:cubicBezTo>
                    <a:pt x="80" y="201"/>
                    <a:pt x="80" y="200"/>
                    <a:pt x="80" y="200"/>
                  </a:cubicBezTo>
                  <a:cubicBezTo>
                    <a:pt x="81" y="200"/>
                    <a:pt x="80" y="199"/>
                    <a:pt x="80" y="199"/>
                  </a:cubicBezTo>
                  <a:cubicBezTo>
                    <a:pt x="80" y="199"/>
                    <a:pt x="81" y="196"/>
                    <a:pt x="81" y="194"/>
                  </a:cubicBezTo>
                  <a:cubicBezTo>
                    <a:pt x="81" y="194"/>
                    <a:pt x="81" y="193"/>
                    <a:pt x="81" y="193"/>
                  </a:cubicBezTo>
                  <a:cubicBezTo>
                    <a:pt x="81" y="192"/>
                    <a:pt x="81" y="191"/>
                    <a:pt x="81" y="190"/>
                  </a:cubicBezTo>
                  <a:cubicBezTo>
                    <a:pt x="82" y="187"/>
                    <a:pt x="83" y="185"/>
                    <a:pt x="85" y="184"/>
                  </a:cubicBezTo>
                  <a:cubicBezTo>
                    <a:pt x="85" y="184"/>
                    <a:pt x="85" y="185"/>
                    <a:pt x="86" y="184"/>
                  </a:cubicBezTo>
                  <a:cubicBezTo>
                    <a:pt x="87" y="184"/>
                    <a:pt x="88" y="183"/>
                    <a:pt x="89" y="183"/>
                  </a:cubicBezTo>
                  <a:cubicBezTo>
                    <a:pt x="89" y="182"/>
                    <a:pt x="89" y="183"/>
                    <a:pt x="89" y="182"/>
                  </a:cubicBezTo>
                  <a:cubicBezTo>
                    <a:pt x="91" y="182"/>
                    <a:pt x="93" y="180"/>
                    <a:pt x="94" y="178"/>
                  </a:cubicBezTo>
                  <a:cubicBezTo>
                    <a:pt x="95" y="177"/>
                    <a:pt x="94" y="175"/>
                    <a:pt x="95" y="174"/>
                  </a:cubicBezTo>
                  <a:cubicBezTo>
                    <a:pt x="95" y="173"/>
                    <a:pt x="97" y="174"/>
                    <a:pt x="97" y="172"/>
                  </a:cubicBezTo>
                  <a:cubicBezTo>
                    <a:pt x="97" y="172"/>
                    <a:pt x="97" y="171"/>
                    <a:pt x="98" y="170"/>
                  </a:cubicBezTo>
                  <a:cubicBezTo>
                    <a:pt x="102" y="167"/>
                    <a:pt x="107" y="162"/>
                    <a:pt x="112" y="161"/>
                  </a:cubicBezTo>
                  <a:cubicBezTo>
                    <a:pt x="112" y="161"/>
                    <a:pt x="113" y="161"/>
                    <a:pt x="114" y="161"/>
                  </a:cubicBezTo>
                  <a:cubicBezTo>
                    <a:pt x="115" y="161"/>
                    <a:pt x="115" y="161"/>
                    <a:pt x="116" y="161"/>
                  </a:cubicBezTo>
                  <a:cubicBezTo>
                    <a:pt x="117" y="161"/>
                    <a:pt x="117" y="162"/>
                    <a:pt x="118" y="162"/>
                  </a:cubicBezTo>
                  <a:cubicBezTo>
                    <a:pt x="119" y="162"/>
                    <a:pt x="121" y="162"/>
                    <a:pt x="122" y="162"/>
                  </a:cubicBezTo>
                  <a:cubicBezTo>
                    <a:pt x="122" y="162"/>
                    <a:pt x="123" y="162"/>
                    <a:pt x="123" y="161"/>
                  </a:cubicBezTo>
                  <a:cubicBezTo>
                    <a:pt x="123" y="161"/>
                    <a:pt x="123" y="161"/>
                    <a:pt x="124" y="161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7" y="160"/>
                    <a:pt x="130" y="160"/>
                    <a:pt x="131" y="157"/>
                  </a:cubicBezTo>
                  <a:cubicBezTo>
                    <a:pt x="131" y="156"/>
                    <a:pt x="130" y="156"/>
                    <a:pt x="130" y="156"/>
                  </a:cubicBezTo>
                  <a:cubicBezTo>
                    <a:pt x="128" y="154"/>
                    <a:pt x="126" y="157"/>
                    <a:pt x="125" y="156"/>
                  </a:cubicBezTo>
                  <a:cubicBezTo>
                    <a:pt x="122" y="154"/>
                    <a:pt x="126" y="150"/>
                    <a:pt x="124" y="147"/>
                  </a:cubicBezTo>
                  <a:cubicBezTo>
                    <a:pt x="123" y="146"/>
                    <a:pt x="121" y="148"/>
                    <a:pt x="120" y="148"/>
                  </a:cubicBezTo>
                  <a:cubicBezTo>
                    <a:pt x="118" y="149"/>
                    <a:pt x="116" y="150"/>
                    <a:pt x="116" y="148"/>
                  </a:cubicBezTo>
                  <a:cubicBezTo>
                    <a:pt x="117" y="146"/>
                    <a:pt x="118" y="146"/>
                    <a:pt x="119" y="146"/>
                  </a:cubicBezTo>
                  <a:cubicBezTo>
                    <a:pt x="120" y="145"/>
                    <a:pt x="122" y="144"/>
                    <a:pt x="123" y="144"/>
                  </a:cubicBezTo>
                  <a:cubicBezTo>
                    <a:pt x="126" y="144"/>
                    <a:pt x="129" y="146"/>
                    <a:pt x="132" y="146"/>
                  </a:cubicBezTo>
                  <a:cubicBezTo>
                    <a:pt x="132" y="146"/>
                    <a:pt x="133" y="146"/>
                    <a:pt x="133" y="146"/>
                  </a:cubicBezTo>
                  <a:cubicBezTo>
                    <a:pt x="134" y="145"/>
                    <a:pt x="134" y="146"/>
                    <a:pt x="135" y="146"/>
                  </a:cubicBezTo>
                  <a:cubicBezTo>
                    <a:pt x="136" y="145"/>
                    <a:pt x="137" y="144"/>
                    <a:pt x="139" y="143"/>
                  </a:cubicBezTo>
                  <a:cubicBezTo>
                    <a:pt x="140" y="143"/>
                    <a:pt x="142" y="143"/>
                    <a:pt x="142" y="141"/>
                  </a:cubicBezTo>
                  <a:cubicBezTo>
                    <a:pt x="143" y="139"/>
                    <a:pt x="141" y="138"/>
                    <a:pt x="141" y="137"/>
                  </a:cubicBezTo>
                  <a:cubicBezTo>
                    <a:pt x="139" y="135"/>
                    <a:pt x="138" y="133"/>
                    <a:pt x="137" y="132"/>
                  </a:cubicBezTo>
                  <a:cubicBezTo>
                    <a:pt x="137" y="131"/>
                    <a:pt x="136" y="130"/>
                    <a:pt x="136" y="129"/>
                  </a:cubicBezTo>
                  <a:cubicBezTo>
                    <a:pt x="136" y="127"/>
                    <a:pt x="137" y="126"/>
                    <a:pt x="137" y="125"/>
                  </a:cubicBezTo>
                  <a:cubicBezTo>
                    <a:pt x="137" y="125"/>
                    <a:pt x="137" y="124"/>
                    <a:pt x="137" y="123"/>
                  </a:cubicBezTo>
                  <a:cubicBezTo>
                    <a:pt x="137" y="122"/>
                    <a:pt x="137" y="122"/>
                    <a:pt x="137" y="121"/>
                  </a:cubicBezTo>
                  <a:cubicBezTo>
                    <a:pt x="137" y="119"/>
                    <a:pt x="137" y="118"/>
                    <a:pt x="136" y="117"/>
                  </a:cubicBezTo>
                  <a:cubicBezTo>
                    <a:pt x="134" y="117"/>
                    <a:pt x="132" y="120"/>
                    <a:pt x="130" y="120"/>
                  </a:cubicBezTo>
                  <a:cubicBezTo>
                    <a:pt x="130" y="120"/>
                    <a:pt x="130" y="119"/>
                    <a:pt x="130" y="119"/>
                  </a:cubicBezTo>
                  <a:cubicBezTo>
                    <a:pt x="128" y="118"/>
                    <a:pt x="128" y="117"/>
                    <a:pt x="128" y="115"/>
                  </a:cubicBezTo>
                  <a:cubicBezTo>
                    <a:pt x="129" y="114"/>
                    <a:pt x="129" y="112"/>
                    <a:pt x="129" y="111"/>
                  </a:cubicBezTo>
                  <a:cubicBezTo>
                    <a:pt x="129" y="110"/>
                    <a:pt x="128" y="109"/>
                    <a:pt x="127" y="108"/>
                  </a:cubicBezTo>
                  <a:cubicBezTo>
                    <a:pt x="127" y="107"/>
                    <a:pt x="127" y="106"/>
                    <a:pt x="126" y="105"/>
                  </a:cubicBezTo>
                  <a:cubicBezTo>
                    <a:pt x="125" y="105"/>
                    <a:pt x="124" y="105"/>
                    <a:pt x="123" y="105"/>
                  </a:cubicBezTo>
                  <a:cubicBezTo>
                    <a:pt x="122" y="105"/>
                    <a:pt x="121" y="105"/>
                    <a:pt x="120" y="105"/>
                  </a:cubicBezTo>
                  <a:cubicBezTo>
                    <a:pt x="119" y="106"/>
                    <a:pt x="119" y="107"/>
                    <a:pt x="118" y="108"/>
                  </a:cubicBezTo>
                  <a:cubicBezTo>
                    <a:pt x="118" y="109"/>
                    <a:pt x="117" y="111"/>
                    <a:pt x="117" y="111"/>
                  </a:cubicBezTo>
                  <a:cubicBezTo>
                    <a:pt x="116" y="113"/>
                    <a:pt x="114" y="113"/>
                    <a:pt x="114" y="115"/>
                  </a:cubicBezTo>
                  <a:cubicBezTo>
                    <a:pt x="114" y="117"/>
                    <a:pt x="114" y="121"/>
                    <a:pt x="112" y="124"/>
                  </a:cubicBezTo>
                  <a:cubicBezTo>
                    <a:pt x="111" y="125"/>
                    <a:pt x="109" y="125"/>
                    <a:pt x="108" y="127"/>
                  </a:cubicBezTo>
                  <a:cubicBezTo>
                    <a:pt x="106" y="130"/>
                    <a:pt x="106" y="136"/>
                    <a:pt x="102" y="135"/>
                  </a:cubicBezTo>
                  <a:cubicBezTo>
                    <a:pt x="101" y="133"/>
                    <a:pt x="101" y="130"/>
                    <a:pt x="102" y="126"/>
                  </a:cubicBezTo>
                  <a:cubicBezTo>
                    <a:pt x="101" y="124"/>
                    <a:pt x="100" y="124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98" y="122"/>
                    <a:pt x="97" y="122"/>
                    <a:pt x="97" y="122"/>
                  </a:cubicBezTo>
                  <a:cubicBezTo>
                    <a:pt x="97" y="122"/>
                    <a:pt x="97" y="121"/>
                    <a:pt x="97" y="121"/>
                  </a:cubicBezTo>
                  <a:cubicBezTo>
                    <a:pt x="96" y="119"/>
                    <a:pt x="96" y="119"/>
                    <a:pt x="95" y="118"/>
                  </a:cubicBezTo>
                  <a:cubicBezTo>
                    <a:pt x="95" y="116"/>
                    <a:pt x="95" y="116"/>
                    <a:pt x="94" y="116"/>
                  </a:cubicBezTo>
                  <a:cubicBezTo>
                    <a:pt x="94" y="116"/>
                    <a:pt x="94" y="115"/>
                    <a:pt x="94" y="115"/>
                  </a:cubicBezTo>
                  <a:cubicBezTo>
                    <a:pt x="94" y="115"/>
                    <a:pt x="93" y="115"/>
                    <a:pt x="93" y="114"/>
                  </a:cubicBezTo>
                  <a:cubicBezTo>
                    <a:pt x="92" y="114"/>
                    <a:pt x="91" y="114"/>
                    <a:pt x="91" y="113"/>
                  </a:cubicBezTo>
                  <a:cubicBezTo>
                    <a:pt x="90" y="112"/>
                    <a:pt x="91" y="111"/>
                    <a:pt x="91" y="110"/>
                  </a:cubicBezTo>
                  <a:cubicBezTo>
                    <a:pt x="89" y="108"/>
                    <a:pt x="88" y="106"/>
                    <a:pt x="91" y="103"/>
                  </a:cubicBezTo>
                  <a:cubicBezTo>
                    <a:pt x="92" y="102"/>
                    <a:pt x="94" y="101"/>
                    <a:pt x="96" y="100"/>
                  </a:cubicBezTo>
                  <a:cubicBezTo>
                    <a:pt x="97" y="99"/>
                    <a:pt x="97" y="98"/>
                    <a:pt x="98" y="98"/>
                  </a:cubicBezTo>
                  <a:cubicBezTo>
                    <a:pt x="99" y="97"/>
                    <a:pt x="101" y="96"/>
                    <a:pt x="101" y="96"/>
                  </a:cubicBezTo>
                  <a:cubicBezTo>
                    <a:pt x="104" y="95"/>
                    <a:pt x="106" y="96"/>
                    <a:pt x="108" y="95"/>
                  </a:cubicBezTo>
                  <a:cubicBezTo>
                    <a:pt x="109" y="96"/>
                    <a:pt x="108" y="98"/>
                    <a:pt x="109" y="99"/>
                  </a:cubicBezTo>
                  <a:cubicBezTo>
                    <a:pt x="110" y="100"/>
                    <a:pt x="112" y="99"/>
                    <a:pt x="113" y="97"/>
                  </a:cubicBezTo>
                  <a:cubicBezTo>
                    <a:pt x="114" y="95"/>
                    <a:pt x="112" y="95"/>
                    <a:pt x="113" y="93"/>
                  </a:cubicBezTo>
                  <a:cubicBezTo>
                    <a:pt x="115" y="91"/>
                    <a:pt x="120" y="91"/>
                    <a:pt x="121" y="88"/>
                  </a:cubicBezTo>
                  <a:cubicBezTo>
                    <a:pt x="121" y="87"/>
                    <a:pt x="121" y="86"/>
                    <a:pt x="121" y="85"/>
                  </a:cubicBezTo>
                  <a:cubicBezTo>
                    <a:pt x="121" y="84"/>
                    <a:pt x="121" y="82"/>
                    <a:pt x="122" y="80"/>
                  </a:cubicBezTo>
                  <a:cubicBezTo>
                    <a:pt x="123" y="79"/>
                    <a:pt x="126" y="78"/>
                    <a:pt x="127" y="78"/>
                  </a:cubicBezTo>
                  <a:cubicBezTo>
                    <a:pt x="130" y="77"/>
                    <a:pt x="131" y="80"/>
                    <a:pt x="132" y="81"/>
                  </a:cubicBezTo>
                  <a:cubicBezTo>
                    <a:pt x="132" y="82"/>
                    <a:pt x="132" y="82"/>
                    <a:pt x="132" y="83"/>
                  </a:cubicBezTo>
                  <a:cubicBezTo>
                    <a:pt x="134" y="85"/>
                    <a:pt x="135" y="86"/>
                    <a:pt x="134" y="89"/>
                  </a:cubicBezTo>
                  <a:cubicBezTo>
                    <a:pt x="133" y="90"/>
                    <a:pt x="132" y="92"/>
                    <a:pt x="130" y="93"/>
                  </a:cubicBezTo>
                  <a:cubicBezTo>
                    <a:pt x="130" y="95"/>
                    <a:pt x="129" y="96"/>
                    <a:pt x="128" y="96"/>
                  </a:cubicBezTo>
                  <a:cubicBezTo>
                    <a:pt x="125" y="97"/>
                    <a:pt x="121" y="96"/>
                    <a:pt x="121" y="101"/>
                  </a:cubicBezTo>
                  <a:cubicBezTo>
                    <a:pt x="122" y="102"/>
                    <a:pt x="124" y="101"/>
                    <a:pt x="125" y="102"/>
                  </a:cubicBezTo>
                  <a:cubicBezTo>
                    <a:pt x="127" y="102"/>
                    <a:pt x="129" y="104"/>
                    <a:pt x="130" y="105"/>
                  </a:cubicBezTo>
                  <a:cubicBezTo>
                    <a:pt x="130" y="106"/>
                    <a:pt x="130" y="106"/>
                    <a:pt x="131" y="107"/>
                  </a:cubicBezTo>
                  <a:cubicBezTo>
                    <a:pt x="132" y="107"/>
                    <a:pt x="133" y="108"/>
                    <a:pt x="134" y="108"/>
                  </a:cubicBezTo>
                  <a:cubicBezTo>
                    <a:pt x="135" y="109"/>
                    <a:pt x="136" y="110"/>
                    <a:pt x="137" y="109"/>
                  </a:cubicBezTo>
                  <a:cubicBezTo>
                    <a:pt x="138" y="106"/>
                    <a:pt x="133" y="106"/>
                    <a:pt x="135" y="103"/>
                  </a:cubicBezTo>
                  <a:cubicBezTo>
                    <a:pt x="137" y="102"/>
                    <a:pt x="139" y="107"/>
                    <a:pt x="141" y="104"/>
                  </a:cubicBezTo>
                  <a:cubicBezTo>
                    <a:pt x="142" y="101"/>
                    <a:pt x="138" y="100"/>
                    <a:pt x="140" y="97"/>
                  </a:cubicBezTo>
                  <a:cubicBezTo>
                    <a:pt x="140" y="97"/>
                    <a:pt x="140" y="96"/>
                    <a:pt x="141" y="96"/>
                  </a:cubicBezTo>
                  <a:cubicBezTo>
                    <a:pt x="142" y="97"/>
                    <a:pt x="142" y="98"/>
                    <a:pt x="142" y="98"/>
                  </a:cubicBezTo>
                  <a:cubicBezTo>
                    <a:pt x="142" y="98"/>
                    <a:pt x="143" y="98"/>
                    <a:pt x="143" y="99"/>
                  </a:cubicBezTo>
                  <a:cubicBezTo>
                    <a:pt x="143" y="99"/>
                    <a:pt x="143" y="101"/>
                    <a:pt x="144" y="101"/>
                  </a:cubicBezTo>
                  <a:cubicBezTo>
                    <a:pt x="145" y="101"/>
                    <a:pt x="146" y="100"/>
                    <a:pt x="147" y="99"/>
                  </a:cubicBezTo>
                  <a:cubicBezTo>
                    <a:pt x="148" y="98"/>
                    <a:pt x="149" y="97"/>
                    <a:pt x="149" y="96"/>
                  </a:cubicBezTo>
                  <a:cubicBezTo>
                    <a:pt x="149" y="95"/>
                    <a:pt x="149" y="95"/>
                    <a:pt x="149" y="95"/>
                  </a:cubicBezTo>
                  <a:cubicBezTo>
                    <a:pt x="149" y="95"/>
                    <a:pt x="149" y="94"/>
                    <a:pt x="149" y="94"/>
                  </a:cubicBezTo>
                  <a:cubicBezTo>
                    <a:pt x="149" y="92"/>
                    <a:pt x="146" y="90"/>
                    <a:pt x="146" y="88"/>
                  </a:cubicBezTo>
                  <a:cubicBezTo>
                    <a:pt x="145" y="88"/>
                    <a:pt x="144" y="87"/>
                    <a:pt x="144" y="86"/>
                  </a:cubicBezTo>
                  <a:cubicBezTo>
                    <a:pt x="144" y="84"/>
                    <a:pt x="145" y="83"/>
                    <a:pt x="145" y="82"/>
                  </a:cubicBezTo>
                  <a:cubicBezTo>
                    <a:pt x="144" y="79"/>
                    <a:pt x="141" y="79"/>
                    <a:pt x="141" y="76"/>
                  </a:cubicBezTo>
                  <a:cubicBezTo>
                    <a:pt x="141" y="74"/>
                    <a:pt x="142" y="73"/>
                    <a:pt x="141" y="72"/>
                  </a:cubicBezTo>
                  <a:cubicBezTo>
                    <a:pt x="140" y="71"/>
                    <a:pt x="138" y="71"/>
                    <a:pt x="137" y="70"/>
                  </a:cubicBezTo>
                  <a:cubicBezTo>
                    <a:pt x="137" y="69"/>
                    <a:pt x="137" y="68"/>
                    <a:pt x="137" y="66"/>
                  </a:cubicBezTo>
                  <a:cubicBezTo>
                    <a:pt x="136" y="66"/>
                    <a:pt x="135" y="66"/>
                    <a:pt x="133" y="66"/>
                  </a:cubicBezTo>
                  <a:cubicBezTo>
                    <a:pt x="133" y="66"/>
                    <a:pt x="132" y="66"/>
                    <a:pt x="131" y="66"/>
                  </a:cubicBezTo>
                  <a:cubicBezTo>
                    <a:pt x="130" y="66"/>
                    <a:pt x="130" y="65"/>
                    <a:pt x="129" y="65"/>
                  </a:cubicBezTo>
                  <a:cubicBezTo>
                    <a:pt x="127" y="65"/>
                    <a:pt x="124" y="64"/>
                    <a:pt x="123" y="64"/>
                  </a:cubicBezTo>
                  <a:cubicBezTo>
                    <a:pt x="122" y="64"/>
                    <a:pt x="121" y="65"/>
                    <a:pt x="120" y="65"/>
                  </a:cubicBezTo>
                  <a:cubicBezTo>
                    <a:pt x="119" y="66"/>
                    <a:pt x="117" y="68"/>
                    <a:pt x="116" y="70"/>
                  </a:cubicBezTo>
                  <a:cubicBezTo>
                    <a:pt x="116" y="71"/>
                    <a:pt x="116" y="72"/>
                    <a:pt x="116" y="73"/>
                  </a:cubicBezTo>
                  <a:cubicBezTo>
                    <a:pt x="117" y="74"/>
                    <a:pt x="117" y="76"/>
                    <a:pt x="117" y="78"/>
                  </a:cubicBezTo>
                  <a:cubicBezTo>
                    <a:pt x="117" y="79"/>
                    <a:pt x="119" y="79"/>
                    <a:pt x="118" y="81"/>
                  </a:cubicBezTo>
                  <a:cubicBezTo>
                    <a:pt x="117" y="82"/>
                    <a:pt x="117" y="83"/>
                    <a:pt x="116" y="83"/>
                  </a:cubicBezTo>
                  <a:cubicBezTo>
                    <a:pt x="115" y="85"/>
                    <a:pt x="114" y="87"/>
                    <a:pt x="112" y="87"/>
                  </a:cubicBezTo>
                  <a:cubicBezTo>
                    <a:pt x="111" y="87"/>
                    <a:pt x="111" y="86"/>
                    <a:pt x="111" y="85"/>
                  </a:cubicBezTo>
                  <a:cubicBezTo>
                    <a:pt x="110" y="85"/>
                    <a:pt x="109" y="85"/>
                    <a:pt x="109" y="84"/>
                  </a:cubicBezTo>
                  <a:cubicBezTo>
                    <a:pt x="109" y="83"/>
                    <a:pt x="109" y="82"/>
                    <a:pt x="108" y="80"/>
                  </a:cubicBezTo>
                  <a:cubicBezTo>
                    <a:pt x="109" y="79"/>
                    <a:pt x="108" y="78"/>
                    <a:pt x="108" y="76"/>
                  </a:cubicBezTo>
                  <a:cubicBezTo>
                    <a:pt x="109" y="75"/>
                    <a:pt x="110" y="75"/>
                    <a:pt x="111" y="74"/>
                  </a:cubicBezTo>
                  <a:cubicBezTo>
                    <a:pt x="111" y="71"/>
                    <a:pt x="108" y="71"/>
                    <a:pt x="109" y="68"/>
                  </a:cubicBezTo>
                  <a:cubicBezTo>
                    <a:pt x="110" y="67"/>
                    <a:pt x="111" y="67"/>
                    <a:pt x="112" y="66"/>
                  </a:cubicBezTo>
                  <a:cubicBezTo>
                    <a:pt x="113" y="66"/>
                    <a:pt x="114" y="66"/>
                    <a:pt x="116" y="65"/>
                  </a:cubicBezTo>
                  <a:cubicBezTo>
                    <a:pt x="116" y="65"/>
                    <a:pt x="116" y="65"/>
                    <a:pt x="116" y="65"/>
                  </a:cubicBezTo>
                  <a:cubicBezTo>
                    <a:pt x="116" y="65"/>
                    <a:pt x="117" y="65"/>
                    <a:pt x="117" y="65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9" y="62"/>
                    <a:pt x="120" y="58"/>
                    <a:pt x="121" y="57"/>
                  </a:cubicBezTo>
                  <a:cubicBezTo>
                    <a:pt x="123" y="57"/>
                    <a:pt x="125" y="57"/>
                    <a:pt x="127" y="57"/>
                  </a:cubicBezTo>
                  <a:cubicBezTo>
                    <a:pt x="129" y="57"/>
                    <a:pt x="133" y="56"/>
                    <a:pt x="134" y="56"/>
                  </a:cubicBezTo>
                  <a:cubicBezTo>
                    <a:pt x="135" y="55"/>
                    <a:pt x="137" y="53"/>
                    <a:pt x="137" y="52"/>
                  </a:cubicBezTo>
                  <a:cubicBezTo>
                    <a:pt x="138" y="51"/>
                    <a:pt x="140" y="50"/>
                    <a:pt x="140" y="49"/>
                  </a:cubicBezTo>
                  <a:cubicBezTo>
                    <a:pt x="141" y="49"/>
                    <a:pt x="141" y="49"/>
                    <a:pt x="141" y="48"/>
                  </a:cubicBezTo>
                  <a:cubicBezTo>
                    <a:pt x="142" y="47"/>
                    <a:pt x="144" y="45"/>
                    <a:pt x="145" y="44"/>
                  </a:cubicBezTo>
                  <a:cubicBezTo>
                    <a:pt x="146" y="44"/>
                    <a:pt x="147" y="43"/>
                    <a:pt x="147" y="43"/>
                  </a:cubicBezTo>
                  <a:cubicBezTo>
                    <a:pt x="149" y="42"/>
                    <a:pt x="150" y="40"/>
                    <a:pt x="151" y="38"/>
                  </a:cubicBezTo>
                  <a:cubicBezTo>
                    <a:pt x="151" y="38"/>
                    <a:pt x="152" y="38"/>
                    <a:pt x="152" y="38"/>
                  </a:cubicBezTo>
                  <a:cubicBezTo>
                    <a:pt x="155" y="36"/>
                    <a:pt x="157" y="35"/>
                    <a:pt x="159" y="34"/>
                  </a:cubicBezTo>
                  <a:cubicBezTo>
                    <a:pt x="160" y="33"/>
                    <a:pt x="161" y="33"/>
                    <a:pt x="162" y="32"/>
                  </a:cubicBezTo>
                  <a:cubicBezTo>
                    <a:pt x="163" y="32"/>
                    <a:pt x="164" y="31"/>
                    <a:pt x="165" y="31"/>
                  </a:cubicBezTo>
                  <a:cubicBezTo>
                    <a:pt x="166" y="30"/>
                    <a:pt x="167" y="30"/>
                    <a:pt x="167" y="30"/>
                  </a:cubicBezTo>
                  <a:cubicBezTo>
                    <a:pt x="168" y="30"/>
                    <a:pt x="168" y="29"/>
                    <a:pt x="168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69" y="29"/>
                    <a:pt x="170" y="29"/>
                    <a:pt x="170" y="28"/>
                  </a:cubicBezTo>
                  <a:cubicBezTo>
                    <a:pt x="171" y="28"/>
                    <a:pt x="172" y="27"/>
                    <a:pt x="172" y="26"/>
                  </a:cubicBezTo>
                  <a:cubicBezTo>
                    <a:pt x="172" y="25"/>
                    <a:pt x="171" y="24"/>
                    <a:pt x="170" y="24"/>
                  </a:cubicBezTo>
                  <a:cubicBezTo>
                    <a:pt x="169" y="23"/>
                    <a:pt x="168" y="24"/>
                    <a:pt x="167" y="24"/>
                  </a:cubicBezTo>
                  <a:cubicBezTo>
                    <a:pt x="165" y="24"/>
                    <a:pt x="162" y="23"/>
                    <a:pt x="160" y="23"/>
                  </a:cubicBezTo>
                  <a:cubicBezTo>
                    <a:pt x="158" y="23"/>
                    <a:pt x="157" y="24"/>
                    <a:pt x="156" y="24"/>
                  </a:cubicBezTo>
                  <a:cubicBezTo>
                    <a:pt x="154" y="24"/>
                    <a:pt x="154" y="23"/>
                    <a:pt x="153" y="23"/>
                  </a:cubicBezTo>
                  <a:cubicBezTo>
                    <a:pt x="152" y="23"/>
                    <a:pt x="151" y="24"/>
                    <a:pt x="150" y="24"/>
                  </a:cubicBezTo>
                  <a:cubicBezTo>
                    <a:pt x="146" y="25"/>
                    <a:pt x="144" y="26"/>
                    <a:pt x="141" y="27"/>
                  </a:cubicBezTo>
                  <a:cubicBezTo>
                    <a:pt x="141" y="26"/>
                    <a:pt x="141" y="26"/>
                    <a:pt x="140" y="26"/>
                  </a:cubicBezTo>
                  <a:cubicBezTo>
                    <a:pt x="161" y="19"/>
                    <a:pt x="182" y="15"/>
                    <a:pt x="205" y="15"/>
                  </a:cubicBezTo>
                  <a:cubicBezTo>
                    <a:pt x="245" y="15"/>
                    <a:pt x="281" y="27"/>
                    <a:pt x="312" y="47"/>
                  </a:cubicBezTo>
                  <a:cubicBezTo>
                    <a:pt x="310" y="48"/>
                    <a:pt x="310" y="49"/>
                    <a:pt x="309" y="50"/>
                  </a:cubicBezTo>
                  <a:cubicBezTo>
                    <a:pt x="308" y="51"/>
                    <a:pt x="307" y="52"/>
                    <a:pt x="307" y="52"/>
                  </a:cubicBezTo>
                  <a:cubicBezTo>
                    <a:pt x="306" y="53"/>
                    <a:pt x="307" y="53"/>
                    <a:pt x="306" y="54"/>
                  </a:cubicBezTo>
                  <a:cubicBezTo>
                    <a:pt x="306" y="56"/>
                    <a:pt x="304" y="58"/>
                    <a:pt x="304" y="59"/>
                  </a:cubicBezTo>
                  <a:cubicBezTo>
                    <a:pt x="304" y="59"/>
                    <a:pt x="305" y="60"/>
                    <a:pt x="304" y="60"/>
                  </a:cubicBezTo>
                  <a:cubicBezTo>
                    <a:pt x="306" y="62"/>
                    <a:pt x="308" y="64"/>
                    <a:pt x="309" y="65"/>
                  </a:cubicBezTo>
                  <a:cubicBezTo>
                    <a:pt x="311" y="66"/>
                    <a:pt x="314" y="66"/>
                    <a:pt x="315" y="65"/>
                  </a:cubicBezTo>
                  <a:cubicBezTo>
                    <a:pt x="314" y="62"/>
                    <a:pt x="313" y="63"/>
                    <a:pt x="312" y="61"/>
                  </a:cubicBezTo>
                  <a:cubicBezTo>
                    <a:pt x="312" y="59"/>
                    <a:pt x="312" y="56"/>
                    <a:pt x="312" y="55"/>
                  </a:cubicBezTo>
                  <a:cubicBezTo>
                    <a:pt x="312" y="55"/>
                    <a:pt x="313" y="54"/>
                    <a:pt x="314" y="53"/>
                  </a:cubicBezTo>
                  <a:cubicBezTo>
                    <a:pt x="314" y="52"/>
                    <a:pt x="315" y="51"/>
                    <a:pt x="316" y="50"/>
                  </a:cubicBezTo>
                  <a:cubicBezTo>
                    <a:pt x="321" y="54"/>
                    <a:pt x="326" y="58"/>
                    <a:pt x="331" y="62"/>
                  </a:cubicBezTo>
                  <a:cubicBezTo>
                    <a:pt x="330" y="63"/>
                    <a:pt x="330" y="63"/>
                    <a:pt x="330" y="64"/>
                  </a:cubicBezTo>
                  <a:cubicBezTo>
                    <a:pt x="329" y="66"/>
                    <a:pt x="330" y="68"/>
                    <a:pt x="330" y="69"/>
                  </a:cubicBezTo>
                  <a:cubicBezTo>
                    <a:pt x="330" y="70"/>
                    <a:pt x="331" y="71"/>
                    <a:pt x="331" y="72"/>
                  </a:cubicBezTo>
                  <a:cubicBezTo>
                    <a:pt x="330" y="71"/>
                    <a:pt x="330" y="71"/>
                    <a:pt x="329" y="71"/>
                  </a:cubicBezTo>
                  <a:cubicBezTo>
                    <a:pt x="329" y="70"/>
                    <a:pt x="329" y="70"/>
                    <a:pt x="328" y="69"/>
                  </a:cubicBezTo>
                  <a:cubicBezTo>
                    <a:pt x="328" y="69"/>
                    <a:pt x="327" y="69"/>
                    <a:pt x="327" y="69"/>
                  </a:cubicBezTo>
                  <a:cubicBezTo>
                    <a:pt x="325" y="68"/>
                    <a:pt x="324" y="68"/>
                    <a:pt x="322" y="68"/>
                  </a:cubicBezTo>
                  <a:cubicBezTo>
                    <a:pt x="321" y="68"/>
                    <a:pt x="319" y="66"/>
                    <a:pt x="318" y="67"/>
                  </a:cubicBezTo>
                  <a:cubicBezTo>
                    <a:pt x="318" y="70"/>
                    <a:pt x="320" y="69"/>
                    <a:pt x="320" y="71"/>
                  </a:cubicBezTo>
                  <a:cubicBezTo>
                    <a:pt x="319" y="73"/>
                    <a:pt x="318" y="72"/>
                    <a:pt x="316" y="72"/>
                  </a:cubicBezTo>
                  <a:cubicBezTo>
                    <a:pt x="315" y="72"/>
                    <a:pt x="313" y="72"/>
                    <a:pt x="311" y="72"/>
                  </a:cubicBezTo>
                  <a:cubicBezTo>
                    <a:pt x="310" y="72"/>
                    <a:pt x="309" y="73"/>
                    <a:pt x="308" y="73"/>
                  </a:cubicBezTo>
                  <a:cubicBezTo>
                    <a:pt x="308" y="74"/>
                    <a:pt x="307" y="74"/>
                    <a:pt x="306" y="74"/>
                  </a:cubicBezTo>
                  <a:cubicBezTo>
                    <a:pt x="305" y="74"/>
                    <a:pt x="305" y="75"/>
                    <a:pt x="304" y="75"/>
                  </a:cubicBezTo>
                  <a:cubicBezTo>
                    <a:pt x="304" y="75"/>
                    <a:pt x="303" y="75"/>
                    <a:pt x="303" y="75"/>
                  </a:cubicBezTo>
                  <a:cubicBezTo>
                    <a:pt x="303" y="76"/>
                    <a:pt x="303" y="76"/>
                    <a:pt x="303" y="76"/>
                  </a:cubicBezTo>
                  <a:cubicBezTo>
                    <a:pt x="303" y="76"/>
                    <a:pt x="302" y="76"/>
                    <a:pt x="302" y="76"/>
                  </a:cubicBezTo>
                  <a:cubicBezTo>
                    <a:pt x="301" y="77"/>
                    <a:pt x="301" y="79"/>
                    <a:pt x="298" y="79"/>
                  </a:cubicBezTo>
                  <a:cubicBezTo>
                    <a:pt x="297" y="78"/>
                    <a:pt x="298" y="75"/>
                    <a:pt x="295" y="75"/>
                  </a:cubicBezTo>
                  <a:cubicBezTo>
                    <a:pt x="293" y="75"/>
                    <a:pt x="295" y="79"/>
                    <a:pt x="293" y="79"/>
                  </a:cubicBezTo>
                  <a:cubicBezTo>
                    <a:pt x="292" y="80"/>
                    <a:pt x="291" y="79"/>
                    <a:pt x="290" y="80"/>
                  </a:cubicBezTo>
                  <a:cubicBezTo>
                    <a:pt x="290" y="80"/>
                    <a:pt x="288" y="82"/>
                    <a:pt x="288" y="82"/>
                  </a:cubicBezTo>
                  <a:cubicBezTo>
                    <a:pt x="288" y="83"/>
                    <a:pt x="288" y="83"/>
                    <a:pt x="287" y="84"/>
                  </a:cubicBezTo>
                  <a:cubicBezTo>
                    <a:pt x="287" y="84"/>
                    <a:pt x="287" y="84"/>
                    <a:pt x="286" y="85"/>
                  </a:cubicBezTo>
                  <a:cubicBezTo>
                    <a:pt x="286" y="86"/>
                    <a:pt x="285" y="88"/>
                    <a:pt x="284" y="88"/>
                  </a:cubicBezTo>
                  <a:cubicBezTo>
                    <a:pt x="283" y="88"/>
                    <a:pt x="279" y="85"/>
                    <a:pt x="280" y="82"/>
                  </a:cubicBezTo>
                  <a:cubicBezTo>
                    <a:pt x="280" y="81"/>
                    <a:pt x="279" y="81"/>
                    <a:pt x="279" y="80"/>
                  </a:cubicBezTo>
                  <a:cubicBezTo>
                    <a:pt x="278" y="80"/>
                    <a:pt x="277" y="80"/>
                    <a:pt x="277" y="78"/>
                  </a:cubicBezTo>
                  <a:cubicBezTo>
                    <a:pt x="279" y="78"/>
                    <a:pt x="281" y="80"/>
                    <a:pt x="283" y="80"/>
                  </a:cubicBezTo>
                  <a:cubicBezTo>
                    <a:pt x="286" y="80"/>
                    <a:pt x="289" y="79"/>
                    <a:pt x="289" y="77"/>
                  </a:cubicBezTo>
                  <a:cubicBezTo>
                    <a:pt x="289" y="76"/>
                    <a:pt x="288" y="74"/>
                    <a:pt x="287" y="73"/>
                  </a:cubicBezTo>
                  <a:cubicBezTo>
                    <a:pt x="287" y="73"/>
                    <a:pt x="286" y="73"/>
                    <a:pt x="286" y="73"/>
                  </a:cubicBezTo>
                  <a:cubicBezTo>
                    <a:pt x="286" y="73"/>
                    <a:pt x="286" y="73"/>
                    <a:pt x="286" y="72"/>
                  </a:cubicBezTo>
                  <a:cubicBezTo>
                    <a:pt x="284" y="71"/>
                    <a:pt x="281" y="70"/>
                    <a:pt x="279" y="69"/>
                  </a:cubicBezTo>
                  <a:cubicBezTo>
                    <a:pt x="279" y="69"/>
                    <a:pt x="279" y="69"/>
                    <a:pt x="278" y="68"/>
                  </a:cubicBezTo>
                  <a:cubicBezTo>
                    <a:pt x="277" y="68"/>
                    <a:pt x="276" y="68"/>
                    <a:pt x="276" y="68"/>
                  </a:cubicBezTo>
                  <a:cubicBezTo>
                    <a:pt x="275" y="68"/>
                    <a:pt x="275" y="67"/>
                    <a:pt x="275" y="67"/>
                  </a:cubicBezTo>
                  <a:cubicBezTo>
                    <a:pt x="275" y="67"/>
                    <a:pt x="274" y="67"/>
                    <a:pt x="274" y="66"/>
                  </a:cubicBezTo>
                  <a:cubicBezTo>
                    <a:pt x="273" y="66"/>
                    <a:pt x="273" y="66"/>
                    <a:pt x="273" y="66"/>
                  </a:cubicBezTo>
                  <a:cubicBezTo>
                    <a:pt x="273" y="66"/>
                    <a:pt x="273" y="66"/>
                    <a:pt x="272" y="65"/>
                  </a:cubicBezTo>
                  <a:cubicBezTo>
                    <a:pt x="272" y="65"/>
                    <a:pt x="272" y="65"/>
                    <a:pt x="272" y="64"/>
                  </a:cubicBezTo>
                  <a:cubicBezTo>
                    <a:pt x="270" y="63"/>
                    <a:pt x="269" y="61"/>
                    <a:pt x="268" y="61"/>
                  </a:cubicBezTo>
                  <a:cubicBezTo>
                    <a:pt x="264" y="61"/>
                    <a:pt x="259" y="61"/>
                    <a:pt x="257" y="62"/>
                  </a:cubicBezTo>
                  <a:cubicBezTo>
                    <a:pt x="256" y="63"/>
                    <a:pt x="254" y="63"/>
                    <a:pt x="253" y="63"/>
                  </a:cubicBezTo>
                  <a:cubicBezTo>
                    <a:pt x="251" y="64"/>
                    <a:pt x="250" y="67"/>
                    <a:pt x="248" y="68"/>
                  </a:cubicBezTo>
                  <a:cubicBezTo>
                    <a:pt x="246" y="70"/>
                    <a:pt x="244" y="70"/>
                    <a:pt x="243" y="73"/>
                  </a:cubicBezTo>
                  <a:cubicBezTo>
                    <a:pt x="244" y="74"/>
                    <a:pt x="247" y="73"/>
                    <a:pt x="247" y="75"/>
                  </a:cubicBezTo>
                  <a:cubicBezTo>
                    <a:pt x="244" y="79"/>
                    <a:pt x="241" y="82"/>
                    <a:pt x="238" y="85"/>
                  </a:cubicBezTo>
                  <a:cubicBezTo>
                    <a:pt x="235" y="86"/>
                    <a:pt x="233" y="89"/>
                    <a:pt x="231" y="91"/>
                  </a:cubicBezTo>
                  <a:cubicBezTo>
                    <a:pt x="230" y="92"/>
                    <a:pt x="229" y="92"/>
                    <a:pt x="228" y="93"/>
                  </a:cubicBezTo>
                  <a:cubicBezTo>
                    <a:pt x="227" y="99"/>
                    <a:pt x="228" y="104"/>
                    <a:pt x="231" y="106"/>
                  </a:cubicBezTo>
                  <a:cubicBezTo>
                    <a:pt x="231" y="106"/>
                    <a:pt x="232" y="106"/>
                    <a:pt x="232" y="106"/>
                  </a:cubicBezTo>
                  <a:cubicBezTo>
                    <a:pt x="233" y="106"/>
                    <a:pt x="233" y="105"/>
                    <a:pt x="234" y="105"/>
                  </a:cubicBezTo>
                  <a:cubicBezTo>
                    <a:pt x="235" y="105"/>
                    <a:pt x="235" y="105"/>
                    <a:pt x="236" y="105"/>
                  </a:cubicBezTo>
                  <a:cubicBezTo>
                    <a:pt x="236" y="105"/>
                    <a:pt x="236" y="104"/>
                    <a:pt x="237" y="104"/>
                  </a:cubicBezTo>
                  <a:cubicBezTo>
                    <a:pt x="237" y="104"/>
                    <a:pt x="238" y="104"/>
                    <a:pt x="238" y="104"/>
                  </a:cubicBezTo>
                  <a:cubicBezTo>
                    <a:pt x="239" y="104"/>
                    <a:pt x="239" y="106"/>
                    <a:pt x="239" y="106"/>
                  </a:cubicBezTo>
                  <a:cubicBezTo>
                    <a:pt x="240" y="107"/>
                    <a:pt x="240" y="108"/>
                    <a:pt x="240" y="109"/>
                  </a:cubicBezTo>
                  <a:cubicBezTo>
                    <a:pt x="241" y="110"/>
                    <a:pt x="242" y="112"/>
                    <a:pt x="243" y="113"/>
                  </a:cubicBezTo>
                  <a:cubicBezTo>
                    <a:pt x="244" y="113"/>
                    <a:pt x="245" y="112"/>
                    <a:pt x="246" y="111"/>
                  </a:cubicBezTo>
                  <a:cubicBezTo>
                    <a:pt x="247" y="111"/>
                    <a:pt x="248" y="112"/>
                    <a:pt x="248" y="111"/>
                  </a:cubicBezTo>
                  <a:cubicBezTo>
                    <a:pt x="249" y="109"/>
                    <a:pt x="248" y="107"/>
                    <a:pt x="249" y="105"/>
                  </a:cubicBezTo>
                  <a:cubicBezTo>
                    <a:pt x="249" y="103"/>
                    <a:pt x="251" y="104"/>
                    <a:pt x="252" y="102"/>
                  </a:cubicBezTo>
                  <a:cubicBezTo>
                    <a:pt x="250" y="100"/>
                    <a:pt x="249" y="100"/>
                    <a:pt x="249" y="98"/>
                  </a:cubicBezTo>
                  <a:cubicBezTo>
                    <a:pt x="249" y="97"/>
                    <a:pt x="249" y="96"/>
                    <a:pt x="249" y="94"/>
                  </a:cubicBezTo>
                  <a:cubicBezTo>
                    <a:pt x="250" y="91"/>
                    <a:pt x="251" y="89"/>
                    <a:pt x="253" y="88"/>
                  </a:cubicBezTo>
                  <a:cubicBezTo>
                    <a:pt x="255" y="87"/>
                    <a:pt x="255" y="87"/>
                    <a:pt x="256" y="86"/>
                  </a:cubicBezTo>
                  <a:cubicBezTo>
                    <a:pt x="256" y="85"/>
                    <a:pt x="256" y="83"/>
                    <a:pt x="257" y="82"/>
                  </a:cubicBezTo>
                  <a:cubicBezTo>
                    <a:pt x="257" y="82"/>
                    <a:pt x="257" y="82"/>
                    <a:pt x="257" y="82"/>
                  </a:cubicBezTo>
                  <a:cubicBezTo>
                    <a:pt x="258" y="80"/>
                    <a:pt x="262" y="79"/>
                    <a:pt x="262" y="82"/>
                  </a:cubicBezTo>
                  <a:cubicBezTo>
                    <a:pt x="262" y="83"/>
                    <a:pt x="262" y="83"/>
                    <a:pt x="261" y="84"/>
                  </a:cubicBezTo>
                  <a:cubicBezTo>
                    <a:pt x="260" y="87"/>
                    <a:pt x="258" y="89"/>
                    <a:pt x="257" y="91"/>
                  </a:cubicBezTo>
                  <a:cubicBezTo>
                    <a:pt x="257" y="92"/>
                    <a:pt x="257" y="94"/>
                    <a:pt x="257" y="96"/>
                  </a:cubicBezTo>
                  <a:cubicBezTo>
                    <a:pt x="259" y="97"/>
                    <a:pt x="259" y="100"/>
                    <a:pt x="261" y="100"/>
                  </a:cubicBezTo>
                  <a:cubicBezTo>
                    <a:pt x="262" y="100"/>
                    <a:pt x="263" y="99"/>
                    <a:pt x="265" y="98"/>
                  </a:cubicBezTo>
                  <a:cubicBezTo>
                    <a:pt x="265" y="98"/>
                    <a:pt x="266" y="98"/>
                    <a:pt x="267" y="98"/>
                  </a:cubicBezTo>
                  <a:cubicBezTo>
                    <a:pt x="267" y="98"/>
                    <a:pt x="267" y="97"/>
                    <a:pt x="267" y="97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70" y="96"/>
                    <a:pt x="270" y="96"/>
                    <a:pt x="271" y="95"/>
                  </a:cubicBezTo>
                  <a:cubicBezTo>
                    <a:pt x="273" y="95"/>
                    <a:pt x="273" y="95"/>
                    <a:pt x="274" y="96"/>
                  </a:cubicBezTo>
                  <a:cubicBezTo>
                    <a:pt x="274" y="96"/>
                    <a:pt x="275" y="96"/>
                    <a:pt x="275" y="97"/>
                  </a:cubicBezTo>
                  <a:cubicBezTo>
                    <a:pt x="274" y="99"/>
                    <a:pt x="273" y="99"/>
                    <a:pt x="271" y="100"/>
                  </a:cubicBezTo>
                  <a:cubicBezTo>
                    <a:pt x="271" y="100"/>
                    <a:pt x="271" y="101"/>
                    <a:pt x="270" y="101"/>
                  </a:cubicBezTo>
                  <a:cubicBezTo>
                    <a:pt x="270" y="101"/>
                    <a:pt x="269" y="101"/>
                    <a:pt x="269" y="101"/>
                  </a:cubicBezTo>
                  <a:cubicBezTo>
                    <a:pt x="268" y="101"/>
                    <a:pt x="267" y="102"/>
                    <a:pt x="266" y="102"/>
                  </a:cubicBezTo>
                  <a:cubicBezTo>
                    <a:pt x="265" y="102"/>
                    <a:pt x="265" y="103"/>
                    <a:pt x="264" y="103"/>
                  </a:cubicBezTo>
                  <a:cubicBezTo>
                    <a:pt x="263" y="104"/>
                    <a:pt x="261" y="103"/>
                    <a:pt x="261" y="104"/>
                  </a:cubicBezTo>
                  <a:cubicBezTo>
                    <a:pt x="261" y="105"/>
                    <a:pt x="262" y="107"/>
                    <a:pt x="260" y="108"/>
                  </a:cubicBezTo>
                  <a:cubicBezTo>
                    <a:pt x="259" y="109"/>
                    <a:pt x="259" y="108"/>
                    <a:pt x="257" y="108"/>
                  </a:cubicBezTo>
                  <a:cubicBezTo>
                    <a:pt x="256" y="109"/>
                    <a:pt x="256" y="111"/>
                    <a:pt x="255" y="112"/>
                  </a:cubicBezTo>
                  <a:cubicBezTo>
                    <a:pt x="255" y="113"/>
                    <a:pt x="253" y="115"/>
                    <a:pt x="252" y="116"/>
                  </a:cubicBezTo>
                  <a:cubicBezTo>
                    <a:pt x="251" y="117"/>
                    <a:pt x="249" y="117"/>
                    <a:pt x="247" y="118"/>
                  </a:cubicBezTo>
                  <a:cubicBezTo>
                    <a:pt x="247" y="118"/>
                    <a:pt x="246" y="118"/>
                    <a:pt x="246" y="119"/>
                  </a:cubicBezTo>
                  <a:cubicBezTo>
                    <a:pt x="245" y="119"/>
                    <a:pt x="244" y="118"/>
                    <a:pt x="243" y="119"/>
                  </a:cubicBezTo>
                  <a:cubicBezTo>
                    <a:pt x="242" y="119"/>
                    <a:pt x="241" y="119"/>
                    <a:pt x="240" y="119"/>
                  </a:cubicBezTo>
                  <a:cubicBezTo>
                    <a:pt x="239" y="120"/>
                    <a:pt x="237" y="120"/>
                    <a:pt x="235" y="120"/>
                  </a:cubicBezTo>
                  <a:cubicBezTo>
                    <a:pt x="234" y="120"/>
                    <a:pt x="234" y="120"/>
                    <a:pt x="232" y="121"/>
                  </a:cubicBezTo>
                  <a:cubicBezTo>
                    <a:pt x="231" y="121"/>
                    <a:pt x="229" y="121"/>
                    <a:pt x="228" y="121"/>
                  </a:cubicBezTo>
                  <a:cubicBezTo>
                    <a:pt x="228" y="122"/>
                    <a:pt x="227" y="123"/>
                    <a:pt x="227" y="123"/>
                  </a:cubicBezTo>
                  <a:cubicBezTo>
                    <a:pt x="226" y="124"/>
                    <a:pt x="226" y="125"/>
                    <a:pt x="226" y="125"/>
                  </a:cubicBezTo>
                  <a:cubicBezTo>
                    <a:pt x="225" y="126"/>
                    <a:pt x="224" y="127"/>
                    <a:pt x="223" y="127"/>
                  </a:cubicBezTo>
                  <a:cubicBezTo>
                    <a:pt x="221" y="129"/>
                    <a:pt x="219" y="130"/>
                    <a:pt x="218" y="132"/>
                  </a:cubicBezTo>
                  <a:cubicBezTo>
                    <a:pt x="217" y="132"/>
                    <a:pt x="215" y="133"/>
                    <a:pt x="214" y="134"/>
                  </a:cubicBezTo>
                  <a:cubicBezTo>
                    <a:pt x="213" y="133"/>
                    <a:pt x="210" y="134"/>
                    <a:pt x="210" y="135"/>
                  </a:cubicBezTo>
                  <a:cubicBezTo>
                    <a:pt x="210" y="137"/>
                    <a:pt x="212" y="137"/>
                    <a:pt x="214" y="139"/>
                  </a:cubicBezTo>
                  <a:cubicBezTo>
                    <a:pt x="214" y="140"/>
                    <a:pt x="214" y="141"/>
                    <a:pt x="215" y="141"/>
                  </a:cubicBezTo>
                  <a:cubicBezTo>
                    <a:pt x="216" y="142"/>
                    <a:pt x="216" y="143"/>
                    <a:pt x="216" y="143"/>
                  </a:cubicBezTo>
                  <a:cubicBezTo>
                    <a:pt x="217" y="145"/>
                    <a:pt x="217" y="148"/>
                    <a:pt x="214" y="149"/>
                  </a:cubicBezTo>
                  <a:cubicBezTo>
                    <a:pt x="211" y="148"/>
                    <a:pt x="205" y="148"/>
                    <a:pt x="202" y="149"/>
                  </a:cubicBezTo>
                  <a:cubicBezTo>
                    <a:pt x="202" y="149"/>
                    <a:pt x="202" y="149"/>
                    <a:pt x="201" y="150"/>
                  </a:cubicBezTo>
                  <a:cubicBezTo>
                    <a:pt x="201" y="152"/>
                    <a:pt x="202" y="154"/>
                    <a:pt x="202" y="157"/>
                  </a:cubicBezTo>
                  <a:cubicBezTo>
                    <a:pt x="202" y="158"/>
                    <a:pt x="201" y="159"/>
                    <a:pt x="201" y="160"/>
                  </a:cubicBezTo>
                  <a:cubicBezTo>
                    <a:pt x="201" y="162"/>
                    <a:pt x="201" y="164"/>
                    <a:pt x="202" y="166"/>
                  </a:cubicBezTo>
                  <a:cubicBezTo>
                    <a:pt x="203" y="166"/>
                    <a:pt x="204" y="166"/>
                    <a:pt x="205" y="166"/>
                  </a:cubicBezTo>
                  <a:cubicBezTo>
                    <a:pt x="206" y="166"/>
                    <a:pt x="207" y="168"/>
                    <a:pt x="208" y="168"/>
                  </a:cubicBezTo>
                  <a:cubicBezTo>
                    <a:pt x="209" y="167"/>
                    <a:pt x="210" y="166"/>
                    <a:pt x="213" y="167"/>
                  </a:cubicBezTo>
                  <a:cubicBezTo>
                    <a:pt x="213" y="166"/>
                    <a:pt x="214" y="166"/>
                    <a:pt x="214" y="165"/>
                  </a:cubicBezTo>
                  <a:cubicBezTo>
                    <a:pt x="215" y="165"/>
                    <a:pt x="215" y="165"/>
                    <a:pt x="215" y="165"/>
                  </a:cubicBezTo>
                  <a:cubicBezTo>
                    <a:pt x="216" y="164"/>
                    <a:pt x="217" y="164"/>
                    <a:pt x="217" y="163"/>
                  </a:cubicBezTo>
                  <a:cubicBezTo>
                    <a:pt x="218" y="163"/>
                    <a:pt x="218" y="162"/>
                    <a:pt x="218" y="162"/>
                  </a:cubicBezTo>
                  <a:cubicBezTo>
                    <a:pt x="218" y="161"/>
                    <a:pt x="218" y="160"/>
                    <a:pt x="219" y="158"/>
                  </a:cubicBezTo>
                  <a:cubicBezTo>
                    <a:pt x="220" y="157"/>
                    <a:pt x="220" y="156"/>
                    <a:pt x="221" y="155"/>
                  </a:cubicBezTo>
                  <a:cubicBezTo>
                    <a:pt x="222" y="155"/>
                    <a:pt x="222" y="154"/>
                    <a:pt x="223" y="154"/>
                  </a:cubicBezTo>
                  <a:cubicBezTo>
                    <a:pt x="223" y="154"/>
                    <a:pt x="223" y="153"/>
                    <a:pt x="224" y="153"/>
                  </a:cubicBezTo>
                  <a:cubicBezTo>
                    <a:pt x="224" y="151"/>
                    <a:pt x="225" y="149"/>
                    <a:pt x="226" y="149"/>
                  </a:cubicBezTo>
                  <a:cubicBezTo>
                    <a:pt x="227" y="149"/>
                    <a:pt x="228" y="150"/>
                    <a:pt x="229" y="150"/>
                  </a:cubicBezTo>
                  <a:cubicBezTo>
                    <a:pt x="231" y="149"/>
                    <a:pt x="232" y="147"/>
                    <a:pt x="235" y="147"/>
                  </a:cubicBezTo>
                  <a:cubicBezTo>
                    <a:pt x="236" y="148"/>
                    <a:pt x="237" y="149"/>
                    <a:pt x="238" y="150"/>
                  </a:cubicBezTo>
                  <a:cubicBezTo>
                    <a:pt x="238" y="153"/>
                    <a:pt x="239" y="154"/>
                    <a:pt x="241" y="155"/>
                  </a:cubicBezTo>
                  <a:cubicBezTo>
                    <a:pt x="244" y="157"/>
                    <a:pt x="246" y="158"/>
                    <a:pt x="247" y="161"/>
                  </a:cubicBezTo>
                  <a:cubicBezTo>
                    <a:pt x="246" y="162"/>
                    <a:pt x="246" y="162"/>
                    <a:pt x="245" y="163"/>
                  </a:cubicBezTo>
                  <a:cubicBezTo>
                    <a:pt x="245" y="164"/>
                    <a:pt x="244" y="163"/>
                    <a:pt x="244" y="164"/>
                  </a:cubicBezTo>
                  <a:cubicBezTo>
                    <a:pt x="244" y="165"/>
                    <a:pt x="244" y="166"/>
                    <a:pt x="245" y="166"/>
                  </a:cubicBezTo>
                  <a:cubicBezTo>
                    <a:pt x="246" y="166"/>
                    <a:pt x="246" y="165"/>
                    <a:pt x="247" y="164"/>
                  </a:cubicBezTo>
                  <a:cubicBezTo>
                    <a:pt x="247" y="163"/>
                    <a:pt x="248" y="163"/>
                    <a:pt x="249" y="162"/>
                  </a:cubicBezTo>
                  <a:cubicBezTo>
                    <a:pt x="249" y="161"/>
                    <a:pt x="249" y="160"/>
                    <a:pt x="249" y="159"/>
                  </a:cubicBezTo>
                  <a:cubicBezTo>
                    <a:pt x="249" y="158"/>
                    <a:pt x="251" y="159"/>
                    <a:pt x="251" y="158"/>
                  </a:cubicBezTo>
                  <a:cubicBezTo>
                    <a:pt x="250" y="156"/>
                    <a:pt x="248" y="155"/>
                    <a:pt x="246" y="154"/>
                  </a:cubicBezTo>
                  <a:cubicBezTo>
                    <a:pt x="246" y="154"/>
                    <a:pt x="246" y="153"/>
                    <a:pt x="246" y="153"/>
                  </a:cubicBezTo>
                  <a:cubicBezTo>
                    <a:pt x="246" y="153"/>
                    <a:pt x="246" y="153"/>
                    <a:pt x="245" y="153"/>
                  </a:cubicBezTo>
                  <a:cubicBezTo>
                    <a:pt x="244" y="152"/>
                    <a:pt x="244" y="152"/>
                    <a:pt x="243" y="150"/>
                  </a:cubicBezTo>
                  <a:cubicBezTo>
                    <a:pt x="242" y="149"/>
                    <a:pt x="239" y="147"/>
                    <a:pt x="241" y="144"/>
                  </a:cubicBezTo>
                  <a:cubicBezTo>
                    <a:pt x="244" y="144"/>
                    <a:pt x="245" y="148"/>
                    <a:pt x="248" y="149"/>
                  </a:cubicBezTo>
                  <a:cubicBezTo>
                    <a:pt x="249" y="150"/>
                    <a:pt x="249" y="150"/>
                    <a:pt x="250" y="151"/>
                  </a:cubicBezTo>
                  <a:cubicBezTo>
                    <a:pt x="252" y="152"/>
                    <a:pt x="253" y="153"/>
                    <a:pt x="253" y="154"/>
                  </a:cubicBezTo>
                  <a:cubicBezTo>
                    <a:pt x="254" y="155"/>
                    <a:pt x="253" y="156"/>
                    <a:pt x="253" y="157"/>
                  </a:cubicBezTo>
                  <a:cubicBezTo>
                    <a:pt x="254" y="159"/>
                    <a:pt x="255" y="160"/>
                    <a:pt x="255" y="161"/>
                  </a:cubicBezTo>
                  <a:cubicBezTo>
                    <a:pt x="256" y="163"/>
                    <a:pt x="256" y="166"/>
                    <a:pt x="259" y="167"/>
                  </a:cubicBezTo>
                  <a:cubicBezTo>
                    <a:pt x="261" y="166"/>
                    <a:pt x="263" y="166"/>
                    <a:pt x="263" y="164"/>
                  </a:cubicBezTo>
                  <a:cubicBezTo>
                    <a:pt x="264" y="162"/>
                    <a:pt x="261" y="161"/>
                    <a:pt x="261" y="159"/>
                  </a:cubicBezTo>
                  <a:cubicBezTo>
                    <a:pt x="261" y="158"/>
                    <a:pt x="263" y="156"/>
                    <a:pt x="264" y="157"/>
                  </a:cubicBezTo>
                  <a:cubicBezTo>
                    <a:pt x="266" y="157"/>
                    <a:pt x="266" y="158"/>
                    <a:pt x="267" y="159"/>
                  </a:cubicBezTo>
                  <a:cubicBezTo>
                    <a:pt x="268" y="161"/>
                    <a:pt x="267" y="164"/>
                    <a:pt x="268" y="165"/>
                  </a:cubicBezTo>
                  <a:cubicBezTo>
                    <a:pt x="269" y="165"/>
                    <a:pt x="269" y="166"/>
                    <a:pt x="269" y="166"/>
                  </a:cubicBezTo>
                  <a:cubicBezTo>
                    <a:pt x="270" y="166"/>
                    <a:pt x="270" y="167"/>
                    <a:pt x="270" y="167"/>
                  </a:cubicBezTo>
                  <a:cubicBezTo>
                    <a:pt x="271" y="167"/>
                    <a:pt x="271" y="168"/>
                    <a:pt x="272" y="168"/>
                  </a:cubicBezTo>
                  <a:cubicBezTo>
                    <a:pt x="273" y="169"/>
                    <a:pt x="274" y="168"/>
                    <a:pt x="276" y="167"/>
                  </a:cubicBezTo>
                  <a:cubicBezTo>
                    <a:pt x="277" y="168"/>
                    <a:pt x="278" y="169"/>
                    <a:pt x="279" y="169"/>
                  </a:cubicBezTo>
                  <a:cubicBezTo>
                    <a:pt x="281" y="169"/>
                    <a:pt x="282" y="167"/>
                    <a:pt x="283" y="168"/>
                  </a:cubicBezTo>
                  <a:cubicBezTo>
                    <a:pt x="284" y="168"/>
                    <a:pt x="283" y="169"/>
                    <a:pt x="283" y="170"/>
                  </a:cubicBezTo>
                  <a:cubicBezTo>
                    <a:pt x="284" y="174"/>
                    <a:pt x="283" y="176"/>
                    <a:pt x="282" y="179"/>
                  </a:cubicBezTo>
                  <a:cubicBezTo>
                    <a:pt x="281" y="180"/>
                    <a:pt x="281" y="181"/>
                    <a:pt x="280" y="181"/>
                  </a:cubicBezTo>
                  <a:cubicBezTo>
                    <a:pt x="278" y="181"/>
                    <a:pt x="277" y="181"/>
                    <a:pt x="275" y="181"/>
                  </a:cubicBezTo>
                  <a:cubicBezTo>
                    <a:pt x="275" y="181"/>
                    <a:pt x="274" y="181"/>
                    <a:pt x="273" y="181"/>
                  </a:cubicBezTo>
                  <a:cubicBezTo>
                    <a:pt x="271" y="182"/>
                    <a:pt x="269" y="181"/>
                    <a:pt x="268" y="181"/>
                  </a:cubicBezTo>
                  <a:cubicBezTo>
                    <a:pt x="268" y="181"/>
                    <a:pt x="267" y="180"/>
                    <a:pt x="267" y="180"/>
                  </a:cubicBezTo>
                  <a:cubicBezTo>
                    <a:pt x="266" y="180"/>
                    <a:pt x="266" y="180"/>
                    <a:pt x="265" y="180"/>
                  </a:cubicBezTo>
                  <a:cubicBezTo>
                    <a:pt x="264" y="180"/>
                    <a:pt x="264" y="179"/>
                    <a:pt x="263" y="179"/>
                  </a:cubicBezTo>
                  <a:cubicBezTo>
                    <a:pt x="260" y="178"/>
                    <a:pt x="258" y="177"/>
                    <a:pt x="257" y="177"/>
                  </a:cubicBezTo>
                  <a:cubicBezTo>
                    <a:pt x="256" y="177"/>
                    <a:pt x="255" y="179"/>
                    <a:pt x="254" y="179"/>
                  </a:cubicBezTo>
                  <a:cubicBezTo>
                    <a:pt x="255" y="182"/>
                    <a:pt x="253" y="183"/>
                    <a:pt x="250" y="182"/>
                  </a:cubicBezTo>
                  <a:cubicBezTo>
                    <a:pt x="248" y="181"/>
                    <a:pt x="247" y="181"/>
                    <a:pt x="246" y="180"/>
                  </a:cubicBezTo>
                  <a:cubicBezTo>
                    <a:pt x="246" y="179"/>
                    <a:pt x="245" y="178"/>
                    <a:pt x="244" y="178"/>
                  </a:cubicBezTo>
                  <a:cubicBezTo>
                    <a:pt x="243" y="177"/>
                    <a:pt x="240" y="177"/>
                    <a:pt x="240" y="177"/>
                  </a:cubicBezTo>
                  <a:cubicBezTo>
                    <a:pt x="239" y="176"/>
                    <a:pt x="237" y="175"/>
                    <a:pt x="237" y="173"/>
                  </a:cubicBezTo>
                  <a:cubicBezTo>
                    <a:pt x="238" y="172"/>
                    <a:pt x="238" y="168"/>
                    <a:pt x="238" y="166"/>
                  </a:cubicBezTo>
                  <a:cubicBezTo>
                    <a:pt x="237" y="165"/>
                    <a:pt x="235" y="166"/>
                    <a:pt x="233" y="166"/>
                  </a:cubicBezTo>
                  <a:cubicBezTo>
                    <a:pt x="230" y="166"/>
                    <a:pt x="228" y="166"/>
                    <a:pt x="225" y="166"/>
                  </a:cubicBezTo>
                  <a:cubicBezTo>
                    <a:pt x="224" y="166"/>
                    <a:pt x="222" y="166"/>
                    <a:pt x="221" y="166"/>
                  </a:cubicBezTo>
                  <a:cubicBezTo>
                    <a:pt x="220" y="167"/>
                    <a:pt x="220" y="167"/>
                    <a:pt x="219" y="167"/>
                  </a:cubicBezTo>
                  <a:cubicBezTo>
                    <a:pt x="218" y="168"/>
                    <a:pt x="217" y="168"/>
                    <a:pt x="216" y="169"/>
                  </a:cubicBezTo>
                  <a:cubicBezTo>
                    <a:pt x="215" y="169"/>
                    <a:pt x="215" y="170"/>
                    <a:pt x="214" y="170"/>
                  </a:cubicBezTo>
                  <a:cubicBezTo>
                    <a:pt x="212" y="170"/>
                    <a:pt x="211" y="170"/>
                    <a:pt x="210" y="170"/>
                  </a:cubicBezTo>
                  <a:cubicBezTo>
                    <a:pt x="209" y="170"/>
                    <a:pt x="209" y="169"/>
                    <a:pt x="208" y="169"/>
                  </a:cubicBezTo>
                  <a:cubicBezTo>
                    <a:pt x="206" y="170"/>
                    <a:pt x="206" y="173"/>
                    <a:pt x="205" y="174"/>
                  </a:cubicBezTo>
                  <a:cubicBezTo>
                    <a:pt x="204" y="174"/>
                    <a:pt x="203" y="175"/>
                    <a:pt x="203" y="175"/>
                  </a:cubicBezTo>
                  <a:cubicBezTo>
                    <a:pt x="201" y="176"/>
                    <a:pt x="201" y="177"/>
                    <a:pt x="200" y="179"/>
                  </a:cubicBezTo>
                  <a:cubicBezTo>
                    <a:pt x="200" y="179"/>
                    <a:pt x="200" y="180"/>
                    <a:pt x="199" y="181"/>
                  </a:cubicBezTo>
                  <a:cubicBezTo>
                    <a:pt x="199" y="181"/>
                    <a:pt x="200" y="183"/>
                    <a:pt x="200" y="184"/>
                  </a:cubicBezTo>
                  <a:cubicBezTo>
                    <a:pt x="199" y="186"/>
                    <a:pt x="197" y="188"/>
                    <a:pt x="195" y="189"/>
                  </a:cubicBezTo>
                  <a:cubicBezTo>
                    <a:pt x="195" y="190"/>
                    <a:pt x="195" y="190"/>
                    <a:pt x="194" y="190"/>
                  </a:cubicBezTo>
                  <a:cubicBezTo>
                    <a:pt x="193" y="191"/>
                    <a:pt x="192" y="192"/>
                    <a:pt x="191" y="193"/>
                  </a:cubicBezTo>
                  <a:cubicBezTo>
                    <a:pt x="191" y="194"/>
                    <a:pt x="190" y="195"/>
                    <a:pt x="190" y="196"/>
                  </a:cubicBezTo>
                  <a:cubicBezTo>
                    <a:pt x="189" y="197"/>
                    <a:pt x="188" y="198"/>
                    <a:pt x="188" y="200"/>
                  </a:cubicBezTo>
                  <a:cubicBezTo>
                    <a:pt x="187" y="202"/>
                    <a:pt x="186" y="202"/>
                    <a:pt x="186" y="204"/>
                  </a:cubicBezTo>
                  <a:cubicBezTo>
                    <a:pt x="185" y="207"/>
                    <a:pt x="186" y="207"/>
                    <a:pt x="186" y="209"/>
                  </a:cubicBezTo>
                  <a:cubicBezTo>
                    <a:pt x="187" y="211"/>
                    <a:pt x="188" y="214"/>
                    <a:pt x="187" y="217"/>
                  </a:cubicBezTo>
                  <a:cubicBezTo>
                    <a:pt x="187" y="218"/>
                    <a:pt x="186" y="220"/>
                    <a:pt x="186" y="222"/>
                  </a:cubicBezTo>
                  <a:cubicBezTo>
                    <a:pt x="186" y="222"/>
                    <a:pt x="187" y="226"/>
                    <a:pt x="187" y="226"/>
                  </a:cubicBezTo>
                  <a:cubicBezTo>
                    <a:pt x="187" y="227"/>
                    <a:pt x="188" y="228"/>
                    <a:pt x="188" y="228"/>
                  </a:cubicBezTo>
                  <a:cubicBezTo>
                    <a:pt x="189" y="228"/>
                    <a:pt x="189" y="229"/>
                    <a:pt x="189" y="229"/>
                  </a:cubicBezTo>
                  <a:cubicBezTo>
                    <a:pt x="189" y="229"/>
                    <a:pt x="189" y="229"/>
                    <a:pt x="189" y="229"/>
                  </a:cubicBezTo>
                  <a:cubicBezTo>
                    <a:pt x="190" y="230"/>
                    <a:pt x="189" y="230"/>
                    <a:pt x="190" y="230"/>
                  </a:cubicBezTo>
                  <a:cubicBezTo>
                    <a:pt x="190" y="230"/>
                    <a:pt x="190" y="230"/>
                    <a:pt x="190" y="231"/>
                  </a:cubicBezTo>
                  <a:cubicBezTo>
                    <a:pt x="191" y="231"/>
                    <a:pt x="191" y="232"/>
                    <a:pt x="192" y="233"/>
                  </a:cubicBezTo>
                  <a:cubicBezTo>
                    <a:pt x="192" y="234"/>
                    <a:pt x="193" y="236"/>
                    <a:pt x="193" y="238"/>
                  </a:cubicBezTo>
                  <a:cubicBezTo>
                    <a:pt x="194" y="239"/>
                    <a:pt x="197" y="241"/>
                    <a:pt x="198" y="242"/>
                  </a:cubicBezTo>
                  <a:cubicBezTo>
                    <a:pt x="200" y="244"/>
                    <a:pt x="202" y="246"/>
                    <a:pt x="204" y="246"/>
                  </a:cubicBezTo>
                  <a:cubicBezTo>
                    <a:pt x="205" y="246"/>
                    <a:pt x="206" y="244"/>
                    <a:pt x="208" y="244"/>
                  </a:cubicBezTo>
                  <a:cubicBezTo>
                    <a:pt x="209" y="244"/>
                    <a:pt x="210" y="245"/>
                    <a:pt x="212" y="245"/>
                  </a:cubicBezTo>
                  <a:cubicBezTo>
                    <a:pt x="214" y="244"/>
                    <a:pt x="217" y="243"/>
                    <a:pt x="219" y="243"/>
                  </a:cubicBezTo>
                  <a:cubicBezTo>
                    <a:pt x="221" y="242"/>
                    <a:pt x="223" y="241"/>
                    <a:pt x="224" y="241"/>
                  </a:cubicBezTo>
                  <a:cubicBezTo>
                    <a:pt x="227" y="241"/>
                    <a:pt x="227" y="244"/>
                    <a:pt x="229" y="246"/>
                  </a:cubicBezTo>
                  <a:cubicBezTo>
                    <a:pt x="231" y="246"/>
                    <a:pt x="232" y="246"/>
                    <a:pt x="233" y="246"/>
                  </a:cubicBezTo>
                  <a:cubicBezTo>
                    <a:pt x="236" y="248"/>
                    <a:pt x="236" y="249"/>
                    <a:pt x="235" y="252"/>
                  </a:cubicBezTo>
                  <a:cubicBezTo>
                    <a:pt x="235" y="253"/>
                    <a:pt x="235" y="254"/>
                    <a:pt x="235" y="255"/>
                  </a:cubicBezTo>
                  <a:cubicBezTo>
                    <a:pt x="235" y="256"/>
                    <a:pt x="234" y="258"/>
                    <a:pt x="234" y="259"/>
                  </a:cubicBezTo>
                  <a:cubicBezTo>
                    <a:pt x="234" y="261"/>
                    <a:pt x="236" y="262"/>
                    <a:pt x="237" y="264"/>
                  </a:cubicBezTo>
                  <a:cubicBezTo>
                    <a:pt x="239" y="267"/>
                    <a:pt x="240" y="270"/>
                    <a:pt x="241" y="273"/>
                  </a:cubicBezTo>
                  <a:cubicBezTo>
                    <a:pt x="242" y="275"/>
                    <a:pt x="242" y="277"/>
                    <a:pt x="242" y="280"/>
                  </a:cubicBezTo>
                  <a:cubicBezTo>
                    <a:pt x="242" y="281"/>
                    <a:pt x="243" y="283"/>
                    <a:pt x="243" y="284"/>
                  </a:cubicBezTo>
                  <a:cubicBezTo>
                    <a:pt x="243" y="286"/>
                    <a:pt x="241" y="287"/>
                    <a:pt x="241" y="289"/>
                  </a:cubicBezTo>
                  <a:cubicBezTo>
                    <a:pt x="241" y="290"/>
                    <a:pt x="241" y="291"/>
                    <a:pt x="241" y="292"/>
                  </a:cubicBezTo>
                  <a:cubicBezTo>
                    <a:pt x="240" y="293"/>
                    <a:pt x="239" y="293"/>
                    <a:pt x="239" y="294"/>
                  </a:cubicBezTo>
                  <a:cubicBezTo>
                    <a:pt x="239" y="296"/>
                    <a:pt x="240" y="298"/>
                    <a:pt x="239" y="300"/>
                  </a:cubicBezTo>
                  <a:cubicBezTo>
                    <a:pt x="241" y="301"/>
                    <a:pt x="241" y="304"/>
                    <a:pt x="242" y="306"/>
                  </a:cubicBezTo>
                  <a:cubicBezTo>
                    <a:pt x="242" y="307"/>
                    <a:pt x="243" y="308"/>
                    <a:pt x="243" y="309"/>
                  </a:cubicBezTo>
                  <a:cubicBezTo>
                    <a:pt x="244" y="312"/>
                    <a:pt x="244" y="316"/>
                    <a:pt x="245" y="320"/>
                  </a:cubicBezTo>
                  <a:cubicBezTo>
                    <a:pt x="245" y="322"/>
                    <a:pt x="246" y="323"/>
                    <a:pt x="246" y="325"/>
                  </a:cubicBezTo>
                  <a:cubicBezTo>
                    <a:pt x="247" y="326"/>
                    <a:pt x="248" y="326"/>
                    <a:pt x="248" y="327"/>
                  </a:cubicBezTo>
                  <a:cubicBezTo>
                    <a:pt x="248" y="328"/>
                    <a:pt x="248" y="330"/>
                    <a:pt x="249" y="331"/>
                  </a:cubicBezTo>
                  <a:cubicBezTo>
                    <a:pt x="249" y="332"/>
                    <a:pt x="250" y="333"/>
                    <a:pt x="250" y="334"/>
                  </a:cubicBezTo>
                  <a:cubicBezTo>
                    <a:pt x="250" y="335"/>
                    <a:pt x="249" y="336"/>
                    <a:pt x="249" y="338"/>
                  </a:cubicBezTo>
                  <a:cubicBezTo>
                    <a:pt x="249" y="338"/>
                    <a:pt x="250" y="340"/>
                    <a:pt x="251" y="340"/>
                  </a:cubicBezTo>
                  <a:cubicBezTo>
                    <a:pt x="253" y="341"/>
                    <a:pt x="256" y="339"/>
                    <a:pt x="258" y="339"/>
                  </a:cubicBezTo>
                  <a:cubicBezTo>
                    <a:pt x="261" y="339"/>
                    <a:pt x="262" y="339"/>
                    <a:pt x="263" y="338"/>
                  </a:cubicBezTo>
                  <a:cubicBezTo>
                    <a:pt x="265" y="338"/>
                    <a:pt x="265" y="338"/>
                    <a:pt x="266" y="336"/>
                  </a:cubicBezTo>
                  <a:cubicBezTo>
                    <a:pt x="268" y="335"/>
                    <a:pt x="269" y="334"/>
                    <a:pt x="270" y="332"/>
                  </a:cubicBezTo>
                  <a:cubicBezTo>
                    <a:pt x="271" y="331"/>
                    <a:pt x="271" y="331"/>
                    <a:pt x="271" y="330"/>
                  </a:cubicBezTo>
                  <a:cubicBezTo>
                    <a:pt x="272" y="330"/>
                    <a:pt x="272" y="329"/>
                    <a:pt x="272" y="328"/>
                  </a:cubicBezTo>
                  <a:cubicBezTo>
                    <a:pt x="274" y="326"/>
                    <a:pt x="275" y="326"/>
                    <a:pt x="275" y="324"/>
                  </a:cubicBezTo>
                  <a:cubicBezTo>
                    <a:pt x="275" y="322"/>
                    <a:pt x="276" y="320"/>
                    <a:pt x="276" y="318"/>
                  </a:cubicBezTo>
                  <a:cubicBezTo>
                    <a:pt x="277" y="317"/>
                    <a:pt x="279" y="317"/>
                    <a:pt x="280" y="315"/>
                  </a:cubicBezTo>
                  <a:cubicBezTo>
                    <a:pt x="281" y="311"/>
                    <a:pt x="280" y="308"/>
                    <a:pt x="279" y="305"/>
                  </a:cubicBezTo>
                  <a:cubicBezTo>
                    <a:pt x="280" y="303"/>
                    <a:pt x="281" y="301"/>
                    <a:pt x="283" y="300"/>
                  </a:cubicBezTo>
                  <a:cubicBezTo>
                    <a:pt x="285" y="299"/>
                    <a:pt x="286" y="299"/>
                    <a:pt x="287" y="298"/>
                  </a:cubicBezTo>
                  <a:cubicBezTo>
                    <a:pt x="287" y="298"/>
                    <a:pt x="287" y="297"/>
                    <a:pt x="287" y="297"/>
                  </a:cubicBezTo>
                  <a:cubicBezTo>
                    <a:pt x="288" y="297"/>
                    <a:pt x="288" y="297"/>
                    <a:pt x="288" y="297"/>
                  </a:cubicBezTo>
                  <a:cubicBezTo>
                    <a:pt x="289" y="296"/>
                    <a:pt x="290" y="295"/>
                    <a:pt x="290" y="295"/>
                  </a:cubicBezTo>
                  <a:cubicBezTo>
                    <a:pt x="290" y="293"/>
                    <a:pt x="290" y="292"/>
                    <a:pt x="291" y="290"/>
                  </a:cubicBezTo>
                  <a:cubicBezTo>
                    <a:pt x="291" y="287"/>
                    <a:pt x="291" y="285"/>
                    <a:pt x="291" y="281"/>
                  </a:cubicBezTo>
                  <a:cubicBezTo>
                    <a:pt x="290" y="280"/>
                    <a:pt x="289" y="279"/>
                    <a:pt x="289" y="278"/>
                  </a:cubicBezTo>
                  <a:cubicBezTo>
                    <a:pt x="289" y="277"/>
                    <a:pt x="290" y="275"/>
                    <a:pt x="290" y="274"/>
                  </a:cubicBezTo>
                  <a:cubicBezTo>
                    <a:pt x="290" y="272"/>
                    <a:pt x="289" y="271"/>
                    <a:pt x="289" y="270"/>
                  </a:cubicBezTo>
                  <a:cubicBezTo>
                    <a:pt x="289" y="269"/>
                    <a:pt x="290" y="267"/>
                    <a:pt x="290" y="266"/>
                  </a:cubicBezTo>
                  <a:cubicBezTo>
                    <a:pt x="291" y="264"/>
                    <a:pt x="291" y="264"/>
                    <a:pt x="292" y="263"/>
                  </a:cubicBezTo>
                  <a:cubicBezTo>
                    <a:pt x="293" y="262"/>
                    <a:pt x="294" y="261"/>
                    <a:pt x="294" y="260"/>
                  </a:cubicBezTo>
                  <a:cubicBezTo>
                    <a:pt x="295" y="259"/>
                    <a:pt x="295" y="259"/>
                    <a:pt x="295" y="258"/>
                  </a:cubicBezTo>
                  <a:cubicBezTo>
                    <a:pt x="295" y="258"/>
                    <a:pt x="296" y="257"/>
                    <a:pt x="296" y="257"/>
                  </a:cubicBezTo>
                  <a:cubicBezTo>
                    <a:pt x="297" y="256"/>
                    <a:pt x="297" y="255"/>
                    <a:pt x="298" y="254"/>
                  </a:cubicBezTo>
                  <a:cubicBezTo>
                    <a:pt x="299" y="254"/>
                    <a:pt x="299" y="254"/>
                    <a:pt x="299" y="253"/>
                  </a:cubicBezTo>
                  <a:cubicBezTo>
                    <a:pt x="300" y="253"/>
                    <a:pt x="300" y="253"/>
                    <a:pt x="300" y="253"/>
                  </a:cubicBezTo>
                  <a:cubicBezTo>
                    <a:pt x="300" y="252"/>
                    <a:pt x="300" y="253"/>
                    <a:pt x="301" y="252"/>
                  </a:cubicBezTo>
                  <a:cubicBezTo>
                    <a:pt x="303" y="251"/>
                    <a:pt x="304" y="248"/>
                    <a:pt x="306" y="246"/>
                  </a:cubicBezTo>
                  <a:cubicBezTo>
                    <a:pt x="306" y="246"/>
                    <a:pt x="307" y="245"/>
                    <a:pt x="307" y="244"/>
                  </a:cubicBezTo>
                  <a:cubicBezTo>
                    <a:pt x="307" y="243"/>
                    <a:pt x="307" y="243"/>
                    <a:pt x="308" y="242"/>
                  </a:cubicBezTo>
                  <a:cubicBezTo>
                    <a:pt x="308" y="241"/>
                    <a:pt x="308" y="240"/>
                    <a:pt x="309" y="239"/>
                  </a:cubicBezTo>
                  <a:cubicBezTo>
                    <a:pt x="309" y="238"/>
                    <a:pt x="310" y="236"/>
                    <a:pt x="311" y="235"/>
                  </a:cubicBezTo>
                  <a:cubicBezTo>
                    <a:pt x="311" y="233"/>
                    <a:pt x="312" y="231"/>
                    <a:pt x="311" y="229"/>
                  </a:cubicBezTo>
                  <a:cubicBezTo>
                    <a:pt x="310" y="229"/>
                    <a:pt x="310" y="229"/>
                    <a:pt x="309" y="229"/>
                  </a:cubicBezTo>
                  <a:cubicBezTo>
                    <a:pt x="308" y="230"/>
                    <a:pt x="307" y="230"/>
                    <a:pt x="306" y="230"/>
                  </a:cubicBezTo>
                  <a:cubicBezTo>
                    <a:pt x="305" y="230"/>
                    <a:pt x="305" y="231"/>
                    <a:pt x="304" y="231"/>
                  </a:cubicBezTo>
                  <a:cubicBezTo>
                    <a:pt x="302" y="231"/>
                    <a:pt x="301" y="231"/>
                    <a:pt x="299" y="231"/>
                  </a:cubicBezTo>
                  <a:cubicBezTo>
                    <a:pt x="298" y="230"/>
                    <a:pt x="298" y="229"/>
                    <a:pt x="297" y="228"/>
                  </a:cubicBezTo>
                  <a:cubicBezTo>
                    <a:pt x="298" y="227"/>
                    <a:pt x="299" y="227"/>
                    <a:pt x="301" y="226"/>
                  </a:cubicBezTo>
                  <a:cubicBezTo>
                    <a:pt x="301" y="225"/>
                    <a:pt x="302" y="224"/>
                    <a:pt x="304" y="223"/>
                  </a:cubicBezTo>
                  <a:cubicBezTo>
                    <a:pt x="304" y="223"/>
                    <a:pt x="305" y="223"/>
                    <a:pt x="306" y="223"/>
                  </a:cubicBezTo>
                  <a:cubicBezTo>
                    <a:pt x="308" y="222"/>
                    <a:pt x="309" y="222"/>
                    <a:pt x="310" y="222"/>
                  </a:cubicBezTo>
                  <a:cubicBezTo>
                    <a:pt x="312" y="220"/>
                    <a:pt x="313" y="220"/>
                    <a:pt x="314" y="218"/>
                  </a:cubicBezTo>
                  <a:cubicBezTo>
                    <a:pt x="316" y="216"/>
                    <a:pt x="316" y="216"/>
                    <a:pt x="317" y="216"/>
                  </a:cubicBezTo>
                  <a:cubicBezTo>
                    <a:pt x="317" y="215"/>
                    <a:pt x="318" y="215"/>
                    <a:pt x="318" y="215"/>
                  </a:cubicBezTo>
                  <a:cubicBezTo>
                    <a:pt x="319" y="214"/>
                    <a:pt x="320" y="214"/>
                    <a:pt x="320" y="213"/>
                  </a:cubicBezTo>
                  <a:cubicBezTo>
                    <a:pt x="321" y="213"/>
                    <a:pt x="321" y="212"/>
                    <a:pt x="322" y="211"/>
                  </a:cubicBezTo>
                  <a:cubicBezTo>
                    <a:pt x="323" y="210"/>
                    <a:pt x="324" y="209"/>
                    <a:pt x="324" y="209"/>
                  </a:cubicBezTo>
                  <a:cubicBezTo>
                    <a:pt x="328" y="205"/>
                    <a:pt x="329" y="203"/>
                    <a:pt x="326" y="200"/>
                  </a:cubicBezTo>
                  <a:cubicBezTo>
                    <a:pt x="325" y="199"/>
                    <a:pt x="324" y="199"/>
                    <a:pt x="323" y="198"/>
                  </a:cubicBezTo>
                  <a:cubicBezTo>
                    <a:pt x="322" y="198"/>
                    <a:pt x="320" y="197"/>
                    <a:pt x="319" y="197"/>
                  </a:cubicBezTo>
                  <a:cubicBezTo>
                    <a:pt x="318" y="197"/>
                    <a:pt x="317" y="198"/>
                    <a:pt x="316" y="198"/>
                  </a:cubicBezTo>
                  <a:cubicBezTo>
                    <a:pt x="313" y="198"/>
                    <a:pt x="312" y="197"/>
                    <a:pt x="310" y="196"/>
                  </a:cubicBezTo>
                  <a:cubicBezTo>
                    <a:pt x="310" y="194"/>
                    <a:pt x="309" y="192"/>
                    <a:pt x="308" y="190"/>
                  </a:cubicBezTo>
                  <a:cubicBezTo>
                    <a:pt x="308" y="190"/>
                    <a:pt x="307" y="189"/>
                    <a:pt x="307" y="188"/>
                  </a:cubicBezTo>
                  <a:cubicBezTo>
                    <a:pt x="307" y="187"/>
                    <a:pt x="306" y="186"/>
                    <a:pt x="306" y="185"/>
                  </a:cubicBezTo>
                  <a:cubicBezTo>
                    <a:pt x="307" y="184"/>
                    <a:pt x="308" y="184"/>
                    <a:pt x="309" y="184"/>
                  </a:cubicBezTo>
                  <a:cubicBezTo>
                    <a:pt x="310" y="184"/>
                    <a:pt x="311" y="186"/>
                    <a:pt x="311" y="187"/>
                  </a:cubicBezTo>
                  <a:cubicBezTo>
                    <a:pt x="312" y="188"/>
                    <a:pt x="312" y="189"/>
                    <a:pt x="313" y="190"/>
                  </a:cubicBezTo>
                  <a:cubicBezTo>
                    <a:pt x="313" y="190"/>
                    <a:pt x="314" y="191"/>
                    <a:pt x="314" y="191"/>
                  </a:cubicBezTo>
                  <a:cubicBezTo>
                    <a:pt x="315" y="192"/>
                    <a:pt x="316" y="193"/>
                    <a:pt x="317" y="193"/>
                  </a:cubicBezTo>
                  <a:cubicBezTo>
                    <a:pt x="318" y="193"/>
                    <a:pt x="320" y="192"/>
                    <a:pt x="322" y="192"/>
                  </a:cubicBezTo>
                  <a:cubicBezTo>
                    <a:pt x="323" y="192"/>
                    <a:pt x="324" y="194"/>
                    <a:pt x="325" y="194"/>
                  </a:cubicBezTo>
                  <a:cubicBezTo>
                    <a:pt x="325" y="195"/>
                    <a:pt x="327" y="196"/>
                    <a:pt x="327" y="196"/>
                  </a:cubicBezTo>
                  <a:cubicBezTo>
                    <a:pt x="328" y="196"/>
                    <a:pt x="329" y="195"/>
                    <a:pt x="330" y="196"/>
                  </a:cubicBezTo>
                  <a:cubicBezTo>
                    <a:pt x="330" y="196"/>
                    <a:pt x="331" y="196"/>
                    <a:pt x="331" y="196"/>
                  </a:cubicBezTo>
                  <a:cubicBezTo>
                    <a:pt x="331" y="196"/>
                    <a:pt x="330" y="197"/>
                    <a:pt x="330" y="197"/>
                  </a:cubicBezTo>
                  <a:cubicBezTo>
                    <a:pt x="331" y="199"/>
                    <a:pt x="332" y="200"/>
                    <a:pt x="333" y="201"/>
                  </a:cubicBezTo>
                  <a:cubicBezTo>
                    <a:pt x="333" y="202"/>
                    <a:pt x="334" y="202"/>
                    <a:pt x="334" y="203"/>
                  </a:cubicBezTo>
                  <a:cubicBezTo>
                    <a:pt x="334" y="204"/>
                    <a:pt x="334" y="205"/>
                    <a:pt x="334" y="206"/>
                  </a:cubicBezTo>
                  <a:cubicBezTo>
                    <a:pt x="335" y="206"/>
                    <a:pt x="335" y="207"/>
                    <a:pt x="336" y="208"/>
                  </a:cubicBezTo>
                  <a:cubicBezTo>
                    <a:pt x="337" y="208"/>
                    <a:pt x="338" y="207"/>
                    <a:pt x="339" y="208"/>
                  </a:cubicBezTo>
                  <a:cubicBezTo>
                    <a:pt x="340" y="209"/>
                    <a:pt x="339" y="210"/>
                    <a:pt x="339" y="211"/>
                  </a:cubicBezTo>
                  <a:cubicBezTo>
                    <a:pt x="339" y="211"/>
                    <a:pt x="339" y="212"/>
                    <a:pt x="339" y="212"/>
                  </a:cubicBezTo>
                  <a:cubicBezTo>
                    <a:pt x="340" y="214"/>
                    <a:pt x="339" y="216"/>
                    <a:pt x="340" y="217"/>
                  </a:cubicBezTo>
                  <a:cubicBezTo>
                    <a:pt x="340" y="219"/>
                    <a:pt x="341" y="221"/>
                    <a:pt x="341" y="223"/>
                  </a:cubicBezTo>
                  <a:cubicBezTo>
                    <a:pt x="341" y="225"/>
                    <a:pt x="341" y="228"/>
                    <a:pt x="342" y="229"/>
                  </a:cubicBezTo>
                  <a:cubicBezTo>
                    <a:pt x="343" y="231"/>
                    <a:pt x="343" y="233"/>
                    <a:pt x="343" y="234"/>
                  </a:cubicBezTo>
                  <a:cubicBezTo>
                    <a:pt x="344" y="236"/>
                    <a:pt x="344" y="237"/>
                    <a:pt x="345" y="237"/>
                  </a:cubicBezTo>
                  <a:cubicBezTo>
                    <a:pt x="346" y="237"/>
                    <a:pt x="346" y="237"/>
                    <a:pt x="347" y="236"/>
                  </a:cubicBezTo>
                  <a:cubicBezTo>
                    <a:pt x="347" y="235"/>
                    <a:pt x="348" y="235"/>
                    <a:pt x="349" y="235"/>
                  </a:cubicBezTo>
                  <a:cubicBezTo>
                    <a:pt x="349" y="234"/>
                    <a:pt x="349" y="233"/>
                    <a:pt x="349" y="233"/>
                  </a:cubicBezTo>
                  <a:cubicBezTo>
                    <a:pt x="349" y="232"/>
                    <a:pt x="349" y="232"/>
                    <a:pt x="349" y="232"/>
                  </a:cubicBezTo>
                  <a:cubicBezTo>
                    <a:pt x="349" y="232"/>
                    <a:pt x="350" y="229"/>
                    <a:pt x="350" y="228"/>
                  </a:cubicBezTo>
                  <a:cubicBezTo>
                    <a:pt x="350" y="226"/>
                    <a:pt x="350" y="224"/>
                    <a:pt x="350" y="222"/>
                  </a:cubicBezTo>
                  <a:cubicBezTo>
                    <a:pt x="352" y="220"/>
                    <a:pt x="353" y="219"/>
                    <a:pt x="355" y="218"/>
                  </a:cubicBezTo>
                  <a:cubicBezTo>
                    <a:pt x="355" y="217"/>
                    <a:pt x="356" y="217"/>
                    <a:pt x="356" y="216"/>
                  </a:cubicBezTo>
                  <a:cubicBezTo>
                    <a:pt x="358" y="215"/>
                    <a:pt x="360" y="212"/>
                    <a:pt x="362" y="211"/>
                  </a:cubicBezTo>
                  <a:cubicBezTo>
                    <a:pt x="363" y="210"/>
                    <a:pt x="364" y="209"/>
                    <a:pt x="365" y="208"/>
                  </a:cubicBezTo>
                  <a:cubicBezTo>
                    <a:pt x="367" y="208"/>
                    <a:pt x="368" y="206"/>
                    <a:pt x="370" y="206"/>
                  </a:cubicBezTo>
                  <a:cubicBezTo>
                    <a:pt x="371" y="207"/>
                    <a:pt x="371" y="209"/>
                    <a:pt x="371" y="210"/>
                  </a:cubicBezTo>
                  <a:cubicBezTo>
                    <a:pt x="373" y="212"/>
                    <a:pt x="374" y="213"/>
                    <a:pt x="374" y="216"/>
                  </a:cubicBezTo>
                  <a:cubicBezTo>
                    <a:pt x="375" y="217"/>
                    <a:pt x="376" y="216"/>
                    <a:pt x="377" y="217"/>
                  </a:cubicBezTo>
                  <a:cubicBezTo>
                    <a:pt x="377" y="217"/>
                    <a:pt x="378" y="218"/>
                    <a:pt x="378" y="219"/>
                  </a:cubicBezTo>
                  <a:cubicBezTo>
                    <a:pt x="378" y="219"/>
                    <a:pt x="379" y="220"/>
                    <a:pt x="379" y="221"/>
                  </a:cubicBezTo>
                  <a:cubicBezTo>
                    <a:pt x="379" y="221"/>
                    <a:pt x="379" y="222"/>
                    <a:pt x="379" y="223"/>
                  </a:cubicBezTo>
                  <a:cubicBezTo>
                    <a:pt x="380" y="224"/>
                    <a:pt x="379" y="224"/>
                    <a:pt x="380" y="225"/>
                  </a:cubicBezTo>
                  <a:cubicBezTo>
                    <a:pt x="380" y="226"/>
                    <a:pt x="380" y="227"/>
                    <a:pt x="380" y="227"/>
                  </a:cubicBezTo>
                  <a:cubicBezTo>
                    <a:pt x="380" y="228"/>
                    <a:pt x="380" y="229"/>
                    <a:pt x="380" y="230"/>
                  </a:cubicBezTo>
                  <a:cubicBezTo>
                    <a:pt x="380" y="232"/>
                    <a:pt x="381" y="232"/>
                    <a:pt x="381" y="233"/>
                  </a:cubicBezTo>
                  <a:cubicBezTo>
                    <a:pt x="380" y="235"/>
                    <a:pt x="379" y="236"/>
                    <a:pt x="380" y="238"/>
                  </a:cubicBezTo>
                  <a:cubicBezTo>
                    <a:pt x="380" y="240"/>
                    <a:pt x="381" y="241"/>
                    <a:pt x="382" y="243"/>
                  </a:cubicBezTo>
                  <a:cubicBezTo>
                    <a:pt x="382" y="244"/>
                    <a:pt x="382" y="245"/>
                    <a:pt x="382" y="246"/>
                  </a:cubicBezTo>
                  <a:cubicBezTo>
                    <a:pt x="382" y="247"/>
                    <a:pt x="382" y="247"/>
                    <a:pt x="382" y="248"/>
                  </a:cubicBezTo>
                  <a:cubicBezTo>
                    <a:pt x="382" y="249"/>
                    <a:pt x="382" y="250"/>
                    <a:pt x="383" y="250"/>
                  </a:cubicBezTo>
                  <a:cubicBezTo>
                    <a:pt x="383" y="251"/>
                    <a:pt x="383" y="251"/>
                    <a:pt x="383" y="251"/>
                  </a:cubicBezTo>
                  <a:cubicBezTo>
                    <a:pt x="384" y="253"/>
                    <a:pt x="385" y="254"/>
                    <a:pt x="386" y="254"/>
                  </a:cubicBezTo>
                  <a:cubicBezTo>
                    <a:pt x="387" y="252"/>
                    <a:pt x="386" y="251"/>
                    <a:pt x="386" y="250"/>
                  </a:cubicBezTo>
                  <a:cubicBezTo>
                    <a:pt x="386" y="249"/>
                    <a:pt x="387" y="248"/>
                    <a:pt x="387" y="247"/>
                  </a:cubicBezTo>
                  <a:cubicBezTo>
                    <a:pt x="386" y="246"/>
                    <a:pt x="385" y="245"/>
                    <a:pt x="385" y="243"/>
                  </a:cubicBezTo>
                  <a:cubicBezTo>
                    <a:pt x="384" y="243"/>
                    <a:pt x="384" y="242"/>
                    <a:pt x="383" y="241"/>
                  </a:cubicBezTo>
                  <a:cubicBezTo>
                    <a:pt x="383" y="241"/>
                    <a:pt x="383" y="240"/>
                    <a:pt x="382" y="240"/>
                  </a:cubicBezTo>
                  <a:cubicBezTo>
                    <a:pt x="382" y="240"/>
                    <a:pt x="382" y="239"/>
                    <a:pt x="382" y="238"/>
                  </a:cubicBezTo>
                  <a:cubicBezTo>
                    <a:pt x="381" y="236"/>
                    <a:pt x="382" y="234"/>
                    <a:pt x="382" y="232"/>
                  </a:cubicBezTo>
                  <a:cubicBezTo>
                    <a:pt x="383" y="231"/>
                    <a:pt x="383" y="229"/>
                    <a:pt x="384" y="229"/>
                  </a:cubicBezTo>
                  <a:cubicBezTo>
                    <a:pt x="385" y="229"/>
                    <a:pt x="386" y="230"/>
                    <a:pt x="386" y="232"/>
                  </a:cubicBezTo>
                  <a:cubicBezTo>
                    <a:pt x="387" y="233"/>
                    <a:pt x="388" y="235"/>
                    <a:pt x="389" y="235"/>
                  </a:cubicBezTo>
                  <a:cubicBezTo>
                    <a:pt x="389" y="235"/>
                    <a:pt x="389" y="236"/>
                    <a:pt x="389" y="236"/>
                  </a:cubicBezTo>
                  <a:cubicBezTo>
                    <a:pt x="390" y="237"/>
                    <a:pt x="392" y="236"/>
                    <a:pt x="393" y="235"/>
                  </a:cubicBezTo>
                  <a:cubicBezTo>
                    <a:pt x="391" y="247"/>
                    <a:pt x="388" y="259"/>
                    <a:pt x="384" y="271"/>
                  </a:cubicBezTo>
                  <a:cubicBezTo>
                    <a:pt x="383" y="270"/>
                    <a:pt x="382" y="270"/>
                    <a:pt x="382" y="269"/>
                  </a:cubicBezTo>
                  <a:cubicBezTo>
                    <a:pt x="382" y="268"/>
                    <a:pt x="383" y="267"/>
                    <a:pt x="383" y="266"/>
                  </a:cubicBezTo>
                  <a:cubicBezTo>
                    <a:pt x="383" y="264"/>
                    <a:pt x="382" y="263"/>
                    <a:pt x="381" y="262"/>
                  </a:cubicBezTo>
                  <a:cubicBezTo>
                    <a:pt x="381" y="261"/>
                    <a:pt x="381" y="261"/>
                    <a:pt x="381" y="260"/>
                  </a:cubicBezTo>
                  <a:cubicBezTo>
                    <a:pt x="380" y="259"/>
                    <a:pt x="379" y="258"/>
                    <a:pt x="379" y="257"/>
                  </a:cubicBezTo>
                  <a:cubicBezTo>
                    <a:pt x="378" y="257"/>
                    <a:pt x="378" y="256"/>
                    <a:pt x="377" y="255"/>
                  </a:cubicBezTo>
                  <a:cubicBezTo>
                    <a:pt x="377" y="255"/>
                    <a:pt x="377" y="254"/>
                    <a:pt x="377" y="254"/>
                  </a:cubicBezTo>
                  <a:cubicBezTo>
                    <a:pt x="377" y="254"/>
                    <a:pt x="377" y="254"/>
                    <a:pt x="377" y="254"/>
                  </a:cubicBezTo>
                  <a:cubicBezTo>
                    <a:pt x="376" y="252"/>
                    <a:pt x="375" y="251"/>
                    <a:pt x="375" y="250"/>
                  </a:cubicBezTo>
                  <a:cubicBezTo>
                    <a:pt x="374" y="250"/>
                    <a:pt x="373" y="249"/>
                    <a:pt x="372" y="249"/>
                  </a:cubicBezTo>
                  <a:cubicBezTo>
                    <a:pt x="372" y="249"/>
                    <a:pt x="372" y="249"/>
                    <a:pt x="372" y="249"/>
                  </a:cubicBezTo>
                  <a:cubicBezTo>
                    <a:pt x="372" y="250"/>
                    <a:pt x="372" y="250"/>
                    <a:pt x="372" y="250"/>
                  </a:cubicBezTo>
                  <a:cubicBezTo>
                    <a:pt x="372" y="252"/>
                    <a:pt x="373" y="254"/>
                    <a:pt x="374" y="256"/>
                  </a:cubicBezTo>
                  <a:cubicBezTo>
                    <a:pt x="374" y="257"/>
                    <a:pt x="374" y="258"/>
                    <a:pt x="374" y="258"/>
                  </a:cubicBezTo>
                  <a:cubicBezTo>
                    <a:pt x="374" y="260"/>
                    <a:pt x="376" y="261"/>
                    <a:pt x="376" y="262"/>
                  </a:cubicBezTo>
                  <a:cubicBezTo>
                    <a:pt x="377" y="263"/>
                    <a:pt x="377" y="264"/>
                    <a:pt x="377" y="265"/>
                  </a:cubicBezTo>
                  <a:cubicBezTo>
                    <a:pt x="378" y="266"/>
                    <a:pt x="378" y="267"/>
                    <a:pt x="379" y="268"/>
                  </a:cubicBezTo>
                  <a:cubicBezTo>
                    <a:pt x="379" y="269"/>
                    <a:pt x="379" y="269"/>
                    <a:pt x="379" y="270"/>
                  </a:cubicBezTo>
                  <a:cubicBezTo>
                    <a:pt x="380" y="270"/>
                    <a:pt x="380" y="271"/>
                    <a:pt x="380" y="271"/>
                  </a:cubicBezTo>
                  <a:cubicBezTo>
                    <a:pt x="380" y="271"/>
                    <a:pt x="380" y="271"/>
                    <a:pt x="380" y="271"/>
                  </a:cubicBezTo>
                  <a:cubicBezTo>
                    <a:pt x="380" y="271"/>
                    <a:pt x="380" y="272"/>
                    <a:pt x="380" y="272"/>
                  </a:cubicBezTo>
                  <a:cubicBezTo>
                    <a:pt x="380" y="272"/>
                    <a:pt x="381" y="272"/>
                    <a:pt x="381" y="272"/>
                  </a:cubicBezTo>
                  <a:cubicBezTo>
                    <a:pt x="382" y="273"/>
                    <a:pt x="382" y="273"/>
                    <a:pt x="383" y="274"/>
                  </a:cubicBezTo>
                  <a:cubicBezTo>
                    <a:pt x="376" y="292"/>
                    <a:pt x="366" y="310"/>
                    <a:pt x="353" y="325"/>
                  </a:cubicBezTo>
                  <a:cubicBezTo>
                    <a:pt x="353" y="324"/>
                    <a:pt x="352" y="324"/>
                    <a:pt x="351" y="323"/>
                  </a:cubicBezTo>
                  <a:cubicBezTo>
                    <a:pt x="351" y="321"/>
                    <a:pt x="351" y="317"/>
                    <a:pt x="349" y="318"/>
                  </a:cubicBezTo>
                  <a:cubicBezTo>
                    <a:pt x="348" y="318"/>
                    <a:pt x="348" y="320"/>
                    <a:pt x="348" y="321"/>
                  </a:cubicBezTo>
                  <a:cubicBezTo>
                    <a:pt x="348" y="322"/>
                    <a:pt x="347" y="323"/>
                    <a:pt x="347" y="324"/>
                  </a:cubicBezTo>
                  <a:cubicBezTo>
                    <a:pt x="347" y="325"/>
                    <a:pt x="347" y="325"/>
                    <a:pt x="347" y="326"/>
                  </a:cubicBezTo>
                  <a:cubicBezTo>
                    <a:pt x="346" y="327"/>
                    <a:pt x="346" y="328"/>
                    <a:pt x="345" y="329"/>
                  </a:cubicBezTo>
                  <a:cubicBezTo>
                    <a:pt x="344" y="330"/>
                    <a:pt x="345" y="331"/>
                    <a:pt x="343" y="331"/>
                  </a:cubicBezTo>
                  <a:cubicBezTo>
                    <a:pt x="342" y="332"/>
                    <a:pt x="341" y="329"/>
                    <a:pt x="339" y="328"/>
                  </a:cubicBezTo>
                  <a:cubicBezTo>
                    <a:pt x="339" y="328"/>
                    <a:pt x="338" y="328"/>
                    <a:pt x="338" y="327"/>
                  </a:cubicBezTo>
                  <a:cubicBezTo>
                    <a:pt x="336" y="326"/>
                    <a:pt x="337" y="324"/>
                    <a:pt x="338" y="323"/>
                  </a:cubicBezTo>
                  <a:cubicBezTo>
                    <a:pt x="339" y="322"/>
                    <a:pt x="340" y="321"/>
                    <a:pt x="340" y="320"/>
                  </a:cubicBezTo>
                  <a:cubicBezTo>
                    <a:pt x="339" y="319"/>
                    <a:pt x="337" y="319"/>
                    <a:pt x="336" y="319"/>
                  </a:cubicBezTo>
                  <a:cubicBezTo>
                    <a:pt x="334" y="318"/>
                    <a:pt x="332" y="318"/>
                    <a:pt x="330" y="319"/>
                  </a:cubicBezTo>
                  <a:cubicBezTo>
                    <a:pt x="329" y="319"/>
                    <a:pt x="329" y="320"/>
                    <a:pt x="328" y="320"/>
                  </a:cubicBezTo>
                  <a:cubicBezTo>
                    <a:pt x="327" y="322"/>
                    <a:pt x="326" y="324"/>
                    <a:pt x="325" y="325"/>
                  </a:cubicBezTo>
                  <a:cubicBezTo>
                    <a:pt x="323" y="325"/>
                    <a:pt x="322" y="324"/>
                    <a:pt x="321" y="324"/>
                  </a:cubicBezTo>
                  <a:cubicBezTo>
                    <a:pt x="319" y="324"/>
                    <a:pt x="315" y="329"/>
                    <a:pt x="313" y="330"/>
                  </a:cubicBezTo>
                  <a:cubicBezTo>
                    <a:pt x="313" y="331"/>
                    <a:pt x="312" y="331"/>
                    <a:pt x="312" y="331"/>
                  </a:cubicBezTo>
                  <a:cubicBezTo>
                    <a:pt x="311" y="332"/>
                    <a:pt x="311" y="332"/>
                    <a:pt x="311" y="332"/>
                  </a:cubicBezTo>
                  <a:cubicBezTo>
                    <a:pt x="310" y="334"/>
                    <a:pt x="311" y="334"/>
                    <a:pt x="310" y="335"/>
                  </a:cubicBezTo>
                  <a:cubicBezTo>
                    <a:pt x="310" y="336"/>
                    <a:pt x="309" y="337"/>
                    <a:pt x="308" y="338"/>
                  </a:cubicBezTo>
                  <a:cubicBezTo>
                    <a:pt x="306" y="338"/>
                    <a:pt x="305" y="338"/>
                    <a:pt x="304" y="338"/>
                  </a:cubicBezTo>
                  <a:cubicBezTo>
                    <a:pt x="302" y="339"/>
                    <a:pt x="300" y="340"/>
                    <a:pt x="298" y="341"/>
                  </a:cubicBezTo>
                  <a:cubicBezTo>
                    <a:pt x="297" y="343"/>
                    <a:pt x="295" y="344"/>
                    <a:pt x="294" y="346"/>
                  </a:cubicBezTo>
                  <a:cubicBezTo>
                    <a:pt x="293" y="349"/>
                    <a:pt x="292" y="353"/>
                    <a:pt x="292" y="355"/>
                  </a:cubicBezTo>
                  <a:cubicBezTo>
                    <a:pt x="292" y="356"/>
                    <a:pt x="293" y="357"/>
                    <a:pt x="293" y="358"/>
                  </a:cubicBezTo>
                  <a:cubicBezTo>
                    <a:pt x="293" y="359"/>
                    <a:pt x="293" y="359"/>
                    <a:pt x="293" y="359"/>
                  </a:cubicBezTo>
                  <a:cubicBezTo>
                    <a:pt x="293" y="360"/>
                    <a:pt x="294" y="360"/>
                    <a:pt x="294" y="361"/>
                  </a:cubicBezTo>
                  <a:cubicBezTo>
                    <a:pt x="294" y="361"/>
                    <a:pt x="293" y="362"/>
                    <a:pt x="293" y="363"/>
                  </a:cubicBezTo>
                  <a:cubicBezTo>
                    <a:pt x="293" y="364"/>
                    <a:pt x="293" y="365"/>
                    <a:pt x="293" y="366"/>
                  </a:cubicBezTo>
                  <a:cubicBezTo>
                    <a:pt x="293" y="369"/>
                    <a:pt x="292" y="370"/>
                    <a:pt x="291" y="372"/>
                  </a:cubicBezTo>
                  <a:cubicBezTo>
                    <a:pt x="292" y="373"/>
                    <a:pt x="292" y="374"/>
                    <a:pt x="293" y="374"/>
                  </a:cubicBezTo>
                  <a:cubicBezTo>
                    <a:pt x="267" y="388"/>
                    <a:pt x="237" y="395"/>
                    <a:pt x="205" y="395"/>
                  </a:cubicBezTo>
                  <a:cubicBezTo>
                    <a:pt x="170" y="395"/>
                    <a:pt x="137" y="386"/>
                    <a:pt x="108" y="369"/>
                  </a:cubicBezTo>
                  <a:close/>
                  <a:moveTo>
                    <a:pt x="285" y="203"/>
                  </a:moveTo>
                  <a:cubicBezTo>
                    <a:pt x="285" y="202"/>
                    <a:pt x="284" y="201"/>
                    <a:pt x="284" y="201"/>
                  </a:cubicBezTo>
                  <a:cubicBezTo>
                    <a:pt x="284" y="200"/>
                    <a:pt x="284" y="198"/>
                    <a:pt x="283" y="197"/>
                  </a:cubicBezTo>
                  <a:cubicBezTo>
                    <a:pt x="283" y="197"/>
                    <a:pt x="283" y="195"/>
                    <a:pt x="282" y="195"/>
                  </a:cubicBezTo>
                  <a:cubicBezTo>
                    <a:pt x="281" y="194"/>
                    <a:pt x="280" y="191"/>
                    <a:pt x="279" y="189"/>
                  </a:cubicBezTo>
                  <a:cubicBezTo>
                    <a:pt x="279" y="189"/>
                    <a:pt x="280" y="188"/>
                    <a:pt x="280" y="188"/>
                  </a:cubicBezTo>
                  <a:cubicBezTo>
                    <a:pt x="280" y="188"/>
                    <a:pt x="280" y="188"/>
                    <a:pt x="280" y="188"/>
                  </a:cubicBezTo>
                  <a:cubicBezTo>
                    <a:pt x="282" y="188"/>
                    <a:pt x="282" y="189"/>
                    <a:pt x="283" y="190"/>
                  </a:cubicBezTo>
                  <a:cubicBezTo>
                    <a:pt x="283" y="190"/>
                    <a:pt x="284" y="190"/>
                    <a:pt x="284" y="190"/>
                  </a:cubicBezTo>
                  <a:cubicBezTo>
                    <a:pt x="284" y="191"/>
                    <a:pt x="285" y="192"/>
                    <a:pt x="286" y="194"/>
                  </a:cubicBezTo>
                  <a:cubicBezTo>
                    <a:pt x="286" y="194"/>
                    <a:pt x="286" y="196"/>
                    <a:pt x="287" y="197"/>
                  </a:cubicBezTo>
                  <a:cubicBezTo>
                    <a:pt x="288" y="198"/>
                    <a:pt x="290" y="200"/>
                    <a:pt x="290" y="201"/>
                  </a:cubicBezTo>
                  <a:cubicBezTo>
                    <a:pt x="290" y="202"/>
                    <a:pt x="289" y="204"/>
                    <a:pt x="290" y="205"/>
                  </a:cubicBezTo>
                  <a:cubicBezTo>
                    <a:pt x="290" y="205"/>
                    <a:pt x="290" y="207"/>
                    <a:pt x="290" y="207"/>
                  </a:cubicBezTo>
                  <a:cubicBezTo>
                    <a:pt x="291" y="209"/>
                    <a:pt x="293" y="210"/>
                    <a:pt x="294" y="211"/>
                  </a:cubicBezTo>
                  <a:cubicBezTo>
                    <a:pt x="294" y="211"/>
                    <a:pt x="294" y="212"/>
                    <a:pt x="294" y="213"/>
                  </a:cubicBezTo>
                  <a:cubicBezTo>
                    <a:pt x="295" y="214"/>
                    <a:pt x="295" y="215"/>
                    <a:pt x="296" y="216"/>
                  </a:cubicBezTo>
                  <a:cubicBezTo>
                    <a:pt x="296" y="217"/>
                    <a:pt x="297" y="218"/>
                    <a:pt x="297" y="219"/>
                  </a:cubicBezTo>
                  <a:cubicBezTo>
                    <a:pt x="298" y="221"/>
                    <a:pt x="299" y="223"/>
                    <a:pt x="297" y="225"/>
                  </a:cubicBezTo>
                  <a:cubicBezTo>
                    <a:pt x="295" y="225"/>
                    <a:pt x="294" y="222"/>
                    <a:pt x="293" y="221"/>
                  </a:cubicBezTo>
                  <a:cubicBezTo>
                    <a:pt x="292" y="219"/>
                    <a:pt x="290" y="218"/>
                    <a:pt x="290" y="215"/>
                  </a:cubicBezTo>
                  <a:cubicBezTo>
                    <a:pt x="289" y="213"/>
                    <a:pt x="288" y="211"/>
                    <a:pt x="287" y="210"/>
                  </a:cubicBezTo>
                  <a:cubicBezTo>
                    <a:pt x="287" y="207"/>
                    <a:pt x="286" y="204"/>
                    <a:pt x="285" y="203"/>
                  </a:cubicBezTo>
                  <a:close/>
                  <a:moveTo>
                    <a:pt x="281" y="142"/>
                  </a:moveTo>
                  <a:cubicBezTo>
                    <a:pt x="282" y="141"/>
                    <a:pt x="283" y="141"/>
                    <a:pt x="284" y="140"/>
                  </a:cubicBezTo>
                  <a:cubicBezTo>
                    <a:pt x="285" y="140"/>
                    <a:pt x="286" y="139"/>
                    <a:pt x="287" y="139"/>
                  </a:cubicBezTo>
                  <a:cubicBezTo>
                    <a:pt x="287" y="138"/>
                    <a:pt x="289" y="138"/>
                    <a:pt x="289" y="139"/>
                  </a:cubicBezTo>
                  <a:cubicBezTo>
                    <a:pt x="290" y="142"/>
                    <a:pt x="286" y="142"/>
                    <a:pt x="286" y="145"/>
                  </a:cubicBezTo>
                  <a:cubicBezTo>
                    <a:pt x="286" y="146"/>
                    <a:pt x="287" y="146"/>
                    <a:pt x="288" y="147"/>
                  </a:cubicBezTo>
                  <a:cubicBezTo>
                    <a:pt x="289" y="148"/>
                    <a:pt x="290" y="149"/>
                    <a:pt x="291" y="150"/>
                  </a:cubicBezTo>
                  <a:cubicBezTo>
                    <a:pt x="291" y="150"/>
                    <a:pt x="292" y="150"/>
                    <a:pt x="293" y="151"/>
                  </a:cubicBezTo>
                  <a:cubicBezTo>
                    <a:pt x="293" y="151"/>
                    <a:pt x="294" y="152"/>
                    <a:pt x="294" y="153"/>
                  </a:cubicBezTo>
                  <a:cubicBezTo>
                    <a:pt x="294" y="156"/>
                    <a:pt x="289" y="157"/>
                    <a:pt x="287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5"/>
                    <a:pt x="286" y="155"/>
                    <a:pt x="285" y="155"/>
                  </a:cubicBezTo>
                  <a:cubicBezTo>
                    <a:pt x="284" y="154"/>
                    <a:pt x="283" y="154"/>
                    <a:pt x="282" y="153"/>
                  </a:cubicBezTo>
                  <a:cubicBezTo>
                    <a:pt x="281" y="153"/>
                    <a:pt x="279" y="153"/>
                    <a:pt x="278" y="154"/>
                  </a:cubicBezTo>
                  <a:cubicBezTo>
                    <a:pt x="277" y="154"/>
                    <a:pt x="276" y="155"/>
                    <a:pt x="276" y="155"/>
                  </a:cubicBezTo>
                  <a:cubicBezTo>
                    <a:pt x="274" y="155"/>
                    <a:pt x="273" y="155"/>
                    <a:pt x="271" y="155"/>
                  </a:cubicBezTo>
                  <a:cubicBezTo>
                    <a:pt x="271" y="154"/>
                    <a:pt x="270" y="154"/>
                    <a:pt x="269" y="153"/>
                  </a:cubicBezTo>
                  <a:cubicBezTo>
                    <a:pt x="269" y="151"/>
                    <a:pt x="270" y="148"/>
                    <a:pt x="271" y="146"/>
                  </a:cubicBezTo>
                  <a:cubicBezTo>
                    <a:pt x="272" y="143"/>
                    <a:pt x="274" y="140"/>
                    <a:pt x="277" y="142"/>
                  </a:cubicBezTo>
                  <a:cubicBezTo>
                    <a:pt x="278" y="143"/>
                    <a:pt x="278" y="144"/>
                    <a:pt x="278" y="146"/>
                  </a:cubicBezTo>
                  <a:cubicBezTo>
                    <a:pt x="278" y="146"/>
                    <a:pt x="279" y="147"/>
                    <a:pt x="279" y="147"/>
                  </a:cubicBezTo>
                  <a:cubicBezTo>
                    <a:pt x="281" y="147"/>
                    <a:pt x="282" y="146"/>
                    <a:pt x="283" y="145"/>
                  </a:cubicBezTo>
                  <a:cubicBezTo>
                    <a:pt x="284" y="143"/>
                    <a:pt x="281" y="144"/>
                    <a:pt x="281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73"/>
            <p:cNvSpPr/>
            <p:nvPr/>
          </p:nvSpPr>
          <p:spPr bwMode="auto">
            <a:xfrm>
              <a:off x="4046" y="2354"/>
              <a:ext cx="35" cy="74"/>
            </a:xfrm>
            <a:custGeom>
              <a:avLst/>
              <a:gdLst>
                <a:gd name="T0" fmla="*/ 1 w 15"/>
                <a:gd name="T1" fmla="*/ 29 h 31"/>
                <a:gd name="T2" fmla="*/ 4 w 15"/>
                <a:gd name="T3" fmla="*/ 31 h 31"/>
                <a:gd name="T4" fmla="*/ 8 w 15"/>
                <a:gd name="T5" fmla="*/ 26 h 31"/>
                <a:gd name="T6" fmla="*/ 10 w 15"/>
                <a:gd name="T7" fmla="*/ 19 h 31"/>
                <a:gd name="T8" fmla="*/ 11 w 15"/>
                <a:gd name="T9" fmla="*/ 15 h 31"/>
                <a:gd name="T10" fmla="*/ 12 w 15"/>
                <a:gd name="T11" fmla="*/ 13 h 31"/>
                <a:gd name="T12" fmla="*/ 13 w 15"/>
                <a:gd name="T13" fmla="*/ 11 h 31"/>
                <a:gd name="T14" fmla="*/ 14 w 15"/>
                <a:gd name="T15" fmla="*/ 6 h 31"/>
                <a:gd name="T16" fmla="*/ 13 w 15"/>
                <a:gd name="T17" fmla="*/ 0 h 31"/>
                <a:gd name="T18" fmla="*/ 12 w 15"/>
                <a:gd name="T19" fmla="*/ 0 h 31"/>
                <a:gd name="T20" fmla="*/ 11 w 15"/>
                <a:gd name="T21" fmla="*/ 1 h 31"/>
                <a:gd name="T22" fmla="*/ 9 w 15"/>
                <a:gd name="T23" fmla="*/ 4 h 31"/>
                <a:gd name="T24" fmla="*/ 9 w 15"/>
                <a:gd name="T25" fmla="*/ 5 h 31"/>
                <a:gd name="T26" fmla="*/ 5 w 15"/>
                <a:gd name="T27" fmla="*/ 8 h 31"/>
                <a:gd name="T28" fmla="*/ 3 w 15"/>
                <a:gd name="T29" fmla="*/ 9 h 31"/>
                <a:gd name="T30" fmla="*/ 3 w 15"/>
                <a:gd name="T31" fmla="*/ 10 h 31"/>
                <a:gd name="T32" fmla="*/ 3 w 15"/>
                <a:gd name="T33" fmla="*/ 17 h 31"/>
                <a:gd name="T34" fmla="*/ 0 w 15"/>
                <a:gd name="T35" fmla="*/ 23 h 31"/>
                <a:gd name="T36" fmla="*/ 1 w 15"/>
                <a:gd name="T37" fmla="*/ 28 h 31"/>
                <a:gd name="T38" fmla="*/ 1 w 15"/>
                <a:gd name="T3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31">
                  <a:moveTo>
                    <a:pt x="1" y="29"/>
                  </a:moveTo>
                  <a:cubicBezTo>
                    <a:pt x="2" y="30"/>
                    <a:pt x="3" y="31"/>
                    <a:pt x="4" y="31"/>
                  </a:cubicBezTo>
                  <a:cubicBezTo>
                    <a:pt x="6" y="31"/>
                    <a:pt x="7" y="29"/>
                    <a:pt x="8" y="26"/>
                  </a:cubicBezTo>
                  <a:cubicBezTo>
                    <a:pt x="9" y="24"/>
                    <a:pt x="10" y="21"/>
                    <a:pt x="10" y="19"/>
                  </a:cubicBezTo>
                  <a:cubicBezTo>
                    <a:pt x="10" y="18"/>
                    <a:pt x="11" y="17"/>
                    <a:pt x="11" y="15"/>
                  </a:cubicBezTo>
                  <a:cubicBezTo>
                    <a:pt x="11" y="15"/>
                    <a:pt x="12" y="14"/>
                    <a:pt x="12" y="13"/>
                  </a:cubicBezTo>
                  <a:cubicBezTo>
                    <a:pt x="12" y="13"/>
                    <a:pt x="12" y="12"/>
                    <a:pt x="13" y="11"/>
                  </a:cubicBezTo>
                  <a:cubicBezTo>
                    <a:pt x="13" y="9"/>
                    <a:pt x="13" y="7"/>
                    <a:pt x="14" y="6"/>
                  </a:cubicBezTo>
                  <a:cubicBezTo>
                    <a:pt x="14" y="4"/>
                    <a:pt x="15" y="1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2" y="0"/>
                    <a:pt x="11" y="1"/>
                  </a:cubicBezTo>
                  <a:cubicBezTo>
                    <a:pt x="11" y="3"/>
                    <a:pt x="10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2" y="12"/>
                    <a:pt x="2" y="14"/>
                    <a:pt x="3" y="17"/>
                  </a:cubicBezTo>
                  <a:cubicBezTo>
                    <a:pt x="2" y="19"/>
                    <a:pt x="0" y="20"/>
                    <a:pt x="0" y="23"/>
                  </a:cubicBezTo>
                  <a:cubicBezTo>
                    <a:pt x="0" y="25"/>
                    <a:pt x="1" y="27"/>
                    <a:pt x="1" y="28"/>
                  </a:cubicBezTo>
                  <a:cubicBezTo>
                    <a:pt x="1" y="28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74"/>
            <p:cNvSpPr/>
            <p:nvPr/>
          </p:nvSpPr>
          <p:spPr bwMode="auto">
            <a:xfrm>
              <a:off x="3710" y="1726"/>
              <a:ext cx="172" cy="169"/>
            </a:xfrm>
            <a:custGeom>
              <a:avLst/>
              <a:gdLst>
                <a:gd name="T0" fmla="*/ 36 w 72"/>
                <a:gd name="T1" fmla="*/ 57 h 71"/>
                <a:gd name="T2" fmla="*/ 41 w 72"/>
                <a:gd name="T3" fmla="*/ 55 h 71"/>
                <a:gd name="T4" fmla="*/ 46 w 72"/>
                <a:gd name="T5" fmla="*/ 52 h 71"/>
                <a:gd name="T6" fmla="*/ 50 w 72"/>
                <a:gd name="T7" fmla="*/ 48 h 71"/>
                <a:gd name="T8" fmla="*/ 53 w 72"/>
                <a:gd name="T9" fmla="*/ 47 h 71"/>
                <a:gd name="T10" fmla="*/ 57 w 72"/>
                <a:gd name="T11" fmla="*/ 46 h 71"/>
                <a:gd name="T12" fmla="*/ 62 w 72"/>
                <a:gd name="T13" fmla="*/ 41 h 71"/>
                <a:gd name="T14" fmla="*/ 64 w 72"/>
                <a:gd name="T15" fmla="*/ 35 h 71"/>
                <a:gd name="T16" fmla="*/ 66 w 72"/>
                <a:gd name="T17" fmla="*/ 26 h 71"/>
                <a:gd name="T18" fmla="*/ 66 w 72"/>
                <a:gd name="T19" fmla="*/ 18 h 71"/>
                <a:gd name="T20" fmla="*/ 69 w 72"/>
                <a:gd name="T21" fmla="*/ 15 h 71"/>
                <a:gd name="T22" fmla="*/ 72 w 72"/>
                <a:gd name="T23" fmla="*/ 11 h 71"/>
                <a:gd name="T24" fmla="*/ 69 w 72"/>
                <a:gd name="T25" fmla="*/ 8 h 71"/>
                <a:gd name="T26" fmla="*/ 66 w 72"/>
                <a:gd name="T27" fmla="*/ 8 h 71"/>
                <a:gd name="T28" fmla="*/ 66 w 72"/>
                <a:gd name="T29" fmla="*/ 5 h 71"/>
                <a:gd name="T30" fmla="*/ 60 w 72"/>
                <a:gd name="T31" fmla="*/ 1 h 71"/>
                <a:gd name="T32" fmla="*/ 56 w 72"/>
                <a:gd name="T33" fmla="*/ 1 h 71"/>
                <a:gd name="T34" fmla="*/ 46 w 72"/>
                <a:gd name="T35" fmla="*/ 1 h 71"/>
                <a:gd name="T36" fmla="*/ 40 w 72"/>
                <a:gd name="T37" fmla="*/ 4 h 71"/>
                <a:gd name="T38" fmla="*/ 36 w 72"/>
                <a:gd name="T39" fmla="*/ 6 h 71"/>
                <a:gd name="T40" fmla="*/ 34 w 72"/>
                <a:gd name="T41" fmla="*/ 9 h 71"/>
                <a:gd name="T42" fmla="*/ 32 w 72"/>
                <a:gd name="T43" fmla="*/ 7 h 71"/>
                <a:gd name="T44" fmla="*/ 25 w 72"/>
                <a:gd name="T45" fmla="*/ 8 h 71"/>
                <a:gd name="T46" fmla="*/ 21 w 72"/>
                <a:gd name="T47" fmla="*/ 9 h 71"/>
                <a:gd name="T48" fmla="*/ 16 w 72"/>
                <a:gd name="T49" fmla="*/ 11 h 71"/>
                <a:gd name="T50" fmla="*/ 13 w 72"/>
                <a:gd name="T51" fmla="*/ 13 h 71"/>
                <a:gd name="T52" fmla="*/ 11 w 72"/>
                <a:gd name="T53" fmla="*/ 14 h 71"/>
                <a:gd name="T54" fmla="*/ 10 w 72"/>
                <a:gd name="T55" fmla="*/ 18 h 71"/>
                <a:gd name="T56" fmla="*/ 2 w 72"/>
                <a:gd name="T57" fmla="*/ 21 h 71"/>
                <a:gd name="T58" fmla="*/ 1 w 72"/>
                <a:gd name="T59" fmla="*/ 25 h 71"/>
                <a:gd name="T60" fmla="*/ 2 w 72"/>
                <a:gd name="T61" fmla="*/ 29 h 71"/>
                <a:gd name="T62" fmla="*/ 9 w 72"/>
                <a:gd name="T63" fmla="*/ 28 h 71"/>
                <a:gd name="T64" fmla="*/ 14 w 72"/>
                <a:gd name="T65" fmla="*/ 29 h 71"/>
                <a:gd name="T66" fmla="*/ 17 w 72"/>
                <a:gd name="T67" fmla="*/ 32 h 71"/>
                <a:gd name="T68" fmla="*/ 17 w 72"/>
                <a:gd name="T69" fmla="*/ 33 h 71"/>
                <a:gd name="T70" fmla="*/ 18 w 72"/>
                <a:gd name="T71" fmla="*/ 35 h 71"/>
                <a:gd name="T72" fmla="*/ 21 w 72"/>
                <a:gd name="T73" fmla="*/ 41 h 71"/>
                <a:gd name="T74" fmla="*/ 23 w 72"/>
                <a:gd name="T75" fmla="*/ 47 h 71"/>
                <a:gd name="T76" fmla="*/ 20 w 72"/>
                <a:gd name="T77" fmla="*/ 50 h 71"/>
                <a:gd name="T78" fmla="*/ 18 w 72"/>
                <a:gd name="T79" fmla="*/ 55 h 71"/>
                <a:gd name="T80" fmla="*/ 18 w 72"/>
                <a:gd name="T81" fmla="*/ 59 h 71"/>
                <a:gd name="T82" fmla="*/ 20 w 72"/>
                <a:gd name="T83" fmla="*/ 63 h 71"/>
                <a:gd name="T84" fmla="*/ 22 w 72"/>
                <a:gd name="T85" fmla="*/ 67 h 71"/>
                <a:gd name="T86" fmla="*/ 26 w 72"/>
                <a:gd name="T87" fmla="*/ 69 h 71"/>
                <a:gd name="T88" fmla="*/ 31 w 72"/>
                <a:gd name="T89" fmla="*/ 68 h 71"/>
                <a:gd name="T90" fmla="*/ 33 w 72"/>
                <a:gd name="T91" fmla="*/ 64 h 71"/>
                <a:gd name="T92" fmla="*/ 35 w 72"/>
                <a:gd name="T93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2" h="71">
                  <a:moveTo>
                    <a:pt x="35" y="61"/>
                  </a:moveTo>
                  <a:cubicBezTo>
                    <a:pt x="35" y="60"/>
                    <a:pt x="36" y="58"/>
                    <a:pt x="36" y="57"/>
                  </a:cubicBezTo>
                  <a:cubicBezTo>
                    <a:pt x="37" y="57"/>
                    <a:pt x="37" y="56"/>
                    <a:pt x="38" y="56"/>
                  </a:cubicBezTo>
                  <a:cubicBezTo>
                    <a:pt x="39" y="55"/>
                    <a:pt x="40" y="56"/>
                    <a:pt x="41" y="55"/>
                  </a:cubicBezTo>
                  <a:cubicBezTo>
                    <a:pt x="42" y="55"/>
                    <a:pt x="43" y="54"/>
                    <a:pt x="43" y="53"/>
                  </a:cubicBezTo>
                  <a:cubicBezTo>
                    <a:pt x="44" y="53"/>
                    <a:pt x="45" y="52"/>
                    <a:pt x="46" y="52"/>
                  </a:cubicBezTo>
                  <a:cubicBezTo>
                    <a:pt x="47" y="51"/>
                    <a:pt x="47" y="50"/>
                    <a:pt x="48" y="50"/>
                  </a:cubicBezTo>
                  <a:cubicBezTo>
                    <a:pt x="49" y="49"/>
                    <a:pt x="49" y="48"/>
                    <a:pt x="50" y="48"/>
                  </a:cubicBezTo>
                  <a:cubicBezTo>
                    <a:pt x="50" y="48"/>
                    <a:pt x="51" y="48"/>
                    <a:pt x="52" y="48"/>
                  </a:cubicBezTo>
                  <a:cubicBezTo>
                    <a:pt x="52" y="48"/>
                    <a:pt x="53" y="47"/>
                    <a:pt x="53" y="47"/>
                  </a:cubicBezTo>
                  <a:cubicBezTo>
                    <a:pt x="54" y="47"/>
                    <a:pt x="56" y="47"/>
                    <a:pt x="57" y="47"/>
                  </a:cubicBezTo>
                  <a:cubicBezTo>
                    <a:pt x="57" y="47"/>
                    <a:pt x="57" y="46"/>
                    <a:pt x="57" y="46"/>
                  </a:cubicBezTo>
                  <a:cubicBezTo>
                    <a:pt x="59" y="46"/>
                    <a:pt x="59" y="45"/>
                    <a:pt x="60" y="43"/>
                  </a:cubicBezTo>
                  <a:cubicBezTo>
                    <a:pt x="61" y="42"/>
                    <a:pt x="62" y="42"/>
                    <a:pt x="62" y="41"/>
                  </a:cubicBezTo>
                  <a:cubicBezTo>
                    <a:pt x="63" y="40"/>
                    <a:pt x="62" y="39"/>
                    <a:pt x="62" y="39"/>
                  </a:cubicBezTo>
                  <a:cubicBezTo>
                    <a:pt x="62" y="37"/>
                    <a:pt x="63" y="37"/>
                    <a:pt x="64" y="35"/>
                  </a:cubicBezTo>
                  <a:cubicBezTo>
                    <a:pt x="64" y="34"/>
                    <a:pt x="64" y="32"/>
                    <a:pt x="65" y="30"/>
                  </a:cubicBezTo>
                  <a:cubicBezTo>
                    <a:pt x="65" y="29"/>
                    <a:pt x="65" y="27"/>
                    <a:pt x="66" y="26"/>
                  </a:cubicBezTo>
                  <a:cubicBezTo>
                    <a:pt x="66" y="25"/>
                    <a:pt x="65" y="24"/>
                    <a:pt x="64" y="23"/>
                  </a:cubicBezTo>
                  <a:cubicBezTo>
                    <a:pt x="65" y="22"/>
                    <a:pt x="66" y="20"/>
                    <a:pt x="66" y="18"/>
                  </a:cubicBezTo>
                  <a:cubicBezTo>
                    <a:pt x="67" y="17"/>
                    <a:pt x="68" y="16"/>
                    <a:pt x="68" y="16"/>
                  </a:cubicBezTo>
                  <a:cubicBezTo>
                    <a:pt x="68" y="15"/>
                    <a:pt x="69" y="15"/>
                    <a:pt x="69" y="15"/>
                  </a:cubicBezTo>
                  <a:cubicBezTo>
                    <a:pt x="69" y="15"/>
                    <a:pt x="69" y="15"/>
                    <a:pt x="69" y="14"/>
                  </a:cubicBezTo>
                  <a:cubicBezTo>
                    <a:pt x="70" y="13"/>
                    <a:pt x="71" y="13"/>
                    <a:pt x="72" y="11"/>
                  </a:cubicBezTo>
                  <a:cubicBezTo>
                    <a:pt x="72" y="10"/>
                    <a:pt x="72" y="9"/>
                    <a:pt x="72" y="7"/>
                  </a:cubicBezTo>
                  <a:cubicBezTo>
                    <a:pt x="71" y="7"/>
                    <a:pt x="70" y="7"/>
                    <a:pt x="69" y="8"/>
                  </a:cubicBezTo>
                  <a:cubicBezTo>
                    <a:pt x="69" y="8"/>
                    <a:pt x="68" y="8"/>
                    <a:pt x="68" y="8"/>
                  </a:cubicBezTo>
                  <a:cubicBezTo>
                    <a:pt x="68" y="8"/>
                    <a:pt x="67" y="8"/>
                    <a:pt x="66" y="8"/>
                  </a:cubicBezTo>
                  <a:cubicBezTo>
                    <a:pt x="66" y="8"/>
                    <a:pt x="64" y="9"/>
                    <a:pt x="64" y="8"/>
                  </a:cubicBezTo>
                  <a:cubicBezTo>
                    <a:pt x="64" y="7"/>
                    <a:pt x="66" y="6"/>
                    <a:pt x="66" y="5"/>
                  </a:cubicBezTo>
                  <a:cubicBezTo>
                    <a:pt x="65" y="3"/>
                    <a:pt x="64" y="3"/>
                    <a:pt x="63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60" y="1"/>
                    <a:pt x="59" y="2"/>
                    <a:pt x="59" y="1"/>
                  </a:cubicBezTo>
                  <a:cubicBezTo>
                    <a:pt x="58" y="1"/>
                    <a:pt x="57" y="1"/>
                    <a:pt x="56" y="1"/>
                  </a:cubicBezTo>
                  <a:cubicBezTo>
                    <a:pt x="55" y="0"/>
                    <a:pt x="53" y="1"/>
                    <a:pt x="51" y="1"/>
                  </a:cubicBezTo>
                  <a:cubicBezTo>
                    <a:pt x="50" y="1"/>
                    <a:pt x="48" y="1"/>
                    <a:pt x="46" y="1"/>
                  </a:cubicBezTo>
                  <a:cubicBezTo>
                    <a:pt x="45" y="2"/>
                    <a:pt x="43" y="4"/>
                    <a:pt x="42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39" y="3"/>
                    <a:pt x="38" y="4"/>
                    <a:pt x="37" y="5"/>
                  </a:cubicBezTo>
                  <a:cubicBezTo>
                    <a:pt x="37" y="5"/>
                    <a:pt x="36" y="5"/>
                    <a:pt x="36" y="6"/>
                  </a:cubicBezTo>
                  <a:cubicBezTo>
                    <a:pt x="35" y="6"/>
                    <a:pt x="34" y="7"/>
                    <a:pt x="34" y="7"/>
                  </a:cubicBezTo>
                  <a:cubicBezTo>
                    <a:pt x="33" y="8"/>
                    <a:pt x="35" y="8"/>
                    <a:pt x="34" y="9"/>
                  </a:cubicBezTo>
                  <a:cubicBezTo>
                    <a:pt x="35" y="9"/>
                    <a:pt x="34" y="10"/>
                    <a:pt x="34" y="10"/>
                  </a:cubicBezTo>
                  <a:cubicBezTo>
                    <a:pt x="33" y="10"/>
                    <a:pt x="33" y="8"/>
                    <a:pt x="32" y="7"/>
                  </a:cubicBezTo>
                  <a:cubicBezTo>
                    <a:pt x="31" y="7"/>
                    <a:pt x="30" y="7"/>
                    <a:pt x="29" y="8"/>
                  </a:cubicBezTo>
                  <a:cubicBezTo>
                    <a:pt x="28" y="8"/>
                    <a:pt x="26" y="8"/>
                    <a:pt x="25" y="8"/>
                  </a:cubicBezTo>
                  <a:cubicBezTo>
                    <a:pt x="25" y="8"/>
                    <a:pt x="24" y="9"/>
                    <a:pt x="23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0" y="9"/>
                    <a:pt x="19" y="9"/>
                    <a:pt x="19" y="10"/>
                  </a:cubicBezTo>
                  <a:cubicBezTo>
                    <a:pt x="18" y="10"/>
                    <a:pt x="17" y="10"/>
                    <a:pt x="16" y="11"/>
                  </a:cubicBezTo>
                  <a:cubicBezTo>
                    <a:pt x="15" y="11"/>
                    <a:pt x="15" y="12"/>
                    <a:pt x="14" y="12"/>
                  </a:cubicBezTo>
                  <a:cubicBezTo>
                    <a:pt x="14" y="12"/>
                    <a:pt x="14" y="13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4"/>
                    <a:pt x="11" y="14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9" y="17"/>
                    <a:pt x="11" y="16"/>
                    <a:pt x="10" y="18"/>
                  </a:cubicBezTo>
                  <a:cubicBezTo>
                    <a:pt x="10" y="20"/>
                    <a:pt x="8" y="19"/>
                    <a:pt x="6" y="20"/>
                  </a:cubicBezTo>
                  <a:cubicBezTo>
                    <a:pt x="5" y="20"/>
                    <a:pt x="3" y="21"/>
                    <a:pt x="2" y="21"/>
                  </a:cubicBezTo>
                  <a:cubicBezTo>
                    <a:pt x="2" y="22"/>
                    <a:pt x="2" y="22"/>
                    <a:pt x="1" y="22"/>
                  </a:cubicBezTo>
                  <a:cubicBezTo>
                    <a:pt x="1" y="24"/>
                    <a:pt x="2" y="24"/>
                    <a:pt x="1" y="25"/>
                  </a:cubicBezTo>
                  <a:cubicBezTo>
                    <a:pt x="1" y="26"/>
                    <a:pt x="0" y="26"/>
                    <a:pt x="0" y="28"/>
                  </a:cubicBezTo>
                  <a:cubicBezTo>
                    <a:pt x="1" y="28"/>
                    <a:pt x="1" y="29"/>
                    <a:pt x="2" y="29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6" y="28"/>
                    <a:pt x="8" y="29"/>
                    <a:pt x="9" y="28"/>
                  </a:cubicBezTo>
                  <a:cubicBezTo>
                    <a:pt x="11" y="28"/>
                    <a:pt x="13" y="28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6" y="30"/>
                    <a:pt x="17" y="31"/>
                    <a:pt x="17" y="32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7"/>
                    <a:pt x="17" y="39"/>
                    <a:pt x="17" y="40"/>
                  </a:cubicBezTo>
                  <a:cubicBezTo>
                    <a:pt x="19" y="40"/>
                    <a:pt x="20" y="40"/>
                    <a:pt x="21" y="41"/>
                  </a:cubicBezTo>
                  <a:cubicBezTo>
                    <a:pt x="22" y="41"/>
                    <a:pt x="22" y="41"/>
                    <a:pt x="23" y="42"/>
                  </a:cubicBezTo>
                  <a:cubicBezTo>
                    <a:pt x="24" y="43"/>
                    <a:pt x="23" y="45"/>
                    <a:pt x="23" y="47"/>
                  </a:cubicBezTo>
                  <a:cubicBezTo>
                    <a:pt x="22" y="48"/>
                    <a:pt x="22" y="48"/>
                    <a:pt x="21" y="48"/>
                  </a:cubicBezTo>
                  <a:cubicBezTo>
                    <a:pt x="21" y="49"/>
                    <a:pt x="20" y="50"/>
                    <a:pt x="20" y="50"/>
                  </a:cubicBezTo>
                  <a:cubicBezTo>
                    <a:pt x="20" y="50"/>
                    <a:pt x="19" y="50"/>
                    <a:pt x="19" y="51"/>
                  </a:cubicBezTo>
                  <a:cubicBezTo>
                    <a:pt x="18" y="52"/>
                    <a:pt x="18" y="53"/>
                    <a:pt x="18" y="55"/>
                  </a:cubicBezTo>
                  <a:cubicBezTo>
                    <a:pt x="18" y="55"/>
                    <a:pt x="18" y="56"/>
                    <a:pt x="18" y="57"/>
                  </a:cubicBezTo>
                  <a:cubicBezTo>
                    <a:pt x="18" y="58"/>
                    <a:pt x="18" y="59"/>
                    <a:pt x="18" y="59"/>
                  </a:cubicBezTo>
                  <a:cubicBezTo>
                    <a:pt x="19" y="60"/>
                    <a:pt x="19" y="61"/>
                    <a:pt x="19" y="62"/>
                  </a:cubicBezTo>
                  <a:cubicBezTo>
                    <a:pt x="20" y="62"/>
                    <a:pt x="20" y="63"/>
                    <a:pt x="20" y="63"/>
                  </a:cubicBezTo>
                  <a:cubicBezTo>
                    <a:pt x="20" y="64"/>
                    <a:pt x="20" y="64"/>
                    <a:pt x="21" y="64"/>
                  </a:cubicBezTo>
                  <a:cubicBezTo>
                    <a:pt x="21" y="65"/>
                    <a:pt x="22" y="66"/>
                    <a:pt x="22" y="67"/>
                  </a:cubicBezTo>
                  <a:cubicBezTo>
                    <a:pt x="23" y="68"/>
                    <a:pt x="23" y="68"/>
                    <a:pt x="24" y="69"/>
                  </a:cubicBezTo>
                  <a:cubicBezTo>
                    <a:pt x="25" y="69"/>
                    <a:pt x="26" y="69"/>
                    <a:pt x="26" y="69"/>
                  </a:cubicBezTo>
                  <a:cubicBezTo>
                    <a:pt x="28" y="69"/>
                    <a:pt x="28" y="71"/>
                    <a:pt x="30" y="71"/>
                  </a:cubicBezTo>
                  <a:cubicBezTo>
                    <a:pt x="31" y="70"/>
                    <a:pt x="31" y="69"/>
                    <a:pt x="31" y="68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65"/>
                    <a:pt x="33" y="64"/>
                    <a:pt x="33" y="64"/>
                  </a:cubicBezTo>
                  <a:cubicBezTo>
                    <a:pt x="33" y="63"/>
                    <a:pt x="34" y="63"/>
                    <a:pt x="34" y="63"/>
                  </a:cubicBezTo>
                  <a:cubicBezTo>
                    <a:pt x="34" y="62"/>
                    <a:pt x="34" y="61"/>
                    <a:pt x="35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75"/>
            <p:cNvSpPr/>
            <p:nvPr/>
          </p:nvSpPr>
          <p:spPr bwMode="auto">
            <a:xfrm>
              <a:off x="3591" y="1790"/>
              <a:ext cx="24" cy="21"/>
            </a:xfrm>
            <a:custGeom>
              <a:avLst/>
              <a:gdLst>
                <a:gd name="T0" fmla="*/ 8 w 10"/>
                <a:gd name="T1" fmla="*/ 1 h 9"/>
                <a:gd name="T2" fmla="*/ 6 w 10"/>
                <a:gd name="T3" fmla="*/ 1 h 9"/>
                <a:gd name="T4" fmla="*/ 4 w 10"/>
                <a:gd name="T5" fmla="*/ 0 h 9"/>
                <a:gd name="T6" fmla="*/ 0 w 10"/>
                <a:gd name="T7" fmla="*/ 2 h 9"/>
                <a:gd name="T8" fmla="*/ 0 w 10"/>
                <a:gd name="T9" fmla="*/ 6 h 9"/>
                <a:gd name="T10" fmla="*/ 4 w 10"/>
                <a:gd name="T11" fmla="*/ 8 h 9"/>
                <a:gd name="T12" fmla="*/ 7 w 10"/>
                <a:gd name="T13" fmla="*/ 8 h 9"/>
                <a:gd name="T14" fmla="*/ 8 w 10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8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" y="6"/>
                    <a:pt x="2" y="8"/>
                    <a:pt x="4" y="8"/>
                  </a:cubicBezTo>
                  <a:cubicBezTo>
                    <a:pt x="4" y="9"/>
                    <a:pt x="6" y="9"/>
                    <a:pt x="7" y="8"/>
                  </a:cubicBezTo>
                  <a:cubicBezTo>
                    <a:pt x="9" y="5"/>
                    <a:pt x="10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76"/>
            <p:cNvSpPr/>
            <p:nvPr/>
          </p:nvSpPr>
          <p:spPr bwMode="auto">
            <a:xfrm>
              <a:off x="3824" y="1947"/>
              <a:ext cx="17" cy="29"/>
            </a:xfrm>
            <a:custGeom>
              <a:avLst/>
              <a:gdLst>
                <a:gd name="T0" fmla="*/ 7 w 7"/>
                <a:gd name="T1" fmla="*/ 2 h 12"/>
                <a:gd name="T2" fmla="*/ 5 w 7"/>
                <a:gd name="T3" fmla="*/ 0 h 12"/>
                <a:gd name="T4" fmla="*/ 3 w 7"/>
                <a:gd name="T5" fmla="*/ 1 h 12"/>
                <a:gd name="T6" fmla="*/ 3 w 7"/>
                <a:gd name="T7" fmla="*/ 2 h 12"/>
                <a:gd name="T8" fmla="*/ 2 w 7"/>
                <a:gd name="T9" fmla="*/ 2 h 12"/>
                <a:gd name="T10" fmla="*/ 2 w 7"/>
                <a:gd name="T11" fmla="*/ 5 h 12"/>
                <a:gd name="T12" fmla="*/ 1 w 7"/>
                <a:gd name="T13" fmla="*/ 7 h 12"/>
                <a:gd name="T14" fmla="*/ 0 w 7"/>
                <a:gd name="T15" fmla="*/ 9 h 12"/>
                <a:gd name="T16" fmla="*/ 5 w 7"/>
                <a:gd name="T17" fmla="*/ 10 h 12"/>
                <a:gd name="T18" fmla="*/ 6 w 7"/>
                <a:gd name="T19" fmla="*/ 9 h 12"/>
                <a:gd name="T20" fmla="*/ 7 w 7"/>
                <a:gd name="T21" fmla="*/ 7 h 12"/>
                <a:gd name="T22" fmla="*/ 6 w 7"/>
                <a:gd name="T23" fmla="*/ 4 h 12"/>
                <a:gd name="T24" fmla="*/ 7 w 7"/>
                <a:gd name="T2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2">
                  <a:moveTo>
                    <a:pt x="7" y="2"/>
                  </a:move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12"/>
                    <a:pt x="4" y="11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7" y="8"/>
                    <a:pt x="7" y="7"/>
                  </a:cubicBezTo>
                  <a:cubicBezTo>
                    <a:pt x="6" y="7"/>
                    <a:pt x="6" y="5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77"/>
            <p:cNvSpPr/>
            <p:nvPr/>
          </p:nvSpPr>
          <p:spPr bwMode="auto">
            <a:xfrm>
              <a:off x="3663" y="2021"/>
              <a:ext cx="28" cy="31"/>
            </a:xfrm>
            <a:custGeom>
              <a:avLst/>
              <a:gdLst>
                <a:gd name="T0" fmla="*/ 10 w 12"/>
                <a:gd name="T1" fmla="*/ 7 h 13"/>
                <a:gd name="T2" fmla="*/ 8 w 12"/>
                <a:gd name="T3" fmla="*/ 3 h 13"/>
                <a:gd name="T4" fmla="*/ 7 w 12"/>
                <a:gd name="T5" fmla="*/ 0 h 13"/>
                <a:gd name="T6" fmla="*/ 6 w 12"/>
                <a:gd name="T7" fmla="*/ 0 h 13"/>
                <a:gd name="T8" fmla="*/ 4 w 12"/>
                <a:gd name="T9" fmla="*/ 3 h 13"/>
                <a:gd name="T10" fmla="*/ 0 w 12"/>
                <a:gd name="T11" fmla="*/ 7 h 13"/>
                <a:gd name="T12" fmla="*/ 5 w 12"/>
                <a:gd name="T13" fmla="*/ 9 h 13"/>
                <a:gd name="T14" fmla="*/ 11 w 12"/>
                <a:gd name="T15" fmla="*/ 12 h 13"/>
                <a:gd name="T16" fmla="*/ 11 w 12"/>
                <a:gd name="T17" fmla="*/ 8 h 13"/>
                <a:gd name="T18" fmla="*/ 10 w 12"/>
                <a:gd name="T1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10" y="7"/>
                  </a:moveTo>
                  <a:cubicBezTo>
                    <a:pt x="9" y="6"/>
                    <a:pt x="9" y="4"/>
                    <a:pt x="8" y="3"/>
                  </a:cubicBezTo>
                  <a:cubicBezTo>
                    <a:pt x="8" y="2"/>
                    <a:pt x="8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5" y="1"/>
                    <a:pt x="4" y="3"/>
                  </a:cubicBezTo>
                  <a:cubicBezTo>
                    <a:pt x="3" y="4"/>
                    <a:pt x="1" y="5"/>
                    <a:pt x="0" y="7"/>
                  </a:cubicBezTo>
                  <a:cubicBezTo>
                    <a:pt x="0" y="9"/>
                    <a:pt x="3" y="8"/>
                    <a:pt x="5" y="9"/>
                  </a:cubicBezTo>
                  <a:cubicBezTo>
                    <a:pt x="7" y="10"/>
                    <a:pt x="9" y="13"/>
                    <a:pt x="11" y="12"/>
                  </a:cubicBezTo>
                  <a:cubicBezTo>
                    <a:pt x="12" y="10"/>
                    <a:pt x="11" y="9"/>
                    <a:pt x="11" y="8"/>
                  </a:cubicBezTo>
                  <a:cubicBezTo>
                    <a:pt x="11" y="8"/>
                    <a:pt x="10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78"/>
            <p:cNvSpPr/>
            <p:nvPr/>
          </p:nvSpPr>
          <p:spPr bwMode="auto">
            <a:xfrm>
              <a:off x="3817" y="1859"/>
              <a:ext cx="46" cy="26"/>
            </a:xfrm>
            <a:custGeom>
              <a:avLst/>
              <a:gdLst>
                <a:gd name="T0" fmla="*/ 10 w 19"/>
                <a:gd name="T1" fmla="*/ 11 h 11"/>
                <a:gd name="T2" fmla="*/ 13 w 19"/>
                <a:gd name="T3" fmla="*/ 9 h 11"/>
                <a:gd name="T4" fmla="*/ 17 w 19"/>
                <a:gd name="T5" fmla="*/ 7 h 11"/>
                <a:gd name="T6" fmla="*/ 19 w 19"/>
                <a:gd name="T7" fmla="*/ 4 h 11"/>
                <a:gd name="T8" fmla="*/ 16 w 19"/>
                <a:gd name="T9" fmla="*/ 0 h 11"/>
                <a:gd name="T10" fmla="*/ 9 w 19"/>
                <a:gd name="T11" fmla="*/ 1 h 11"/>
                <a:gd name="T12" fmla="*/ 6 w 19"/>
                <a:gd name="T13" fmla="*/ 3 h 11"/>
                <a:gd name="T14" fmla="*/ 5 w 19"/>
                <a:gd name="T15" fmla="*/ 2 h 11"/>
                <a:gd name="T16" fmla="*/ 3 w 19"/>
                <a:gd name="T17" fmla="*/ 1 h 11"/>
                <a:gd name="T18" fmla="*/ 0 w 19"/>
                <a:gd name="T19" fmla="*/ 5 h 11"/>
                <a:gd name="T20" fmla="*/ 4 w 19"/>
                <a:gd name="T21" fmla="*/ 10 h 11"/>
                <a:gd name="T22" fmla="*/ 10 w 19"/>
                <a:gd name="T2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1"/>
                    <a:pt x="12" y="10"/>
                    <a:pt x="13" y="9"/>
                  </a:cubicBezTo>
                  <a:cubicBezTo>
                    <a:pt x="15" y="8"/>
                    <a:pt x="16" y="7"/>
                    <a:pt x="17" y="7"/>
                  </a:cubicBezTo>
                  <a:cubicBezTo>
                    <a:pt x="18" y="6"/>
                    <a:pt x="19" y="5"/>
                    <a:pt x="19" y="4"/>
                  </a:cubicBezTo>
                  <a:cubicBezTo>
                    <a:pt x="19" y="2"/>
                    <a:pt x="17" y="1"/>
                    <a:pt x="16" y="0"/>
                  </a:cubicBezTo>
                  <a:cubicBezTo>
                    <a:pt x="14" y="0"/>
                    <a:pt x="11" y="1"/>
                    <a:pt x="9" y="1"/>
                  </a:cubicBezTo>
                  <a:cubicBezTo>
                    <a:pt x="7" y="1"/>
                    <a:pt x="7" y="3"/>
                    <a:pt x="6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8"/>
                    <a:pt x="2" y="9"/>
                    <a:pt x="4" y="10"/>
                  </a:cubicBezTo>
                  <a:cubicBezTo>
                    <a:pt x="6" y="10"/>
                    <a:pt x="8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79"/>
            <p:cNvSpPr/>
            <p:nvPr/>
          </p:nvSpPr>
          <p:spPr bwMode="auto">
            <a:xfrm>
              <a:off x="3836" y="1919"/>
              <a:ext cx="43" cy="66"/>
            </a:xfrm>
            <a:custGeom>
              <a:avLst/>
              <a:gdLst>
                <a:gd name="T0" fmla="*/ 14 w 18"/>
                <a:gd name="T1" fmla="*/ 17 h 28"/>
                <a:gd name="T2" fmla="*/ 14 w 18"/>
                <a:gd name="T3" fmla="*/ 16 h 28"/>
                <a:gd name="T4" fmla="*/ 11 w 18"/>
                <a:gd name="T5" fmla="*/ 12 h 28"/>
                <a:gd name="T6" fmla="*/ 10 w 18"/>
                <a:gd name="T7" fmla="*/ 6 h 28"/>
                <a:gd name="T8" fmla="*/ 8 w 18"/>
                <a:gd name="T9" fmla="*/ 3 h 28"/>
                <a:gd name="T10" fmla="*/ 7 w 18"/>
                <a:gd name="T11" fmla="*/ 1 h 28"/>
                <a:gd name="T12" fmla="*/ 2 w 18"/>
                <a:gd name="T13" fmla="*/ 2 h 28"/>
                <a:gd name="T14" fmla="*/ 0 w 18"/>
                <a:gd name="T15" fmla="*/ 6 h 28"/>
                <a:gd name="T16" fmla="*/ 4 w 18"/>
                <a:gd name="T17" fmla="*/ 13 h 28"/>
                <a:gd name="T18" fmla="*/ 8 w 18"/>
                <a:gd name="T19" fmla="*/ 16 h 28"/>
                <a:gd name="T20" fmla="*/ 5 w 18"/>
                <a:gd name="T21" fmla="*/ 18 h 28"/>
                <a:gd name="T22" fmla="*/ 4 w 18"/>
                <a:gd name="T23" fmla="*/ 21 h 28"/>
                <a:gd name="T24" fmla="*/ 4 w 18"/>
                <a:gd name="T25" fmla="*/ 22 h 28"/>
                <a:gd name="T26" fmla="*/ 3 w 18"/>
                <a:gd name="T27" fmla="*/ 26 h 28"/>
                <a:gd name="T28" fmla="*/ 4 w 18"/>
                <a:gd name="T29" fmla="*/ 27 h 28"/>
                <a:gd name="T30" fmla="*/ 9 w 18"/>
                <a:gd name="T31" fmla="*/ 25 h 28"/>
                <a:gd name="T32" fmla="*/ 12 w 18"/>
                <a:gd name="T33" fmla="*/ 25 h 28"/>
                <a:gd name="T34" fmla="*/ 13 w 18"/>
                <a:gd name="T35" fmla="*/ 24 h 28"/>
                <a:gd name="T36" fmla="*/ 15 w 18"/>
                <a:gd name="T37" fmla="*/ 24 h 28"/>
                <a:gd name="T38" fmla="*/ 14 w 18"/>
                <a:gd name="T3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28"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3" y="15"/>
                    <a:pt x="12" y="14"/>
                    <a:pt x="11" y="12"/>
                  </a:cubicBezTo>
                  <a:cubicBezTo>
                    <a:pt x="10" y="10"/>
                    <a:pt x="8" y="8"/>
                    <a:pt x="10" y="6"/>
                  </a:cubicBezTo>
                  <a:cubicBezTo>
                    <a:pt x="10" y="4"/>
                    <a:pt x="8" y="4"/>
                    <a:pt x="8" y="3"/>
                  </a:cubicBezTo>
                  <a:cubicBezTo>
                    <a:pt x="7" y="2"/>
                    <a:pt x="8" y="2"/>
                    <a:pt x="7" y="1"/>
                  </a:cubicBezTo>
                  <a:cubicBezTo>
                    <a:pt x="6" y="0"/>
                    <a:pt x="4" y="1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9"/>
                    <a:pt x="3" y="11"/>
                    <a:pt x="4" y="13"/>
                  </a:cubicBezTo>
                  <a:cubicBezTo>
                    <a:pt x="6" y="13"/>
                    <a:pt x="8" y="13"/>
                    <a:pt x="8" y="16"/>
                  </a:cubicBezTo>
                  <a:cubicBezTo>
                    <a:pt x="7" y="17"/>
                    <a:pt x="6" y="17"/>
                    <a:pt x="5" y="18"/>
                  </a:cubicBezTo>
                  <a:cubicBezTo>
                    <a:pt x="5" y="19"/>
                    <a:pt x="4" y="20"/>
                    <a:pt x="4" y="21"/>
                  </a:cubicBezTo>
                  <a:cubicBezTo>
                    <a:pt x="3" y="21"/>
                    <a:pt x="4" y="22"/>
                    <a:pt x="4" y="22"/>
                  </a:cubicBezTo>
                  <a:cubicBezTo>
                    <a:pt x="3" y="23"/>
                    <a:pt x="2" y="24"/>
                    <a:pt x="3" y="26"/>
                  </a:cubicBezTo>
                  <a:cubicBezTo>
                    <a:pt x="3" y="26"/>
                    <a:pt x="4" y="27"/>
                    <a:pt x="4" y="27"/>
                  </a:cubicBezTo>
                  <a:cubicBezTo>
                    <a:pt x="5" y="28"/>
                    <a:pt x="7" y="26"/>
                    <a:pt x="9" y="25"/>
                  </a:cubicBezTo>
                  <a:cubicBezTo>
                    <a:pt x="10" y="25"/>
                    <a:pt x="11" y="26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4" y="24"/>
                    <a:pt x="15" y="24"/>
                    <a:pt x="15" y="24"/>
                  </a:cubicBezTo>
                  <a:cubicBezTo>
                    <a:pt x="18" y="21"/>
                    <a:pt x="17" y="19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80"/>
            <p:cNvSpPr/>
            <p:nvPr/>
          </p:nvSpPr>
          <p:spPr bwMode="auto">
            <a:xfrm>
              <a:off x="3520" y="2159"/>
              <a:ext cx="31" cy="31"/>
            </a:xfrm>
            <a:custGeom>
              <a:avLst/>
              <a:gdLst>
                <a:gd name="T0" fmla="*/ 9 w 13"/>
                <a:gd name="T1" fmla="*/ 6 h 13"/>
                <a:gd name="T2" fmla="*/ 8 w 13"/>
                <a:gd name="T3" fmla="*/ 5 h 13"/>
                <a:gd name="T4" fmla="*/ 7 w 13"/>
                <a:gd name="T5" fmla="*/ 4 h 13"/>
                <a:gd name="T6" fmla="*/ 6 w 13"/>
                <a:gd name="T7" fmla="*/ 3 h 13"/>
                <a:gd name="T8" fmla="*/ 3 w 13"/>
                <a:gd name="T9" fmla="*/ 1 h 13"/>
                <a:gd name="T10" fmla="*/ 0 w 13"/>
                <a:gd name="T11" fmla="*/ 2 h 13"/>
                <a:gd name="T12" fmla="*/ 6 w 13"/>
                <a:gd name="T13" fmla="*/ 7 h 13"/>
                <a:gd name="T14" fmla="*/ 8 w 13"/>
                <a:gd name="T15" fmla="*/ 10 h 13"/>
                <a:gd name="T16" fmla="*/ 9 w 13"/>
                <a:gd name="T17" fmla="*/ 12 h 13"/>
                <a:gd name="T18" fmla="*/ 13 w 13"/>
                <a:gd name="T19" fmla="*/ 11 h 13"/>
                <a:gd name="T20" fmla="*/ 10 w 13"/>
                <a:gd name="T21" fmla="*/ 7 h 13"/>
                <a:gd name="T22" fmla="*/ 9 w 13"/>
                <a:gd name="T2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3">
                  <a:moveTo>
                    <a:pt x="9" y="6"/>
                  </a:move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2"/>
                    <a:pt x="4" y="1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5"/>
                    <a:pt x="4" y="5"/>
                    <a:pt x="6" y="7"/>
                  </a:cubicBezTo>
                  <a:cubicBezTo>
                    <a:pt x="7" y="8"/>
                    <a:pt x="8" y="9"/>
                    <a:pt x="8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11" y="12"/>
                    <a:pt x="12" y="13"/>
                    <a:pt x="13" y="11"/>
                  </a:cubicBezTo>
                  <a:cubicBezTo>
                    <a:pt x="13" y="10"/>
                    <a:pt x="11" y="9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81"/>
            <p:cNvSpPr/>
            <p:nvPr/>
          </p:nvSpPr>
          <p:spPr bwMode="auto">
            <a:xfrm>
              <a:off x="3965" y="1759"/>
              <a:ext cx="59" cy="45"/>
            </a:xfrm>
            <a:custGeom>
              <a:avLst/>
              <a:gdLst>
                <a:gd name="T0" fmla="*/ 3 w 25"/>
                <a:gd name="T1" fmla="*/ 16 h 19"/>
                <a:gd name="T2" fmla="*/ 6 w 25"/>
                <a:gd name="T3" fmla="*/ 17 h 19"/>
                <a:gd name="T4" fmla="*/ 10 w 25"/>
                <a:gd name="T5" fmla="*/ 17 h 19"/>
                <a:gd name="T6" fmla="*/ 12 w 25"/>
                <a:gd name="T7" fmla="*/ 14 h 19"/>
                <a:gd name="T8" fmla="*/ 13 w 25"/>
                <a:gd name="T9" fmla="*/ 13 h 19"/>
                <a:gd name="T10" fmla="*/ 16 w 25"/>
                <a:gd name="T11" fmla="*/ 16 h 19"/>
                <a:gd name="T12" fmla="*/ 20 w 25"/>
                <a:gd name="T13" fmla="*/ 14 h 19"/>
                <a:gd name="T14" fmla="*/ 16 w 25"/>
                <a:gd name="T15" fmla="*/ 11 h 19"/>
                <a:gd name="T16" fmla="*/ 12 w 25"/>
                <a:gd name="T17" fmla="*/ 7 h 19"/>
                <a:gd name="T18" fmla="*/ 22 w 25"/>
                <a:gd name="T19" fmla="*/ 8 h 19"/>
                <a:gd name="T20" fmla="*/ 25 w 25"/>
                <a:gd name="T21" fmla="*/ 5 h 19"/>
                <a:gd name="T22" fmla="*/ 11 w 25"/>
                <a:gd name="T23" fmla="*/ 2 h 19"/>
                <a:gd name="T24" fmla="*/ 9 w 25"/>
                <a:gd name="T25" fmla="*/ 4 h 19"/>
                <a:gd name="T26" fmla="*/ 8 w 25"/>
                <a:gd name="T27" fmla="*/ 3 h 19"/>
                <a:gd name="T28" fmla="*/ 5 w 25"/>
                <a:gd name="T29" fmla="*/ 4 h 19"/>
                <a:gd name="T30" fmla="*/ 2 w 25"/>
                <a:gd name="T31" fmla="*/ 4 h 19"/>
                <a:gd name="T32" fmla="*/ 0 w 25"/>
                <a:gd name="T33" fmla="*/ 7 h 19"/>
                <a:gd name="T34" fmla="*/ 2 w 25"/>
                <a:gd name="T35" fmla="*/ 12 h 19"/>
                <a:gd name="T36" fmla="*/ 3 w 25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9">
                  <a:moveTo>
                    <a:pt x="3" y="16"/>
                  </a:moveTo>
                  <a:cubicBezTo>
                    <a:pt x="4" y="17"/>
                    <a:pt x="5" y="17"/>
                    <a:pt x="6" y="17"/>
                  </a:cubicBezTo>
                  <a:cubicBezTo>
                    <a:pt x="8" y="19"/>
                    <a:pt x="9" y="19"/>
                    <a:pt x="10" y="17"/>
                  </a:cubicBezTo>
                  <a:cubicBezTo>
                    <a:pt x="11" y="16"/>
                    <a:pt x="11" y="16"/>
                    <a:pt x="12" y="14"/>
                  </a:cubicBezTo>
                  <a:cubicBezTo>
                    <a:pt x="12" y="14"/>
                    <a:pt x="12" y="12"/>
                    <a:pt x="13" y="13"/>
                  </a:cubicBezTo>
                  <a:cubicBezTo>
                    <a:pt x="15" y="13"/>
                    <a:pt x="15" y="15"/>
                    <a:pt x="16" y="16"/>
                  </a:cubicBezTo>
                  <a:cubicBezTo>
                    <a:pt x="18" y="16"/>
                    <a:pt x="20" y="16"/>
                    <a:pt x="20" y="14"/>
                  </a:cubicBezTo>
                  <a:cubicBezTo>
                    <a:pt x="19" y="13"/>
                    <a:pt x="18" y="12"/>
                    <a:pt x="16" y="11"/>
                  </a:cubicBezTo>
                  <a:cubicBezTo>
                    <a:pt x="15" y="10"/>
                    <a:pt x="13" y="10"/>
                    <a:pt x="12" y="7"/>
                  </a:cubicBezTo>
                  <a:cubicBezTo>
                    <a:pt x="16" y="7"/>
                    <a:pt x="19" y="9"/>
                    <a:pt x="22" y="8"/>
                  </a:cubicBezTo>
                  <a:cubicBezTo>
                    <a:pt x="23" y="7"/>
                    <a:pt x="25" y="6"/>
                    <a:pt x="25" y="5"/>
                  </a:cubicBezTo>
                  <a:cubicBezTo>
                    <a:pt x="23" y="0"/>
                    <a:pt x="14" y="1"/>
                    <a:pt x="11" y="2"/>
                  </a:cubicBezTo>
                  <a:cubicBezTo>
                    <a:pt x="10" y="3"/>
                    <a:pt x="10" y="3"/>
                    <a:pt x="9" y="4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9"/>
                    <a:pt x="1" y="10"/>
                    <a:pt x="2" y="12"/>
                  </a:cubicBezTo>
                  <a:cubicBezTo>
                    <a:pt x="3" y="13"/>
                    <a:pt x="3" y="15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82"/>
            <p:cNvSpPr/>
            <p:nvPr/>
          </p:nvSpPr>
          <p:spPr bwMode="auto">
            <a:xfrm>
              <a:off x="3553" y="2187"/>
              <a:ext cx="19" cy="19"/>
            </a:xfrm>
            <a:custGeom>
              <a:avLst/>
              <a:gdLst>
                <a:gd name="T0" fmla="*/ 0 w 8"/>
                <a:gd name="T1" fmla="*/ 5 h 8"/>
                <a:gd name="T2" fmla="*/ 5 w 8"/>
                <a:gd name="T3" fmla="*/ 7 h 8"/>
                <a:gd name="T4" fmla="*/ 8 w 8"/>
                <a:gd name="T5" fmla="*/ 6 h 8"/>
                <a:gd name="T6" fmla="*/ 0 w 8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1" y="6"/>
                    <a:pt x="4" y="7"/>
                    <a:pt x="5" y="7"/>
                  </a:cubicBezTo>
                  <a:cubicBezTo>
                    <a:pt x="6" y="7"/>
                    <a:pt x="8" y="8"/>
                    <a:pt x="8" y="6"/>
                  </a:cubicBezTo>
                  <a:cubicBezTo>
                    <a:pt x="7" y="3"/>
                    <a:pt x="1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4137660" y="1799590"/>
            <a:ext cx="619760" cy="619760"/>
          </a:xfrm>
          <a:prstGeom prst="ellipse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34605" y="1799590"/>
            <a:ext cx="619760" cy="619760"/>
          </a:xfrm>
          <a:prstGeom prst="ellipse">
            <a:avLst/>
          </a:prstGeom>
          <a:solidFill>
            <a:srgbClr val="216E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445510" y="3206750"/>
            <a:ext cx="619760" cy="619760"/>
          </a:xfrm>
          <a:prstGeom prst="ellipse">
            <a:avLst/>
          </a:prstGeom>
          <a:solidFill>
            <a:srgbClr val="216E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152130" y="3206750"/>
            <a:ext cx="619760" cy="619760"/>
          </a:xfrm>
          <a:prstGeom prst="ellipse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137660" y="4921250"/>
            <a:ext cx="619760" cy="619760"/>
          </a:xfrm>
          <a:prstGeom prst="ellipse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634605" y="4921250"/>
            <a:ext cx="619760" cy="619760"/>
          </a:xfrm>
          <a:prstGeom prst="ellipse">
            <a:avLst/>
          </a:prstGeom>
          <a:solidFill>
            <a:srgbClr val="216E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0" name="Freeform 101"/>
          <p:cNvSpPr>
            <a:spLocks noEditPoints="1"/>
          </p:cNvSpPr>
          <p:nvPr/>
        </p:nvSpPr>
        <p:spPr>
          <a:xfrm>
            <a:off x="4344035" y="5114290"/>
            <a:ext cx="252730" cy="233045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0" b="0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16313D"/>
              </a:solidFill>
            </a:endParaRPr>
          </a:p>
        </p:txBody>
      </p:sp>
      <p:sp>
        <p:nvSpPr>
          <p:cNvPr id="157" name="稻壳儿小白白(http://dwz.cn/Wu2UP)"/>
          <p:cNvSpPr>
            <a:spLocks noEditPoints="1"/>
          </p:cNvSpPr>
          <p:nvPr/>
        </p:nvSpPr>
        <p:spPr bwMode="auto">
          <a:xfrm>
            <a:off x="4344035" y="2000885"/>
            <a:ext cx="206375" cy="211455"/>
          </a:xfrm>
          <a:custGeom>
            <a:avLst/>
            <a:gdLst>
              <a:gd name="T0" fmla="*/ 24 w 42"/>
              <a:gd name="T1" fmla="*/ 32 h 43"/>
              <a:gd name="T2" fmla="*/ 31 w 42"/>
              <a:gd name="T3" fmla="*/ 24 h 43"/>
              <a:gd name="T4" fmla="*/ 42 w 42"/>
              <a:gd name="T5" fmla="*/ 6 h 43"/>
              <a:gd name="T6" fmla="*/ 40 w 42"/>
              <a:gd name="T7" fmla="*/ 4 h 43"/>
              <a:gd name="T8" fmla="*/ 32 w 42"/>
              <a:gd name="T9" fmla="*/ 4 h 43"/>
              <a:gd name="T10" fmla="*/ 21 w 42"/>
              <a:gd name="T11" fmla="*/ 0 h 43"/>
              <a:gd name="T12" fmla="*/ 10 w 42"/>
              <a:gd name="T13" fmla="*/ 4 h 43"/>
              <a:gd name="T14" fmla="*/ 2 w 42"/>
              <a:gd name="T15" fmla="*/ 4 h 43"/>
              <a:gd name="T16" fmla="*/ 0 w 42"/>
              <a:gd name="T17" fmla="*/ 6 h 43"/>
              <a:gd name="T18" fmla="*/ 11 w 42"/>
              <a:gd name="T19" fmla="*/ 24 h 43"/>
              <a:gd name="T20" fmla="*/ 18 w 42"/>
              <a:gd name="T21" fmla="*/ 32 h 43"/>
              <a:gd name="T22" fmla="*/ 18 w 42"/>
              <a:gd name="T23" fmla="*/ 35 h 43"/>
              <a:gd name="T24" fmla="*/ 11 w 42"/>
              <a:gd name="T25" fmla="*/ 39 h 43"/>
              <a:gd name="T26" fmla="*/ 21 w 42"/>
              <a:gd name="T27" fmla="*/ 43 h 43"/>
              <a:gd name="T28" fmla="*/ 31 w 42"/>
              <a:gd name="T29" fmla="*/ 39 h 43"/>
              <a:gd name="T30" fmla="*/ 24 w 42"/>
              <a:gd name="T31" fmla="*/ 35 h 43"/>
              <a:gd name="T32" fmla="*/ 24 w 42"/>
              <a:gd name="T33" fmla="*/ 32 h 43"/>
              <a:gd name="T34" fmla="*/ 30 w 42"/>
              <a:gd name="T35" fmla="*/ 20 h 43"/>
              <a:gd name="T36" fmla="*/ 33 w 42"/>
              <a:gd name="T37" fmla="*/ 8 h 43"/>
              <a:gd name="T38" fmla="*/ 39 w 42"/>
              <a:gd name="T39" fmla="*/ 8 h 43"/>
              <a:gd name="T40" fmla="*/ 30 w 42"/>
              <a:gd name="T41" fmla="*/ 20 h 43"/>
              <a:gd name="T42" fmla="*/ 21 w 42"/>
              <a:gd name="T43" fmla="*/ 3 h 43"/>
              <a:gd name="T44" fmla="*/ 30 w 42"/>
              <a:gd name="T45" fmla="*/ 7 h 43"/>
              <a:gd name="T46" fmla="*/ 21 w 42"/>
              <a:gd name="T47" fmla="*/ 10 h 43"/>
              <a:gd name="T48" fmla="*/ 12 w 42"/>
              <a:gd name="T49" fmla="*/ 7 h 43"/>
              <a:gd name="T50" fmla="*/ 21 w 42"/>
              <a:gd name="T51" fmla="*/ 3 h 43"/>
              <a:gd name="T52" fmla="*/ 3 w 42"/>
              <a:gd name="T53" fmla="*/ 8 h 43"/>
              <a:gd name="T54" fmla="*/ 9 w 42"/>
              <a:gd name="T55" fmla="*/ 8 h 43"/>
              <a:gd name="T56" fmla="*/ 12 w 42"/>
              <a:gd name="T57" fmla="*/ 20 h 43"/>
              <a:gd name="T58" fmla="*/ 3 w 42"/>
              <a:gd name="T59" fmla="*/ 8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2" h="43">
                <a:moveTo>
                  <a:pt x="24" y="32"/>
                </a:moveTo>
                <a:cubicBezTo>
                  <a:pt x="24" y="29"/>
                  <a:pt x="26" y="27"/>
                  <a:pt x="31" y="24"/>
                </a:cubicBezTo>
                <a:cubicBezTo>
                  <a:pt x="36" y="20"/>
                  <a:pt x="42" y="16"/>
                  <a:pt x="42" y="6"/>
                </a:cubicBezTo>
                <a:cubicBezTo>
                  <a:pt x="42" y="5"/>
                  <a:pt x="41" y="4"/>
                  <a:pt x="40" y="4"/>
                </a:cubicBezTo>
                <a:cubicBezTo>
                  <a:pt x="32" y="4"/>
                  <a:pt x="32" y="4"/>
                  <a:pt x="32" y="4"/>
                </a:cubicBezTo>
                <a:cubicBezTo>
                  <a:pt x="31" y="2"/>
                  <a:pt x="28" y="0"/>
                  <a:pt x="21" y="0"/>
                </a:cubicBezTo>
                <a:cubicBezTo>
                  <a:pt x="14" y="0"/>
                  <a:pt x="11" y="2"/>
                  <a:pt x="10" y="4"/>
                </a:cubicBez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5"/>
                  <a:pt x="0" y="6"/>
                </a:cubicBezTo>
                <a:cubicBezTo>
                  <a:pt x="0" y="16"/>
                  <a:pt x="6" y="20"/>
                  <a:pt x="11" y="24"/>
                </a:cubicBezTo>
                <a:cubicBezTo>
                  <a:pt x="16" y="27"/>
                  <a:pt x="18" y="29"/>
                  <a:pt x="18" y="32"/>
                </a:cubicBezTo>
                <a:cubicBezTo>
                  <a:pt x="18" y="35"/>
                  <a:pt x="18" y="35"/>
                  <a:pt x="18" y="35"/>
                </a:cubicBezTo>
                <a:cubicBezTo>
                  <a:pt x="14" y="36"/>
                  <a:pt x="11" y="37"/>
                  <a:pt x="11" y="39"/>
                </a:cubicBezTo>
                <a:cubicBezTo>
                  <a:pt x="11" y="41"/>
                  <a:pt x="15" y="43"/>
                  <a:pt x="21" y="43"/>
                </a:cubicBezTo>
                <a:cubicBezTo>
                  <a:pt x="27" y="43"/>
                  <a:pt x="31" y="41"/>
                  <a:pt x="31" y="39"/>
                </a:cubicBezTo>
                <a:cubicBezTo>
                  <a:pt x="31" y="37"/>
                  <a:pt x="28" y="36"/>
                  <a:pt x="24" y="35"/>
                </a:cubicBezTo>
                <a:lnTo>
                  <a:pt x="24" y="32"/>
                </a:lnTo>
                <a:close/>
                <a:moveTo>
                  <a:pt x="30" y="20"/>
                </a:moveTo>
                <a:cubicBezTo>
                  <a:pt x="32" y="17"/>
                  <a:pt x="33" y="13"/>
                  <a:pt x="33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38" y="14"/>
                  <a:pt x="34" y="17"/>
                  <a:pt x="30" y="20"/>
                </a:cubicBezTo>
                <a:close/>
                <a:moveTo>
                  <a:pt x="21" y="3"/>
                </a:moveTo>
                <a:cubicBezTo>
                  <a:pt x="27" y="3"/>
                  <a:pt x="30" y="6"/>
                  <a:pt x="30" y="7"/>
                </a:cubicBezTo>
                <a:cubicBezTo>
                  <a:pt x="30" y="8"/>
                  <a:pt x="27" y="10"/>
                  <a:pt x="21" y="10"/>
                </a:cubicBezTo>
                <a:cubicBezTo>
                  <a:pt x="15" y="10"/>
                  <a:pt x="12" y="8"/>
                  <a:pt x="12" y="7"/>
                </a:cubicBezTo>
                <a:cubicBezTo>
                  <a:pt x="12" y="6"/>
                  <a:pt x="15" y="3"/>
                  <a:pt x="21" y="3"/>
                </a:cubicBezTo>
                <a:close/>
                <a:moveTo>
                  <a:pt x="3" y="8"/>
                </a:moveTo>
                <a:cubicBezTo>
                  <a:pt x="9" y="8"/>
                  <a:pt x="9" y="8"/>
                  <a:pt x="9" y="8"/>
                </a:cubicBezTo>
                <a:cubicBezTo>
                  <a:pt x="9" y="13"/>
                  <a:pt x="10" y="17"/>
                  <a:pt x="12" y="20"/>
                </a:cubicBezTo>
                <a:cubicBezTo>
                  <a:pt x="8" y="17"/>
                  <a:pt x="4" y="14"/>
                  <a:pt x="3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3200" b="0" i="0" u="none" strike="noStrike" kern="1200" cap="none" spc="0" normalizeH="0" baseline="0" noProof="0">
              <a:ln>
                <a:noFill/>
              </a:ln>
              <a:solidFill>
                <a:srgbClr val="16313D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59" name="稻壳儿小白白(http://dwz.cn/Wu2UP)"/>
          <p:cNvSpPr>
            <a:spLocks noEditPoints="1"/>
          </p:cNvSpPr>
          <p:nvPr/>
        </p:nvSpPr>
        <p:spPr bwMode="auto">
          <a:xfrm>
            <a:off x="7823200" y="2000885"/>
            <a:ext cx="242570" cy="217170"/>
          </a:xfrm>
          <a:custGeom>
            <a:avLst/>
            <a:gdLst>
              <a:gd name="T0" fmla="*/ 29 w 47"/>
              <a:gd name="T1" fmla="*/ 31 h 42"/>
              <a:gd name="T2" fmla="*/ 21 w 47"/>
              <a:gd name="T3" fmla="*/ 24 h 42"/>
              <a:gd name="T4" fmla="*/ 24 w 47"/>
              <a:gd name="T5" fmla="*/ 18 h 42"/>
              <a:gd name="T6" fmla="*/ 26 w 47"/>
              <a:gd name="T7" fmla="*/ 14 h 42"/>
              <a:gd name="T8" fmla="*/ 25 w 47"/>
              <a:gd name="T9" fmla="*/ 12 h 42"/>
              <a:gd name="T10" fmla="*/ 26 w 47"/>
              <a:gd name="T11" fmla="*/ 8 h 42"/>
              <a:gd name="T12" fmla="*/ 16 w 47"/>
              <a:gd name="T13" fmla="*/ 0 h 42"/>
              <a:gd name="T14" fmla="*/ 7 w 47"/>
              <a:gd name="T15" fmla="*/ 8 h 42"/>
              <a:gd name="T16" fmla="*/ 8 w 47"/>
              <a:gd name="T17" fmla="*/ 12 h 42"/>
              <a:gd name="T18" fmla="*/ 7 w 47"/>
              <a:gd name="T19" fmla="*/ 14 h 42"/>
              <a:gd name="T20" fmla="*/ 9 w 47"/>
              <a:gd name="T21" fmla="*/ 18 h 42"/>
              <a:gd name="T22" fmla="*/ 11 w 47"/>
              <a:gd name="T23" fmla="*/ 24 h 42"/>
              <a:gd name="T24" fmla="*/ 4 w 47"/>
              <a:gd name="T25" fmla="*/ 31 h 42"/>
              <a:gd name="T26" fmla="*/ 0 w 47"/>
              <a:gd name="T27" fmla="*/ 33 h 42"/>
              <a:gd name="T28" fmla="*/ 0 w 47"/>
              <a:gd name="T29" fmla="*/ 42 h 42"/>
              <a:gd name="T30" fmla="*/ 37 w 47"/>
              <a:gd name="T31" fmla="*/ 42 h 42"/>
              <a:gd name="T32" fmla="*/ 37 w 47"/>
              <a:gd name="T33" fmla="*/ 37 h 42"/>
              <a:gd name="T34" fmla="*/ 29 w 47"/>
              <a:gd name="T35" fmla="*/ 31 h 42"/>
              <a:gd name="T36" fmla="*/ 40 w 47"/>
              <a:gd name="T37" fmla="*/ 19 h 42"/>
              <a:gd name="T38" fmla="*/ 40 w 47"/>
              <a:gd name="T39" fmla="*/ 12 h 42"/>
              <a:gd name="T40" fmla="*/ 35 w 47"/>
              <a:gd name="T41" fmla="*/ 12 h 42"/>
              <a:gd name="T42" fmla="*/ 35 w 47"/>
              <a:gd name="T43" fmla="*/ 19 h 42"/>
              <a:gd name="T44" fmla="*/ 28 w 47"/>
              <a:gd name="T45" fmla="*/ 19 h 42"/>
              <a:gd name="T46" fmla="*/ 28 w 47"/>
              <a:gd name="T47" fmla="*/ 23 h 42"/>
              <a:gd name="T48" fmla="*/ 35 w 47"/>
              <a:gd name="T49" fmla="*/ 23 h 42"/>
              <a:gd name="T50" fmla="*/ 35 w 47"/>
              <a:gd name="T51" fmla="*/ 30 h 42"/>
              <a:gd name="T52" fmla="*/ 40 w 47"/>
              <a:gd name="T53" fmla="*/ 30 h 42"/>
              <a:gd name="T54" fmla="*/ 40 w 47"/>
              <a:gd name="T55" fmla="*/ 23 h 42"/>
              <a:gd name="T56" fmla="*/ 47 w 47"/>
              <a:gd name="T57" fmla="*/ 23 h 42"/>
              <a:gd name="T58" fmla="*/ 47 w 47"/>
              <a:gd name="T59" fmla="*/ 19 h 42"/>
              <a:gd name="T60" fmla="*/ 40 w 47"/>
              <a:gd name="T61" fmla="*/ 19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7" h="42">
                <a:moveTo>
                  <a:pt x="29" y="31"/>
                </a:moveTo>
                <a:cubicBezTo>
                  <a:pt x="23" y="29"/>
                  <a:pt x="21" y="28"/>
                  <a:pt x="21" y="24"/>
                </a:cubicBezTo>
                <a:cubicBezTo>
                  <a:pt x="21" y="21"/>
                  <a:pt x="23" y="22"/>
                  <a:pt x="24" y="18"/>
                </a:cubicBezTo>
                <a:cubicBezTo>
                  <a:pt x="24" y="16"/>
                  <a:pt x="26" y="18"/>
                  <a:pt x="26" y="14"/>
                </a:cubicBezTo>
                <a:cubicBezTo>
                  <a:pt x="26" y="12"/>
                  <a:pt x="25" y="12"/>
                  <a:pt x="25" y="12"/>
                </a:cubicBezTo>
                <a:cubicBezTo>
                  <a:pt x="25" y="12"/>
                  <a:pt x="26" y="10"/>
                  <a:pt x="26" y="8"/>
                </a:cubicBezTo>
                <a:cubicBezTo>
                  <a:pt x="26" y="6"/>
                  <a:pt x="24" y="0"/>
                  <a:pt x="16" y="0"/>
                </a:cubicBezTo>
                <a:cubicBezTo>
                  <a:pt x="8" y="0"/>
                  <a:pt x="7" y="6"/>
                  <a:pt x="7" y="8"/>
                </a:cubicBezTo>
                <a:cubicBezTo>
                  <a:pt x="7" y="10"/>
                  <a:pt x="8" y="12"/>
                  <a:pt x="8" y="12"/>
                </a:cubicBezTo>
                <a:cubicBezTo>
                  <a:pt x="8" y="12"/>
                  <a:pt x="7" y="12"/>
                  <a:pt x="7" y="14"/>
                </a:cubicBezTo>
                <a:cubicBezTo>
                  <a:pt x="7" y="18"/>
                  <a:pt x="9" y="16"/>
                  <a:pt x="9" y="18"/>
                </a:cubicBezTo>
                <a:cubicBezTo>
                  <a:pt x="10" y="22"/>
                  <a:pt x="11" y="21"/>
                  <a:pt x="11" y="24"/>
                </a:cubicBezTo>
                <a:cubicBezTo>
                  <a:pt x="11" y="28"/>
                  <a:pt x="10" y="29"/>
                  <a:pt x="4" y="31"/>
                </a:cubicBezTo>
                <a:cubicBezTo>
                  <a:pt x="3" y="32"/>
                  <a:pt x="1" y="32"/>
                  <a:pt x="0" y="33"/>
                </a:cubicBezTo>
                <a:cubicBezTo>
                  <a:pt x="0" y="42"/>
                  <a:pt x="0" y="42"/>
                  <a:pt x="0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39"/>
                  <a:pt x="37" y="37"/>
                </a:cubicBezTo>
                <a:cubicBezTo>
                  <a:pt x="37" y="36"/>
                  <a:pt x="35" y="34"/>
                  <a:pt x="29" y="31"/>
                </a:cubicBezTo>
                <a:close/>
                <a:moveTo>
                  <a:pt x="40" y="19"/>
                </a:moveTo>
                <a:cubicBezTo>
                  <a:pt x="40" y="12"/>
                  <a:pt x="40" y="12"/>
                  <a:pt x="40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9"/>
                  <a:pt x="35" y="19"/>
                  <a:pt x="35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23"/>
                  <a:pt x="28" y="23"/>
                  <a:pt x="28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30"/>
                  <a:pt x="35" y="30"/>
                  <a:pt x="35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23"/>
                  <a:pt x="40" y="23"/>
                  <a:pt x="40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19"/>
                  <a:pt x="47" y="19"/>
                  <a:pt x="47" y="19"/>
                </a:cubicBezTo>
                <a:lnTo>
                  <a:pt x="40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3200" b="0" i="0" u="none" strike="noStrike" kern="1200" cap="none" spc="0" normalizeH="0" baseline="0" noProof="0">
              <a:ln>
                <a:noFill/>
              </a:ln>
              <a:solidFill>
                <a:srgbClr val="16313D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58" name="稻壳儿小白白(http://dwz.cn/Wu2UP)"/>
          <p:cNvSpPr>
            <a:spLocks noEditPoints="1"/>
          </p:cNvSpPr>
          <p:nvPr/>
        </p:nvSpPr>
        <p:spPr bwMode="auto">
          <a:xfrm>
            <a:off x="3636010" y="3410585"/>
            <a:ext cx="238760" cy="212090"/>
          </a:xfrm>
          <a:custGeom>
            <a:avLst/>
            <a:gdLst>
              <a:gd name="T0" fmla="*/ 23 w 46"/>
              <a:gd name="T1" fmla="*/ 32 h 41"/>
              <a:gd name="T2" fmla="*/ 18 w 46"/>
              <a:gd name="T3" fmla="*/ 36 h 41"/>
              <a:gd name="T4" fmla="*/ 23 w 46"/>
              <a:gd name="T5" fmla="*/ 41 h 41"/>
              <a:gd name="T6" fmla="*/ 27 w 46"/>
              <a:gd name="T7" fmla="*/ 36 h 41"/>
              <a:gd name="T8" fmla="*/ 23 w 46"/>
              <a:gd name="T9" fmla="*/ 32 h 41"/>
              <a:gd name="T10" fmla="*/ 13 w 46"/>
              <a:gd name="T11" fmla="*/ 26 h 41"/>
              <a:gd name="T12" fmla="*/ 16 w 46"/>
              <a:gd name="T13" fmla="*/ 30 h 41"/>
              <a:gd name="T14" fmla="*/ 29 w 46"/>
              <a:gd name="T15" fmla="*/ 30 h 41"/>
              <a:gd name="T16" fmla="*/ 32 w 46"/>
              <a:gd name="T17" fmla="*/ 26 h 41"/>
              <a:gd name="T18" fmla="*/ 13 w 46"/>
              <a:gd name="T19" fmla="*/ 26 h 41"/>
              <a:gd name="T20" fmla="*/ 6 w 46"/>
              <a:gd name="T21" fmla="*/ 20 h 41"/>
              <a:gd name="T22" fmla="*/ 9 w 46"/>
              <a:gd name="T23" fmla="*/ 23 h 41"/>
              <a:gd name="T24" fmla="*/ 36 w 46"/>
              <a:gd name="T25" fmla="*/ 23 h 41"/>
              <a:gd name="T26" fmla="*/ 39 w 46"/>
              <a:gd name="T27" fmla="*/ 20 h 41"/>
              <a:gd name="T28" fmla="*/ 6 w 46"/>
              <a:gd name="T29" fmla="*/ 20 h 41"/>
              <a:gd name="T30" fmla="*/ 0 w 46"/>
              <a:gd name="T31" fmla="*/ 13 h 41"/>
              <a:gd name="T32" fmla="*/ 3 w 46"/>
              <a:gd name="T33" fmla="*/ 16 h 41"/>
              <a:gd name="T34" fmla="*/ 42 w 46"/>
              <a:gd name="T35" fmla="*/ 16 h 41"/>
              <a:gd name="T36" fmla="*/ 46 w 46"/>
              <a:gd name="T37" fmla="*/ 13 h 41"/>
              <a:gd name="T38" fmla="*/ 0 w 46"/>
              <a:gd name="T39" fmla="*/ 1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" h="41">
                <a:moveTo>
                  <a:pt x="23" y="32"/>
                </a:moveTo>
                <a:cubicBezTo>
                  <a:pt x="20" y="32"/>
                  <a:pt x="18" y="34"/>
                  <a:pt x="18" y="36"/>
                </a:cubicBezTo>
                <a:cubicBezTo>
                  <a:pt x="18" y="39"/>
                  <a:pt x="20" y="41"/>
                  <a:pt x="23" y="41"/>
                </a:cubicBezTo>
                <a:cubicBezTo>
                  <a:pt x="25" y="41"/>
                  <a:pt x="27" y="39"/>
                  <a:pt x="27" y="36"/>
                </a:cubicBezTo>
                <a:cubicBezTo>
                  <a:pt x="27" y="34"/>
                  <a:pt x="25" y="32"/>
                  <a:pt x="23" y="32"/>
                </a:cubicBezTo>
                <a:close/>
                <a:moveTo>
                  <a:pt x="13" y="26"/>
                </a:moveTo>
                <a:cubicBezTo>
                  <a:pt x="16" y="30"/>
                  <a:pt x="16" y="30"/>
                  <a:pt x="16" y="30"/>
                </a:cubicBezTo>
                <a:cubicBezTo>
                  <a:pt x="20" y="26"/>
                  <a:pt x="25" y="26"/>
                  <a:pt x="29" y="30"/>
                </a:cubicBezTo>
                <a:cubicBezTo>
                  <a:pt x="32" y="26"/>
                  <a:pt x="32" y="26"/>
                  <a:pt x="32" y="26"/>
                </a:cubicBezTo>
                <a:cubicBezTo>
                  <a:pt x="27" y="21"/>
                  <a:pt x="18" y="21"/>
                  <a:pt x="13" y="26"/>
                </a:cubicBezTo>
                <a:close/>
                <a:moveTo>
                  <a:pt x="6" y="20"/>
                </a:moveTo>
                <a:cubicBezTo>
                  <a:pt x="9" y="23"/>
                  <a:pt x="9" y="23"/>
                  <a:pt x="9" y="23"/>
                </a:cubicBezTo>
                <a:cubicBezTo>
                  <a:pt x="17" y="16"/>
                  <a:pt x="28" y="16"/>
                  <a:pt x="36" y="23"/>
                </a:cubicBezTo>
                <a:cubicBezTo>
                  <a:pt x="39" y="20"/>
                  <a:pt x="39" y="20"/>
                  <a:pt x="39" y="20"/>
                </a:cubicBezTo>
                <a:cubicBezTo>
                  <a:pt x="30" y="10"/>
                  <a:pt x="15" y="10"/>
                  <a:pt x="6" y="20"/>
                </a:cubicBezTo>
                <a:close/>
                <a:moveTo>
                  <a:pt x="0" y="13"/>
                </a:moveTo>
                <a:cubicBezTo>
                  <a:pt x="3" y="16"/>
                  <a:pt x="3" y="16"/>
                  <a:pt x="3" y="16"/>
                </a:cubicBezTo>
                <a:cubicBezTo>
                  <a:pt x="14" y="5"/>
                  <a:pt x="31" y="5"/>
                  <a:pt x="42" y="16"/>
                </a:cubicBezTo>
                <a:cubicBezTo>
                  <a:pt x="46" y="13"/>
                  <a:pt x="46" y="13"/>
                  <a:pt x="46" y="13"/>
                </a:cubicBezTo>
                <a:cubicBezTo>
                  <a:pt x="33" y="0"/>
                  <a:pt x="12" y="0"/>
                  <a:pt x="0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3200" b="0" i="0" u="none" strike="noStrike" kern="1200" cap="none" spc="0" normalizeH="0" baseline="0" noProof="0">
              <a:ln>
                <a:noFill/>
              </a:ln>
              <a:solidFill>
                <a:srgbClr val="16313D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" name="Freeform 200"/>
          <p:cNvSpPr>
            <a:spLocks noEditPoints="1"/>
          </p:cNvSpPr>
          <p:nvPr/>
        </p:nvSpPr>
        <p:spPr>
          <a:xfrm>
            <a:off x="8363585" y="3372485"/>
            <a:ext cx="241935" cy="227330"/>
          </a:xfrm>
          <a:custGeom>
            <a:avLst/>
            <a:gdLst/>
            <a:ahLst/>
            <a:cxnLst>
              <a:cxn ang="0">
                <a:pos x="302465" y="0"/>
              </a:cxn>
              <a:cxn ang="0">
                <a:pos x="184242" y="117663"/>
              </a:cxn>
              <a:cxn ang="0">
                <a:pos x="184242" y="158422"/>
              </a:cxn>
              <a:cxn ang="0">
                <a:pos x="0" y="158422"/>
              </a:cxn>
              <a:cxn ang="0">
                <a:pos x="0" y="395288"/>
              </a:cxn>
              <a:cxn ang="0">
                <a:pos x="289414" y="395288"/>
              </a:cxn>
              <a:cxn ang="0">
                <a:pos x="289414" y="158422"/>
              </a:cxn>
              <a:cxn ang="0">
                <a:pos x="236445" y="158422"/>
              </a:cxn>
              <a:cxn ang="0">
                <a:pos x="236445" y="117663"/>
              </a:cxn>
              <a:cxn ang="0">
                <a:pos x="302465" y="52294"/>
              </a:cxn>
              <a:cxn ang="0">
                <a:pos x="367718" y="117663"/>
              </a:cxn>
              <a:cxn ang="0">
                <a:pos x="367718" y="158422"/>
              </a:cxn>
              <a:cxn ang="0">
                <a:pos x="420688" y="158422"/>
              </a:cxn>
              <a:cxn ang="0">
                <a:pos x="420688" y="117663"/>
              </a:cxn>
              <a:cxn ang="0">
                <a:pos x="302465" y="0"/>
              </a:cxn>
              <a:cxn ang="0">
                <a:pos x="165818" y="333764"/>
              </a:cxn>
              <a:cxn ang="0">
                <a:pos x="111313" y="333764"/>
              </a:cxn>
              <a:cxn ang="0">
                <a:pos x="123596" y="286852"/>
              </a:cxn>
              <a:cxn ang="0">
                <a:pos x="105172" y="256860"/>
              </a:cxn>
              <a:cxn ang="0">
                <a:pos x="138182" y="223791"/>
              </a:cxn>
              <a:cxn ang="0">
                <a:pos x="171960" y="256860"/>
              </a:cxn>
              <a:cxn ang="0">
                <a:pos x="153535" y="286852"/>
              </a:cxn>
              <a:cxn ang="0">
                <a:pos x="165818" y="333764"/>
              </a:cxn>
            </a:cxnLst>
            <a:rect l="0" t="0" r="0" b="0"/>
            <a:pathLst>
              <a:path w="548" h="514">
                <a:moveTo>
                  <a:pt x="394" y="0"/>
                </a:moveTo>
                <a:cubicBezTo>
                  <a:pt x="309" y="0"/>
                  <a:pt x="240" y="69"/>
                  <a:pt x="240" y="153"/>
                </a:cubicBezTo>
                <a:cubicBezTo>
                  <a:pt x="240" y="206"/>
                  <a:pt x="240" y="206"/>
                  <a:pt x="240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514"/>
                  <a:pt x="0" y="514"/>
                  <a:pt x="0" y="514"/>
                </a:cubicBezTo>
                <a:cubicBezTo>
                  <a:pt x="377" y="514"/>
                  <a:pt x="377" y="514"/>
                  <a:pt x="377" y="514"/>
                </a:cubicBezTo>
                <a:cubicBezTo>
                  <a:pt x="377" y="206"/>
                  <a:pt x="377" y="206"/>
                  <a:pt x="377" y="206"/>
                </a:cubicBezTo>
                <a:cubicBezTo>
                  <a:pt x="308" y="206"/>
                  <a:pt x="308" y="206"/>
                  <a:pt x="308" y="206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08" y="106"/>
                  <a:pt x="347" y="68"/>
                  <a:pt x="394" y="68"/>
                </a:cubicBezTo>
                <a:cubicBezTo>
                  <a:pt x="441" y="68"/>
                  <a:pt x="479" y="106"/>
                  <a:pt x="479" y="153"/>
                </a:cubicBezTo>
                <a:cubicBezTo>
                  <a:pt x="479" y="206"/>
                  <a:pt x="479" y="206"/>
                  <a:pt x="479" y="206"/>
                </a:cubicBezTo>
                <a:cubicBezTo>
                  <a:pt x="548" y="206"/>
                  <a:pt x="548" y="206"/>
                  <a:pt x="548" y="206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8" y="69"/>
                  <a:pt x="479" y="0"/>
                  <a:pt x="394" y="0"/>
                </a:cubicBezTo>
                <a:close/>
                <a:moveTo>
                  <a:pt x="216" y="434"/>
                </a:moveTo>
                <a:cubicBezTo>
                  <a:pt x="145" y="434"/>
                  <a:pt x="145" y="434"/>
                  <a:pt x="145" y="434"/>
                </a:cubicBezTo>
                <a:cubicBezTo>
                  <a:pt x="161" y="373"/>
                  <a:pt x="161" y="373"/>
                  <a:pt x="161" y="373"/>
                </a:cubicBezTo>
                <a:cubicBezTo>
                  <a:pt x="147" y="366"/>
                  <a:pt x="137" y="351"/>
                  <a:pt x="137" y="334"/>
                </a:cubicBezTo>
                <a:cubicBezTo>
                  <a:pt x="137" y="311"/>
                  <a:pt x="157" y="291"/>
                  <a:pt x="180" y="291"/>
                </a:cubicBezTo>
                <a:cubicBezTo>
                  <a:pt x="204" y="291"/>
                  <a:pt x="224" y="311"/>
                  <a:pt x="224" y="334"/>
                </a:cubicBezTo>
                <a:cubicBezTo>
                  <a:pt x="224" y="351"/>
                  <a:pt x="214" y="366"/>
                  <a:pt x="200" y="373"/>
                </a:cubicBezTo>
                <a:lnTo>
                  <a:pt x="216" y="43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8" name="Group 216"/>
          <p:cNvGrpSpPr/>
          <p:nvPr/>
        </p:nvGrpSpPr>
        <p:grpSpPr>
          <a:xfrm>
            <a:off x="7823200" y="5174615"/>
            <a:ext cx="233045" cy="184785"/>
            <a:chOff x="1209675" y="6354763"/>
            <a:chExt cx="449263" cy="363538"/>
          </a:xfrm>
          <a:solidFill>
            <a:schemeClr val="bg1"/>
          </a:solidFill>
        </p:grpSpPr>
        <p:sp>
          <p:nvSpPr>
            <p:cNvPr id="29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  <p:sp>
          <p:nvSpPr>
            <p:cNvPr id="30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  <p:sp>
          <p:nvSpPr>
            <p:cNvPr id="31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  <p:sp>
          <p:nvSpPr>
            <p:cNvPr id="32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</p:grpSp>
      <p:sp>
        <p:nvSpPr>
          <p:cNvPr id="9" name="TextBox 1210"/>
          <p:cNvSpPr/>
          <p:nvPr/>
        </p:nvSpPr>
        <p:spPr>
          <a:xfrm>
            <a:off x="8363585" y="159829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0" name="TextBox 1210"/>
          <p:cNvSpPr/>
          <p:nvPr/>
        </p:nvSpPr>
        <p:spPr>
          <a:xfrm>
            <a:off x="8363585" y="1950085"/>
            <a:ext cx="3437255" cy="5067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8900795" y="3084830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1" name="TextBox 1210"/>
          <p:cNvSpPr/>
          <p:nvPr/>
        </p:nvSpPr>
        <p:spPr>
          <a:xfrm>
            <a:off x="8900795" y="3436620"/>
            <a:ext cx="3437255" cy="5067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TextBox 1210"/>
          <p:cNvSpPr/>
          <p:nvPr/>
        </p:nvSpPr>
        <p:spPr>
          <a:xfrm>
            <a:off x="8446135" y="474662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3" name="TextBox 1210"/>
          <p:cNvSpPr/>
          <p:nvPr/>
        </p:nvSpPr>
        <p:spPr>
          <a:xfrm>
            <a:off x="8446135" y="5098415"/>
            <a:ext cx="3437255" cy="5067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4" name="TextBox 1210"/>
          <p:cNvSpPr/>
          <p:nvPr/>
        </p:nvSpPr>
        <p:spPr>
          <a:xfrm>
            <a:off x="2102485" y="1633220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5" name="TextBox 1210"/>
          <p:cNvSpPr/>
          <p:nvPr/>
        </p:nvSpPr>
        <p:spPr>
          <a:xfrm>
            <a:off x="556895" y="1985010"/>
            <a:ext cx="3317875" cy="5067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6" name="TextBox 1210"/>
          <p:cNvSpPr/>
          <p:nvPr/>
        </p:nvSpPr>
        <p:spPr>
          <a:xfrm>
            <a:off x="1475105" y="3147060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7" name="TextBox 1210"/>
          <p:cNvSpPr/>
          <p:nvPr/>
        </p:nvSpPr>
        <p:spPr>
          <a:xfrm>
            <a:off x="-70485" y="3498850"/>
            <a:ext cx="3317875" cy="5067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8" name="TextBox 1210"/>
          <p:cNvSpPr/>
          <p:nvPr/>
        </p:nvSpPr>
        <p:spPr>
          <a:xfrm>
            <a:off x="2102485" y="474662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9" name="TextBox 1210"/>
          <p:cNvSpPr/>
          <p:nvPr/>
        </p:nvSpPr>
        <p:spPr>
          <a:xfrm>
            <a:off x="556895" y="5098415"/>
            <a:ext cx="3317875" cy="5067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Hexagon 90"/>
          <p:cNvSpPr/>
          <p:nvPr/>
        </p:nvSpPr>
        <p:spPr>
          <a:xfrm rot="16200000">
            <a:off x="5697220" y="2851150"/>
            <a:ext cx="1600200" cy="1420495"/>
          </a:xfrm>
          <a:prstGeom prst="hexagon">
            <a:avLst>
              <a:gd name="adj" fmla="val 24450"/>
              <a:gd name="vf" fmla="val 115470"/>
            </a:avLst>
          </a:prstGeom>
          <a:solidFill>
            <a:srgbClr val="216E37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IN" strike="noStrike" noProof="1"/>
          </a:p>
        </p:txBody>
      </p:sp>
      <p:sp>
        <p:nvSpPr>
          <p:cNvPr id="9" name="Text Placeholder 14"/>
          <p:cNvSpPr txBox="1"/>
          <p:nvPr/>
        </p:nvSpPr>
        <p:spPr>
          <a:xfrm>
            <a:off x="6202045" y="3758565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04</a:t>
            </a:r>
            <a:endParaRPr lang="en-IN" altLang="en-US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2" name="Hexagon 61"/>
          <p:cNvSpPr/>
          <p:nvPr/>
        </p:nvSpPr>
        <p:spPr>
          <a:xfrm rot="16200000">
            <a:off x="3531870" y="1562100"/>
            <a:ext cx="1600200" cy="1420495"/>
          </a:xfrm>
          <a:prstGeom prst="hexagon">
            <a:avLst>
              <a:gd name="adj" fmla="val 24450"/>
              <a:gd name="vf" fmla="val 115470"/>
            </a:avLst>
          </a:prstGeom>
          <a:solidFill>
            <a:srgbClr val="216E37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IN" strike="noStrike" noProof="1"/>
          </a:p>
        </p:txBody>
      </p:sp>
      <p:sp>
        <p:nvSpPr>
          <p:cNvPr id="17" name="Text Placeholder 14"/>
          <p:cNvSpPr txBox="1"/>
          <p:nvPr/>
        </p:nvSpPr>
        <p:spPr>
          <a:xfrm>
            <a:off x="4036695" y="2515235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01</a:t>
            </a:r>
            <a:endParaRPr lang="en-IN" altLang="en-US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Hexagon 7"/>
          <p:cNvSpPr/>
          <p:nvPr/>
        </p:nvSpPr>
        <p:spPr>
          <a:xfrm rot="16200000">
            <a:off x="4979670" y="1568450"/>
            <a:ext cx="1600200" cy="1420495"/>
          </a:xfrm>
          <a:prstGeom prst="hexagon">
            <a:avLst>
              <a:gd name="adj" fmla="val 24450"/>
              <a:gd name="vf" fmla="val 115470"/>
            </a:avLst>
          </a:prstGeom>
          <a:solidFill>
            <a:srgbClr val="55AB3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IN" strike="noStrike" noProof="1"/>
          </a:p>
        </p:txBody>
      </p:sp>
      <p:sp>
        <p:nvSpPr>
          <p:cNvPr id="19" name="Text Placeholder 14"/>
          <p:cNvSpPr txBox="1"/>
          <p:nvPr/>
        </p:nvSpPr>
        <p:spPr>
          <a:xfrm>
            <a:off x="5484495" y="2469515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02</a:t>
            </a:r>
            <a:endParaRPr lang="en-IN" altLang="en-US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Hexagon 10"/>
          <p:cNvSpPr/>
          <p:nvPr/>
        </p:nvSpPr>
        <p:spPr>
          <a:xfrm rot="16200000">
            <a:off x="4248150" y="2851150"/>
            <a:ext cx="1600200" cy="1421130"/>
          </a:xfrm>
          <a:prstGeom prst="hexagon">
            <a:avLst>
              <a:gd name="adj" fmla="val 24450"/>
              <a:gd name="vf" fmla="val 115470"/>
            </a:avLst>
          </a:prstGeom>
          <a:solidFill>
            <a:srgbClr val="55AB3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IN" strike="noStrike" noProof="1"/>
          </a:p>
        </p:txBody>
      </p:sp>
      <p:sp>
        <p:nvSpPr>
          <p:cNvPr id="21" name="Text Placeholder 14"/>
          <p:cNvSpPr txBox="1"/>
          <p:nvPr/>
        </p:nvSpPr>
        <p:spPr>
          <a:xfrm>
            <a:off x="4752975" y="3804285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03</a:t>
            </a:r>
            <a:endParaRPr lang="en-IN" altLang="en-US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2" name="Freeform 237"/>
          <p:cNvSpPr>
            <a:spLocks noEditPoints="1"/>
          </p:cNvSpPr>
          <p:nvPr/>
        </p:nvSpPr>
        <p:spPr>
          <a:xfrm>
            <a:off x="4740275" y="3200400"/>
            <a:ext cx="615315" cy="481330"/>
          </a:xfrm>
          <a:custGeom>
            <a:avLst/>
            <a:gdLst/>
            <a:ahLst/>
            <a:cxnLst>
              <a:cxn ang="0">
                <a:pos x="573687" y="392697"/>
              </a:cxn>
              <a:cxn ang="0">
                <a:pos x="571562" y="392697"/>
              </a:cxn>
              <a:cxn ang="0">
                <a:pos x="575811" y="378862"/>
              </a:cxn>
              <a:cxn ang="0">
                <a:pos x="575811" y="32990"/>
              </a:cxn>
              <a:cxn ang="0">
                <a:pos x="571562" y="21284"/>
              </a:cxn>
              <a:cxn ang="0">
                <a:pos x="564125" y="9577"/>
              </a:cxn>
              <a:cxn ang="0">
                <a:pos x="554564" y="1064"/>
              </a:cxn>
              <a:cxn ang="0">
                <a:pos x="540753" y="0"/>
              </a:cxn>
              <a:cxn ang="0">
                <a:pos x="74366" y="0"/>
              </a:cxn>
              <a:cxn ang="0">
                <a:pos x="60555" y="1064"/>
              </a:cxn>
              <a:cxn ang="0">
                <a:pos x="50994" y="9577"/>
              </a:cxn>
              <a:cxn ang="0">
                <a:pos x="42495" y="21284"/>
              </a:cxn>
              <a:cxn ang="0">
                <a:pos x="41432" y="32990"/>
              </a:cxn>
              <a:cxn ang="0">
                <a:pos x="41432" y="378862"/>
              </a:cxn>
              <a:cxn ang="0">
                <a:pos x="42495" y="392697"/>
              </a:cxn>
              <a:cxn ang="0">
                <a:pos x="2124" y="458679"/>
              </a:cxn>
              <a:cxn ang="0">
                <a:pos x="0" y="467193"/>
              </a:cxn>
              <a:cxn ang="0">
                <a:pos x="2124" y="472514"/>
              </a:cxn>
              <a:cxn ang="0">
                <a:pos x="13810" y="481028"/>
              </a:cxn>
              <a:cxn ang="0">
                <a:pos x="603433" y="481028"/>
              </a:cxn>
              <a:cxn ang="0">
                <a:pos x="615120" y="472514"/>
              </a:cxn>
              <a:cxn ang="0">
                <a:pos x="615120" y="467193"/>
              </a:cxn>
              <a:cxn ang="0">
                <a:pos x="612995" y="458679"/>
              </a:cxn>
              <a:cxn ang="0">
                <a:pos x="67992" y="353321"/>
              </a:cxn>
              <a:cxn ang="0">
                <a:pos x="548189" y="378862"/>
              </a:cxn>
              <a:cxn ang="0">
                <a:pos x="547127" y="385248"/>
              </a:cxn>
              <a:cxn ang="0">
                <a:pos x="540753" y="386312"/>
              </a:cxn>
              <a:cxn ang="0">
                <a:pos x="74366" y="386312"/>
              </a:cxn>
              <a:cxn ang="0">
                <a:pos x="67992" y="383119"/>
              </a:cxn>
              <a:cxn ang="0">
                <a:pos x="67992" y="378862"/>
              </a:cxn>
              <a:cxn ang="0">
                <a:pos x="67992" y="85137"/>
              </a:cxn>
              <a:cxn ang="0">
                <a:pos x="547127" y="325651"/>
              </a:cxn>
              <a:cxn ang="0">
                <a:pos x="67992" y="325651"/>
              </a:cxn>
              <a:cxn ang="0">
                <a:pos x="540753" y="26605"/>
              </a:cxn>
              <a:cxn ang="0">
                <a:pos x="545002" y="28733"/>
              </a:cxn>
              <a:cxn ang="0">
                <a:pos x="548189" y="32990"/>
              </a:cxn>
              <a:cxn ang="0">
                <a:pos x="67992" y="58532"/>
              </a:cxn>
              <a:cxn ang="0">
                <a:pos x="67992" y="32990"/>
              </a:cxn>
              <a:cxn ang="0">
                <a:pos x="72242" y="26605"/>
              </a:cxn>
              <a:cxn ang="0">
                <a:pos x="74366" y="26605"/>
              </a:cxn>
              <a:cxn ang="0">
                <a:pos x="60555" y="413982"/>
              </a:cxn>
              <a:cxn ang="0">
                <a:pos x="575811" y="453358"/>
              </a:cxn>
              <a:cxn ang="0">
                <a:pos x="37183" y="453358"/>
              </a:cxn>
            </a:cxnLst>
            <a:rect l="0" t="0" r="0" b="0"/>
            <a:pathLst>
              <a:path w="579" h="452">
                <a:moveTo>
                  <a:pt x="577" y="431"/>
                </a:moveTo>
                <a:lnTo>
                  <a:pt x="540" y="369"/>
                </a:lnTo>
                <a:lnTo>
                  <a:pt x="538" y="369"/>
                </a:lnTo>
                <a:lnTo>
                  <a:pt x="538" y="369"/>
                </a:lnTo>
                <a:lnTo>
                  <a:pt x="540" y="363"/>
                </a:lnTo>
                <a:lnTo>
                  <a:pt x="542" y="356"/>
                </a:lnTo>
                <a:lnTo>
                  <a:pt x="542" y="31"/>
                </a:lnTo>
                <a:lnTo>
                  <a:pt x="542" y="31"/>
                </a:lnTo>
                <a:lnTo>
                  <a:pt x="540" y="25"/>
                </a:lnTo>
                <a:lnTo>
                  <a:pt x="538" y="20"/>
                </a:lnTo>
                <a:lnTo>
                  <a:pt x="537" y="12"/>
                </a:lnTo>
                <a:lnTo>
                  <a:pt x="531" y="9"/>
                </a:lnTo>
                <a:lnTo>
                  <a:pt x="527" y="5"/>
                </a:lnTo>
                <a:lnTo>
                  <a:pt x="522" y="1"/>
                </a:lnTo>
                <a:lnTo>
                  <a:pt x="515" y="0"/>
                </a:lnTo>
                <a:lnTo>
                  <a:pt x="509" y="0"/>
                </a:lnTo>
                <a:lnTo>
                  <a:pt x="70" y="0"/>
                </a:lnTo>
                <a:lnTo>
                  <a:pt x="70" y="0"/>
                </a:lnTo>
                <a:lnTo>
                  <a:pt x="64" y="0"/>
                </a:lnTo>
                <a:lnTo>
                  <a:pt x="57" y="1"/>
                </a:lnTo>
                <a:lnTo>
                  <a:pt x="52" y="5"/>
                </a:lnTo>
                <a:lnTo>
                  <a:pt x="48" y="9"/>
                </a:lnTo>
                <a:lnTo>
                  <a:pt x="44" y="12"/>
                </a:lnTo>
                <a:lnTo>
                  <a:pt x="40" y="20"/>
                </a:lnTo>
                <a:lnTo>
                  <a:pt x="39" y="25"/>
                </a:lnTo>
                <a:lnTo>
                  <a:pt x="39" y="31"/>
                </a:lnTo>
                <a:lnTo>
                  <a:pt x="39" y="356"/>
                </a:lnTo>
                <a:lnTo>
                  <a:pt x="39" y="356"/>
                </a:lnTo>
                <a:lnTo>
                  <a:pt x="39" y="362"/>
                </a:lnTo>
                <a:lnTo>
                  <a:pt x="40" y="369"/>
                </a:lnTo>
                <a:lnTo>
                  <a:pt x="40" y="369"/>
                </a:lnTo>
                <a:lnTo>
                  <a:pt x="2" y="431"/>
                </a:lnTo>
                <a:lnTo>
                  <a:pt x="2" y="431"/>
                </a:lnTo>
                <a:lnTo>
                  <a:pt x="0" y="439"/>
                </a:lnTo>
                <a:lnTo>
                  <a:pt x="2" y="444"/>
                </a:lnTo>
                <a:lnTo>
                  <a:pt x="2" y="444"/>
                </a:lnTo>
                <a:lnTo>
                  <a:pt x="6" y="450"/>
                </a:lnTo>
                <a:lnTo>
                  <a:pt x="13" y="452"/>
                </a:lnTo>
                <a:lnTo>
                  <a:pt x="568" y="452"/>
                </a:lnTo>
                <a:lnTo>
                  <a:pt x="568" y="452"/>
                </a:lnTo>
                <a:lnTo>
                  <a:pt x="573" y="450"/>
                </a:lnTo>
                <a:lnTo>
                  <a:pt x="579" y="444"/>
                </a:lnTo>
                <a:lnTo>
                  <a:pt x="579" y="444"/>
                </a:lnTo>
                <a:lnTo>
                  <a:pt x="579" y="439"/>
                </a:lnTo>
                <a:lnTo>
                  <a:pt x="577" y="431"/>
                </a:lnTo>
                <a:lnTo>
                  <a:pt x="577" y="431"/>
                </a:lnTo>
                <a:close/>
                <a:moveTo>
                  <a:pt x="64" y="356"/>
                </a:moveTo>
                <a:lnTo>
                  <a:pt x="64" y="332"/>
                </a:lnTo>
                <a:lnTo>
                  <a:pt x="516" y="332"/>
                </a:lnTo>
                <a:lnTo>
                  <a:pt x="516" y="356"/>
                </a:lnTo>
                <a:lnTo>
                  <a:pt x="516" y="356"/>
                </a:lnTo>
                <a:lnTo>
                  <a:pt x="515" y="362"/>
                </a:lnTo>
                <a:lnTo>
                  <a:pt x="511" y="363"/>
                </a:lnTo>
                <a:lnTo>
                  <a:pt x="509" y="363"/>
                </a:lnTo>
                <a:lnTo>
                  <a:pt x="70" y="363"/>
                </a:lnTo>
                <a:lnTo>
                  <a:pt x="70" y="363"/>
                </a:lnTo>
                <a:lnTo>
                  <a:pt x="66" y="362"/>
                </a:lnTo>
                <a:lnTo>
                  <a:pt x="64" y="360"/>
                </a:lnTo>
                <a:lnTo>
                  <a:pt x="64" y="356"/>
                </a:lnTo>
                <a:lnTo>
                  <a:pt x="64" y="356"/>
                </a:lnTo>
                <a:close/>
                <a:moveTo>
                  <a:pt x="64" y="306"/>
                </a:moveTo>
                <a:lnTo>
                  <a:pt x="64" y="80"/>
                </a:lnTo>
                <a:lnTo>
                  <a:pt x="515" y="80"/>
                </a:lnTo>
                <a:lnTo>
                  <a:pt x="515" y="306"/>
                </a:lnTo>
                <a:lnTo>
                  <a:pt x="64" y="306"/>
                </a:lnTo>
                <a:lnTo>
                  <a:pt x="64" y="306"/>
                </a:lnTo>
                <a:close/>
                <a:moveTo>
                  <a:pt x="70" y="25"/>
                </a:moveTo>
                <a:lnTo>
                  <a:pt x="509" y="25"/>
                </a:lnTo>
                <a:lnTo>
                  <a:pt x="509" y="25"/>
                </a:lnTo>
                <a:lnTo>
                  <a:pt x="513" y="27"/>
                </a:lnTo>
                <a:lnTo>
                  <a:pt x="515" y="29"/>
                </a:lnTo>
                <a:lnTo>
                  <a:pt x="516" y="31"/>
                </a:lnTo>
                <a:lnTo>
                  <a:pt x="516" y="55"/>
                </a:lnTo>
                <a:lnTo>
                  <a:pt x="64" y="55"/>
                </a:lnTo>
                <a:lnTo>
                  <a:pt x="64" y="31"/>
                </a:lnTo>
                <a:lnTo>
                  <a:pt x="64" y="31"/>
                </a:lnTo>
                <a:lnTo>
                  <a:pt x="66" y="27"/>
                </a:lnTo>
                <a:lnTo>
                  <a:pt x="68" y="25"/>
                </a:lnTo>
                <a:lnTo>
                  <a:pt x="70" y="25"/>
                </a:lnTo>
                <a:lnTo>
                  <a:pt x="70" y="25"/>
                </a:lnTo>
                <a:close/>
                <a:moveTo>
                  <a:pt x="35" y="426"/>
                </a:moveTo>
                <a:lnTo>
                  <a:pt x="57" y="389"/>
                </a:lnTo>
                <a:lnTo>
                  <a:pt x="520" y="389"/>
                </a:lnTo>
                <a:lnTo>
                  <a:pt x="542" y="426"/>
                </a:lnTo>
                <a:lnTo>
                  <a:pt x="35" y="426"/>
                </a:lnTo>
                <a:close/>
                <a:moveTo>
                  <a:pt x="35" y="426"/>
                </a:moveTo>
                <a:lnTo>
                  <a:pt x="35" y="4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3" name="Hexagon 89"/>
          <p:cNvSpPr/>
          <p:nvPr/>
        </p:nvSpPr>
        <p:spPr>
          <a:xfrm rot="16200000">
            <a:off x="6414770" y="4141470"/>
            <a:ext cx="1598930" cy="1419225"/>
          </a:xfrm>
          <a:prstGeom prst="hexagon">
            <a:avLst>
              <a:gd name="adj" fmla="val 24450"/>
              <a:gd name="vf" fmla="val 115470"/>
            </a:avLst>
          </a:prstGeom>
          <a:solidFill>
            <a:srgbClr val="55AB3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IN" strike="noStrike" noProof="1"/>
          </a:p>
        </p:txBody>
      </p:sp>
      <p:sp>
        <p:nvSpPr>
          <p:cNvPr id="24" name="Text Placeholder 14"/>
          <p:cNvSpPr txBox="1"/>
          <p:nvPr/>
        </p:nvSpPr>
        <p:spPr>
          <a:xfrm>
            <a:off x="6918960" y="5057775"/>
            <a:ext cx="58991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06</a:t>
            </a:r>
            <a:endParaRPr lang="en-IN" altLang="en-US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5" name="Hexagon 88"/>
          <p:cNvSpPr/>
          <p:nvPr/>
        </p:nvSpPr>
        <p:spPr>
          <a:xfrm rot="16200000">
            <a:off x="7145655" y="2858135"/>
            <a:ext cx="1598930" cy="1420495"/>
          </a:xfrm>
          <a:prstGeom prst="hexagon">
            <a:avLst>
              <a:gd name="adj" fmla="val 24450"/>
              <a:gd name="vf" fmla="val 115470"/>
            </a:avLst>
          </a:prstGeom>
          <a:solidFill>
            <a:srgbClr val="55AB3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IN" strike="noStrike" noProof="1"/>
          </a:p>
        </p:txBody>
      </p:sp>
      <p:sp>
        <p:nvSpPr>
          <p:cNvPr id="26" name="Text Placeholder 14"/>
          <p:cNvSpPr txBox="1"/>
          <p:nvPr/>
        </p:nvSpPr>
        <p:spPr>
          <a:xfrm>
            <a:off x="7649845" y="3822700"/>
            <a:ext cx="590550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05</a:t>
            </a:r>
            <a:endParaRPr lang="en-IN" altLang="en-US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7" name="Freeform 200"/>
          <p:cNvSpPr>
            <a:spLocks noEditPoints="1"/>
          </p:cNvSpPr>
          <p:nvPr/>
        </p:nvSpPr>
        <p:spPr>
          <a:xfrm>
            <a:off x="4124325" y="1868805"/>
            <a:ext cx="502920" cy="471805"/>
          </a:xfrm>
          <a:custGeom>
            <a:avLst/>
            <a:gdLst/>
            <a:ahLst/>
            <a:cxnLst>
              <a:cxn ang="0">
                <a:pos x="302465" y="0"/>
              </a:cxn>
              <a:cxn ang="0">
                <a:pos x="184242" y="117663"/>
              </a:cxn>
              <a:cxn ang="0">
                <a:pos x="184242" y="158422"/>
              </a:cxn>
              <a:cxn ang="0">
                <a:pos x="0" y="158422"/>
              </a:cxn>
              <a:cxn ang="0">
                <a:pos x="0" y="395288"/>
              </a:cxn>
              <a:cxn ang="0">
                <a:pos x="289414" y="395288"/>
              </a:cxn>
              <a:cxn ang="0">
                <a:pos x="289414" y="158422"/>
              </a:cxn>
              <a:cxn ang="0">
                <a:pos x="236445" y="158422"/>
              </a:cxn>
              <a:cxn ang="0">
                <a:pos x="236445" y="117663"/>
              </a:cxn>
              <a:cxn ang="0">
                <a:pos x="302465" y="52294"/>
              </a:cxn>
              <a:cxn ang="0">
                <a:pos x="367718" y="117663"/>
              </a:cxn>
              <a:cxn ang="0">
                <a:pos x="367718" y="158422"/>
              </a:cxn>
              <a:cxn ang="0">
                <a:pos x="420688" y="158422"/>
              </a:cxn>
              <a:cxn ang="0">
                <a:pos x="420688" y="117663"/>
              </a:cxn>
              <a:cxn ang="0">
                <a:pos x="302465" y="0"/>
              </a:cxn>
              <a:cxn ang="0">
                <a:pos x="165818" y="333764"/>
              </a:cxn>
              <a:cxn ang="0">
                <a:pos x="111313" y="333764"/>
              </a:cxn>
              <a:cxn ang="0">
                <a:pos x="123596" y="286852"/>
              </a:cxn>
              <a:cxn ang="0">
                <a:pos x="105172" y="256860"/>
              </a:cxn>
              <a:cxn ang="0">
                <a:pos x="138182" y="223791"/>
              </a:cxn>
              <a:cxn ang="0">
                <a:pos x="171960" y="256860"/>
              </a:cxn>
              <a:cxn ang="0">
                <a:pos x="153535" y="286852"/>
              </a:cxn>
              <a:cxn ang="0">
                <a:pos x="165818" y="333764"/>
              </a:cxn>
            </a:cxnLst>
            <a:rect l="0" t="0" r="0" b="0"/>
            <a:pathLst>
              <a:path w="548" h="514">
                <a:moveTo>
                  <a:pt x="394" y="0"/>
                </a:moveTo>
                <a:cubicBezTo>
                  <a:pt x="309" y="0"/>
                  <a:pt x="240" y="69"/>
                  <a:pt x="240" y="153"/>
                </a:cubicBezTo>
                <a:cubicBezTo>
                  <a:pt x="240" y="206"/>
                  <a:pt x="240" y="206"/>
                  <a:pt x="240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514"/>
                  <a:pt x="0" y="514"/>
                  <a:pt x="0" y="514"/>
                </a:cubicBezTo>
                <a:cubicBezTo>
                  <a:pt x="377" y="514"/>
                  <a:pt x="377" y="514"/>
                  <a:pt x="377" y="514"/>
                </a:cubicBezTo>
                <a:cubicBezTo>
                  <a:pt x="377" y="206"/>
                  <a:pt x="377" y="206"/>
                  <a:pt x="377" y="206"/>
                </a:cubicBezTo>
                <a:cubicBezTo>
                  <a:pt x="308" y="206"/>
                  <a:pt x="308" y="206"/>
                  <a:pt x="308" y="206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08" y="106"/>
                  <a:pt x="347" y="68"/>
                  <a:pt x="394" y="68"/>
                </a:cubicBezTo>
                <a:cubicBezTo>
                  <a:pt x="441" y="68"/>
                  <a:pt x="479" y="106"/>
                  <a:pt x="479" y="153"/>
                </a:cubicBezTo>
                <a:cubicBezTo>
                  <a:pt x="479" y="206"/>
                  <a:pt x="479" y="206"/>
                  <a:pt x="479" y="206"/>
                </a:cubicBezTo>
                <a:cubicBezTo>
                  <a:pt x="548" y="206"/>
                  <a:pt x="548" y="206"/>
                  <a:pt x="548" y="206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8" y="69"/>
                  <a:pt x="479" y="0"/>
                  <a:pt x="394" y="0"/>
                </a:cubicBezTo>
                <a:close/>
                <a:moveTo>
                  <a:pt x="216" y="434"/>
                </a:moveTo>
                <a:cubicBezTo>
                  <a:pt x="145" y="434"/>
                  <a:pt x="145" y="434"/>
                  <a:pt x="145" y="434"/>
                </a:cubicBezTo>
                <a:cubicBezTo>
                  <a:pt x="161" y="373"/>
                  <a:pt x="161" y="373"/>
                  <a:pt x="161" y="373"/>
                </a:cubicBezTo>
                <a:cubicBezTo>
                  <a:pt x="147" y="366"/>
                  <a:pt x="137" y="351"/>
                  <a:pt x="137" y="334"/>
                </a:cubicBezTo>
                <a:cubicBezTo>
                  <a:pt x="137" y="311"/>
                  <a:pt x="157" y="291"/>
                  <a:pt x="180" y="291"/>
                </a:cubicBezTo>
                <a:cubicBezTo>
                  <a:pt x="204" y="291"/>
                  <a:pt x="224" y="311"/>
                  <a:pt x="224" y="334"/>
                </a:cubicBezTo>
                <a:cubicBezTo>
                  <a:pt x="224" y="351"/>
                  <a:pt x="214" y="366"/>
                  <a:pt x="200" y="373"/>
                </a:cubicBezTo>
                <a:lnTo>
                  <a:pt x="216" y="43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8" name="Group 216"/>
          <p:cNvGrpSpPr/>
          <p:nvPr/>
        </p:nvGrpSpPr>
        <p:grpSpPr>
          <a:xfrm>
            <a:off x="5484495" y="1916430"/>
            <a:ext cx="483235" cy="382270"/>
            <a:chOff x="1209675" y="6354763"/>
            <a:chExt cx="449263" cy="363538"/>
          </a:xfrm>
          <a:solidFill>
            <a:schemeClr val="bg1"/>
          </a:solidFill>
        </p:grpSpPr>
        <p:sp>
          <p:nvSpPr>
            <p:cNvPr id="29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  <p:sp>
          <p:nvSpPr>
            <p:cNvPr id="30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  <p:sp>
          <p:nvSpPr>
            <p:cNvPr id="31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  <p:sp>
          <p:nvSpPr>
            <p:cNvPr id="32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</p:grpSp>
      <p:grpSp>
        <p:nvGrpSpPr>
          <p:cNvPr id="33" name="Group 274"/>
          <p:cNvGrpSpPr/>
          <p:nvPr/>
        </p:nvGrpSpPr>
        <p:grpSpPr>
          <a:xfrm>
            <a:off x="6282611" y="3254375"/>
            <a:ext cx="430213" cy="427038"/>
            <a:chOff x="2936875" y="2108200"/>
            <a:chExt cx="430213" cy="427038"/>
          </a:xfrm>
          <a:solidFill>
            <a:schemeClr val="bg1"/>
          </a:solidFill>
        </p:grpSpPr>
        <p:sp>
          <p:nvSpPr>
            <p:cNvPr id="34" name="Freeform 253"/>
            <p:cNvSpPr/>
            <p:nvPr/>
          </p:nvSpPr>
          <p:spPr bwMode="auto">
            <a:xfrm>
              <a:off x="3036888" y="2108200"/>
              <a:ext cx="223838" cy="93663"/>
            </a:xfrm>
            <a:custGeom>
              <a:avLst/>
              <a:gdLst>
                <a:gd name="T0" fmla="*/ 6 w 292"/>
                <a:gd name="T1" fmla="*/ 34 h 122"/>
                <a:gd name="T2" fmla="*/ 13 w 292"/>
                <a:gd name="T3" fmla="*/ 23 h 122"/>
                <a:gd name="T4" fmla="*/ 51 w 292"/>
                <a:gd name="T5" fmla="*/ 36 h 122"/>
                <a:gd name="T6" fmla="*/ 74 w 292"/>
                <a:gd name="T7" fmla="*/ 0 h 122"/>
                <a:gd name="T8" fmla="*/ 133 w 292"/>
                <a:gd name="T9" fmla="*/ 33 h 122"/>
                <a:gd name="T10" fmla="*/ 174 w 292"/>
                <a:gd name="T11" fmla="*/ 7 h 122"/>
                <a:gd name="T12" fmla="*/ 279 w 292"/>
                <a:gd name="T13" fmla="*/ 23 h 122"/>
                <a:gd name="T14" fmla="*/ 287 w 292"/>
                <a:gd name="T15" fmla="*/ 34 h 122"/>
                <a:gd name="T16" fmla="*/ 167 w 292"/>
                <a:gd name="T17" fmla="*/ 122 h 122"/>
                <a:gd name="T18" fmla="*/ 125 w 292"/>
                <a:gd name="T19" fmla="*/ 122 h 122"/>
                <a:gd name="T20" fmla="*/ 6 w 292"/>
                <a:gd name="T21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122">
                  <a:moveTo>
                    <a:pt x="6" y="34"/>
                  </a:moveTo>
                  <a:cubicBezTo>
                    <a:pt x="0" y="21"/>
                    <a:pt x="10" y="23"/>
                    <a:pt x="13" y="23"/>
                  </a:cubicBezTo>
                  <a:cubicBezTo>
                    <a:pt x="22" y="23"/>
                    <a:pt x="43" y="36"/>
                    <a:pt x="51" y="36"/>
                  </a:cubicBezTo>
                  <a:cubicBezTo>
                    <a:pt x="64" y="36"/>
                    <a:pt x="62" y="0"/>
                    <a:pt x="74" y="0"/>
                  </a:cubicBezTo>
                  <a:cubicBezTo>
                    <a:pt x="89" y="0"/>
                    <a:pt x="117" y="33"/>
                    <a:pt x="133" y="33"/>
                  </a:cubicBezTo>
                  <a:cubicBezTo>
                    <a:pt x="151" y="33"/>
                    <a:pt x="155" y="7"/>
                    <a:pt x="174" y="7"/>
                  </a:cubicBezTo>
                  <a:cubicBezTo>
                    <a:pt x="186" y="7"/>
                    <a:pt x="195" y="53"/>
                    <a:pt x="279" y="23"/>
                  </a:cubicBezTo>
                  <a:cubicBezTo>
                    <a:pt x="282" y="22"/>
                    <a:pt x="292" y="21"/>
                    <a:pt x="287" y="34"/>
                  </a:cubicBezTo>
                  <a:cubicBezTo>
                    <a:pt x="287" y="34"/>
                    <a:pt x="238" y="118"/>
                    <a:pt x="167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55" y="118"/>
                    <a:pt x="6" y="34"/>
                    <a:pt x="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  <p:sp>
          <p:nvSpPr>
            <p:cNvPr id="35" name="Freeform 254"/>
            <p:cNvSpPr>
              <a:spLocks noEditPoints="1"/>
            </p:cNvSpPr>
            <p:nvPr/>
          </p:nvSpPr>
          <p:spPr bwMode="auto">
            <a:xfrm>
              <a:off x="2936875" y="2193925"/>
              <a:ext cx="430213" cy="341313"/>
            </a:xfrm>
            <a:custGeom>
              <a:avLst/>
              <a:gdLst>
                <a:gd name="T0" fmla="*/ 518 w 559"/>
                <a:gd name="T1" fmla="*/ 284 h 444"/>
                <a:gd name="T2" fmla="*/ 336 w 559"/>
                <a:gd name="T3" fmla="*/ 36 h 444"/>
                <a:gd name="T4" fmla="*/ 307 w 559"/>
                <a:gd name="T5" fmla="*/ 28 h 444"/>
                <a:gd name="T6" fmla="*/ 287 w 559"/>
                <a:gd name="T7" fmla="*/ 26 h 444"/>
                <a:gd name="T8" fmla="*/ 41 w 559"/>
                <a:gd name="T9" fmla="*/ 285 h 444"/>
                <a:gd name="T10" fmla="*/ 55 w 559"/>
                <a:gd name="T11" fmla="*/ 440 h 444"/>
                <a:gd name="T12" fmla="*/ 132 w 559"/>
                <a:gd name="T13" fmla="*/ 442 h 444"/>
                <a:gd name="T14" fmla="*/ 477 w 559"/>
                <a:gd name="T15" fmla="*/ 442 h 444"/>
                <a:gd name="T16" fmla="*/ 488 w 559"/>
                <a:gd name="T17" fmla="*/ 440 h 444"/>
                <a:gd name="T18" fmla="*/ 504 w 559"/>
                <a:gd name="T19" fmla="*/ 439 h 444"/>
                <a:gd name="T20" fmla="*/ 518 w 559"/>
                <a:gd name="T21" fmla="*/ 284 h 444"/>
                <a:gd name="T22" fmla="*/ 294 w 559"/>
                <a:gd name="T23" fmla="*/ 327 h 444"/>
                <a:gd name="T24" fmla="*/ 294 w 559"/>
                <a:gd name="T25" fmla="*/ 356 h 444"/>
                <a:gd name="T26" fmla="*/ 266 w 559"/>
                <a:gd name="T27" fmla="*/ 356 h 444"/>
                <a:gd name="T28" fmla="*/ 266 w 559"/>
                <a:gd name="T29" fmla="*/ 329 h 444"/>
                <a:gd name="T30" fmla="*/ 217 w 559"/>
                <a:gd name="T31" fmla="*/ 317 h 444"/>
                <a:gd name="T32" fmla="*/ 226 w 559"/>
                <a:gd name="T33" fmla="*/ 284 h 444"/>
                <a:gd name="T34" fmla="*/ 273 w 559"/>
                <a:gd name="T35" fmla="*/ 296 h 444"/>
                <a:gd name="T36" fmla="*/ 301 w 559"/>
                <a:gd name="T37" fmla="*/ 279 h 444"/>
                <a:gd name="T38" fmla="*/ 270 w 559"/>
                <a:gd name="T39" fmla="*/ 254 h 444"/>
                <a:gd name="T40" fmla="*/ 219 w 559"/>
                <a:gd name="T41" fmla="*/ 202 h 444"/>
                <a:gd name="T42" fmla="*/ 267 w 559"/>
                <a:gd name="T43" fmla="*/ 151 h 444"/>
                <a:gd name="T44" fmla="*/ 267 w 559"/>
                <a:gd name="T45" fmla="*/ 124 h 444"/>
                <a:gd name="T46" fmla="*/ 295 w 559"/>
                <a:gd name="T47" fmla="*/ 124 h 444"/>
                <a:gd name="T48" fmla="*/ 295 w 559"/>
                <a:gd name="T49" fmla="*/ 149 h 444"/>
                <a:gd name="T50" fmla="*/ 337 w 559"/>
                <a:gd name="T51" fmla="*/ 158 h 444"/>
                <a:gd name="T52" fmla="*/ 328 w 559"/>
                <a:gd name="T53" fmla="*/ 191 h 444"/>
                <a:gd name="T54" fmla="*/ 287 w 559"/>
                <a:gd name="T55" fmla="*/ 181 h 444"/>
                <a:gd name="T56" fmla="*/ 263 w 559"/>
                <a:gd name="T57" fmla="*/ 197 h 444"/>
                <a:gd name="T58" fmla="*/ 297 w 559"/>
                <a:gd name="T59" fmla="*/ 221 h 444"/>
                <a:gd name="T60" fmla="*/ 344 w 559"/>
                <a:gd name="T61" fmla="*/ 275 h 444"/>
                <a:gd name="T62" fmla="*/ 294 w 559"/>
                <a:gd name="T63" fmla="*/ 32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9" h="444">
                  <a:moveTo>
                    <a:pt x="518" y="284"/>
                  </a:moveTo>
                  <a:cubicBezTo>
                    <a:pt x="466" y="115"/>
                    <a:pt x="387" y="56"/>
                    <a:pt x="336" y="36"/>
                  </a:cubicBezTo>
                  <a:cubicBezTo>
                    <a:pt x="325" y="32"/>
                    <a:pt x="316" y="29"/>
                    <a:pt x="307" y="28"/>
                  </a:cubicBezTo>
                  <a:cubicBezTo>
                    <a:pt x="297" y="26"/>
                    <a:pt x="290" y="26"/>
                    <a:pt x="287" y="26"/>
                  </a:cubicBezTo>
                  <a:cubicBezTo>
                    <a:pt x="287" y="26"/>
                    <a:pt x="120" y="0"/>
                    <a:pt x="41" y="285"/>
                  </a:cubicBezTo>
                  <a:cubicBezTo>
                    <a:pt x="41" y="285"/>
                    <a:pt x="0" y="429"/>
                    <a:pt x="55" y="440"/>
                  </a:cubicBezTo>
                  <a:cubicBezTo>
                    <a:pt x="55" y="440"/>
                    <a:pt x="69" y="444"/>
                    <a:pt x="132" y="442"/>
                  </a:cubicBezTo>
                  <a:cubicBezTo>
                    <a:pt x="477" y="442"/>
                    <a:pt x="477" y="442"/>
                    <a:pt x="477" y="442"/>
                  </a:cubicBezTo>
                  <a:cubicBezTo>
                    <a:pt x="481" y="442"/>
                    <a:pt x="485" y="441"/>
                    <a:pt x="488" y="440"/>
                  </a:cubicBezTo>
                  <a:cubicBezTo>
                    <a:pt x="500" y="440"/>
                    <a:pt x="504" y="439"/>
                    <a:pt x="504" y="439"/>
                  </a:cubicBezTo>
                  <a:cubicBezTo>
                    <a:pt x="559" y="427"/>
                    <a:pt x="518" y="284"/>
                    <a:pt x="518" y="284"/>
                  </a:cubicBezTo>
                  <a:close/>
                  <a:moveTo>
                    <a:pt x="294" y="327"/>
                  </a:moveTo>
                  <a:cubicBezTo>
                    <a:pt x="294" y="356"/>
                    <a:pt x="294" y="356"/>
                    <a:pt x="294" y="356"/>
                  </a:cubicBezTo>
                  <a:cubicBezTo>
                    <a:pt x="266" y="356"/>
                    <a:pt x="266" y="356"/>
                    <a:pt x="266" y="356"/>
                  </a:cubicBezTo>
                  <a:cubicBezTo>
                    <a:pt x="266" y="329"/>
                    <a:pt x="266" y="329"/>
                    <a:pt x="266" y="329"/>
                  </a:cubicBezTo>
                  <a:cubicBezTo>
                    <a:pt x="247" y="328"/>
                    <a:pt x="228" y="323"/>
                    <a:pt x="217" y="317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38" y="290"/>
                    <a:pt x="255" y="296"/>
                    <a:pt x="273" y="296"/>
                  </a:cubicBezTo>
                  <a:cubicBezTo>
                    <a:pt x="290" y="296"/>
                    <a:pt x="301" y="290"/>
                    <a:pt x="301" y="279"/>
                  </a:cubicBezTo>
                  <a:cubicBezTo>
                    <a:pt x="301" y="268"/>
                    <a:pt x="292" y="261"/>
                    <a:pt x="270" y="254"/>
                  </a:cubicBezTo>
                  <a:cubicBezTo>
                    <a:pt x="240" y="244"/>
                    <a:pt x="219" y="229"/>
                    <a:pt x="219" y="202"/>
                  </a:cubicBezTo>
                  <a:cubicBezTo>
                    <a:pt x="219" y="176"/>
                    <a:pt x="237" y="157"/>
                    <a:pt x="267" y="151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95" y="124"/>
                    <a:pt x="295" y="124"/>
                    <a:pt x="295" y="124"/>
                  </a:cubicBezTo>
                  <a:cubicBezTo>
                    <a:pt x="295" y="149"/>
                    <a:pt x="295" y="149"/>
                    <a:pt x="295" y="149"/>
                  </a:cubicBezTo>
                  <a:cubicBezTo>
                    <a:pt x="314" y="150"/>
                    <a:pt x="327" y="154"/>
                    <a:pt x="337" y="158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1" y="187"/>
                    <a:pt x="308" y="181"/>
                    <a:pt x="287" y="181"/>
                  </a:cubicBezTo>
                  <a:cubicBezTo>
                    <a:pt x="269" y="181"/>
                    <a:pt x="263" y="189"/>
                    <a:pt x="263" y="197"/>
                  </a:cubicBezTo>
                  <a:cubicBezTo>
                    <a:pt x="263" y="206"/>
                    <a:pt x="273" y="212"/>
                    <a:pt x="297" y="221"/>
                  </a:cubicBezTo>
                  <a:cubicBezTo>
                    <a:pt x="331" y="233"/>
                    <a:pt x="344" y="249"/>
                    <a:pt x="344" y="275"/>
                  </a:cubicBezTo>
                  <a:cubicBezTo>
                    <a:pt x="344" y="300"/>
                    <a:pt x="327" y="322"/>
                    <a:pt x="294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fontAlgn="auto"/>
              <a:endParaRPr lang="en-AU" strike="noStrike" noProof="1"/>
            </a:p>
          </p:txBody>
        </p:sp>
      </p:grpSp>
      <p:sp>
        <p:nvSpPr>
          <p:cNvPr id="36" name="稻壳儿小白白(http://dwz.cn/Wu2UP)"/>
          <p:cNvSpPr>
            <a:spLocks noEditPoints="1"/>
          </p:cNvSpPr>
          <p:nvPr/>
        </p:nvSpPr>
        <p:spPr bwMode="auto">
          <a:xfrm>
            <a:off x="7694930" y="3340100"/>
            <a:ext cx="545465" cy="335915"/>
          </a:xfrm>
          <a:custGeom>
            <a:avLst/>
            <a:gdLst>
              <a:gd name="T0" fmla="*/ 2 w 44"/>
              <a:gd name="T1" fmla="*/ 2 h 27"/>
              <a:gd name="T2" fmla="*/ 20 w 44"/>
              <a:gd name="T3" fmla="*/ 12 h 27"/>
              <a:gd name="T4" fmla="*/ 22 w 44"/>
              <a:gd name="T5" fmla="*/ 12 h 27"/>
              <a:gd name="T6" fmla="*/ 24 w 44"/>
              <a:gd name="T7" fmla="*/ 12 h 27"/>
              <a:gd name="T8" fmla="*/ 42 w 44"/>
              <a:gd name="T9" fmla="*/ 2 h 27"/>
              <a:gd name="T10" fmla="*/ 42 w 44"/>
              <a:gd name="T11" fmla="*/ 0 h 27"/>
              <a:gd name="T12" fmla="*/ 2 w 44"/>
              <a:gd name="T13" fmla="*/ 0 h 27"/>
              <a:gd name="T14" fmla="*/ 2 w 44"/>
              <a:gd name="T15" fmla="*/ 2 h 27"/>
              <a:gd name="T16" fmla="*/ 42 w 44"/>
              <a:gd name="T17" fmla="*/ 7 h 27"/>
              <a:gd name="T18" fmla="*/ 24 w 44"/>
              <a:gd name="T19" fmla="*/ 16 h 27"/>
              <a:gd name="T20" fmla="*/ 22 w 44"/>
              <a:gd name="T21" fmla="*/ 17 h 27"/>
              <a:gd name="T22" fmla="*/ 20 w 44"/>
              <a:gd name="T23" fmla="*/ 16 h 27"/>
              <a:gd name="T24" fmla="*/ 2 w 44"/>
              <a:gd name="T25" fmla="*/ 7 h 27"/>
              <a:gd name="T26" fmla="*/ 1 w 44"/>
              <a:gd name="T27" fmla="*/ 7 h 27"/>
              <a:gd name="T28" fmla="*/ 1 w 44"/>
              <a:gd name="T29" fmla="*/ 25 h 27"/>
              <a:gd name="T30" fmla="*/ 3 w 44"/>
              <a:gd name="T31" fmla="*/ 27 h 27"/>
              <a:gd name="T32" fmla="*/ 41 w 44"/>
              <a:gd name="T33" fmla="*/ 27 h 27"/>
              <a:gd name="T34" fmla="*/ 43 w 44"/>
              <a:gd name="T35" fmla="*/ 25 h 27"/>
              <a:gd name="T36" fmla="*/ 43 w 44"/>
              <a:gd name="T37" fmla="*/ 7 h 27"/>
              <a:gd name="T38" fmla="*/ 42 w 44"/>
              <a:gd name="T3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4" h="27">
                <a:moveTo>
                  <a:pt x="2" y="2"/>
                </a:moveTo>
                <a:cubicBezTo>
                  <a:pt x="3" y="3"/>
                  <a:pt x="19" y="11"/>
                  <a:pt x="20" y="12"/>
                </a:cubicBezTo>
                <a:cubicBezTo>
                  <a:pt x="20" y="12"/>
                  <a:pt x="21" y="12"/>
                  <a:pt x="22" y="12"/>
                </a:cubicBezTo>
                <a:cubicBezTo>
                  <a:pt x="23" y="12"/>
                  <a:pt x="23" y="12"/>
                  <a:pt x="24" y="12"/>
                </a:cubicBezTo>
                <a:cubicBezTo>
                  <a:pt x="25" y="11"/>
                  <a:pt x="40" y="3"/>
                  <a:pt x="42" y="2"/>
                </a:cubicBezTo>
                <a:cubicBezTo>
                  <a:pt x="43" y="1"/>
                  <a:pt x="44" y="0"/>
                  <a:pt x="42" y="0"/>
                </a:cubicBezTo>
                <a:cubicBezTo>
                  <a:pt x="2" y="0"/>
                  <a:pt x="2" y="0"/>
                  <a:pt x="2" y="0"/>
                </a:cubicBezTo>
                <a:cubicBezTo>
                  <a:pt x="0" y="0"/>
                  <a:pt x="1" y="1"/>
                  <a:pt x="2" y="2"/>
                </a:cubicBezTo>
                <a:close/>
                <a:moveTo>
                  <a:pt x="42" y="7"/>
                </a:moveTo>
                <a:cubicBezTo>
                  <a:pt x="41" y="7"/>
                  <a:pt x="25" y="16"/>
                  <a:pt x="24" y="16"/>
                </a:cubicBezTo>
                <a:cubicBezTo>
                  <a:pt x="23" y="17"/>
                  <a:pt x="23" y="17"/>
                  <a:pt x="22" y="17"/>
                </a:cubicBezTo>
                <a:cubicBezTo>
                  <a:pt x="21" y="17"/>
                  <a:pt x="20" y="17"/>
                  <a:pt x="20" y="16"/>
                </a:cubicBezTo>
                <a:cubicBezTo>
                  <a:pt x="19" y="16"/>
                  <a:pt x="3" y="7"/>
                  <a:pt x="2" y="7"/>
                </a:cubicBezTo>
                <a:cubicBezTo>
                  <a:pt x="1" y="6"/>
                  <a:pt x="1" y="7"/>
                  <a:pt x="1" y="7"/>
                </a:cubicBezTo>
                <a:cubicBezTo>
                  <a:pt x="1" y="8"/>
                  <a:pt x="1" y="25"/>
                  <a:pt x="1" y="25"/>
                </a:cubicBezTo>
                <a:cubicBezTo>
                  <a:pt x="1" y="26"/>
                  <a:pt x="2" y="27"/>
                  <a:pt x="3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3" y="26"/>
                  <a:pt x="43" y="25"/>
                </a:cubicBezTo>
                <a:cubicBezTo>
                  <a:pt x="43" y="25"/>
                  <a:pt x="43" y="8"/>
                  <a:pt x="43" y="7"/>
                </a:cubicBezTo>
                <a:cubicBezTo>
                  <a:pt x="43" y="7"/>
                  <a:pt x="43" y="6"/>
                  <a:pt x="42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7" name="Shape 3788"/>
          <p:cNvSpPr/>
          <p:nvPr/>
        </p:nvSpPr>
        <p:spPr>
          <a:xfrm>
            <a:off x="6988810" y="4401185"/>
            <a:ext cx="513715" cy="523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5" h="21600" extrusionOk="0">
                <a:moveTo>
                  <a:pt x="18982" y="8361"/>
                </a:moveTo>
                <a:cubicBezTo>
                  <a:pt x="18982" y="8361"/>
                  <a:pt x="18982" y="8361"/>
                  <a:pt x="18982" y="8361"/>
                </a:cubicBezTo>
                <a:cubicBezTo>
                  <a:pt x="18982" y="4181"/>
                  <a:pt x="18982" y="4181"/>
                  <a:pt x="18982" y="4181"/>
                </a:cubicBezTo>
                <a:cubicBezTo>
                  <a:pt x="18982" y="3832"/>
                  <a:pt x="18982" y="3832"/>
                  <a:pt x="18982" y="3832"/>
                </a:cubicBezTo>
                <a:cubicBezTo>
                  <a:pt x="18982" y="2090"/>
                  <a:pt x="18982" y="2090"/>
                  <a:pt x="18982" y="2090"/>
                </a:cubicBezTo>
                <a:cubicBezTo>
                  <a:pt x="18982" y="871"/>
                  <a:pt x="18164" y="0"/>
                  <a:pt x="17018" y="0"/>
                </a:cubicBezTo>
                <a:cubicBezTo>
                  <a:pt x="14400" y="0"/>
                  <a:pt x="14400" y="0"/>
                  <a:pt x="14400" y="0"/>
                </a:cubicBezTo>
                <a:cubicBezTo>
                  <a:pt x="3600" y="0"/>
                  <a:pt x="3600" y="0"/>
                  <a:pt x="3600" y="0"/>
                </a:cubicBezTo>
                <a:cubicBezTo>
                  <a:pt x="1636" y="0"/>
                  <a:pt x="0" y="1742"/>
                  <a:pt x="0" y="3832"/>
                </a:cubicBezTo>
                <a:cubicBezTo>
                  <a:pt x="0" y="17768"/>
                  <a:pt x="0" y="17768"/>
                  <a:pt x="0" y="17768"/>
                </a:cubicBezTo>
                <a:cubicBezTo>
                  <a:pt x="0" y="19858"/>
                  <a:pt x="1636" y="21600"/>
                  <a:pt x="3600" y="21600"/>
                </a:cubicBezTo>
                <a:cubicBezTo>
                  <a:pt x="15382" y="21600"/>
                  <a:pt x="15382" y="21600"/>
                  <a:pt x="15382" y="21600"/>
                </a:cubicBezTo>
                <a:cubicBezTo>
                  <a:pt x="17345" y="21600"/>
                  <a:pt x="18982" y="19858"/>
                  <a:pt x="18982" y="17768"/>
                </a:cubicBezTo>
                <a:cubicBezTo>
                  <a:pt x="18982" y="16723"/>
                  <a:pt x="18982" y="16723"/>
                  <a:pt x="18982" y="16723"/>
                </a:cubicBezTo>
                <a:cubicBezTo>
                  <a:pt x="18982" y="16723"/>
                  <a:pt x="18982" y="16723"/>
                  <a:pt x="18982" y="16723"/>
                </a:cubicBezTo>
                <a:cubicBezTo>
                  <a:pt x="21600" y="14632"/>
                  <a:pt x="21600" y="10452"/>
                  <a:pt x="18982" y="8361"/>
                </a:cubicBezTo>
                <a:close/>
                <a:moveTo>
                  <a:pt x="3600" y="1394"/>
                </a:moveTo>
                <a:cubicBezTo>
                  <a:pt x="14400" y="1394"/>
                  <a:pt x="14400" y="1394"/>
                  <a:pt x="14400" y="1394"/>
                </a:cubicBezTo>
                <a:cubicBezTo>
                  <a:pt x="17018" y="1394"/>
                  <a:pt x="17018" y="1394"/>
                  <a:pt x="17018" y="1394"/>
                </a:cubicBezTo>
                <a:cubicBezTo>
                  <a:pt x="17345" y="1394"/>
                  <a:pt x="17673" y="1742"/>
                  <a:pt x="17673" y="2090"/>
                </a:cubicBezTo>
                <a:cubicBezTo>
                  <a:pt x="17673" y="3832"/>
                  <a:pt x="17673" y="3832"/>
                  <a:pt x="17673" y="3832"/>
                </a:cubicBezTo>
                <a:cubicBezTo>
                  <a:pt x="17673" y="4181"/>
                  <a:pt x="17673" y="4181"/>
                  <a:pt x="17673" y="4181"/>
                </a:cubicBezTo>
                <a:cubicBezTo>
                  <a:pt x="17673" y="6445"/>
                  <a:pt x="17673" y="6445"/>
                  <a:pt x="17673" y="6445"/>
                </a:cubicBezTo>
                <a:cubicBezTo>
                  <a:pt x="17509" y="6271"/>
                  <a:pt x="17182" y="6271"/>
                  <a:pt x="17018" y="6271"/>
                </a:cubicBezTo>
                <a:cubicBezTo>
                  <a:pt x="17018" y="6271"/>
                  <a:pt x="17018" y="6271"/>
                  <a:pt x="17018" y="6271"/>
                </a:cubicBezTo>
                <a:cubicBezTo>
                  <a:pt x="17018" y="5574"/>
                  <a:pt x="17018" y="5574"/>
                  <a:pt x="17018" y="5574"/>
                </a:cubicBezTo>
                <a:cubicBezTo>
                  <a:pt x="17018" y="4181"/>
                  <a:pt x="17018" y="4181"/>
                  <a:pt x="17018" y="4181"/>
                </a:cubicBezTo>
                <a:cubicBezTo>
                  <a:pt x="17018" y="2787"/>
                  <a:pt x="17018" y="2787"/>
                  <a:pt x="17018" y="2787"/>
                </a:cubicBezTo>
                <a:cubicBezTo>
                  <a:pt x="17018" y="2439"/>
                  <a:pt x="16691" y="2090"/>
                  <a:pt x="16364" y="2090"/>
                </a:cubicBezTo>
                <a:cubicBezTo>
                  <a:pt x="2618" y="2090"/>
                  <a:pt x="2618" y="2090"/>
                  <a:pt x="2618" y="2090"/>
                </a:cubicBezTo>
                <a:cubicBezTo>
                  <a:pt x="2291" y="2090"/>
                  <a:pt x="1964" y="2439"/>
                  <a:pt x="1964" y="2787"/>
                </a:cubicBezTo>
                <a:cubicBezTo>
                  <a:pt x="1964" y="4181"/>
                  <a:pt x="1964" y="4181"/>
                  <a:pt x="1964" y="4181"/>
                </a:cubicBezTo>
                <a:cubicBezTo>
                  <a:pt x="1964" y="5574"/>
                  <a:pt x="1964" y="5574"/>
                  <a:pt x="1964" y="5574"/>
                </a:cubicBezTo>
                <a:cubicBezTo>
                  <a:pt x="1636" y="5052"/>
                  <a:pt x="1309" y="4529"/>
                  <a:pt x="1309" y="3832"/>
                </a:cubicBezTo>
                <a:cubicBezTo>
                  <a:pt x="1309" y="2439"/>
                  <a:pt x="2291" y="1394"/>
                  <a:pt x="3600" y="1394"/>
                </a:cubicBezTo>
                <a:close/>
                <a:moveTo>
                  <a:pt x="16364" y="3484"/>
                </a:moveTo>
                <a:cubicBezTo>
                  <a:pt x="2618" y="3484"/>
                  <a:pt x="2618" y="3484"/>
                  <a:pt x="2618" y="3484"/>
                </a:cubicBezTo>
                <a:cubicBezTo>
                  <a:pt x="2618" y="2787"/>
                  <a:pt x="2618" y="2787"/>
                  <a:pt x="2618" y="2787"/>
                </a:cubicBezTo>
                <a:cubicBezTo>
                  <a:pt x="16364" y="2787"/>
                  <a:pt x="16364" y="2787"/>
                  <a:pt x="16364" y="2787"/>
                </a:cubicBezTo>
                <a:lnTo>
                  <a:pt x="16364" y="3484"/>
                </a:lnTo>
                <a:close/>
                <a:moveTo>
                  <a:pt x="16364" y="4181"/>
                </a:moveTo>
                <a:cubicBezTo>
                  <a:pt x="16364" y="4877"/>
                  <a:pt x="16364" y="4877"/>
                  <a:pt x="16364" y="4877"/>
                </a:cubicBezTo>
                <a:cubicBezTo>
                  <a:pt x="2618" y="4877"/>
                  <a:pt x="2618" y="4877"/>
                  <a:pt x="2618" y="4877"/>
                </a:cubicBezTo>
                <a:cubicBezTo>
                  <a:pt x="2618" y="4181"/>
                  <a:pt x="2618" y="4181"/>
                  <a:pt x="2618" y="4181"/>
                </a:cubicBezTo>
                <a:lnTo>
                  <a:pt x="16364" y="4181"/>
                </a:lnTo>
                <a:close/>
                <a:moveTo>
                  <a:pt x="16364" y="5574"/>
                </a:moveTo>
                <a:cubicBezTo>
                  <a:pt x="16364" y="6271"/>
                  <a:pt x="16364" y="6271"/>
                  <a:pt x="16364" y="6271"/>
                </a:cubicBezTo>
                <a:cubicBezTo>
                  <a:pt x="14400" y="6271"/>
                  <a:pt x="14400" y="6271"/>
                  <a:pt x="14400" y="6271"/>
                </a:cubicBezTo>
                <a:cubicBezTo>
                  <a:pt x="3600" y="6271"/>
                  <a:pt x="3600" y="6271"/>
                  <a:pt x="3600" y="6271"/>
                </a:cubicBezTo>
                <a:cubicBezTo>
                  <a:pt x="3273" y="6271"/>
                  <a:pt x="2945" y="6097"/>
                  <a:pt x="2618" y="6097"/>
                </a:cubicBezTo>
                <a:cubicBezTo>
                  <a:pt x="2618" y="5574"/>
                  <a:pt x="2618" y="5574"/>
                  <a:pt x="2618" y="5574"/>
                </a:cubicBezTo>
                <a:lnTo>
                  <a:pt x="16364" y="5574"/>
                </a:lnTo>
                <a:close/>
                <a:moveTo>
                  <a:pt x="17673" y="17768"/>
                </a:moveTo>
                <a:cubicBezTo>
                  <a:pt x="17673" y="19161"/>
                  <a:pt x="16691" y="20206"/>
                  <a:pt x="15382" y="20206"/>
                </a:cubicBezTo>
                <a:cubicBezTo>
                  <a:pt x="3600" y="20206"/>
                  <a:pt x="3600" y="20206"/>
                  <a:pt x="3600" y="20206"/>
                </a:cubicBezTo>
                <a:cubicBezTo>
                  <a:pt x="2291" y="20206"/>
                  <a:pt x="1309" y="19161"/>
                  <a:pt x="1309" y="17768"/>
                </a:cubicBezTo>
                <a:cubicBezTo>
                  <a:pt x="1309" y="6794"/>
                  <a:pt x="1309" y="6794"/>
                  <a:pt x="1309" y="6794"/>
                </a:cubicBezTo>
                <a:cubicBezTo>
                  <a:pt x="1964" y="7316"/>
                  <a:pt x="2782" y="7665"/>
                  <a:pt x="3600" y="7665"/>
                </a:cubicBezTo>
                <a:cubicBezTo>
                  <a:pt x="14400" y="7665"/>
                  <a:pt x="14400" y="7665"/>
                  <a:pt x="14400" y="7665"/>
                </a:cubicBezTo>
                <a:cubicBezTo>
                  <a:pt x="17018" y="7665"/>
                  <a:pt x="17018" y="7665"/>
                  <a:pt x="17018" y="7665"/>
                </a:cubicBezTo>
                <a:cubicBezTo>
                  <a:pt x="17345" y="7665"/>
                  <a:pt x="17673" y="8013"/>
                  <a:pt x="17673" y="8361"/>
                </a:cubicBezTo>
                <a:cubicBezTo>
                  <a:pt x="17673" y="9755"/>
                  <a:pt x="17673" y="9755"/>
                  <a:pt x="17673" y="9755"/>
                </a:cubicBezTo>
                <a:cubicBezTo>
                  <a:pt x="11782" y="9755"/>
                  <a:pt x="11782" y="9755"/>
                  <a:pt x="11782" y="9755"/>
                </a:cubicBezTo>
                <a:cubicBezTo>
                  <a:pt x="9982" y="9755"/>
                  <a:pt x="8509" y="11323"/>
                  <a:pt x="8509" y="13239"/>
                </a:cubicBezTo>
                <a:cubicBezTo>
                  <a:pt x="8509" y="15155"/>
                  <a:pt x="9982" y="16723"/>
                  <a:pt x="11782" y="16723"/>
                </a:cubicBezTo>
                <a:cubicBezTo>
                  <a:pt x="17673" y="16723"/>
                  <a:pt x="17673" y="16723"/>
                  <a:pt x="17673" y="16723"/>
                </a:cubicBezTo>
                <a:lnTo>
                  <a:pt x="17673" y="17768"/>
                </a:lnTo>
                <a:close/>
                <a:moveTo>
                  <a:pt x="18491" y="15329"/>
                </a:moveTo>
                <a:cubicBezTo>
                  <a:pt x="11782" y="15329"/>
                  <a:pt x="11782" y="15329"/>
                  <a:pt x="11782" y="15329"/>
                </a:cubicBezTo>
                <a:cubicBezTo>
                  <a:pt x="10636" y="15329"/>
                  <a:pt x="9818" y="14458"/>
                  <a:pt x="9818" y="13239"/>
                </a:cubicBezTo>
                <a:cubicBezTo>
                  <a:pt x="9818" y="12019"/>
                  <a:pt x="10636" y="11148"/>
                  <a:pt x="11782" y="11148"/>
                </a:cubicBezTo>
                <a:cubicBezTo>
                  <a:pt x="17673" y="11148"/>
                  <a:pt x="17673" y="11148"/>
                  <a:pt x="17673" y="11148"/>
                </a:cubicBezTo>
                <a:cubicBezTo>
                  <a:pt x="18000" y="11148"/>
                  <a:pt x="18491" y="10974"/>
                  <a:pt x="18655" y="10626"/>
                </a:cubicBezTo>
                <a:cubicBezTo>
                  <a:pt x="18818" y="10452"/>
                  <a:pt x="18818" y="10452"/>
                  <a:pt x="18818" y="10277"/>
                </a:cubicBezTo>
                <a:cubicBezTo>
                  <a:pt x="18818" y="10277"/>
                  <a:pt x="18982" y="10277"/>
                  <a:pt x="18982" y="10277"/>
                </a:cubicBezTo>
                <a:cubicBezTo>
                  <a:pt x="19309" y="10800"/>
                  <a:pt x="19636" y="11671"/>
                  <a:pt x="19636" y="12542"/>
                </a:cubicBezTo>
                <a:cubicBezTo>
                  <a:pt x="19636" y="13587"/>
                  <a:pt x="19309" y="14632"/>
                  <a:pt x="18491" y="15329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</a:ln>
          <a:effectLst/>
        </p:spPr>
        <p:txBody>
          <a:bodyPr wrap="square" lIns="0" tIns="0" rIns="0" bIns="0" numCol="1" anchor="t">
            <a:noAutofit/>
          </a:bodyPr>
          <a:p>
            <a:pPr lvl="0" defTabSz="4572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38" name="TextBox 1210"/>
          <p:cNvSpPr/>
          <p:nvPr/>
        </p:nvSpPr>
        <p:spPr>
          <a:xfrm>
            <a:off x="6792595" y="179387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9" name="TextBox 1210"/>
          <p:cNvSpPr/>
          <p:nvPr/>
        </p:nvSpPr>
        <p:spPr>
          <a:xfrm>
            <a:off x="6792595" y="2058035"/>
            <a:ext cx="3547110" cy="5029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0" name="TextBox 1210"/>
          <p:cNvSpPr/>
          <p:nvPr/>
        </p:nvSpPr>
        <p:spPr>
          <a:xfrm>
            <a:off x="8871585" y="320040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1" name="TextBox 1210"/>
          <p:cNvSpPr/>
          <p:nvPr/>
        </p:nvSpPr>
        <p:spPr>
          <a:xfrm>
            <a:off x="8871585" y="3464560"/>
            <a:ext cx="3111500" cy="7086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2" name="TextBox 1210"/>
          <p:cNvSpPr/>
          <p:nvPr/>
        </p:nvSpPr>
        <p:spPr>
          <a:xfrm>
            <a:off x="8101965" y="459803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3" name="TextBox 1210"/>
          <p:cNvSpPr/>
          <p:nvPr/>
        </p:nvSpPr>
        <p:spPr>
          <a:xfrm>
            <a:off x="8101965" y="4862195"/>
            <a:ext cx="3547110" cy="5029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4" name="TextBox 1210"/>
          <p:cNvSpPr/>
          <p:nvPr/>
        </p:nvSpPr>
        <p:spPr>
          <a:xfrm>
            <a:off x="1032510" y="308419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5" name="TextBox 1210"/>
          <p:cNvSpPr/>
          <p:nvPr/>
        </p:nvSpPr>
        <p:spPr>
          <a:xfrm>
            <a:off x="645160" y="3348355"/>
            <a:ext cx="3270250" cy="5029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6" name="TextBox 1210"/>
          <p:cNvSpPr/>
          <p:nvPr/>
        </p:nvSpPr>
        <p:spPr>
          <a:xfrm>
            <a:off x="656590" y="178879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8" name="TextBox 1210"/>
          <p:cNvSpPr/>
          <p:nvPr/>
        </p:nvSpPr>
        <p:spPr>
          <a:xfrm>
            <a:off x="3222625" y="445643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9" name="TextBox 1210"/>
          <p:cNvSpPr/>
          <p:nvPr/>
        </p:nvSpPr>
        <p:spPr>
          <a:xfrm>
            <a:off x="2558415" y="4720590"/>
            <a:ext cx="3547110" cy="5029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0" name="TextBox 1210"/>
          <p:cNvSpPr/>
          <p:nvPr/>
        </p:nvSpPr>
        <p:spPr>
          <a:xfrm>
            <a:off x="377190" y="2095500"/>
            <a:ext cx="3054985" cy="7086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手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3430" y="1847850"/>
            <a:ext cx="1775460" cy="3743325"/>
          </a:xfrm>
          <a:prstGeom prst="rect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-15240" y="2306320"/>
            <a:ext cx="2084070" cy="694055"/>
          </a:xfrm>
          <a:prstGeom prst="rect">
            <a:avLst/>
          </a:prstGeom>
          <a:solidFill>
            <a:srgbClr val="216E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66" name="Rectangle 65"/>
          <p:cNvSpPr/>
          <p:nvPr/>
        </p:nvSpPr>
        <p:spPr>
          <a:xfrm>
            <a:off x="-15240" y="2999740"/>
            <a:ext cx="2084070" cy="694055"/>
          </a:xfrm>
          <a:prstGeom prst="rect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-15240" y="3693795"/>
            <a:ext cx="2084070" cy="694055"/>
          </a:xfrm>
          <a:prstGeom prst="rect">
            <a:avLst/>
          </a:prstGeom>
          <a:solidFill>
            <a:srgbClr val="216E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-15240" y="4387215"/>
            <a:ext cx="2084070" cy="694055"/>
          </a:xfrm>
          <a:prstGeom prst="rect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73" name="Rectangle 72"/>
          <p:cNvSpPr/>
          <p:nvPr/>
        </p:nvSpPr>
        <p:spPr>
          <a:xfrm>
            <a:off x="3804285" y="2306320"/>
            <a:ext cx="1368425" cy="694055"/>
          </a:xfrm>
          <a:prstGeom prst="homePlate">
            <a:avLst/>
          </a:prstGeom>
          <a:solidFill>
            <a:srgbClr val="216E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75" name="Rectangle 74"/>
          <p:cNvSpPr/>
          <p:nvPr/>
        </p:nvSpPr>
        <p:spPr>
          <a:xfrm>
            <a:off x="3804285" y="2999740"/>
            <a:ext cx="1368425" cy="694055"/>
          </a:xfrm>
          <a:prstGeom prst="homePlate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78" name="Rectangle 77"/>
          <p:cNvSpPr/>
          <p:nvPr/>
        </p:nvSpPr>
        <p:spPr>
          <a:xfrm>
            <a:off x="3804285" y="3693795"/>
            <a:ext cx="1368425" cy="694055"/>
          </a:xfrm>
          <a:prstGeom prst="homePlate">
            <a:avLst/>
          </a:prstGeom>
          <a:solidFill>
            <a:srgbClr val="216E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79" name="Rectangle 78"/>
          <p:cNvSpPr/>
          <p:nvPr/>
        </p:nvSpPr>
        <p:spPr>
          <a:xfrm>
            <a:off x="3804285" y="4387215"/>
            <a:ext cx="1368425" cy="694055"/>
          </a:xfrm>
          <a:prstGeom prst="homePlate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grpSp>
        <p:nvGrpSpPr>
          <p:cNvPr id="96" name="Group 95"/>
          <p:cNvGrpSpPr/>
          <p:nvPr/>
        </p:nvGrpSpPr>
        <p:grpSpPr>
          <a:xfrm>
            <a:off x="2157095" y="2306320"/>
            <a:ext cx="1536700" cy="2774950"/>
            <a:chOff x="1624190" y="1624632"/>
            <a:chExt cx="1256433" cy="2269279"/>
          </a:xfrm>
          <a:solidFill>
            <a:schemeClr val="bg1">
              <a:lumMod val="85000"/>
            </a:schemeClr>
          </a:solidFill>
        </p:grpSpPr>
        <p:sp>
          <p:nvSpPr>
            <p:cNvPr id="91" name="Rectangle 90"/>
            <p:cNvSpPr/>
            <p:nvPr/>
          </p:nvSpPr>
          <p:spPr>
            <a:xfrm>
              <a:off x="1624190" y="1624632"/>
              <a:ext cx="1256433" cy="567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400" dirty="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1624190" y="2191952"/>
              <a:ext cx="1256433" cy="567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400" dirty="0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1624190" y="2759272"/>
              <a:ext cx="1256433" cy="567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400" dirty="0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1624190" y="3326591"/>
              <a:ext cx="1256433" cy="567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2400" dirty="0"/>
            </a:p>
          </p:txBody>
        </p:sp>
      </p:grpSp>
      <p:sp>
        <p:nvSpPr>
          <p:cNvPr id="99" name="Rectangle 98"/>
          <p:cNvSpPr/>
          <p:nvPr/>
        </p:nvSpPr>
        <p:spPr>
          <a:xfrm>
            <a:off x="2154555" y="2304415"/>
            <a:ext cx="1536700" cy="694055"/>
          </a:xfrm>
          <a:prstGeom prst="rect">
            <a:avLst/>
          </a:prstGeom>
          <a:solidFill>
            <a:srgbClr val="216E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 dirty="0"/>
          </a:p>
        </p:txBody>
      </p:sp>
      <p:sp>
        <p:nvSpPr>
          <p:cNvPr id="101" name="Rectangle 100"/>
          <p:cNvSpPr/>
          <p:nvPr/>
        </p:nvSpPr>
        <p:spPr>
          <a:xfrm>
            <a:off x="2154555" y="2997835"/>
            <a:ext cx="1536700" cy="694055"/>
          </a:xfrm>
          <a:prstGeom prst="rect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 dirty="0"/>
          </a:p>
        </p:txBody>
      </p:sp>
      <p:sp>
        <p:nvSpPr>
          <p:cNvPr id="102" name="Rectangle 101"/>
          <p:cNvSpPr/>
          <p:nvPr/>
        </p:nvSpPr>
        <p:spPr>
          <a:xfrm>
            <a:off x="2166620" y="3681730"/>
            <a:ext cx="1536700" cy="694055"/>
          </a:xfrm>
          <a:prstGeom prst="rect">
            <a:avLst/>
          </a:prstGeom>
          <a:solidFill>
            <a:srgbClr val="216E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 dirty="0"/>
          </a:p>
        </p:txBody>
      </p:sp>
      <p:sp>
        <p:nvSpPr>
          <p:cNvPr id="103" name="Rectangle 102"/>
          <p:cNvSpPr/>
          <p:nvPr/>
        </p:nvSpPr>
        <p:spPr>
          <a:xfrm>
            <a:off x="2154555" y="4385310"/>
            <a:ext cx="1536700" cy="694055"/>
          </a:xfrm>
          <a:prstGeom prst="rect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 dirty="0"/>
          </a:p>
        </p:txBody>
      </p:sp>
      <p:sp>
        <p:nvSpPr>
          <p:cNvPr id="108" name="Freeform 117"/>
          <p:cNvSpPr/>
          <p:nvPr/>
        </p:nvSpPr>
        <p:spPr bwMode="auto">
          <a:xfrm>
            <a:off x="2757170" y="2485390"/>
            <a:ext cx="330835" cy="330835"/>
          </a:xfrm>
          <a:custGeom>
            <a:avLst/>
            <a:gdLst/>
            <a:ahLst/>
            <a:cxnLst>
              <a:cxn ang="0">
                <a:pos x="56" y="51"/>
              </a:cxn>
              <a:cxn ang="0">
                <a:pos x="51" y="55"/>
              </a:cxn>
              <a:cxn ang="0">
                <a:pos x="43" y="57"/>
              </a:cxn>
              <a:cxn ang="0">
                <a:pos x="33" y="54"/>
              </a:cxn>
              <a:cxn ang="0">
                <a:pos x="26" y="51"/>
              </a:cxn>
              <a:cxn ang="0">
                <a:pos x="7" y="32"/>
              </a:cxn>
              <a:cxn ang="0">
                <a:pos x="3" y="25"/>
              </a:cxn>
              <a:cxn ang="0">
                <a:pos x="0" y="14"/>
              </a:cxn>
              <a:cxn ang="0">
                <a:pos x="3" y="7"/>
              </a:cxn>
              <a:cxn ang="0">
                <a:pos x="7" y="2"/>
              </a:cxn>
              <a:cxn ang="0">
                <a:pos x="12" y="0"/>
              </a:cxn>
              <a:cxn ang="0">
                <a:pos x="13" y="1"/>
              </a:cxn>
              <a:cxn ang="0">
                <a:pos x="15" y="4"/>
              </a:cxn>
              <a:cxn ang="0">
                <a:pos x="19" y="10"/>
              </a:cxn>
              <a:cxn ang="0">
                <a:pos x="21" y="14"/>
              </a:cxn>
              <a:cxn ang="0">
                <a:pos x="14" y="22"/>
              </a:cxn>
              <a:cxn ang="0">
                <a:pos x="15" y="26"/>
              </a:cxn>
              <a:cxn ang="0">
                <a:pos x="32" y="42"/>
              </a:cxn>
              <a:cxn ang="0">
                <a:pos x="35" y="44"/>
              </a:cxn>
              <a:cxn ang="0">
                <a:pos x="43" y="36"/>
              </a:cxn>
              <a:cxn ang="0">
                <a:pos x="47" y="38"/>
              </a:cxn>
              <a:cxn ang="0">
                <a:pos x="54" y="42"/>
              </a:cxn>
              <a:cxn ang="0">
                <a:pos x="57" y="44"/>
              </a:cxn>
              <a:cxn ang="0">
                <a:pos x="57" y="45"/>
              </a:cxn>
              <a:cxn ang="0">
                <a:pos x="56" y="51"/>
              </a:cxn>
            </a:cxnLst>
            <a:rect l="0" t="0" r="r" b="b"/>
            <a:pathLst>
              <a:path w="57" h="57">
                <a:moveTo>
                  <a:pt x="56" y="51"/>
                </a:moveTo>
                <a:cubicBezTo>
                  <a:pt x="55" y="53"/>
                  <a:pt x="53" y="54"/>
                  <a:pt x="51" y="55"/>
                </a:cubicBezTo>
                <a:cubicBezTo>
                  <a:pt x="49" y="56"/>
                  <a:pt x="46" y="57"/>
                  <a:pt x="43" y="57"/>
                </a:cubicBezTo>
                <a:cubicBezTo>
                  <a:pt x="40" y="57"/>
                  <a:pt x="36" y="55"/>
                  <a:pt x="33" y="54"/>
                </a:cubicBezTo>
                <a:cubicBezTo>
                  <a:pt x="30" y="53"/>
                  <a:pt x="28" y="52"/>
                  <a:pt x="26" y="51"/>
                </a:cubicBezTo>
                <a:cubicBezTo>
                  <a:pt x="19" y="47"/>
                  <a:pt x="11" y="38"/>
                  <a:pt x="7" y="32"/>
                </a:cubicBezTo>
                <a:cubicBezTo>
                  <a:pt x="5" y="29"/>
                  <a:pt x="4" y="27"/>
                  <a:pt x="3" y="25"/>
                </a:cubicBezTo>
                <a:cubicBezTo>
                  <a:pt x="2" y="21"/>
                  <a:pt x="0" y="18"/>
                  <a:pt x="0" y="14"/>
                </a:cubicBezTo>
                <a:cubicBezTo>
                  <a:pt x="0" y="11"/>
                  <a:pt x="1" y="9"/>
                  <a:pt x="3" y="7"/>
                </a:cubicBezTo>
                <a:cubicBezTo>
                  <a:pt x="4" y="5"/>
                  <a:pt x="5" y="3"/>
                  <a:pt x="7" y="2"/>
                </a:cubicBezTo>
                <a:cubicBezTo>
                  <a:pt x="8" y="1"/>
                  <a:pt x="11" y="0"/>
                  <a:pt x="12" y="0"/>
                </a:cubicBezTo>
                <a:cubicBezTo>
                  <a:pt x="13" y="0"/>
                  <a:pt x="13" y="0"/>
                  <a:pt x="13" y="1"/>
                </a:cubicBezTo>
                <a:cubicBezTo>
                  <a:pt x="14" y="1"/>
                  <a:pt x="15" y="3"/>
                  <a:pt x="15" y="4"/>
                </a:cubicBezTo>
                <a:cubicBezTo>
                  <a:pt x="17" y="6"/>
                  <a:pt x="18" y="8"/>
                  <a:pt x="19" y="10"/>
                </a:cubicBezTo>
                <a:cubicBezTo>
                  <a:pt x="20" y="12"/>
                  <a:pt x="21" y="13"/>
                  <a:pt x="21" y="14"/>
                </a:cubicBezTo>
                <a:cubicBezTo>
                  <a:pt x="21" y="17"/>
                  <a:pt x="14" y="20"/>
                  <a:pt x="14" y="22"/>
                </a:cubicBezTo>
                <a:cubicBezTo>
                  <a:pt x="14" y="23"/>
                  <a:pt x="15" y="25"/>
                  <a:pt x="15" y="26"/>
                </a:cubicBezTo>
                <a:cubicBezTo>
                  <a:pt x="19" y="33"/>
                  <a:pt x="24" y="38"/>
                  <a:pt x="32" y="42"/>
                </a:cubicBezTo>
                <a:cubicBezTo>
                  <a:pt x="33" y="43"/>
                  <a:pt x="34" y="44"/>
                  <a:pt x="35" y="44"/>
                </a:cubicBezTo>
                <a:cubicBezTo>
                  <a:pt x="37" y="44"/>
                  <a:pt x="41" y="36"/>
                  <a:pt x="43" y="36"/>
                </a:cubicBezTo>
                <a:cubicBezTo>
                  <a:pt x="45" y="36"/>
                  <a:pt x="46" y="38"/>
                  <a:pt x="47" y="38"/>
                </a:cubicBezTo>
                <a:cubicBezTo>
                  <a:pt x="49" y="40"/>
                  <a:pt x="52" y="41"/>
                  <a:pt x="54" y="42"/>
                </a:cubicBezTo>
                <a:cubicBezTo>
                  <a:pt x="55" y="43"/>
                  <a:pt x="57" y="43"/>
                  <a:pt x="57" y="44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47"/>
                  <a:pt x="56" y="49"/>
                  <a:pt x="56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10" name="Freeform 36"/>
          <p:cNvSpPr>
            <a:spLocks noEditPoints="1"/>
          </p:cNvSpPr>
          <p:nvPr/>
        </p:nvSpPr>
        <p:spPr bwMode="auto">
          <a:xfrm>
            <a:off x="2762885" y="3171190"/>
            <a:ext cx="319405" cy="346710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11" name="Freeform 83"/>
          <p:cNvSpPr>
            <a:spLocks noEditPoints="1"/>
          </p:cNvSpPr>
          <p:nvPr/>
        </p:nvSpPr>
        <p:spPr bwMode="auto">
          <a:xfrm>
            <a:off x="2768600" y="3806825"/>
            <a:ext cx="308610" cy="463550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12" name="Freeform 63"/>
          <p:cNvSpPr>
            <a:spLocks noEditPoints="1"/>
          </p:cNvSpPr>
          <p:nvPr/>
        </p:nvSpPr>
        <p:spPr bwMode="auto">
          <a:xfrm>
            <a:off x="2695575" y="4566920"/>
            <a:ext cx="454025" cy="330835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867525" y="1876425"/>
            <a:ext cx="423862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38315" y="2937510"/>
            <a:ext cx="429704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38315" y="3966210"/>
            <a:ext cx="429704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38315" y="5126355"/>
            <a:ext cx="429704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5985510" y="1661795"/>
            <a:ext cx="608330" cy="591185"/>
            <a:chOff x="860271" y="1518068"/>
            <a:chExt cx="493370" cy="479245"/>
          </a:xfrm>
        </p:grpSpPr>
        <p:sp>
          <p:nvSpPr>
            <p:cNvPr id="45" name="Rounded Rectangle 44"/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rgbClr val="216E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985510" y="2675255"/>
            <a:ext cx="608330" cy="591185"/>
            <a:chOff x="840159" y="2185414"/>
            <a:chExt cx="493370" cy="479245"/>
          </a:xfrm>
        </p:grpSpPr>
        <p:sp>
          <p:nvSpPr>
            <p:cNvPr id="48" name="Rounded Rectangle 47"/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rgbClr val="55A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49" name="Freeform 100"/>
            <p:cNvSpPr>
              <a:spLocks noEditPoints="1"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985510" y="3733165"/>
            <a:ext cx="608330" cy="591185"/>
            <a:chOff x="840159" y="2852760"/>
            <a:chExt cx="493370" cy="479245"/>
          </a:xfrm>
        </p:grpSpPr>
        <p:sp>
          <p:nvSpPr>
            <p:cNvPr id="51" name="Rounded Rectangle 50"/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rgbClr val="216E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2" name="Freeform 144"/>
            <p:cNvSpPr>
              <a:spLocks noEditPoints="1"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985510" y="4907280"/>
            <a:ext cx="608330" cy="591185"/>
            <a:chOff x="840159" y="3520106"/>
            <a:chExt cx="493370" cy="479245"/>
          </a:xfrm>
        </p:grpSpPr>
        <p:sp>
          <p:nvSpPr>
            <p:cNvPr id="54" name="Rounded Rectangle 53"/>
            <p:cNvSpPr/>
            <p:nvPr/>
          </p:nvSpPr>
          <p:spPr>
            <a:xfrm>
              <a:off x="840159" y="3520106"/>
              <a:ext cx="493370" cy="479245"/>
            </a:xfrm>
            <a:prstGeom prst="roundRect">
              <a:avLst/>
            </a:prstGeom>
            <a:solidFill>
              <a:srgbClr val="55A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5" name="Freeform 152"/>
            <p:cNvSpPr>
              <a:spLocks noEditPoints="1"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sp>
        <p:nvSpPr>
          <p:cNvPr id="4" name="TextBox 1957"/>
          <p:cNvSpPr/>
          <p:nvPr/>
        </p:nvSpPr>
        <p:spPr>
          <a:xfrm>
            <a:off x="6838315" y="2598420"/>
            <a:ext cx="3794125" cy="3683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" name="TextBox 1957"/>
          <p:cNvSpPr/>
          <p:nvPr/>
        </p:nvSpPr>
        <p:spPr>
          <a:xfrm>
            <a:off x="6838315" y="1566545"/>
            <a:ext cx="3794125" cy="3683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6" name="TextBox 1957"/>
          <p:cNvSpPr/>
          <p:nvPr/>
        </p:nvSpPr>
        <p:spPr>
          <a:xfrm>
            <a:off x="6838315" y="4853940"/>
            <a:ext cx="3794125" cy="3683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7" name="TextBox 1957"/>
          <p:cNvSpPr/>
          <p:nvPr/>
        </p:nvSpPr>
        <p:spPr>
          <a:xfrm>
            <a:off x="6838315" y="3670935"/>
            <a:ext cx="3794125" cy="3683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方正舒体" panose="02010601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3815" y="3801110"/>
            <a:ext cx="12279630" cy="40335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67200" y="1527810"/>
            <a:ext cx="357251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800">
                <a:solidFill>
                  <a:srgbClr val="216E37"/>
                </a:solidFill>
                <a:latin typeface="Impact" panose="020B0806030902050204" charset="0"/>
              </a:rPr>
              <a:t>03</a:t>
            </a:r>
            <a:endParaRPr lang="en-US" altLang="zh-CN" sz="8800">
              <a:solidFill>
                <a:srgbClr val="216E37"/>
              </a:solidFill>
              <a:latin typeface="Impact" panose="020B080603090205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66315" y="2808605"/>
            <a:ext cx="7574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360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600" kern="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在此输入您的标题</a:t>
            </a:r>
            <a:endParaRPr lang="zh-CN" altLang="en-US" sz="3600" kern="0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52420" y="3453765"/>
            <a:ext cx="6402070" cy="477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9" name="组合 48"/>
          <p:cNvGrpSpPr/>
          <p:nvPr/>
        </p:nvGrpSpPr>
        <p:grpSpPr>
          <a:xfrm rot="6132787">
            <a:off x="1805940" y="2733675"/>
            <a:ext cx="709295" cy="1324610"/>
            <a:chOff x="3798888" y="2143125"/>
            <a:chExt cx="450850" cy="841375"/>
          </a:xfrm>
          <a:solidFill>
            <a:srgbClr val="216E37"/>
          </a:solidFill>
        </p:grpSpPr>
        <p:sp>
          <p:nvSpPr>
            <p:cNvPr id="50" name="Freeform 16"/>
            <p:cNvSpPr/>
            <p:nvPr/>
          </p:nvSpPr>
          <p:spPr bwMode="auto">
            <a:xfrm>
              <a:off x="3817938" y="2308225"/>
              <a:ext cx="431800" cy="676275"/>
            </a:xfrm>
            <a:custGeom>
              <a:avLst/>
              <a:gdLst>
                <a:gd name="T0" fmla="*/ 67 w 115"/>
                <a:gd name="T1" fmla="*/ 68 h 180"/>
                <a:gd name="T2" fmla="*/ 72 w 115"/>
                <a:gd name="T3" fmla="*/ 169 h 180"/>
                <a:gd name="T4" fmla="*/ 16 w 115"/>
                <a:gd name="T5" fmla="*/ 73 h 180"/>
                <a:gd name="T6" fmla="*/ 62 w 115"/>
                <a:gd name="T7" fmla="*/ 1 h 180"/>
                <a:gd name="T8" fmla="*/ 67 w 115"/>
                <a:gd name="T9" fmla="*/ 6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80">
                  <a:moveTo>
                    <a:pt x="67" y="68"/>
                  </a:moveTo>
                  <a:cubicBezTo>
                    <a:pt x="58" y="81"/>
                    <a:pt x="115" y="155"/>
                    <a:pt x="72" y="169"/>
                  </a:cubicBezTo>
                  <a:cubicBezTo>
                    <a:pt x="37" y="180"/>
                    <a:pt x="34" y="131"/>
                    <a:pt x="16" y="73"/>
                  </a:cubicBezTo>
                  <a:cubicBezTo>
                    <a:pt x="0" y="20"/>
                    <a:pt x="33" y="2"/>
                    <a:pt x="62" y="1"/>
                  </a:cubicBezTo>
                  <a:cubicBezTo>
                    <a:pt x="95" y="0"/>
                    <a:pt x="91" y="43"/>
                    <a:pt x="6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1" name="Freeform 17"/>
            <p:cNvSpPr/>
            <p:nvPr/>
          </p:nvSpPr>
          <p:spPr bwMode="auto">
            <a:xfrm>
              <a:off x="4029075" y="2143125"/>
              <a:ext cx="104775" cy="142875"/>
            </a:xfrm>
            <a:custGeom>
              <a:avLst/>
              <a:gdLst>
                <a:gd name="T0" fmla="*/ 26 w 28"/>
                <a:gd name="T1" fmla="*/ 17 h 38"/>
                <a:gd name="T2" fmla="*/ 16 w 28"/>
                <a:gd name="T3" fmla="*/ 37 h 38"/>
                <a:gd name="T4" fmla="*/ 1 w 28"/>
                <a:gd name="T5" fmla="*/ 21 h 38"/>
                <a:gd name="T6" fmla="*/ 11 w 28"/>
                <a:gd name="T7" fmla="*/ 1 h 38"/>
                <a:gd name="T8" fmla="*/ 26 w 28"/>
                <a:gd name="T9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8">
                  <a:moveTo>
                    <a:pt x="26" y="17"/>
                  </a:moveTo>
                  <a:cubicBezTo>
                    <a:pt x="28" y="27"/>
                    <a:pt x="23" y="36"/>
                    <a:pt x="16" y="37"/>
                  </a:cubicBezTo>
                  <a:cubicBezTo>
                    <a:pt x="9" y="38"/>
                    <a:pt x="3" y="31"/>
                    <a:pt x="1" y="21"/>
                  </a:cubicBezTo>
                  <a:cubicBezTo>
                    <a:pt x="0" y="11"/>
                    <a:pt x="4" y="2"/>
                    <a:pt x="11" y="1"/>
                  </a:cubicBezTo>
                  <a:cubicBezTo>
                    <a:pt x="18" y="0"/>
                    <a:pt x="25" y="7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2" name="Freeform 18"/>
            <p:cNvSpPr/>
            <p:nvPr/>
          </p:nvSpPr>
          <p:spPr bwMode="auto">
            <a:xfrm>
              <a:off x="3941763" y="2209800"/>
              <a:ext cx="76200" cy="87313"/>
            </a:xfrm>
            <a:custGeom>
              <a:avLst/>
              <a:gdLst>
                <a:gd name="T0" fmla="*/ 19 w 20"/>
                <a:gd name="T1" fmla="*/ 10 h 23"/>
                <a:gd name="T2" fmla="*/ 11 w 20"/>
                <a:gd name="T3" fmla="*/ 22 h 23"/>
                <a:gd name="T4" fmla="*/ 1 w 20"/>
                <a:gd name="T5" fmla="*/ 13 h 23"/>
                <a:gd name="T6" fmla="*/ 8 w 20"/>
                <a:gd name="T7" fmla="*/ 1 h 23"/>
                <a:gd name="T8" fmla="*/ 19 w 20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19" y="10"/>
                  </a:moveTo>
                  <a:cubicBezTo>
                    <a:pt x="20" y="16"/>
                    <a:pt x="17" y="21"/>
                    <a:pt x="11" y="22"/>
                  </a:cubicBezTo>
                  <a:cubicBezTo>
                    <a:pt x="6" y="23"/>
                    <a:pt x="1" y="19"/>
                    <a:pt x="1" y="13"/>
                  </a:cubicBezTo>
                  <a:cubicBezTo>
                    <a:pt x="0" y="7"/>
                    <a:pt x="3" y="1"/>
                    <a:pt x="8" y="1"/>
                  </a:cubicBezTo>
                  <a:cubicBezTo>
                    <a:pt x="13" y="0"/>
                    <a:pt x="18" y="4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3867150" y="2262188"/>
              <a:ext cx="68262" cy="71438"/>
            </a:xfrm>
            <a:custGeom>
              <a:avLst/>
              <a:gdLst>
                <a:gd name="T0" fmla="*/ 16 w 18"/>
                <a:gd name="T1" fmla="*/ 7 h 19"/>
                <a:gd name="T2" fmla="*/ 12 w 18"/>
                <a:gd name="T3" fmla="*/ 17 h 19"/>
                <a:gd name="T4" fmla="*/ 2 w 18"/>
                <a:gd name="T5" fmla="*/ 13 h 19"/>
                <a:gd name="T6" fmla="*/ 6 w 18"/>
                <a:gd name="T7" fmla="*/ 2 h 19"/>
                <a:gd name="T8" fmla="*/ 16 w 18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6" y="7"/>
                  </a:moveTo>
                  <a:cubicBezTo>
                    <a:pt x="18" y="11"/>
                    <a:pt x="16" y="16"/>
                    <a:pt x="12" y="17"/>
                  </a:cubicBezTo>
                  <a:cubicBezTo>
                    <a:pt x="9" y="19"/>
                    <a:pt x="4" y="17"/>
                    <a:pt x="2" y="13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9" y="0"/>
                    <a:pt x="14" y="2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3814763" y="2330450"/>
              <a:ext cx="60325" cy="63500"/>
            </a:xfrm>
            <a:custGeom>
              <a:avLst/>
              <a:gdLst>
                <a:gd name="T0" fmla="*/ 14 w 16"/>
                <a:gd name="T1" fmla="*/ 6 h 17"/>
                <a:gd name="T2" fmla="*/ 12 w 16"/>
                <a:gd name="T3" fmla="*/ 16 h 17"/>
                <a:gd name="T4" fmla="*/ 2 w 16"/>
                <a:gd name="T5" fmla="*/ 12 h 17"/>
                <a:gd name="T6" fmla="*/ 5 w 16"/>
                <a:gd name="T7" fmla="*/ 2 h 17"/>
                <a:gd name="T8" fmla="*/ 14 w 16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4" y="6"/>
                  </a:moveTo>
                  <a:cubicBezTo>
                    <a:pt x="16" y="10"/>
                    <a:pt x="15" y="14"/>
                    <a:pt x="12" y="16"/>
                  </a:cubicBezTo>
                  <a:cubicBezTo>
                    <a:pt x="8" y="17"/>
                    <a:pt x="4" y="16"/>
                    <a:pt x="2" y="12"/>
                  </a:cubicBezTo>
                  <a:cubicBezTo>
                    <a:pt x="0" y="8"/>
                    <a:pt x="1" y="4"/>
                    <a:pt x="5" y="2"/>
                  </a:cubicBezTo>
                  <a:cubicBezTo>
                    <a:pt x="8" y="0"/>
                    <a:pt x="12" y="2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3798888" y="2405063"/>
              <a:ext cx="46037" cy="53975"/>
            </a:xfrm>
            <a:custGeom>
              <a:avLst/>
              <a:gdLst>
                <a:gd name="T0" fmla="*/ 10 w 12"/>
                <a:gd name="T1" fmla="*/ 4 h 14"/>
                <a:gd name="T2" fmla="*/ 9 w 12"/>
                <a:gd name="T3" fmla="*/ 12 h 14"/>
                <a:gd name="T4" fmla="*/ 2 w 12"/>
                <a:gd name="T5" fmla="*/ 10 h 14"/>
                <a:gd name="T6" fmla="*/ 2 w 12"/>
                <a:gd name="T7" fmla="*/ 2 h 14"/>
                <a:gd name="T8" fmla="*/ 10 w 12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0" y="4"/>
                  </a:moveTo>
                  <a:cubicBezTo>
                    <a:pt x="12" y="7"/>
                    <a:pt x="12" y="10"/>
                    <a:pt x="9" y="12"/>
                  </a:cubicBezTo>
                  <a:cubicBezTo>
                    <a:pt x="7" y="14"/>
                    <a:pt x="4" y="13"/>
                    <a:pt x="2" y="10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8" y="1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15467211" flipV="1">
            <a:off x="4002405" y="3087370"/>
            <a:ext cx="709295" cy="1324610"/>
            <a:chOff x="3798888" y="2143125"/>
            <a:chExt cx="450850" cy="841375"/>
          </a:xfrm>
          <a:solidFill>
            <a:srgbClr val="55AB3D"/>
          </a:solidFill>
        </p:grpSpPr>
        <p:sp>
          <p:nvSpPr>
            <p:cNvPr id="6" name="Freeform 16"/>
            <p:cNvSpPr/>
            <p:nvPr/>
          </p:nvSpPr>
          <p:spPr bwMode="auto">
            <a:xfrm>
              <a:off x="3817938" y="2308225"/>
              <a:ext cx="431800" cy="676275"/>
            </a:xfrm>
            <a:custGeom>
              <a:avLst/>
              <a:gdLst>
                <a:gd name="T0" fmla="*/ 67 w 115"/>
                <a:gd name="T1" fmla="*/ 68 h 180"/>
                <a:gd name="T2" fmla="*/ 72 w 115"/>
                <a:gd name="T3" fmla="*/ 169 h 180"/>
                <a:gd name="T4" fmla="*/ 16 w 115"/>
                <a:gd name="T5" fmla="*/ 73 h 180"/>
                <a:gd name="T6" fmla="*/ 62 w 115"/>
                <a:gd name="T7" fmla="*/ 1 h 180"/>
                <a:gd name="T8" fmla="*/ 67 w 115"/>
                <a:gd name="T9" fmla="*/ 6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80">
                  <a:moveTo>
                    <a:pt x="67" y="68"/>
                  </a:moveTo>
                  <a:cubicBezTo>
                    <a:pt x="58" y="81"/>
                    <a:pt x="115" y="155"/>
                    <a:pt x="72" y="169"/>
                  </a:cubicBezTo>
                  <a:cubicBezTo>
                    <a:pt x="37" y="180"/>
                    <a:pt x="34" y="131"/>
                    <a:pt x="16" y="73"/>
                  </a:cubicBezTo>
                  <a:cubicBezTo>
                    <a:pt x="0" y="20"/>
                    <a:pt x="33" y="2"/>
                    <a:pt x="62" y="1"/>
                  </a:cubicBezTo>
                  <a:cubicBezTo>
                    <a:pt x="95" y="0"/>
                    <a:pt x="91" y="43"/>
                    <a:pt x="6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Freeform 17"/>
            <p:cNvSpPr/>
            <p:nvPr/>
          </p:nvSpPr>
          <p:spPr bwMode="auto">
            <a:xfrm>
              <a:off x="4029075" y="2143125"/>
              <a:ext cx="104775" cy="142875"/>
            </a:xfrm>
            <a:custGeom>
              <a:avLst/>
              <a:gdLst>
                <a:gd name="T0" fmla="*/ 26 w 28"/>
                <a:gd name="T1" fmla="*/ 17 h 38"/>
                <a:gd name="T2" fmla="*/ 16 w 28"/>
                <a:gd name="T3" fmla="*/ 37 h 38"/>
                <a:gd name="T4" fmla="*/ 1 w 28"/>
                <a:gd name="T5" fmla="*/ 21 h 38"/>
                <a:gd name="T6" fmla="*/ 11 w 28"/>
                <a:gd name="T7" fmla="*/ 1 h 38"/>
                <a:gd name="T8" fmla="*/ 26 w 28"/>
                <a:gd name="T9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8">
                  <a:moveTo>
                    <a:pt x="26" y="17"/>
                  </a:moveTo>
                  <a:cubicBezTo>
                    <a:pt x="28" y="27"/>
                    <a:pt x="23" y="36"/>
                    <a:pt x="16" y="37"/>
                  </a:cubicBezTo>
                  <a:cubicBezTo>
                    <a:pt x="9" y="38"/>
                    <a:pt x="3" y="31"/>
                    <a:pt x="1" y="21"/>
                  </a:cubicBezTo>
                  <a:cubicBezTo>
                    <a:pt x="0" y="11"/>
                    <a:pt x="4" y="2"/>
                    <a:pt x="11" y="1"/>
                  </a:cubicBezTo>
                  <a:cubicBezTo>
                    <a:pt x="18" y="0"/>
                    <a:pt x="25" y="7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Freeform 18"/>
            <p:cNvSpPr/>
            <p:nvPr/>
          </p:nvSpPr>
          <p:spPr bwMode="auto">
            <a:xfrm>
              <a:off x="3941763" y="2209800"/>
              <a:ext cx="76200" cy="87313"/>
            </a:xfrm>
            <a:custGeom>
              <a:avLst/>
              <a:gdLst>
                <a:gd name="T0" fmla="*/ 19 w 20"/>
                <a:gd name="T1" fmla="*/ 10 h 23"/>
                <a:gd name="T2" fmla="*/ 11 w 20"/>
                <a:gd name="T3" fmla="*/ 22 h 23"/>
                <a:gd name="T4" fmla="*/ 1 w 20"/>
                <a:gd name="T5" fmla="*/ 13 h 23"/>
                <a:gd name="T6" fmla="*/ 8 w 20"/>
                <a:gd name="T7" fmla="*/ 1 h 23"/>
                <a:gd name="T8" fmla="*/ 19 w 20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19" y="10"/>
                  </a:moveTo>
                  <a:cubicBezTo>
                    <a:pt x="20" y="16"/>
                    <a:pt x="17" y="21"/>
                    <a:pt x="11" y="22"/>
                  </a:cubicBezTo>
                  <a:cubicBezTo>
                    <a:pt x="6" y="23"/>
                    <a:pt x="1" y="19"/>
                    <a:pt x="1" y="13"/>
                  </a:cubicBezTo>
                  <a:cubicBezTo>
                    <a:pt x="0" y="7"/>
                    <a:pt x="3" y="1"/>
                    <a:pt x="8" y="1"/>
                  </a:cubicBezTo>
                  <a:cubicBezTo>
                    <a:pt x="13" y="0"/>
                    <a:pt x="18" y="4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" name="Freeform 19"/>
            <p:cNvSpPr/>
            <p:nvPr/>
          </p:nvSpPr>
          <p:spPr bwMode="auto">
            <a:xfrm>
              <a:off x="3867150" y="2262188"/>
              <a:ext cx="68262" cy="71438"/>
            </a:xfrm>
            <a:custGeom>
              <a:avLst/>
              <a:gdLst>
                <a:gd name="T0" fmla="*/ 16 w 18"/>
                <a:gd name="T1" fmla="*/ 7 h 19"/>
                <a:gd name="T2" fmla="*/ 12 w 18"/>
                <a:gd name="T3" fmla="*/ 17 h 19"/>
                <a:gd name="T4" fmla="*/ 2 w 18"/>
                <a:gd name="T5" fmla="*/ 13 h 19"/>
                <a:gd name="T6" fmla="*/ 6 w 18"/>
                <a:gd name="T7" fmla="*/ 2 h 19"/>
                <a:gd name="T8" fmla="*/ 16 w 18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6" y="7"/>
                  </a:moveTo>
                  <a:cubicBezTo>
                    <a:pt x="18" y="11"/>
                    <a:pt x="16" y="16"/>
                    <a:pt x="12" y="17"/>
                  </a:cubicBezTo>
                  <a:cubicBezTo>
                    <a:pt x="9" y="19"/>
                    <a:pt x="4" y="17"/>
                    <a:pt x="2" y="13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9" y="0"/>
                    <a:pt x="14" y="2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" name="Freeform 20"/>
            <p:cNvSpPr/>
            <p:nvPr/>
          </p:nvSpPr>
          <p:spPr bwMode="auto">
            <a:xfrm>
              <a:off x="3814763" y="2330450"/>
              <a:ext cx="60325" cy="63500"/>
            </a:xfrm>
            <a:custGeom>
              <a:avLst/>
              <a:gdLst>
                <a:gd name="T0" fmla="*/ 14 w 16"/>
                <a:gd name="T1" fmla="*/ 6 h 17"/>
                <a:gd name="T2" fmla="*/ 12 w 16"/>
                <a:gd name="T3" fmla="*/ 16 h 17"/>
                <a:gd name="T4" fmla="*/ 2 w 16"/>
                <a:gd name="T5" fmla="*/ 12 h 17"/>
                <a:gd name="T6" fmla="*/ 5 w 16"/>
                <a:gd name="T7" fmla="*/ 2 h 17"/>
                <a:gd name="T8" fmla="*/ 14 w 16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4" y="6"/>
                  </a:moveTo>
                  <a:cubicBezTo>
                    <a:pt x="16" y="10"/>
                    <a:pt x="15" y="14"/>
                    <a:pt x="12" y="16"/>
                  </a:cubicBezTo>
                  <a:cubicBezTo>
                    <a:pt x="8" y="17"/>
                    <a:pt x="4" y="16"/>
                    <a:pt x="2" y="12"/>
                  </a:cubicBezTo>
                  <a:cubicBezTo>
                    <a:pt x="0" y="8"/>
                    <a:pt x="1" y="4"/>
                    <a:pt x="5" y="2"/>
                  </a:cubicBezTo>
                  <a:cubicBezTo>
                    <a:pt x="8" y="0"/>
                    <a:pt x="12" y="2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" name="Freeform 21"/>
            <p:cNvSpPr/>
            <p:nvPr/>
          </p:nvSpPr>
          <p:spPr bwMode="auto">
            <a:xfrm>
              <a:off x="3798888" y="2405063"/>
              <a:ext cx="46037" cy="53975"/>
            </a:xfrm>
            <a:custGeom>
              <a:avLst/>
              <a:gdLst>
                <a:gd name="T0" fmla="*/ 10 w 12"/>
                <a:gd name="T1" fmla="*/ 4 h 14"/>
                <a:gd name="T2" fmla="*/ 9 w 12"/>
                <a:gd name="T3" fmla="*/ 12 h 14"/>
                <a:gd name="T4" fmla="*/ 2 w 12"/>
                <a:gd name="T5" fmla="*/ 10 h 14"/>
                <a:gd name="T6" fmla="*/ 2 w 12"/>
                <a:gd name="T7" fmla="*/ 2 h 14"/>
                <a:gd name="T8" fmla="*/ 10 w 12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0" y="4"/>
                  </a:moveTo>
                  <a:cubicBezTo>
                    <a:pt x="12" y="7"/>
                    <a:pt x="12" y="10"/>
                    <a:pt x="9" y="12"/>
                  </a:cubicBezTo>
                  <a:cubicBezTo>
                    <a:pt x="7" y="14"/>
                    <a:pt x="4" y="13"/>
                    <a:pt x="2" y="10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8" y="1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6132787">
            <a:off x="6308725" y="2475230"/>
            <a:ext cx="709295" cy="1324610"/>
            <a:chOff x="3798888" y="2143125"/>
            <a:chExt cx="450850" cy="841375"/>
          </a:xfrm>
          <a:solidFill>
            <a:srgbClr val="216E37"/>
          </a:solidFill>
        </p:grpSpPr>
        <p:sp>
          <p:nvSpPr>
            <p:cNvPr id="13" name="Freeform 16"/>
            <p:cNvSpPr/>
            <p:nvPr/>
          </p:nvSpPr>
          <p:spPr bwMode="auto">
            <a:xfrm>
              <a:off x="3817938" y="2308225"/>
              <a:ext cx="431800" cy="676275"/>
            </a:xfrm>
            <a:custGeom>
              <a:avLst/>
              <a:gdLst>
                <a:gd name="T0" fmla="*/ 67 w 115"/>
                <a:gd name="T1" fmla="*/ 68 h 180"/>
                <a:gd name="T2" fmla="*/ 72 w 115"/>
                <a:gd name="T3" fmla="*/ 169 h 180"/>
                <a:gd name="T4" fmla="*/ 16 w 115"/>
                <a:gd name="T5" fmla="*/ 73 h 180"/>
                <a:gd name="T6" fmla="*/ 62 w 115"/>
                <a:gd name="T7" fmla="*/ 1 h 180"/>
                <a:gd name="T8" fmla="*/ 67 w 115"/>
                <a:gd name="T9" fmla="*/ 6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80">
                  <a:moveTo>
                    <a:pt x="67" y="68"/>
                  </a:moveTo>
                  <a:cubicBezTo>
                    <a:pt x="58" y="81"/>
                    <a:pt x="115" y="155"/>
                    <a:pt x="72" y="169"/>
                  </a:cubicBezTo>
                  <a:cubicBezTo>
                    <a:pt x="37" y="180"/>
                    <a:pt x="34" y="131"/>
                    <a:pt x="16" y="73"/>
                  </a:cubicBezTo>
                  <a:cubicBezTo>
                    <a:pt x="0" y="20"/>
                    <a:pt x="33" y="2"/>
                    <a:pt x="62" y="1"/>
                  </a:cubicBezTo>
                  <a:cubicBezTo>
                    <a:pt x="95" y="0"/>
                    <a:pt x="91" y="43"/>
                    <a:pt x="6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4029075" y="2143125"/>
              <a:ext cx="104775" cy="142875"/>
            </a:xfrm>
            <a:custGeom>
              <a:avLst/>
              <a:gdLst>
                <a:gd name="T0" fmla="*/ 26 w 28"/>
                <a:gd name="T1" fmla="*/ 17 h 38"/>
                <a:gd name="T2" fmla="*/ 16 w 28"/>
                <a:gd name="T3" fmla="*/ 37 h 38"/>
                <a:gd name="T4" fmla="*/ 1 w 28"/>
                <a:gd name="T5" fmla="*/ 21 h 38"/>
                <a:gd name="T6" fmla="*/ 11 w 28"/>
                <a:gd name="T7" fmla="*/ 1 h 38"/>
                <a:gd name="T8" fmla="*/ 26 w 28"/>
                <a:gd name="T9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8">
                  <a:moveTo>
                    <a:pt x="26" y="17"/>
                  </a:moveTo>
                  <a:cubicBezTo>
                    <a:pt x="28" y="27"/>
                    <a:pt x="23" y="36"/>
                    <a:pt x="16" y="37"/>
                  </a:cubicBezTo>
                  <a:cubicBezTo>
                    <a:pt x="9" y="38"/>
                    <a:pt x="3" y="31"/>
                    <a:pt x="1" y="21"/>
                  </a:cubicBezTo>
                  <a:cubicBezTo>
                    <a:pt x="0" y="11"/>
                    <a:pt x="4" y="2"/>
                    <a:pt x="11" y="1"/>
                  </a:cubicBezTo>
                  <a:cubicBezTo>
                    <a:pt x="18" y="0"/>
                    <a:pt x="25" y="7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3941763" y="2209800"/>
              <a:ext cx="76200" cy="87313"/>
            </a:xfrm>
            <a:custGeom>
              <a:avLst/>
              <a:gdLst>
                <a:gd name="T0" fmla="*/ 19 w 20"/>
                <a:gd name="T1" fmla="*/ 10 h 23"/>
                <a:gd name="T2" fmla="*/ 11 w 20"/>
                <a:gd name="T3" fmla="*/ 22 h 23"/>
                <a:gd name="T4" fmla="*/ 1 w 20"/>
                <a:gd name="T5" fmla="*/ 13 h 23"/>
                <a:gd name="T6" fmla="*/ 8 w 20"/>
                <a:gd name="T7" fmla="*/ 1 h 23"/>
                <a:gd name="T8" fmla="*/ 19 w 20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19" y="10"/>
                  </a:moveTo>
                  <a:cubicBezTo>
                    <a:pt x="20" y="16"/>
                    <a:pt x="17" y="21"/>
                    <a:pt x="11" y="22"/>
                  </a:cubicBezTo>
                  <a:cubicBezTo>
                    <a:pt x="6" y="23"/>
                    <a:pt x="1" y="19"/>
                    <a:pt x="1" y="13"/>
                  </a:cubicBezTo>
                  <a:cubicBezTo>
                    <a:pt x="0" y="7"/>
                    <a:pt x="3" y="1"/>
                    <a:pt x="8" y="1"/>
                  </a:cubicBezTo>
                  <a:cubicBezTo>
                    <a:pt x="13" y="0"/>
                    <a:pt x="18" y="4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3867150" y="2262188"/>
              <a:ext cx="68262" cy="71438"/>
            </a:xfrm>
            <a:custGeom>
              <a:avLst/>
              <a:gdLst>
                <a:gd name="T0" fmla="*/ 16 w 18"/>
                <a:gd name="T1" fmla="*/ 7 h 19"/>
                <a:gd name="T2" fmla="*/ 12 w 18"/>
                <a:gd name="T3" fmla="*/ 17 h 19"/>
                <a:gd name="T4" fmla="*/ 2 w 18"/>
                <a:gd name="T5" fmla="*/ 13 h 19"/>
                <a:gd name="T6" fmla="*/ 6 w 18"/>
                <a:gd name="T7" fmla="*/ 2 h 19"/>
                <a:gd name="T8" fmla="*/ 16 w 18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6" y="7"/>
                  </a:moveTo>
                  <a:cubicBezTo>
                    <a:pt x="18" y="11"/>
                    <a:pt x="16" y="16"/>
                    <a:pt x="12" y="17"/>
                  </a:cubicBezTo>
                  <a:cubicBezTo>
                    <a:pt x="9" y="19"/>
                    <a:pt x="4" y="17"/>
                    <a:pt x="2" y="13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9" y="0"/>
                    <a:pt x="14" y="2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3814763" y="2330450"/>
              <a:ext cx="60325" cy="63500"/>
            </a:xfrm>
            <a:custGeom>
              <a:avLst/>
              <a:gdLst>
                <a:gd name="T0" fmla="*/ 14 w 16"/>
                <a:gd name="T1" fmla="*/ 6 h 17"/>
                <a:gd name="T2" fmla="*/ 12 w 16"/>
                <a:gd name="T3" fmla="*/ 16 h 17"/>
                <a:gd name="T4" fmla="*/ 2 w 16"/>
                <a:gd name="T5" fmla="*/ 12 h 17"/>
                <a:gd name="T6" fmla="*/ 5 w 16"/>
                <a:gd name="T7" fmla="*/ 2 h 17"/>
                <a:gd name="T8" fmla="*/ 14 w 16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4" y="6"/>
                  </a:moveTo>
                  <a:cubicBezTo>
                    <a:pt x="16" y="10"/>
                    <a:pt x="15" y="14"/>
                    <a:pt x="12" y="16"/>
                  </a:cubicBezTo>
                  <a:cubicBezTo>
                    <a:pt x="8" y="17"/>
                    <a:pt x="4" y="16"/>
                    <a:pt x="2" y="12"/>
                  </a:cubicBezTo>
                  <a:cubicBezTo>
                    <a:pt x="0" y="8"/>
                    <a:pt x="1" y="4"/>
                    <a:pt x="5" y="2"/>
                  </a:cubicBezTo>
                  <a:cubicBezTo>
                    <a:pt x="8" y="0"/>
                    <a:pt x="12" y="2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3798888" y="2405063"/>
              <a:ext cx="46037" cy="53975"/>
            </a:xfrm>
            <a:custGeom>
              <a:avLst/>
              <a:gdLst>
                <a:gd name="T0" fmla="*/ 10 w 12"/>
                <a:gd name="T1" fmla="*/ 4 h 14"/>
                <a:gd name="T2" fmla="*/ 9 w 12"/>
                <a:gd name="T3" fmla="*/ 12 h 14"/>
                <a:gd name="T4" fmla="*/ 2 w 12"/>
                <a:gd name="T5" fmla="*/ 10 h 14"/>
                <a:gd name="T6" fmla="*/ 2 w 12"/>
                <a:gd name="T7" fmla="*/ 2 h 14"/>
                <a:gd name="T8" fmla="*/ 10 w 12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0" y="4"/>
                  </a:moveTo>
                  <a:cubicBezTo>
                    <a:pt x="12" y="7"/>
                    <a:pt x="12" y="10"/>
                    <a:pt x="9" y="12"/>
                  </a:cubicBezTo>
                  <a:cubicBezTo>
                    <a:pt x="7" y="14"/>
                    <a:pt x="4" y="13"/>
                    <a:pt x="2" y="10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8" y="1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 rot="15467211" flipV="1">
            <a:off x="8505190" y="2828925"/>
            <a:ext cx="709295" cy="1324610"/>
            <a:chOff x="3798888" y="2143125"/>
            <a:chExt cx="450850" cy="841375"/>
          </a:xfrm>
          <a:solidFill>
            <a:srgbClr val="55AB3D"/>
          </a:solidFill>
        </p:grpSpPr>
        <p:sp>
          <p:nvSpPr>
            <p:cNvPr id="20" name="Freeform 16"/>
            <p:cNvSpPr/>
            <p:nvPr/>
          </p:nvSpPr>
          <p:spPr bwMode="auto">
            <a:xfrm>
              <a:off x="3817938" y="2308225"/>
              <a:ext cx="431800" cy="676275"/>
            </a:xfrm>
            <a:custGeom>
              <a:avLst/>
              <a:gdLst>
                <a:gd name="T0" fmla="*/ 67 w 115"/>
                <a:gd name="T1" fmla="*/ 68 h 180"/>
                <a:gd name="T2" fmla="*/ 72 w 115"/>
                <a:gd name="T3" fmla="*/ 169 h 180"/>
                <a:gd name="T4" fmla="*/ 16 w 115"/>
                <a:gd name="T5" fmla="*/ 73 h 180"/>
                <a:gd name="T6" fmla="*/ 62 w 115"/>
                <a:gd name="T7" fmla="*/ 1 h 180"/>
                <a:gd name="T8" fmla="*/ 67 w 115"/>
                <a:gd name="T9" fmla="*/ 6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80">
                  <a:moveTo>
                    <a:pt x="67" y="68"/>
                  </a:moveTo>
                  <a:cubicBezTo>
                    <a:pt x="58" y="81"/>
                    <a:pt x="115" y="155"/>
                    <a:pt x="72" y="169"/>
                  </a:cubicBezTo>
                  <a:cubicBezTo>
                    <a:pt x="37" y="180"/>
                    <a:pt x="34" y="131"/>
                    <a:pt x="16" y="73"/>
                  </a:cubicBezTo>
                  <a:cubicBezTo>
                    <a:pt x="0" y="20"/>
                    <a:pt x="33" y="2"/>
                    <a:pt x="62" y="1"/>
                  </a:cubicBezTo>
                  <a:cubicBezTo>
                    <a:pt x="95" y="0"/>
                    <a:pt x="91" y="43"/>
                    <a:pt x="6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029075" y="2143125"/>
              <a:ext cx="104775" cy="142875"/>
            </a:xfrm>
            <a:custGeom>
              <a:avLst/>
              <a:gdLst>
                <a:gd name="T0" fmla="*/ 26 w 28"/>
                <a:gd name="T1" fmla="*/ 17 h 38"/>
                <a:gd name="T2" fmla="*/ 16 w 28"/>
                <a:gd name="T3" fmla="*/ 37 h 38"/>
                <a:gd name="T4" fmla="*/ 1 w 28"/>
                <a:gd name="T5" fmla="*/ 21 h 38"/>
                <a:gd name="T6" fmla="*/ 11 w 28"/>
                <a:gd name="T7" fmla="*/ 1 h 38"/>
                <a:gd name="T8" fmla="*/ 26 w 28"/>
                <a:gd name="T9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8">
                  <a:moveTo>
                    <a:pt x="26" y="17"/>
                  </a:moveTo>
                  <a:cubicBezTo>
                    <a:pt x="28" y="27"/>
                    <a:pt x="23" y="36"/>
                    <a:pt x="16" y="37"/>
                  </a:cubicBezTo>
                  <a:cubicBezTo>
                    <a:pt x="9" y="38"/>
                    <a:pt x="3" y="31"/>
                    <a:pt x="1" y="21"/>
                  </a:cubicBezTo>
                  <a:cubicBezTo>
                    <a:pt x="0" y="11"/>
                    <a:pt x="4" y="2"/>
                    <a:pt x="11" y="1"/>
                  </a:cubicBezTo>
                  <a:cubicBezTo>
                    <a:pt x="18" y="0"/>
                    <a:pt x="25" y="7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3941763" y="2209800"/>
              <a:ext cx="76200" cy="87313"/>
            </a:xfrm>
            <a:custGeom>
              <a:avLst/>
              <a:gdLst>
                <a:gd name="T0" fmla="*/ 19 w 20"/>
                <a:gd name="T1" fmla="*/ 10 h 23"/>
                <a:gd name="T2" fmla="*/ 11 w 20"/>
                <a:gd name="T3" fmla="*/ 22 h 23"/>
                <a:gd name="T4" fmla="*/ 1 w 20"/>
                <a:gd name="T5" fmla="*/ 13 h 23"/>
                <a:gd name="T6" fmla="*/ 8 w 20"/>
                <a:gd name="T7" fmla="*/ 1 h 23"/>
                <a:gd name="T8" fmla="*/ 19 w 20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19" y="10"/>
                  </a:moveTo>
                  <a:cubicBezTo>
                    <a:pt x="20" y="16"/>
                    <a:pt x="17" y="21"/>
                    <a:pt x="11" y="22"/>
                  </a:cubicBezTo>
                  <a:cubicBezTo>
                    <a:pt x="6" y="23"/>
                    <a:pt x="1" y="19"/>
                    <a:pt x="1" y="13"/>
                  </a:cubicBezTo>
                  <a:cubicBezTo>
                    <a:pt x="0" y="7"/>
                    <a:pt x="3" y="1"/>
                    <a:pt x="8" y="1"/>
                  </a:cubicBezTo>
                  <a:cubicBezTo>
                    <a:pt x="13" y="0"/>
                    <a:pt x="18" y="4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3867150" y="2262188"/>
              <a:ext cx="68262" cy="71438"/>
            </a:xfrm>
            <a:custGeom>
              <a:avLst/>
              <a:gdLst>
                <a:gd name="T0" fmla="*/ 16 w 18"/>
                <a:gd name="T1" fmla="*/ 7 h 19"/>
                <a:gd name="T2" fmla="*/ 12 w 18"/>
                <a:gd name="T3" fmla="*/ 17 h 19"/>
                <a:gd name="T4" fmla="*/ 2 w 18"/>
                <a:gd name="T5" fmla="*/ 13 h 19"/>
                <a:gd name="T6" fmla="*/ 6 w 18"/>
                <a:gd name="T7" fmla="*/ 2 h 19"/>
                <a:gd name="T8" fmla="*/ 16 w 18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6" y="7"/>
                  </a:moveTo>
                  <a:cubicBezTo>
                    <a:pt x="18" y="11"/>
                    <a:pt x="16" y="16"/>
                    <a:pt x="12" y="17"/>
                  </a:cubicBezTo>
                  <a:cubicBezTo>
                    <a:pt x="9" y="19"/>
                    <a:pt x="4" y="17"/>
                    <a:pt x="2" y="13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9" y="0"/>
                    <a:pt x="14" y="2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3814763" y="2330450"/>
              <a:ext cx="60325" cy="63500"/>
            </a:xfrm>
            <a:custGeom>
              <a:avLst/>
              <a:gdLst>
                <a:gd name="T0" fmla="*/ 14 w 16"/>
                <a:gd name="T1" fmla="*/ 6 h 17"/>
                <a:gd name="T2" fmla="*/ 12 w 16"/>
                <a:gd name="T3" fmla="*/ 16 h 17"/>
                <a:gd name="T4" fmla="*/ 2 w 16"/>
                <a:gd name="T5" fmla="*/ 12 h 17"/>
                <a:gd name="T6" fmla="*/ 5 w 16"/>
                <a:gd name="T7" fmla="*/ 2 h 17"/>
                <a:gd name="T8" fmla="*/ 14 w 16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4" y="6"/>
                  </a:moveTo>
                  <a:cubicBezTo>
                    <a:pt x="16" y="10"/>
                    <a:pt x="15" y="14"/>
                    <a:pt x="12" y="16"/>
                  </a:cubicBezTo>
                  <a:cubicBezTo>
                    <a:pt x="8" y="17"/>
                    <a:pt x="4" y="16"/>
                    <a:pt x="2" y="12"/>
                  </a:cubicBezTo>
                  <a:cubicBezTo>
                    <a:pt x="0" y="8"/>
                    <a:pt x="1" y="4"/>
                    <a:pt x="5" y="2"/>
                  </a:cubicBezTo>
                  <a:cubicBezTo>
                    <a:pt x="8" y="0"/>
                    <a:pt x="12" y="2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3798888" y="2405063"/>
              <a:ext cx="46037" cy="53975"/>
            </a:xfrm>
            <a:custGeom>
              <a:avLst/>
              <a:gdLst>
                <a:gd name="T0" fmla="*/ 10 w 12"/>
                <a:gd name="T1" fmla="*/ 4 h 14"/>
                <a:gd name="T2" fmla="*/ 9 w 12"/>
                <a:gd name="T3" fmla="*/ 12 h 14"/>
                <a:gd name="T4" fmla="*/ 2 w 12"/>
                <a:gd name="T5" fmla="*/ 10 h 14"/>
                <a:gd name="T6" fmla="*/ 2 w 12"/>
                <a:gd name="T7" fmla="*/ 2 h 14"/>
                <a:gd name="T8" fmla="*/ 10 w 12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0" y="4"/>
                  </a:moveTo>
                  <a:cubicBezTo>
                    <a:pt x="12" y="7"/>
                    <a:pt x="12" y="10"/>
                    <a:pt x="9" y="12"/>
                  </a:cubicBezTo>
                  <a:cubicBezTo>
                    <a:pt x="7" y="14"/>
                    <a:pt x="4" y="13"/>
                    <a:pt x="2" y="10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8" y="1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996940" y="158068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996940" y="1829435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621405" y="440961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621405" y="4658360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46415" y="407179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146415" y="4320540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3955" y="176293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3955" y="2011680"/>
            <a:ext cx="3365500" cy="70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1758315" y="1999615"/>
            <a:ext cx="1341120" cy="1341120"/>
            <a:chOff x="3169" y="3489"/>
            <a:chExt cx="2112" cy="2112"/>
          </a:xfrm>
        </p:grpSpPr>
        <p:sp>
          <p:nvSpPr>
            <p:cNvPr id="42" name="Freeform 3"/>
            <p:cNvSpPr/>
            <p:nvPr>
              <p:custDataLst>
                <p:tags r:id="rId1"/>
              </p:custDataLst>
            </p:nvPr>
          </p:nvSpPr>
          <p:spPr bwMode="auto">
            <a:xfrm rot="18900000">
              <a:off x="3169" y="3489"/>
              <a:ext cx="2112" cy="2112"/>
            </a:xfrm>
            <a:custGeom>
              <a:avLst/>
              <a:gdLst>
                <a:gd name="T0" fmla="*/ 1228 w 1260"/>
                <a:gd name="T1" fmla="*/ 592 h 1260"/>
                <a:gd name="T2" fmla="*/ 1252 w 1260"/>
                <a:gd name="T3" fmla="*/ 514 h 1260"/>
                <a:gd name="T4" fmla="*/ 1260 w 1260"/>
                <a:gd name="T5" fmla="*/ 430 h 1260"/>
                <a:gd name="T6" fmla="*/ 1258 w 1260"/>
                <a:gd name="T7" fmla="*/ 386 h 1260"/>
                <a:gd name="T8" fmla="*/ 1240 w 1260"/>
                <a:gd name="T9" fmla="*/ 302 h 1260"/>
                <a:gd name="T10" fmla="*/ 1208 w 1260"/>
                <a:gd name="T11" fmla="*/ 226 h 1260"/>
                <a:gd name="T12" fmla="*/ 1162 w 1260"/>
                <a:gd name="T13" fmla="*/ 158 h 1260"/>
                <a:gd name="T14" fmla="*/ 1104 w 1260"/>
                <a:gd name="T15" fmla="*/ 98 h 1260"/>
                <a:gd name="T16" fmla="*/ 1034 w 1260"/>
                <a:gd name="T17" fmla="*/ 52 h 1260"/>
                <a:gd name="T18" fmla="*/ 958 w 1260"/>
                <a:gd name="T19" fmla="*/ 20 h 1260"/>
                <a:gd name="T20" fmla="*/ 874 w 1260"/>
                <a:gd name="T21" fmla="*/ 2 h 1260"/>
                <a:gd name="T22" fmla="*/ 830 w 1260"/>
                <a:gd name="T23" fmla="*/ 0 h 1260"/>
                <a:gd name="T24" fmla="*/ 756 w 1260"/>
                <a:gd name="T25" fmla="*/ 8 h 1260"/>
                <a:gd name="T26" fmla="*/ 684 w 1260"/>
                <a:gd name="T27" fmla="*/ 26 h 1260"/>
                <a:gd name="T28" fmla="*/ 576 w 1260"/>
                <a:gd name="T29" fmla="*/ 26 h 1260"/>
                <a:gd name="T30" fmla="*/ 504 w 1260"/>
                <a:gd name="T31" fmla="*/ 8 h 1260"/>
                <a:gd name="T32" fmla="*/ 430 w 1260"/>
                <a:gd name="T33" fmla="*/ 0 h 1260"/>
                <a:gd name="T34" fmla="*/ 386 w 1260"/>
                <a:gd name="T35" fmla="*/ 2 h 1260"/>
                <a:gd name="T36" fmla="*/ 302 w 1260"/>
                <a:gd name="T37" fmla="*/ 20 h 1260"/>
                <a:gd name="T38" fmla="*/ 226 w 1260"/>
                <a:gd name="T39" fmla="*/ 52 h 1260"/>
                <a:gd name="T40" fmla="*/ 156 w 1260"/>
                <a:gd name="T41" fmla="*/ 98 h 1260"/>
                <a:gd name="T42" fmla="*/ 98 w 1260"/>
                <a:gd name="T43" fmla="*/ 158 h 1260"/>
                <a:gd name="T44" fmla="*/ 52 w 1260"/>
                <a:gd name="T45" fmla="*/ 226 h 1260"/>
                <a:gd name="T46" fmla="*/ 20 w 1260"/>
                <a:gd name="T47" fmla="*/ 302 h 1260"/>
                <a:gd name="T48" fmla="*/ 2 w 1260"/>
                <a:gd name="T49" fmla="*/ 386 h 1260"/>
                <a:gd name="T50" fmla="*/ 0 w 1260"/>
                <a:gd name="T51" fmla="*/ 430 h 1260"/>
                <a:gd name="T52" fmla="*/ 8 w 1260"/>
                <a:gd name="T53" fmla="*/ 510 h 1260"/>
                <a:gd name="T54" fmla="*/ 28 w 1260"/>
                <a:gd name="T55" fmla="*/ 584 h 1260"/>
                <a:gd name="T56" fmla="*/ 28 w 1260"/>
                <a:gd name="T57" fmla="*/ 676 h 1260"/>
                <a:gd name="T58" fmla="*/ 8 w 1260"/>
                <a:gd name="T59" fmla="*/ 750 h 1260"/>
                <a:gd name="T60" fmla="*/ 0 w 1260"/>
                <a:gd name="T61" fmla="*/ 830 h 1260"/>
                <a:gd name="T62" fmla="*/ 2 w 1260"/>
                <a:gd name="T63" fmla="*/ 874 h 1260"/>
                <a:gd name="T64" fmla="*/ 20 w 1260"/>
                <a:gd name="T65" fmla="*/ 958 h 1260"/>
                <a:gd name="T66" fmla="*/ 52 w 1260"/>
                <a:gd name="T67" fmla="*/ 1036 h 1260"/>
                <a:gd name="T68" fmla="*/ 98 w 1260"/>
                <a:gd name="T69" fmla="*/ 1104 h 1260"/>
                <a:gd name="T70" fmla="*/ 156 w 1260"/>
                <a:gd name="T71" fmla="*/ 1162 h 1260"/>
                <a:gd name="T72" fmla="*/ 226 w 1260"/>
                <a:gd name="T73" fmla="*/ 1208 h 1260"/>
                <a:gd name="T74" fmla="*/ 302 w 1260"/>
                <a:gd name="T75" fmla="*/ 1240 h 1260"/>
                <a:gd name="T76" fmla="*/ 386 w 1260"/>
                <a:gd name="T77" fmla="*/ 1258 h 1260"/>
                <a:gd name="T78" fmla="*/ 430 w 1260"/>
                <a:gd name="T79" fmla="*/ 1260 h 1260"/>
                <a:gd name="T80" fmla="*/ 504 w 1260"/>
                <a:gd name="T81" fmla="*/ 1254 h 1260"/>
                <a:gd name="T82" fmla="*/ 576 w 1260"/>
                <a:gd name="T83" fmla="*/ 1234 h 1260"/>
                <a:gd name="T84" fmla="*/ 684 w 1260"/>
                <a:gd name="T85" fmla="*/ 1234 h 1260"/>
                <a:gd name="T86" fmla="*/ 754 w 1260"/>
                <a:gd name="T87" fmla="*/ 1254 h 1260"/>
                <a:gd name="T88" fmla="*/ 830 w 1260"/>
                <a:gd name="T89" fmla="*/ 1260 h 1260"/>
                <a:gd name="T90" fmla="*/ 874 w 1260"/>
                <a:gd name="T91" fmla="*/ 1258 h 1260"/>
                <a:gd name="T92" fmla="*/ 958 w 1260"/>
                <a:gd name="T93" fmla="*/ 1240 h 1260"/>
                <a:gd name="T94" fmla="*/ 1034 w 1260"/>
                <a:gd name="T95" fmla="*/ 1208 h 1260"/>
                <a:gd name="T96" fmla="*/ 1104 w 1260"/>
                <a:gd name="T97" fmla="*/ 1162 h 1260"/>
                <a:gd name="T98" fmla="*/ 1162 w 1260"/>
                <a:gd name="T99" fmla="*/ 1104 h 1260"/>
                <a:gd name="T100" fmla="*/ 1208 w 1260"/>
                <a:gd name="T101" fmla="*/ 1036 h 1260"/>
                <a:gd name="T102" fmla="*/ 1240 w 1260"/>
                <a:gd name="T103" fmla="*/ 958 h 1260"/>
                <a:gd name="T104" fmla="*/ 1258 w 1260"/>
                <a:gd name="T105" fmla="*/ 874 h 1260"/>
                <a:gd name="T106" fmla="*/ 1260 w 1260"/>
                <a:gd name="T107" fmla="*/ 830 h 1260"/>
                <a:gd name="T108" fmla="*/ 1252 w 1260"/>
                <a:gd name="T109" fmla="*/ 746 h 1260"/>
                <a:gd name="T110" fmla="*/ 1228 w 1260"/>
                <a:gd name="T111" fmla="*/ 668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60" h="1260">
                  <a:moveTo>
                    <a:pt x="1228" y="592"/>
                  </a:moveTo>
                  <a:lnTo>
                    <a:pt x="1228" y="592"/>
                  </a:lnTo>
                  <a:lnTo>
                    <a:pt x="1242" y="554"/>
                  </a:lnTo>
                  <a:lnTo>
                    <a:pt x="1252" y="514"/>
                  </a:lnTo>
                  <a:lnTo>
                    <a:pt x="1258" y="472"/>
                  </a:lnTo>
                  <a:lnTo>
                    <a:pt x="1260" y="430"/>
                  </a:lnTo>
                  <a:lnTo>
                    <a:pt x="1260" y="430"/>
                  </a:lnTo>
                  <a:lnTo>
                    <a:pt x="1258" y="386"/>
                  </a:lnTo>
                  <a:lnTo>
                    <a:pt x="1250" y="344"/>
                  </a:lnTo>
                  <a:lnTo>
                    <a:pt x="1240" y="302"/>
                  </a:lnTo>
                  <a:lnTo>
                    <a:pt x="1226" y="264"/>
                  </a:lnTo>
                  <a:lnTo>
                    <a:pt x="1208" y="226"/>
                  </a:lnTo>
                  <a:lnTo>
                    <a:pt x="1186" y="190"/>
                  </a:lnTo>
                  <a:lnTo>
                    <a:pt x="1162" y="158"/>
                  </a:lnTo>
                  <a:lnTo>
                    <a:pt x="1134" y="126"/>
                  </a:lnTo>
                  <a:lnTo>
                    <a:pt x="1104" y="98"/>
                  </a:lnTo>
                  <a:lnTo>
                    <a:pt x="1070" y="74"/>
                  </a:lnTo>
                  <a:lnTo>
                    <a:pt x="1034" y="52"/>
                  </a:lnTo>
                  <a:lnTo>
                    <a:pt x="998" y="34"/>
                  </a:lnTo>
                  <a:lnTo>
                    <a:pt x="958" y="20"/>
                  </a:lnTo>
                  <a:lnTo>
                    <a:pt x="916" y="10"/>
                  </a:lnTo>
                  <a:lnTo>
                    <a:pt x="874" y="2"/>
                  </a:lnTo>
                  <a:lnTo>
                    <a:pt x="830" y="0"/>
                  </a:lnTo>
                  <a:lnTo>
                    <a:pt x="830" y="0"/>
                  </a:lnTo>
                  <a:lnTo>
                    <a:pt x="792" y="2"/>
                  </a:lnTo>
                  <a:lnTo>
                    <a:pt x="756" y="8"/>
                  </a:lnTo>
                  <a:lnTo>
                    <a:pt x="720" y="16"/>
                  </a:lnTo>
                  <a:lnTo>
                    <a:pt x="684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40" y="16"/>
                  </a:lnTo>
                  <a:lnTo>
                    <a:pt x="504" y="8"/>
                  </a:lnTo>
                  <a:lnTo>
                    <a:pt x="468" y="2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386" y="2"/>
                  </a:lnTo>
                  <a:lnTo>
                    <a:pt x="344" y="10"/>
                  </a:lnTo>
                  <a:lnTo>
                    <a:pt x="302" y="20"/>
                  </a:lnTo>
                  <a:lnTo>
                    <a:pt x="262" y="34"/>
                  </a:lnTo>
                  <a:lnTo>
                    <a:pt x="226" y="52"/>
                  </a:lnTo>
                  <a:lnTo>
                    <a:pt x="190" y="74"/>
                  </a:lnTo>
                  <a:lnTo>
                    <a:pt x="156" y="98"/>
                  </a:lnTo>
                  <a:lnTo>
                    <a:pt x="126" y="126"/>
                  </a:lnTo>
                  <a:lnTo>
                    <a:pt x="98" y="158"/>
                  </a:lnTo>
                  <a:lnTo>
                    <a:pt x="74" y="190"/>
                  </a:lnTo>
                  <a:lnTo>
                    <a:pt x="52" y="226"/>
                  </a:lnTo>
                  <a:lnTo>
                    <a:pt x="34" y="264"/>
                  </a:lnTo>
                  <a:lnTo>
                    <a:pt x="20" y="302"/>
                  </a:lnTo>
                  <a:lnTo>
                    <a:pt x="8" y="344"/>
                  </a:lnTo>
                  <a:lnTo>
                    <a:pt x="2" y="386"/>
                  </a:lnTo>
                  <a:lnTo>
                    <a:pt x="0" y="430"/>
                  </a:lnTo>
                  <a:lnTo>
                    <a:pt x="0" y="430"/>
                  </a:lnTo>
                  <a:lnTo>
                    <a:pt x="2" y="470"/>
                  </a:lnTo>
                  <a:lnTo>
                    <a:pt x="8" y="510"/>
                  </a:lnTo>
                  <a:lnTo>
                    <a:pt x="16" y="548"/>
                  </a:lnTo>
                  <a:lnTo>
                    <a:pt x="28" y="584"/>
                  </a:lnTo>
                  <a:lnTo>
                    <a:pt x="28" y="676"/>
                  </a:lnTo>
                  <a:lnTo>
                    <a:pt x="28" y="676"/>
                  </a:lnTo>
                  <a:lnTo>
                    <a:pt x="16" y="712"/>
                  </a:lnTo>
                  <a:lnTo>
                    <a:pt x="8" y="750"/>
                  </a:lnTo>
                  <a:lnTo>
                    <a:pt x="2" y="790"/>
                  </a:lnTo>
                  <a:lnTo>
                    <a:pt x="0" y="830"/>
                  </a:lnTo>
                  <a:lnTo>
                    <a:pt x="0" y="830"/>
                  </a:lnTo>
                  <a:lnTo>
                    <a:pt x="2" y="874"/>
                  </a:lnTo>
                  <a:lnTo>
                    <a:pt x="8" y="916"/>
                  </a:lnTo>
                  <a:lnTo>
                    <a:pt x="20" y="958"/>
                  </a:lnTo>
                  <a:lnTo>
                    <a:pt x="34" y="998"/>
                  </a:lnTo>
                  <a:lnTo>
                    <a:pt x="52" y="1036"/>
                  </a:lnTo>
                  <a:lnTo>
                    <a:pt x="74" y="1070"/>
                  </a:lnTo>
                  <a:lnTo>
                    <a:pt x="98" y="1104"/>
                  </a:lnTo>
                  <a:lnTo>
                    <a:pt x="126" y="1134"/>
                  </a:lnTo>
                  <a:lnTo>
                    <a:pt x="156" y="1162"/>
                  </a:lnTo>
                  <a:lnTo>
                    <a:pt x="190" y="1186"/>
                  </a:lnTo>
                  <a:lnTo>
                    <a:pt x="226" y="1208"/>
                  </a:lnTo>
                  <a:lnTo>
                    <a:pt x="262" y="1226"/>
                  </a:lnTo>
                  <a:lnTo>
                    <a:pt x="302" y="1240"/>
                  </a:lnTo>
                  <a:lnTo>
                    <a:pt x="344" y="1252"/>
                  </a:lnTo>
                  <a:lnTo>
                    <a:pt x="386" y="1258"/>
                  </a:lnTo>
                  <a:lnTo>
                    <a:pt x="430" y="1260"/>
                  </a:lnTo>
                  <a:lnTo>
                    <a:pt x="430" y="1260"/>
                  </a:lnTo>
                  <a:lnTo>
                    <a:pt x="468" y="1258"/>
                  </a:lnTo>
                  <a:lnTo>
                    <a:pt x="504" y="1254"/>
                  </a:lnTo>
                  <a:lnTo>
                    <a:pt x="540" y="1246"/>
                  </a:lnTo>
                  <a:lnTo>
                    <a:pt x="576" y="1234"/>
                  </a:lnTo>
                  <a:lnTo>
                    <a:pt x="684" y="1234"/>
                  </a:lnTo>
                  <a:lnTo>
                    <a:pt x="684" y="1234"/>
                  </a:lnTo>
                  <a:lnTo>
                    <a:pt x="718" y="1246"/>
                  </a:lnTo>
                  <a:lnTo>
                    <a:pt x="754" y="1254"/>
                  </a:lnTo>
                  <a:lnTo>
                    <a:pt x="792" y="1258"/>
                  </a:lnTo>
                  <a:lnTo>
                    <a:pt x="830" y="1260"/>
                  </a:lnTo>
                  <a:lnTo>
                    <a:pt x="830" y="1260"/>
                  </a:lnTo>
                  <a:lnTo>
                    <a:pt x="874" y="1258"/>
                  </a:lnTo>
                  <a:lnTo>
                    <a:pt x="916" y="1252"/>
                  </a:lnTo>
                  <a:lnTo>
                    <a:pt x="958" y="1240"/>
                  </a:lnTo>
                  <a:lnTo>
                    <a:pt x="998" y="1226"/>
                  </a:lnTo>
                  <a:lnTo>
                    <a:pt x="1034" y="1208"/>
                  </a:lnTo>
                  <a:lnTo>
                    <a:pt x="1070" y="1186"/>
                  </a:lnTo>
                  <a:lnTo>
                    <a:pt x="1104" y="1162"/>
                  </a:lnTo>
                  <a:lnTo>
                    <a:pt x="1134" y="1134"/>
                  </a:lnTo>
                  <a:lnTo>
                    <a:pt x="1162" y="1104"/>
                  </a:lnTo>
                  <a:lnTo>
                    <a:pt x="1186" y="1070"/>
                  </a:lnTo>
                  <a:lnTo>
                    <a:pt x="1208" y="1036"/>
                  </a:lnTo>
                  <a:lnTo>
                    <a:pt x="1226" y="998"/>
                  </a:lnTo>
                  <a:lnTo>
                    <a:pt x="1240" y="958"/>
                  </a:lnTo>
                  <a:lnTo>
                    <a:pt x="1250" y="916"/>
                  </a:lnTo>
                  <a:lnTo>
                    <a:pt x="1258" y="874"/>
                  </a:lnTo>
                  <a:lnTo>
                    <a:pt x="1260" y="830"/>
                  </a:lnTo>
                  <a:lnTo>
                    <a:pt x="1260" y="830"/>
                  </a:lnTo>
                  <a:lnTo>
                    <a:pt x="1258" y="788"/>
                  </a:lnTo>
                  <a:lnTo>
                    <a:pt x="1252" y="746"/>
                  </a:lnTo>
                  <a:lnTo>
                    <a:pt x="1242" y="706"/>
                  </a:lnTo>
                  <a:lnTo>
                    <a:pt x="1228" y="668"/>
                  </a:lnTo>
                  <a:lnTo>
                    <a:pt x="1228" y="592"/>
                  </a:lnTo>
                  <a:close/>
                </a:path>
              </a:pathLst>
            </a:custGeom>
            <a:solidFill>
              <a:srgbClr val="216E37"/>
            </a:solidFill>
            <a:ln w="101600" cap="flat" cmpd="sng">
              <a:solidFill>
                <a:srgbClr val="216E3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108" name="Freeform 117"/>
            <p:cNvSpPr/>
            <p:nvPr/>
          </p:nvSpPr>
          <p:spPr bwMode="auto">
            <a:xfrm>
              <a:off x="3868" y="4077"/>
              <a:ext cx="714" cy="714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901440" y="2000250"/>
            <a:ext cx="1341120" cy="1341120"/>
            <a:chOff x="6444" y="3490"/>
            <a:chExt cx="2112" cy="2112"/>
          </a:xfrm>
        </p:grpSpPr>
        <p:sp>
          <p:nvSpPr>
            <p:cNvPr id="2" name="Freeform 3"/>
            <p:cNvSpPr/>
            <p:nvPr>
              <p:custDataLst>
                <p:tags r:id="rId2"/>
              </p:custDataLst>
            </p:nvPr>
          </p:nvSpPr>
          <p:spPr bwMode="auto">
            <a:xfrm rot="18900000">
              <a:off x="6444" y="3490"/>
              <a:ext cx="2112" cy="2112"/>
            </a:xfrm>
            <a:custGeom>
              <a:avLst/>
              <a:gdLst>
                <a:gd name="T0" fmla="*/ 1228 w 1260"/>
                <a:gd name="T1" fmla="*/ 592 h 1260"/>
                <a:gd name="T2" fmla="*/ 1252 w 1260"/>
                <a:gd name="T3" fmla="*/ 514 h 1260"/>
                <a:gd name="T4" fmla="*/ 1260 w 1260"/>
                <a:gd name="T5" fmla="*/ 430 h 1260"/>
                <a:gd name="T6" fmla="*/ 1258 w 1260"/>
                <a:gd name="T7" fmla="*/ 386 h 1260"/>
                <a:gd name="T8" fmla="*/ 1240 w 1260"/>
                <a:gd name="T9" fmla="*/ 302 h 1260"/>
                <a:gd name="T10" fmla="*/ 1208 w 1260"/>
                <a:gd name="T11" fmla="*/ 226 h 1260"/>
                <a:gd name="T12" fmla="*/ 1162 w 1260"/>
                <a:gd name="T13" fmla="*/ 158 h 1260"/>
                <a:gd name="T14" fmla="*/ 1104 w 1260"/>
                <a:gd name="T15" fmla="*/ 98 h 1260"/>
                <a:gd name="T16" fmla="*/ 1034 w 1260"/>
                <a:gd name="T17" fmla="*/ 52 h 1260"/>
                <a:gd name="T18" fmla="*/ 958 w 1260"/>
                <a:gd name="T19" fmla="*/ 20 h 1260"/>
                <a:gd name="T20" fmla="*/ 874 w 1260"/>
                <a:gd name="T21" fmla="*/ 2 h 1260"/>
                <a:gd name="T22" fmla="*/ 830 w 1260"/>
                <a:gd name="T23" fmla="*/ 0 h 1260"/>
                <a:gd name="T24" fmla="*/ 756 w 1260"/>
                <a:gd name="T25" fmla="*/ 8 h 1260"/>
                <a:gd name="T26" fmla="*/ 684 w 1260"/>
                <a:gd name="T27" fmla="*/ 26 h 1260"/>
                <a:gd name="T28" fmla="*/ 576 w 1260"/>
                <a:gd name="T29" fmla="*/ 26 h 1260"/>
                <a:gd name="T30" fmla="*/ 504 w 1260"/>
                <a:gd name="T31" fmla="*/ 8 h 1260"/>
                <a:gd name="T32" fmla="*/ 430 w 1260"/>
                <a:gd name="T33" fmla="*/ 0 h 1260"/>
                <a:gd name="T34" fmla="*/ 386 w 1260"/>
                <a:gd name="T35" fmla="*/ 2 h 1260"/>
                <a:gd name="T36" fmla="*/ 302 w 1260"/>
                <a:gd name="T37" fmla="*/ 20 h 1260"/>
                <a:gd name="T38" fmla="*/ 226 w 1260"/>
                <a:gd name="T39" fmla="*/ 52 h 1260"/>
                <a:gd name="T40" fmla="*/ 156 w 1260"/>
                <a:gd name="T41" fmla="*/ 98 h 1260"/>
                <a:gd name="T42" fmla="*/ 98 w 1260"/>
                <a:gd name="T43" fmla="*/ 158 h 1260"/>
                <a:gd name="T44" fmla="*/ 52 w 1260"/>
                <a:gd name="T45" fmla="*/ 226 h 1260"/>
                <a:gd name="T46" fmla="*/ 20 w 1260"/>
                <a:gd name="T47" fmla="*/ 302 h 1260"/>
                <a:gd name="T48" fmla="*/ 2 w 1260"/>
                <a:gd name="T49" fmla="*/ 386 h 1260"/>
                <a:gd name="T50" fmla="*/ 0 w 1260"/>
                <a:gd name="T51" fmla="*/ 430 h 1260"/>
                <a:gd name="T52" fmla="*/ 8 w 1260"/>
                <a:gd name="T53" fmla="*/ 510 h 1260"/>
                <a:gd name="T54" fmla="*/ 28 w 1260"/>
                <a:gd name="T55" fmla="*/ 584 h 1260"/>
                <a:gd name="T56" fmla="*/ 28 w 1260"/>
                <a:gd name="T57" fmla="*/ 676 h 1260"/>
                <a:gd name="T58" fmla="*/ 8 w 1260"/>
                <a:gd name="T59" fmla="*/ 750 h 1260"/>
                <a:gd name="T60" fmla="*/ 0 w 1260"/>
                <a:gd name="T61" fmla="*/ 830 h 1260"/>
                <a:gd name="T62" fmla="*/ 2 w 1260"/>
                <a:gd name="T63" fmla="*/ 874 h 1260"/>
                <a:gd name="T64" fmla="*/ 20 w 1260"/>
                <a:gd name="T65" fmla="*/ 958 h 1260"/>
                <a:gd name="T66" fmla="*/ 52 w 1260"/>
                <a:gd name="T67" fmla="*/ 1036 h 1260"/>
                <a:gd name="T68" fmla="*/ 98 w 1260"/>
                <a:gd name="T69" fmla="*/ 1104 h 1260"/>
                <a:gd name="T70" fmla="*/ 156 w 1260"/>
                <a:gd name="T71" fmla="*/ 1162 h 1260"/>
                <a:gd name="T72" fmla="*/ 226 w 1260"/>
                <a:gd name="T73" fmla="*/ 1208 h 1260"/>
                <a:gd name="T74" fmla="*/ 302 w 1260"/>
                <a:gd name="T75" fmla="*/ 1240 h 1260"/>
                <a:gd name="T76" fmla="*/ 386 w 1260"/>
                <a:gd name="T77" fmla="*/ 1258 h 1260"/>
                <a:gd name="T78" fmla="*/ 430 w 1260"/>
                <a:gd name="T79" fmla="*/ 1260 h 1260"/>
                <a:gd name="T80" fmla="*/ 504 w 1260"/>
                <a:gd name="T81" fmla="*/ 1254 h 1260"/>
                <a:gd name="T82" fmla="*/ 576 w 1260"/>
                <a:gd name="T83" fmla="*/ 1234 h 1260"/>
                <a:gd name="T84" fmla="*/ 684 w 1260"/>
                <a:gd name="T85" fmla="*/ 1234 h 1260"/>
                <a:gd name="T86" fmla="*/ 754 w 1260"/>
                <a:gd name="T87" fmla="*/ 1254 h 1260"/>
                <a:gd name="T88" fmla="*/ 830 w 1260"/>
                <a:gd name="T89" fmla="*/ 1260 h 1260"/>
                <a:gd name="T90" fmla="*/ 874 w 1260"/>
                <a:gd name="T91" fmla="*/ 1258 h 1260"/>
                <a:gd name="T92" fmla="*/ 958 w 1260"/>
                <a:gd name="T93" fmla="*/ 1240 h 1260"/>
                <a:gd name="T94" fmla="*/ 1034 w 1260"/>
                <a:gd name="T95" fmla="*/ 1208 h 1260"/>
                <a:gd name="T96" fmla="*/ 1104 w 1260"/>
                <a:gd name="T97" fmla="*/ 1162 h 1260"/>
                <a:gd name="T98" fmla="*/ 1162 w 1260"/>
                <a:gd name="T99" fmla="*/ 1104 h 1260"/>
                <a:gd name="T100" fmla="*/ 1208 w 1260"/>
                <a:gd name="T101" fmla="*/ 1036 h 1260"/>
                <a:gd name="T102" fmla="*/ 1240 w 1260"/>
                <a:gd name="T103" fmla="*/ 958 h 1260"/>
                <a:gd name="T104" fmla="*/ 1258 w 1260"/>
                <a:gd name="T105" fmla="*/ 874 h 1260"/>
                <a:gd name="T106" fmla="*/ 1260 w 1260"/>
                <a:gd name="T107" fmla="*/ 830 h 1260"/>
                <a:gd name="T108" fmla="*/ 1252 w 1260"/>
                <a:gd name="T109" fmla="*/ 746 h 1260"/>
                <a:gd name="T110" fmla="*/ 1228 w 1260"/>
                <a:gd name="T111" fmla="*/ 668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60" h="1260">
                  <a:moveTo>
                    <a:pt x="1228" y="592"/>
                  </a:moveTo>
                  <a:lnTo>
                    <a:pt x="1228" y="592"/>
                  </a:lnTo>
                  <a:lnTo>
                    <a:pt x="1242" y="554"/>
                  </a:lnTo>
                  <a:lnTo>
                    <a:pt x="1252" y="514"/>
                  </a:lnTo>
                  <a:lnTo>
                    <a:pt x="1258" y="472"/>
                  </a:lnTo>
                  <a:lnTo>
                    <a:pt x="1260" y="430"/>
                  </a:lnTo>
                  <a:lnTo>
                    <a:pt x="1260" y="430"/>
                  </a:lnTo>
                  <a:lnTo>
                    <a:pt x="1258" y="386"/>
                  </a:lnTo>
                  <a:lnTo>
                    <a:pt x="1250" y="344"/>
                  </a:lnTo>
                  <a:lnTo>
                    <a:pt x="1240" y="302"/>
                  </a:lnTo>
                  <a:lnTo>
                    <a:pt x="1226" y="264"/>
                  </a:lnTo>
                  <a:lnTo>
                    <a:pt x="1208" y="226"/>
                  </a:lnTo>
                  <a:lnTo>
                    <a:pt x="1186" y="190"/>
                  </a:lnTo>
                  <a:lnTo>
                    <a:pt x="1162" y="158"/>
                  </a:lnTo>
                  <a:lnTo>
                    <a:pt x="1134" y="126"/>
                  </a:lnTo>
                  <a:lnTo>
                    <a:pt x="1104" y="98"/>
                  </a:lnTo>
                  <a:lnTo>
                    <a:pt x="1070" y="74"/>
                  </a:lnTo>
                  <a:lnTo>
                    <a:pt x="1034" y="52"/>
                  </a:lnTo>
                  <a:lnTo>
                    <a:pt x="998" y="34"/>
                  </a:lnTo>
                  <a:lnTo>
                    <a:pt x="958" y="20"/>
                  </a:lnTo>
                  <a:lnTo>
                    <a:pt x="916" y="10"/>
                  </a:lnTo>
                  <a:lnTo>
                    <a:pt x="874" y="2"/>
                  </a:lnTo>
                  <a:lnTo>
                    <a:pt x="830" y="0"/>
                  </a:lnTo>
                  <a:lnTo>
                    <a:pt x="830" y="0"/>
                  </a:lnTo>
                  <a:lnTo>
                    <a:pt x="792" y="2"/>
                  </a:lnTo>
                  <a:lnTo>
                    <a:pt x="756" y="8"/>
                  </a:lnTo>
                  <a:lnTo>
                    <a:pt x="720" y="16"/>
                  </a:lnTo>
                  <a:lnTo>
                    <a:pt x="684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40" y="16"/>
                  </a:lnTo>
                  <a:lnTo>
                    <a:pt x="504" y="8"/>
                  </a:lnTo>
                  <a:lnTo>
                    <a:pt x="468" y="2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386" y="2"/>
                  </a:lnTo>
                  <a:lnTo>
                    <a:pt x="344" y="10"/>
                  </a:lnTo>
                  <a:lnTo>
                    <a:pt x="302" y="20"/>
                  </a:lnTo>
                  <a:lnTo>
                    <a:pt x="262" y="34"/>
                  </a:lnTo>
                  <a:lnTo>
                    <a:pt x="226" y="52"/>
                  </a:lnTo>
                  <a:lnTo>
                    <a:pt x="190" y="74"/>
                  </a:lnTo>
                  <a:lnTo>
                    <a:pt x="156" y="98"/>
                  </a:lnTo>
                  <a:lnTo>
                    <a:pt x="126" y="126"/>
                  </a:lnTo>
                  <a:lnTo>
                    <a:pt x="98" y="158"/>
                  </a:lnTo>
                  <a:lnTo>
                    <a:pt x="74" y="190"/>
                  </a:lnTo>
                  <a:lnTo>
                    <a:pt x="52" y="226"/>
                  </a:lnTo>
                  <a:lnTo>
                    <a:pt x="34" y="264"/>
                  </a:lnTo>
                  <a:lnTo>
                    <a:pt x="20" y="302"/>
                  </a:lnTo>
                  <a:lnTo>
                    <a:pt x="8" y="344"/>
                  </a:lnTo>
                  <a:lnTo>
                    <a:pt x="2" y="386"/>
                  </a:lnTo>
                  <a:lnTo>
                    <a:pt x="0" y="430"/>
                  </a:lnTo>
                  <a:lnTo>
                    <a:pt x="0" y="430"/>
                  </a:lnTo>
                  <a:lnTo>
                    <a:pt x="2" y="470"/>
                  </a:lnTo>
                  <a:lnTo>
                    <a:pt x="8" y="510"/>
                  </a:lnTo>
                  <a:lnTo>
                    <a:pt x="16" y="548"/>
                  </a:lnTo>
                  <a:lnTo>
                    <a:pt x="28" y="584"/>
                  </a:lnTo>
                  <a:lnTo>
                    <a:pt x="28" y="676"/>
                  </a:lnTo>
                  <a:lnTo>
                    <a:pt x="28" y="676"/>
                  </a:lnTo>
                  <a:lnTo>
                    <a:pt x="16" y="712"/>
                  </a:lnTo>
                  <a:lnTo>
                    <a:pt x="8" y="750"/>
                  </a:lnTo>
                  <a:lnTo>
                    <a:pt x="2" y="790"/>
                  </a:lnTo>
                  <a:lnTo>
                    <a:pt x="0" y="830"/>
                  </a:lnTo>
                  <a:lnTo>
                    <a:pt x="0" y="830"/>
                  </a:lnTo>
                  <a:lnTo>
                    <a:pt x="2" y="874"/>
                  </a:lnTo>
                  <a:lnTo>
                    <a:pt x="8" y="916"/>
                  </a:lnTo>
                  <a:lnTo>
                    <a:pt x="20" y="958"/>
                  </a:lnTo>
                  <a:lnTo>
                    <a:pt x="34" y="998"/>
                  </a:lnTo>
                  <a:lnTo>
                    <a:pt x="52" y="1036"/>
                  </a:lnTo>
                  <a:lnTo>
                    <a:pt x="74" y="1070"/>
                  </a:lnTo>
                  <a:lnTo>
                    <a:pt x="98" y="1104"/>
                  </a:lnTo>
                  <a:lnTo>
                    <a:pt x="126" y="1134"/>
                  </a:lnTo>
                  <a:lnTo>
                    <a:pt x="156" y="1162"/>
                  </a:lnTo>
                  <a:lnTo>
                    <a:pt x="190" y="1186"/>
                  </a:lnTo>
                  <a:lnTo>
                    <a:pt x="226" y="1208"/>
                  </a:lnTo>
                  <a:lnTo>
                    <a:pt x="262" y="1226"/>
                  </a:lnTo>
                  <a:lnTo>
                    <a:pt x="302" y="1240"/>
                  </a:lnTo>
                  <a:lnTo>
                    <a:pt x="344" y="1252"/>
                  </a:lnTo>
                  <a:lnTo>
                    <a:pt x="386" y="1258"/>
                  </a:lnTo>
                  <a:lnTo>
                    <a:pt x="430" y="1260"/>
                  </a:lnTo>
                  <a:lnTo>
                    <a:pt x="430" y="1260"/>
                  </a:lnTo>
                  <a:lnTo>
                    <a:pt x="468" y="1258"/>
                  </a:lnTo>
                  <a:lnTo>
                    <a:pt x="504" y="1254"/>
                  </a:lnTo>
                  <a:lnTo>
                    <a:pt x="540" y="1246"/>
                  </a:lnTo>
                  <a:lnTo>
                    <a:pt x="576" y="1234"/>
                  </a:lnTo>
                  <a:lnTo>
                    <a:pt x="684" y="1234"/>
                  </a:lnTo>
                  <a:lnTo>
                    <a:pt x="684" y="1234"/>
                  </a:lnTo>
                  <a:lnTo>
                    <a:pt x="718" y="1246"/>
                  </a:lnTo>
                  <a:lnTo>
                    <a:pt x="754" y="1254"/>
                  </a:lnTo>
                  <a:lnTo>
                    <a:pt x="792" y="1258"/>
                  </a:lnTo>
                  <a:lnTo>
                    <a:pt x="830" y="1260"/>
                  </a:lnTo>
                  <a:lnTo>
                    <a:pt x="830" y="1260"/>
                  </a:lnTo>
                  <a:lnTo>
                    <a:pt x="874" y="1258"/>
                  </a:lnTo>
                  <a:lnTo>
                    <a:pt x="916" y="1252"/>
                  </a:lnTo>
                  <a:lnTo>
                    <a:pt x="958" y="1240"/>
                  </a:lnTo>
                  <a:lnTo>
                    <a:pt x="998" y="1226"/>
                  </a:lnTo>
                  <a:lnTo>
                    <a:pt x="1034" y="1208"/>
                  </a:lnTo>
                  <a:lnTo>
                    <a:pt x="1070" y="1186"/>
                  </a:lnTo>
                  <a:lnTo>
                    <a:pt x="1104" y="1162"/>
                  </a:lnTo>
                  <a:lnTo>
                    <a:pt x="1134" y="1134"/>
                  </a:lnTo>
                  <a:lnTo>
                    <a:pt x="1162" y="1104"/>
                  </a:lnTo>
                  <a:lnTo>
                    <a:pt x="1186" y="1070"/>
                  </a:lnTo>
                  <a:lnTo>
                    <a:pt x="1208" y="1036"/>
                  </a:lnTo>
                  <a:lnTo>
                    <a:pt x="1226" y="998"/>
                  </a:lnTo>
                  <a:lnTo>
                    <a:pt x="1240" y="958"/>
                  </a:lnTo>
                  <a:lnTo>
                    <a:pt x="1250" y="916"/>
                  </a:lnTo>
                  <a:lnTo>
                    <a:pt x="1258" y="874"/>
                  </a:lnTo>
                  <a:lnTo>
                    <a:pt x="1260" y="830"/>
                  </a:lnTo>
                  <a:lnTo>
                    <a:pt x="1260" y="830"/>
                  </a:lnTo>
                  <a:lnTo>
                    <a:pt x="1258" y="788"/>
                  </a:lnTo>
                  <a:lnTo>
                    <a:pt x="1252" y="746"/>
                  </a:lnTo>
                  <a:lnTo>
                    <a:pt x="1242" y="706"/>
                  </a:lnTo>
                  <a:lnTo>
                    <a:pt x="1228" y="668"/>
                  </a:lnTo>
                  <a:lnTo>
                    <a:pt x="1228" y="592"/>
                  </a:lnTo>
                  <a:close/>
                </a:path>
              </a:pathLst>
            </a:custGeom>
            <a:solidFill>
              <a:srgbClr val="55AB3D"/>
            </a:solidFill>
            <a:ln w="101600" cap="flat" cmpd="sng">
              <a:solidFill>
                <a:srgbClr val="55AB3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110" name="Freeform 36"/>
            <p:cNvSpPr>
              <a:spLocks noEditPoints="1"/>
            </p:cNvSpPr>
            <p:nvPr/>
          </p:nvSpPr>
          <p:spPr bwMode="auto">
            <a:xfrm>
              <a:off x="7156" y="4171"/>
              <a:ext cx="690" cy="749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759190" y="2000250"/>
            <a:ext cx="1341120" cy="1341120"/>
            <a:chOff x="12994" y="3490"/>
            <a:chExt cx="2112" cy="2112"/>
          </a:xfrm>
        </p:grpSpPr>
        <p:sp>
          <p:nvSpPr>
            <p:cNvPr id="4" name="Freeform 3"/>
            <p:cNvSpPr/>
            <p:nvPr>
              <p:custDataLst>
                <p:tags r:id="rId3"/>
              </p:custDataLst>
            </p:nvPr>
          </p:nvSpPr>
          <p:spPr bwMode="auto">
            <a:xfrm rot="18900000">
              <a:off x="12994" y="3490"/>
              <a:ext cx="2112" cy="2112"/>
            </a:xfrm>
            <a:custGeom>
              <a:avLst/>
              <a:gdLst>
                <a:gd name="T0" fmla="*/ 1228 w 1260"/>
                <a:gd name="T1" fmla="*/ 592 h 1260"/>
                <a:gd name="T2" fmla="*/ 1252 w 1260"/>
                <a:gd name="T3" fmla="*/ 514 h 1260"/>
                <a:gd name="T4" fmla="*/ 1260 w 1260"/>
                <a:gd name="T5" fmla="*/ 430 h 1260"/>
                <a:gd name="T6" fmla="*/ 1258 w 1260"/>
                <a:gd name="T7" fmla="*/ 386 h 1260"/>
                <a:gd name="T8" fmla="*/ 1240 w 1260"/>
                <a:gd name="T9" fmla="*/ 302 h 1260"/>
                <a:gd name="T10" fmla="*/ 1208 w 1260"/>
                <a:gd name="T11" fmla="*/ 226 h 1260"/>
                <a:gd name="T12" fmla="*/ 1162 w 1260"/>
                <a:gd name="T13" fmla="*/ 158 h 1260"/>
                <a:gd name="T14" fmla="*/ 1104 w 1260"/>
                <a:gd name="T15" fmla="*/ 98 h 1260"/>
                <a:gd name="T16" fmla="*/ 1034 w 1260"/>
                <a:gd name="T17" fmla="*/ 52 h 1260"/>
                <a:gd name="T18" fmla="*/ 958 w 1260"/>
                <a:gd name="T19" fmla="*/ 20 h 1260"/>
                <a:gd name="T20" fmla="*/ 874 w 1260"/>
                <a:gd name="T21" fmla="*/ 2 h 1260"/>
                <a:gd name="T22" fmla="*/ 830 w 1260"/>
                <a:gd name="T23" fmla="*/ 0 h 1260"/>
                <a:gd name="T24" fmla="*/ 756 w 1260"/>
                <a:gd name="T25" fmla="*/ 8 h 1260"/>
                <a:gd name="T26" fmla="*/ 684 w 1260"/>
                <a:gd name="T27" fmla="*/ 26 h 1260"/>
                <a:gd name="T28" fmla="*/ 576 w 1260"/>
                <a:gd name="T29" fmla="*/ 26 h 1260"/>
                <a:gd name="T30" fmla="*/ 504 w 1260"/>
                <a:gd name="T31" fmla="*/ 8 h 1260"/>
                <a:gd name="T32" fmla="*/ 430 w 1260"/>
                <a:gd name="T33" fmla="*/ 0 h 1260"/>
                <a:gd name="T34" fmla="*/ 386 w 1260"/>
                <a:gd name="T35" fmla="*/ 2 h 1260"/>
                <a:gd name="T36" fmla="*/ 302 w 1260"/>
                <a:gd name="T37" fmla="*/ 20 h 1260"/>
                <a:gd name="T38" fmla="*/ 226 w 1260"/>
                <a:gd name="T39" fmla="*/ 52 h 1260"/>
                <a:gd name="T40" fmla="*/ 156 w 1260"/>
                <a:gd name="T41" fmla="*/ 98 h 1260"/>
                <a:gd name="T42" fmla="*/ 98 w 1260"/>
                <a:gd name="T43" fmla="*/ 158 h 1260"/>
                <a:gd name="T44" fmla="*/ 52 w 1260"/>
                <a:gd name="T45" fmla="*/ 226 h 1260"/>
                <a:gd name="T46" fmla="*/ 20 w 1260"/>
                <a:gd name="T47" fmla="*/ 302 h 1260"/>
                <a:gd name="T48" fmla="*/ 2 w 1260"/>
                <a:gd name="T49" fmla="*/ 386 h 1260"/>
                <a:gd name="T50" fmla="*/ 0 w 1260"/>
                <a:gd name="T51" fmla="*/ 430 h 1260"/>
                <a:gd name="T52" fmla="*/ 8 w 1260"/>
                <a:gd name="T53" fmla="*/ 510 h 1260"/>
                <a:gd name="T54" fmla="*/ 28 w 1260"/>
                <a:gd name="T55" fmla="*/ 584 h 1260"/>
                <a:gd name="T56" fmla="*/ 28 w 1260"/>
                <a:gd name="T57" fmla="*/ 676 h 1260"/>
                <a:gd name="T58" fmla="*/ 8 w 1260"/>
                <a:gd name="T59" fmla="*/ 750 h 1260"/>
                <a:gd name="T60" fmla="*/ 0 w 1260"/>
                <a:gd name="T61" fmla="*/ 830 h 1260"/>
                <a:gd name="T62" fmla="*/ 2 w 1260"/>
                <a:gd name="T63" fmla="*/ 874 h 1260"/>
                <a:gd name="T64" fmla="*/ 20 w 1260"/>
                <a:gd name="T65" fmla="*/ 958 h 1260"/>
                <a:gd name="T66" fmla="*/ 52 w 1260"/>
                <a:gd name="T67" fmla="*/ 1036 h 1260"/>
                <a:gd name="T68" fmla="*/ 98 w 1260"/>
                <a:gd name="T69" fmla="*/ 1104 h 1260"/>
                <a:gd name="T70" fmla="*/ 156 w 1260"/>
                <a:gd name="T71" fmla="*/ 1162 h 1260"/>
                <a:gd name="T72" fmla="*/ 226 w 1260"/>
                <a:gd name="T73" fmla="*/ 1208 h 1260"/>
                <a:gd name="T74" fmla="*/ 302 w 1260"/>
                <a:gd name="T75" fmla="*/ 1240 h 1260"/>
                <a:gd name="T76" fmla="*/ 386 w 1260"/>
                <a:gd name="T77" fmla="*/ 1258 h 1260"/>
                <a:gd name="T78" fmla="*/ 430 w 1260"/>
                <a:gd name="T79" fmla="*/ 1260 h 1260"/>
                <a:gd name="T80" fmla="*/ 504 w 1260"/>
                <a:gd name="T81" fmla="*/ 1254 h 1260"/>
                <a:gd name="T82" fmla="*/ 576 w 1260"/>
                <a:gd name="T83" fmla="*/ 1234 h 1260"/>
                <a:gd name="T84" fmla="*/ 684 w 1260"/>
                <a:gd name="T85" fmla="*/ 1234 h 1260"/>
                <a:gd name="T86" fmla="*/ 754 w 1260"/>
                <a:gd name="T87" fmla="*/ 1254 h 1260"/>
                <a:gd name="T88" fmla="*/ 830 w 1260"/>
                <a:gd name="T89" fmla="*/ 1260 h 1260"/>
                <a:gd name="T90" fmla="*/ 874 w 1260"/>
                <a:gd name="T91" fmla="*/ 1258 h 1260"/>
                <a:gd name="T92" fmla="*/ 958 w 1260"/>
                <a:gd name="T93" fmla="*/ 1240 h 1260"/>
                <a:gd name="T94" fmla="*/ 1034 w 1260"/>
                <a:gd name="T95" fmla="*/ 1208 h 1260"/>
                <a:gd name="T96" fmla="*/ 1104 w 1260"/>
                <a:gd name="T97" fmla="*/ 1162 h 1260"/>
                <a:gd name="T98" fmla="*/ 1162 w 1260"/>
                <a:gd name="T99" fmla="*/ 1104 h 1260"/>
                <a:gd name="T100" fmla="*/ 1208 w 1260"/>
                <a:gd name="T101" fmla="*/ 1036 h 1260"/>
                <a:gd name="T102" fmla="*/ 1240 w 1260"/>
                <a:gd name="T103" fmla="*/ 958 h 1260"/>
                <a:gd name="T104" fmla="*/ 1258 w 1260"/>
                <a:gd name="T105" fmla="*/ 874 h 1260"/>
                <a:gd name="T106" fmla="*/ 1260 w 1260"/>
                <a:gd name="T107" fmla="*/ 830 h 1260"/>
                <a:gd name="T108" fmla="*/ 1252 w 1260"/>
                <a:gd name="T109" fmla="*/ 746 h 1260"/>
                <a:gd name="T110" fmla="*/ 1228 w 1260"/>
                <a:gd name="T111" fmla="*/ 668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60" h="1260">
                  <a:moveTo>
                    <a:pt x="1228" y="592"/>
                  </a:moveTo>
                  <a:lnTo>
                    <a:pt x="1228" y="592"/>
                  </a:lnTo>
                  <a:lnTo>
                    <a:pt x="1242" y="554"/>
                  </a:lnTo>
                  <a:lnTo>
                    <a:pt x="1252" y="514"/>
                  </a:lnTo>
                  <a:lnTo>
                    <a:pt x="1258" y="472"/>
                  </a:lnTo>
                  <a:lnTo>
                    <a:pt x="1260" y="430"/>
                  </a:lnTo>
                  <a:lnTo>
                    <a:pt x="1260" y="430"/>
                  </a:lnTo>
                  <a:lnTo>
                    <a:pt x="1258" y="386"/>
                  </a:lnTo>
                  <a:lnTo>
                    <a:pt x="1250" y="344"/>
                  </a:lnTo>
                  <a:lnTo>
                    <a:pt x="1240" y="302"/>
                  </a:lnTo>
                  <a:lnTo>
                    <a:pt x="1226" y="264"/>
                  </a:lnTo>
                  <a:lnTo>
                    <a:pt x="1208" y="226"/>
                  </a:lnTo>
                  <a:lnTo>
                    <a:pt x="1186" y="190"/>
                  </a:lnTo>
                  <a:lnTo>
                    <a:pt x="1162" y="158"/>
                  </a:lnTo>
                  <a:lnTo>
                    <a:pt x="1134" y="126"/>
                  </a:lnTo>
                  <a:lnTo>
                    <a:pt x="1104" y="98"/>
                  </a:lnTo>
                  <a:lnTo>
                    <a:pt x="1070" y="74"/>
                  </a:lnTo>
                  <a:lnTo>
                    <a:pt x="1034" y="52"/>
                  </a:lnTo>
                  <a:lnTo>
                    <a:pt x="998" y="34"/>
                  </a:lnTo>
                  <a:lnTo>
                    <a:pt x="958" y="20"/>
                  </a:lnTo>
                  <a:lnTo>
                    <a:pt x="916" y="10"/>
                  </a:lnTo>
                  <a:lnTo>
                    <a:pt x="874" y="2"/>
                  </a:lnTo>
                  <a:lnTo>
                    <a:pt x="830" y="0"/>
                  </a:lnTo>
                  <a:lnTo>
                    <a:pt x="830" y="0"/>
                  </a:lnTo>
                  <a:lnTo>
                    <a:pt x="792" y="2"/>
                  </a:lnTo>
                  <a:lnTo>
                    <a:pt x="756" y="8"/>
                  </a:lnTo>
                  <a:lnTo>
                    <a:pt x="720" y="16"/>
                  </a:lnTo>
                  <a:lnTo>
                    <a:pt x="684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40" y="16"/>
                  </a:lnTo>
                  <a:lnTo>
                    <a:pt x="504" y="8"/>
                  </a:lnTo>
                  <a:lnTo>
                    <a:pt x="468" y="2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386" y="2"/>
                  </a:lnTo>
                  <a:lnTo>
                    <a:pt x="344" y="10"/>
                  </a:lnTo>
                  <a:lnTo>
                    <a:pt x="302" y="20"/>
                  </a:lnTo>
                  <a:lnTo>
                    <a:pt x="262" y="34"/>
                  </a:lnTo>
                  <a:lnTo>
                    <a:pt x="226" y="52"/>
                  </a:lnTo>
                  <a:lnTo>
                    <a:pt x="190" y="74"/>
                  </a:lnTo>
                  <a:lnTo>
                    <a:pt x="156" y="98"/>
                  </a:lnTo>
                  <a:lnTo>
                    <a:pt x="126" y="126"/>
                  </a:lnTo>
                  <a:lnTo>
                    <a:pt x="98" y="158"/>
                  </a:lnTo>
                  <a:lnTo>
                    <a:pt x="74" y="190"/>
                  </a:lnTo>
                  <a:lnTo>
                    <a:pt x="52" y="226"/>
                  </a:lnTo>
                  <a:lnTo>
                    <a:pt x="34" y="264"/>
                  </a:lnTo>
                  <a:lnTo>
                    <a:pt x="20" y="302"/>
                  </a:lnTo>
                  <a:lnTo>
                    <a:pt x="8" y="344"/>
                  </a:lnTo>
                  <a:lnTo>
                    <a:pt x="2" y="386"/>
                  </a:lnTo>
                  <a:lnTo>
                    <a:pt x="0" y="430"/>
                  </a:lnTo>
                  <a:lnTo>
                    <a:pt x="0" y="430"/>
                  </a:lnTo>
                  <a:lnTo>
                    <a:pt x="2" y="470"/>
                  </a:lnTo>
                  <a:lnTo>
                    <a:pt x="8" y="510"/>
                  </a:lnTo>
                  <a:lnTo>
                    <a:pt x="16" y="548"/>
                  </a:lnTo>
                  <a:lnTo>
                    <a:pt x="28" y="584"/>
                  </a:lnTo>
                  <a:lnTo>
                    <a:pt x="28" y="676"/>
                  </a:lnTo>
                  <a:lnTo>
                    <a:pt x="28" y="676"/>
                  </a:lnTo>
                  <a:lnTo>
                    <a:pt x="16" y="712"/>
                  </a:lnTo>
                  <a:lnTo>
                    <a:pt x="8" y="750"/>
                  </a:lnTo>
                  <a:lnTo>
                    <a:pt x="2" y="790"/>
                  </a:lnTo>
                  <a:lnTo>
                    <a:pt x="0" y="830"/>
                  </a:lnTo>
                  <a:lnTo>
                    <a:pt x="0" y="830"/>
                  </a:lnTo>
                  <a:lnTo>
                    <a:pt x="2" y="874"/>
                  </a:lnTo>
                  <a:lnTo>
                    <a:pt x="8" y="916"/>
                  </a:lnTo>
                  <a:lnTo>
                    <a:pt x="20" y="958"/>
                  </a:lnTo>
                  <a:lnTo>
                    <a:pt x="34" y="998"/>
                  </a:lnTo>
                  <a:lnTo>
                    <a:pt x="52" y="1036"/>
                  </a:lnTo>
                  <a:lnTo>
                    <a:pt x="74" y="1070"/>
                  </a:lnTo>
                  <a:lnTo>
                    <a:pt x="98" y="1104"/>
                  </a:lnTo>
                  <a:lnTo>
                    <a:pt x="126" y="1134"/>
                  </a:lnTo>
                  <a:lnTo>
                    <a:pt x="156" y="1162"/>
                  </a:lnTo>
                  <a:lnTo>
                    <a:pt x="190" y="1186"/>
                  </a:lnTo>
                  <a:lnTo>
                    <a:pt x="226" y="1208"/>
                  </a:lnTo>
                  <a:lnTo>
                    <a:pt x="262" y="1226"/>
                  </a:lnTo>
                  <a:lnTo>
                    <a:pt x="302" y="1240"/>
                  </a:lnTo>
                  <a:lnTo>
                    <a:pt x="344" y="1252"/>
                  </a:lnTo>
                  <a:lnTo>
                    <a:pt x="386" y="1258"/>
                  </a:lnTo>
                  <a:lnTo>
                    <a:pt x="430" y="1260"/>
                  </a:lnTo>
                  <a:lnTo>
                    <a:pt x="430" y="1260"/>
                  </a:lnTo>
                  <a:lnTo>
                    <a:pt x="468" y="1258"/>
                  </a:lnTo>
                  <a:lnTo>
                    <a:pt x="504" y="1254"/>
                  </a:lnTo>
                  <a:lnTo>
                    <a:pt x="540" y="1246"/>
                  </a:lnTo>
                  <a:lnTo>
                    <a:pt x="576" y="1234"/>
                  </a:lnTo>
                  <a:lnTo>
                    <a:pt x="684" y="1234"/>
                  </a:lnTo>
                  <a:lnTo>
                    <a:pt x="684" y="1234"/>
                  </a:lnTo>
                  <a:lnTo>
                    <a:pt x="718" y="1246"/>
                  </a:lnTo>
                  <a:lnTo>
                    <a:pt x="754" y="1254"/>
                  </a:lnTo>
                  <a:lnTo>
                    <a:pt x="792" y="1258"/>
                  </a:lnTo>
                  <a:lnTo>
                    <a:pt x="830" y="1260"/>
                  </a:lnTo>
                  <a:lnTo>
                    <a:pt x="830" y="1260"/>
                  </a:lnTo>
                  <a:lnTo>
                    <a:pt x="874" y="1258"/>
                  </a:lnTo>
                  <a:lnTo>
                    <a:pt x="916" y="1252"/>
                  </a:lnTo>
                  <a:lnTo>
                    <a:pt x="958" y="1240"/>
                  </a:lnTo>
                  <a:lnTo>
                    <a:pt x="998" y="1226"/>
                  </a:lnTo>
                  <a:lnTo>
                    <a:pt x="1034" y="1208"/>
                  </a:lnTo>
                  <a:lnTo>
                    <a:pt x="1070" y="1186"/>
                  </a:lnTo>
                  <a:lnTo>
                    <a:pt x="1104" y="1162"/>
                  </a:lnTo>
                  <a:lnTo>
                    <a:pt x="1134" y="1134"/>
                  </a:lnTo>
                  <a:lnTo>
                    <a:pt x="1162" y="1104"/>
                  </a:lnTo>
                  <a:lnTo>
                    <a:pt x="1186" y="1070"/>
                  </a:lnTo>
                  <a:lnTo>
                    <a:pt x="1208" y="1036"/>
                  </a:lnTo>
                  <a:lnTo>
                    <a:pt x="1226" y="998"/>
                  </a:lnTo>
                  <a:lnTo>
                    <a:pt x="1240" y="958"/>
                  </a:lnTo>
                  <a:lnTo>
                    <a:pt x="1250" y="916"/>
                  </a:lnTo>
                  <a:lnTo>
                    <a:pt x="1258" y="874"/>
                  </a:lnTo>
                  <a:lnTo>
                    <a:pt x="1260" y="830"/>
                  </a:lnTo>
                  <a:lnTo>
                    <a:pt x="1260" y="830"/>
                  </a:lnTo>
                  <a:lnTo>
                    <a:pt x="1258" y="788"/>
                  </a:lnTo>
                  <a:lnTo>
                    <a:pt x="1252" y="746"/>
                  </a:lnTo>
                  <a:lnTo>
                    <a:pt x="1242" y="706"/>
                  </a:lnTo>
                  <a:lnTo>
                    <a:pt x="1228" y="668"/>
                  </a:lnTo>
                  <a:lnTo>
                    <a:pt x="1228" y="592"/>
                  </a:lnTo>
                  <a:close/>
                </a:path>
              </a:pathLst>
            </a:custGeom>
            <a:solidFill>
              <a:srgbClr val="55AB3D"/>
            </a:solidFill>
            <a:ln w="101600" cap="flat" cmpd="sng">
              <a:solidFill>
                <a:srgbClr val="55AB3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111" name="Freeform 83"/>
            <p:cNvSpPr>
              <a:spLocks noEditPoints="1"/>
            </p:cNvSpPr>
            <p:nvPr/>
          </p:nvSpPr>
          <p:spPr bwMode="auto">
            <a:xfrm>
              <a:off x="13718" y="4062"/>
              <a:ext cx="666" cy="1000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85865" y="2101215"/>
            <a:ext cx="1341120" cy="1341120"/>
            <a:chOff x="9719" y="3649"/>
            <a:chExt cx="2112" cy="2112"/>
          </a:xfrm>
        </p:grpSpPr>
        <p:sp>
          <p:nvSpPr>
            <p:cNvPr id="3" name="Freeform 3"/>
            <p:cNvSpPr/>
            <p:nvPr>
              <p:custDataLst>
                <p:tags r:id="rId4"/>
              </p:custDataLst>
            </p:nvPr>
          </p:nvSpPr>
          <p:spPr bwMode="auto">
            <a:xfrm rot="18900000">
              <a:off x="9719" y="3649"/>
              <a:ext cx="2112" cy="2112"/>
            </a:xfrm>
            <a:custGeom>
              <a:avLst/>
              <a:gdLst>
                <a:gd name="T0" fmla="*/ 1228 w 1260"/>
                <a:gd name="T1" fmla="*/ 592 h 1260"/>
                <a:gd name="T2" fmla="*/ 1252 w 1260"/>
                <a:gd name="T3" fmla="*/ 514 h 1260"/>
                <a:gd name="T4" fmla="*/ 1260 w 1260"/>
                <a:gd name="T5" fmla="*/ 430 h 1260"/>
                <a:gd name="T6" fmla="*/ 1258 w 1260"/>
                <a:gd name="T7" fmla="*/ 386 h 1260"/>
                <a:gd name="T8" fmla="*/ 1240 w 1260"/>
                <a:gd name="T9" fmla="*/ 302 h 1260"/>
                <a:gd name="T10" fmla="*/ 1208 w 1260"/>
                <a:gd name="T11" fmla="*/ 226 h 1260"/>
                <a:gd name="T12" fmla="*/ 1162 w 1260"/>
                <a:gd name="T13" fmla="*/ 158 h 1260"/>
                <a:gd name="T14" fmla="*/ 1104 w 1260"/>
                <a:gd name="T15" fmla="*/ 98 h 1260"/>
                <a:gd name="T16" fmla="*/ 1034 w 1260"/>
                <a:gd name="T17" fmla="*/ 52 h 1260"/>
                <a:gd name="T18" fmla="*/ 958 w 1260"/>
                <a:gd name="T19" fmla="*/ 20 h 1260"/>
                <a:gd name="T20" fmla="*/ 874 w 1260"/>
                <a:gd name="T21" fmla="*/ 2 h 1260"/>
                <a:gd name="T22" fmla="*/ 830 w 1260"/>
                <a:gd name="T23" fmla="*/ 0 h 1260"/>
                <a:gd name="T24" fmla="*/ 756 w 1260"/>
                <a:gd name="T25" fmla="*/ 8 h 1260"/>
                <a:gd name="T26" fmla="*/ 684 w 1260"/>
                <a:gd name="T27" fmla="*/ 26 h 1260"/>
                <a:gd name="T28" fmla="*/ 576 w 1260"/>
                <a:gd name="T29" fmla="*/ 26 h 1260"/>
                <a:gd name="T30" fmla="*/ 504 w 1260"/>
                <a:gd name="T31" fmla="*/ 8 h 1260"/>
                <a:gd name="T32" fmla="*/ 430 w 1260"/>
                <a:gd name="T33" fmla="*/ 0 h 1260"/>
                <a:gd name="T34" fmla="*/ 386 w 1260"/>
                <a:gd name="T35" fmla="*/ 2 h 1260"/>
                <a:gd name="T36" fmla="*/ 302 w 1260"/>
                <a:gd name="T37" fmla="*/ 20 h 1260"/>
                <a:gd name="T38" fmla="*/ 226 w 1260"/>
                <a:gd name="T39" fmla="*/ 52 h 1260"/>
                <a:gd name="T40" fmla="*/ 156 w 1260"/>
                <a:gd name="T41" fmla="*/ 98 h 1260"/>
                <a:gd name="T42" fmla="*/ 98 w 1260"/>
                <a:gd name="T43" fmla="*/ 158 h 1260"/>
                <a:gd name="T44" fmla="*/ 52 w 1260"/>
                <a:gd name="T45" fmla="*/ 226 h 1260"/>
                <a:gd name="T46" fmla="*/ 20 w 1260"/>
                <a:gd name="T47" fmla="*/ 302 h 1260"/>
                <a:gd name="T48" fmla="*/ 2 w 1260"/>
                <a:gd name="T49" fmla="*/ 386 h 1260"/>
                <a:gd name="T50" fmla="*/ 0 w 1260"/>
                <a:gd name="T51" fmla="*/ 430 h 1260"/>
                <a:gd name="T52" fmla="*/ 8 w 1260"/>
                <a:gd name="T53" fmla="*/ 510 h 1260"/>
                <a:gd name="T54" fmla="*/ 28 w 1260"/>
                <a:gd name="T55" fmla="*/ 584 h 1260"/>
                <a:gd name="T56" fmla="*/ 28 w 1260"/>
                <a:gd name="T57" fmla="*/ 676 h 1260"/>
                <a:gd name="T58" fmla="*/ 8 w 1260"/>
                <a:gd name="T59" fmla="*/ 750 h 1260"/>
                <a:gd name="T60" fmla="*/ 0 w 1260"/>
                <a:gd name="T61" fmla="*/ 830 h 1260"/>
                <a:gd name="T62" fmla="*/ 2 w 1260"/>
                <a:gd name="T63" fmla="*/ 874 h 1260"/>
                <a:gd name="T64" fmla="*/ 20 w 1260"/>
                <a:gd name="T65" fmla="*/ 958 h 1260"/>
                <a:gd name="T66" fmla="*/ 52 w 1260"/>
                <a:gd name="T67" fmla="*/ 1036 h 1260"/>
                <a:gd name="T68" fmla="*/ 98 w 1260"/>
                <a:gd name="T69" fmla="*/ 1104 h 1260"/>
                <a:gd name="T70" fmla="*/ 156 w 1260"/>
                <a:gd name="T71" fmla="*/ 1162 h 1260"/>
                <a:gd name="T72" fmla="*/ 226 w 1260"/>
                <a:gd name="T73" fmla="*/ 1208 h 1260"/>
                <a:gd name="T74" fmla="*/ 302 w 1260"/>
                <a:gd name="T75" fmla="*/ 1240 h 1260"/>
                <a:gd name="T76" fmla="*/ 386 w 1260"/>
                <a:gd name="T77" fmla="*/ 1258 h 1260"/>
                <a:gd name="T78" fmla="*/ 430 w 1260"/>
                <a:gd name="T79" fmla="*/ 1260 h 1260"/>
                <a:gd name="T80" fmla="*/ 504 w 1260"/>
                <a:gd name="T81" fmla="*/ 1254 h 1260"/>
                <a:gd name="T82" fmla="*/ 576 w 1260"/>
                <a:gd name="T83" fmla="*/ 1234 h 1260"/>
                <a:gd name="T84" fmla="*/ 684 w 1260"/>
                <a:gd name="T85" fmla="*/ 1234 h 1260"/>
                <a:gd name="T86" fmla="*/ 754 w 1260"/>
                <a:gd name="T87" fmla="*/ 1254 h 1260"/>
                <a:gd name="T88" fmla="*/ 830 w 1260"/>
                <a:gd name="T89" fmla="*/ 1260 h 1260"/>
                <a:gd name="T90" fmla="*/ 874 w 1260"/>
                <a:gd name="T91" fmla="*/ 1258 h 1260"/>
                <a:gd name="T92" fmla="*/ 958 w 1260"/>
                <a:gd name="T93" fmla="*/ 1240 h 1260"/>
                <a:gd name="T94" fmla="*/ 1034 w 1260"/>
                <a:gd name="T95" fmla="*/ 1208 h 1260"/>
                <a:gd name="T96" fmla="*/ 1104 w 1260"/>
                <a:gd name="T97" fmla="*/ 1162 h 1260"/>
                <a:gd name="T98" fmla="*/ 1162 w 1260"/>
                <a:gd name="T99" fmla="*/ 1104 h 1260"/>
                <a:gd name="T100" fmla="*/ 1208 w 1260"/>
                <a:gd name="T101" fmla="*/ 1036 h 1260"/>
                <a:gd name="T102" fmla="*/ 1240 w 1260"/>
                <a:gd name="T103" fmla="*/ 958 h 1260"/>
                <a:gd name="T104" fmla="*/ 1258 w 1260"/>
                <a:gd name="T105" fmla="*/ 874 h 1260"/>
                <a:gd name="T106" fmla="*/ 1260 w 1260"/>
                <a:gd name="T107" fmla="*/ 830 h 1260"/>
                <a:gd name="T108" fmla="*/ 1252 w 1260"/>
                <a:gd name="T109" fmla="*/ 746 h 1260"/>
                <a:gd name="T110" fmla="*/ 1228 w 1260"/>
                <a:gd name="T111" fmla="*/ 668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60" h="1260">
                  <a:moveTo>
                    <a:pt x="1228" y="592"/>
                  </a:moveTo>
                  <a:lnTo>
                    <a:pt x="1228" y="592"/>
                  </a:lnTo>
                  <a:lnTo>
                    <a:pt x="1242" y="554"/>
                  </a:lnTo>
                  <a:lnTo>
                    <a:pt x="1252" y="514"/>
                  </a:lnTo>
                  <a:lnTo>
                    <a:pt x="1258" y="472"/>
                  </a:lnTo>
                  <a:lnTo>
                    <a:pt x="1260" y="430"/>
                  </a:lnTo>
                  <a:lnTo>
                    <a:pt x="1260" y="430"/>
                  </a:lnTo>
                  <a:lnTo>
                    <a:pt x="1258" y="386"/>
                  </a:lnTo>
                  <a:lnTo>
                    <a:pt x="1250" y="344"/>
                  </a:lnTo>
                  <a:lnTo>
                    <a:pt x="1240" y="302"/>
                  </a:lnTo>
                  <a:lnTo>
                    <a:pt x="1226" y="264"/>
                  </a:lnTo>
                  <a:lnTo>
                    <a:pt x="1208" y="226"/>
                  </a:lnTo>
                  <a:lnTo>
                    <a:pt x="1186" y="190"/>
                  </a:lnTo>
                  <a:lnTo>
                    <a:pt x="1162" y="158"/>
                  </a:lnTo>
                  <a:lnTo>
                    <a:pt x="1134" y="126"/>
                  </a:lnTo>
                  <a:lnTo>
                    <a:pt x="1104" y="98"/>
                  </a:lnTo>
                  <a:lnTo>
                    <a:pt x="1070" y="74"/>
                  </a:lnTo>
                  <a:lnTo>
                    <a:pt x="1034" y="52"/>
                  </a:lnTo>
                  <a:lnTo>
                    <a:pt x="998" y="34"/>
                  </a:lnTo>
                  <a:lnTo>
                    <a:pt x="958" y="20"/>
                  </a:lnTo>
                  <a:lnTo>
                    <a:pt x="916" y="10"/>
                  </a:lnTo>
                  <a:lnTo>
                    <a:pt x="874" y="2"/>
                  </a:lnTo>
                  <a:lnTo>
                    <a:pt x="830" y="0"/>
                  </a:lnTo>
                  <a:lnTo>
                    <a:pt x="830" y="0"/>
                  </a:lnTo>
                  <a:lnTo>
                    <a:pt x="792" y="2"/>
                  </a:lnTo>
                  <a:lnTo>
                    <a:pt x="756" y="8"/>
                  </a:lnTo>
                  <a:lnTo>
                    <a:pt x="720" y="16"/>
                  </a:lnTo>
                  <a:lnTo>
                    <a:pt x="684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40" y="16"/>
                  </a:lnTo>
                  <a:lnTo>
                    <a:pt x="504" y="8"/>
                  </a:lnTo>
                  <a:lnTo>
                    <a:pt x="468" y="2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386" y="2"/>
                  </a:lnTo>
                  <a:lnTo>
                    <a:pt x="344" y="10"/>
                  </a:lnTo>
                  <a:lnTo>
                    <a:pt x="302" y="20"/>
                  </a:lnTo>
                  <a:lnTo>
                    <a:pt x="262" y="34"/>
                  </a:lnTo>
                  <a:lnTo>
                    <a:pt x="226" y="52"/>
                  </a:lnTo>
                  <a:lnTo>
                    <a:pt x="190" y="74"/>
                  </a:lnTo>
                  <a:lnTo>
                    <a:pt x="156" y="98"/>
                  </a:lnTo>
                  <a:lnTo>
                    <a:pt x="126" y="126"/>
                  </a:lnTo>
                  <a:lnTo>
                    <a:pt x="98" y="158"/>
                  </a:lnTo>
                  <a:lnTo>
                    <a:pt x="74" y="190"/>
                  </a:lnTo>
                  <a:lnTo>
                    <a:pt x="52" y="226"/>
                  </a:lnTo>
                  <a:lnTo>
                    <a:pt x="34" y="264"/>
                  </a:lnTo>
                  <a:lnTo>
                    <a:pt x="20" y="302"/>
                  </a:lnTo>
                  <a:lnTo>
                    <a:pt x="8" y="344"/>
                  </a:lnTo>
                  <a:lnTo>
                    <a:pt x="2" y="386"/>
                  </a:lnTo>
                  <a:lnTo>
                    <a:pt x="0" y="430"/>
                  </a:lnTo>
                  <a:lnTo>
                    <a:pt x="0" y="430"/>
                  </a:lnTo>
                  <a:lnTo>
                    <a:pt x="2" y="470"/>
                  </a:lnTo>
                  <a:lnTo>
                    <a:pt x="8" y="510"/>
                  </a:lnTo>
                  <a:lnTo>
                    <a:pt x="16" y="548"/>
                  </a:lnTo>
                  <a:lnTo>
                    <a:pt x="28" y="584"/>
                  </a:lnTo>
                  <a:lnTo>
                    <a:pt x="28" y="676"/>
                  </a:lnTo>
                  <a:lnTo>
                    <a:pt x="28" y="676"/>
                  </a:lnTo>
                  <a:lnTo>
                    <a:pt x="16" y="712"/>
                  </a:lnTo>
                  <a:lnTo>
                    <a:pt x="8" y="750"/>
                  </a:lnTo>
                  <a:lnTo>
                    <a:pt x="2" y="790"/>
                  </a:lnTo>
                  <a:lnTo>
                    <a:pt x="0" y="830"/>
                  </a:lnTo>
                  <a:lnTo>
                    <a:pt x="0" y="830"/>
                  </a:lnTo>
                  <a:lnTo>
                    <a:pt x="2" y="874"/>
                  </a:lnTo>
                  <a:lnTo>
                    <a:pt x="8" y="916"/>
                  </a:lnTo>
                  <a:lnTo>
                    <a:pt x="20" y="958"/>
                  </a:lnTo>
                  <a:lnTo>
                    <a:pt x="34" y="998"/>
                  </a:lnTo>
                  <a:lnTo>
                    <a:pt x="52" y="1036"/>
                  </a:lnTo>
                  <a:lnTo>
                    <a:pt x="74" y="1070"/>
                  </a:lnTo>
                  <a:lnTo>
                    <a:pt x="98" y="1104"/>
                  </a:lnTo>
                  <a:lnTo>
                    <a:pt x="126" y="1134"/>
                  </a:lnTo>
                  <a:lnTo>
                    <a:pt x="156" y="1162"/>
                  </a:lnTo>
                  <a:lnTo>
                    <a:pt x="190" y="1186"/>
                  </a:lnTo>
                  <a:lnTo>
                    <a:pt x="226" y="1208"/>
                  </a:lnTo>
                  <a:lnTo>
                    <a:pt x="262" y="1226"/>
                  </a:lnTo>
                  <a:lnTo>
                    <a:pt x="302" y="1240"/>
                  </a:lnTo>
                  <a:lnTo>
                    <a:pt x="344" y="1252"/>
                  </a:lnTo>
                  <a:lnTo>
                    <a:pt x="386" y="1258"/>
                  </a:lnTo>
                  <a:lnTo>
                    <a:pt x="430" y="1260"/>
                  </a:lnTo>
                  <a:lnTo>
                    <a:pt x="430" y="1260"/>
                  </a:lnTo>
                  <a:lnTo>
                    <a:pt x="468" y="1258"/>
                  </a:lnTo>
                  <a:lnTo>
                    <a:pt x="504" y="1254"/>
                  </a:lnTo>
                  <a:lnTo>
                    <a:pt x="540" y="1246"/>
                  </a:lnTo>
                  <a:lnTo>
                    <a:pt x="576" y="1234"/>
                  </a:lnTo>
                  <a:lnTo>
                    <a:pt x="684" y="1234"/>
                  </a:lnTo>
                  <a:lnTo>
                    <a:pt x="684" y="1234"/>
                  </a:lnTo>
                  <a:lnTo>
                    <a:pt x="718" y="1246"/>
                  </a:lnTo>
                  <a:lnTo>
                    <a:pt x="754" y="1254"/>
                  </a:lnTo>
                  <a:lnTo>
                    <a:pt x="792" y="1258"/>
                  </a:lnTo>
                  <a:lnTo>
                    <a:pt x="830" y="1260"/>
                  </a:lnTo>
                  <a:lnTo>
                    <a:pt x="830" y="1260"/>
                  </a:lnTo>
                  <a:lnTo>
                    <a:pt x="874" y="1258"/>
                  </a:lnTo>
                  <a:lnTo>
                    <a:pt x="916" y="1252"/>
                  </a:lnTo>
                  <a:lnTo>
                    <a:pt x="958" y="1240"/>
                  </a:lnTo>
                  <a:lnTo>
                    <a:pt x="998" y="1226"/>
                  </a:lnTo>
                  <a:lnTo>
                    <a:pt x="1034" y="1208"/>
                  </a:lnTo>
                  <a:lnTo>
                    <a:pt x="1070" y="1186"/>
                  </a:lnTo>
                  <a:lnTo>
                    <a:pt x="1104" y="1162"/>
                  </a:lnTo>
                  <a:lnTo>
                    <a:pt x="1134" y="1134"/>
                  </a:lnTo>
                  <a:lnTo>
                    <a:pt x="1162" y="1104"/>
                  </a:lnTo>
                  <a:lnTo>
                    <a:pt x="1186" y="1070"/>
                  </a:lnTo>
                  <a:lnTo>
                    <a:pt x="1208" y="1036"/>
                  </a:lnTo>
                  <a:lnTo>
                    <a:pt x="1226" y="998"/>
                  </a:lnTo>
                  <a:lnTo>
                    <a:pt x="1240" y="958"/>
                  </a:lnTo>
                  <a:lnTo>
                    <a:pt x="1250" y="916"/>
                  </a:lnTo>
                  <a:lnTo>
                    <a:pt x="1258" y="874"/>
                  </a:lnTo>
                  <a:lnTo>
                    <a:pt x="1260" y="830"/>
                  </a:lnTo>
                  <a:lnTo>
                    <a:pt x="1260" y="830"/>
                  </a:lnTo>
                  <a:lnTo>
                    <a:pt x="1258" y="788"/>
                  </a:lnTo>
                  <a:lnTo>
                    <a:pt x="1252" y="746"/>
                  </a:lnTo>
                  <a:lnTo>
                    <a:pt x="1242" y="706"/>
                  </a:lnTo>
                  <a:lnTo>
                    <a:pt x="1228" y="668"/>
                  </a:lnTo>
                  <a:lnTo>
                    <a:pt x="1228" y="592"/>
                  </a:lnTo>
                  <a:close/>
                </a:path>
              </a:pathLst>
            </a:custGeom>
            <a:solidFill>
              <a:srgbClr val="216E37"/>
            </a:solidFill>
            <a:ln w="101600" cap="flat" cmpd="sng">
              <a:solidFill>
                <a:srgbClr val="216E3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112" name="Freeform 63"/>
            <p:cNvSpPr>
              <a:spLocks noEditPoints="1"/>
            </p:cNvSpPr>
            <p:nvPr/>
          </p:nvSpPr>
          <p:spPr bwMode="auto">
            <a:xfrm>
              <a:off x="10286" y="4348"/>
              <a:ext cx="980" cy="714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dirty="0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381443" y="383303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238568" y="4081780"/>
            <a:ext cx="2278380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38868" y="383303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95993" y="4081780"/>
            <a:ext cx="2278380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88368" y="383303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45493" y="4081780"/>
            <a:ext cx="2278380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469948" y="383303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27073" y="4081780"/>
            <a:ext cx="2278380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稻壳儿小白白(http://dwz.cn/Wu2UP)"/>
          <p:cNvGrpSpPr/>
          <p:nvPr/>
        </p:nvGrpSpPr>
        <p:grpSpPr>
          <a:xfrm>
            <a:off x="1613535" y="1423670"/>
            <a:ext cx="565150" cy="568325"/>
            <a:chOff x="5530850" y="1882776"/>
            <a:chExt cx="406400" cy="407988"/>
          </a:xfrm>
          <a:solidFill>
            <a:srgbClr val="55AB3D"/>
          </a:solidFill>
        </p:grpSpPr>
        <p:sp>
          <p:nvSpPr>
            <p:cNvPr id="1105" name="稻壳儿小白白(http://dwz.cn/Wu2UP)"/>
            <p:cNvSpPr>
              <a:spLocks noEditPoints="1"/>
            </p:cNvSpPr>
            <p:nvPr/>
          </p:nvSpPr>
          <p:spPr bwMode="auto">
            <a:xfrm>
              <a:off x="5530850" y="1882776"/>
              <a:ext cx="406400" cy="407988"/>
            </a:xfrm>
            <a:custGeom>
              <a:avLst/>
              <a:gdLst/>
              <a:ahLst/>
              <a:cxnLst>
                <a:cxn ang="0">
                  <a:pos x="93" y="12"/>
                </a:cxn>
                <a:cxn ang="0">
                  <a:pos x="13" y="46"/>
                </a:cxn>
                <a:cxn ang="0">
                  <a:pos x="47" y="126"/>
                </a:cxn>
                <a:cxn ang="0">
                  <a:pos x="127" y="92"/>
                </a:cxn>
                <a:cxn ang="0">
                  <a:pos x="93" y="12"/>
                </a:cxn>
                <a:cxn ang="0">
                  <a:pos x="50" y="119"/>
                </a:cxn>
                <a:cxn ang="0">
                  <a:pos x="20" y="49"/>
                </a:cxn>
                <a:cxn ang="0">
                  <a:pos x="90" y="19"/>
                </a:cxn>
                <a:cxn ang="0">
                  <a:pos x="120" y="89"/>
                </a:cxn>
                <a:cxn ang="0">
                  <a:pos x="50" y="119"/>
                </a:cxn>
                <a:cxn ang="0">
                  <a:pos x="50" y="119"/>
                </a:cxn>
                <a:cxn ang="0">
                  <a:pos x="50" y="119"/>
                </a:cxn>
              </a:cxnLst>
              <a:rect l="0" t="0" r="r" b="b"/>
              <a:pathLst>
                <a:path w="139" h="139">
                  <a:moveTo>
                    <a:pt x="93" y="12"/>
                  </a:moveTo>
                  <a:cubicBezTo>
                    <a:pt x="61" y="0"/>
                    <a:pt x="25" y="15"/>
                    <a:pt x="13" y="46"/>
                  </a:cubicBezTo>
                  <a:cubicBezTo>
                    <a:pt x="0" y="78"/>
                    <a:pt x="16" y="114"/>
                    <a:pt x="47" y="126"/>
                  </a:cubicBezTo>
                  <a:cubicBezTo>
                    <a:pt x="78" y="139"/>
                    <a:pt x="114" y="124"/>
                    <a:pt x="127" y="92"/>
                  </a:cubicBezTo>
                  <a:cubicBezTo>
                    <a:pt x="139" y="61"/>
                    <a:pt x="124" y="25"/>
                    <a:pt x="93" y="12"/>
                  </a:cubicBezTo>
                  <a:close/>
                  <a:moveTo>
                    <a:pt x="50" y="119"/>
                  </a:moveTo>
                  <a:cubicBezTo>
                    <a:pt x="22" y="108"/>
                    <a:pt x="9" y="77"/>
                    <a:pt x="20" y="49"/>
                  </a:cubicBezTo>
                  <a:cubicBezTo>
                    <a:pt x="31" y="22"/>
                    <a:pt x="62" y="8"/>
                    <a:pt x="90" y="19"/>
                  </a:cubicBezTo>
                  <a:cubicBezTo>
                    <a:pt x="117" y="30"/>
                    <a:pt x="131" y="62"/>
                    <a:pt x="120" y="89"/>
                  </a:cubicBezTo>
                  <a:cubicBezTo>
                    <a:pt x="109" y="117"/>
                    <a:pt x="77" y="130"/>
                    <a:pt x="50" y="119"/>
                  </a:cubicBezTo>
                  <a:close/>
                  <a:moveTo>
                    <a:pt x="50" y="119"/>
                  </a:moveTo>
                  <a:cubicBezTo>
                    <a:pt x="50" y="119"/>
                    <a:pt x="50" y="119"/>
                    <a:pt x="50" y="11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06" name="稻壳儿小白白(http://dwz.cn/Wu2UP)"/>
            <p:cNvSpPr>
              <a:spLocks noEditPoints="1"/>
            </p:cNvSpPr>
            <p:nvPr/>
          </p:nvSpPr>
          <p:spPr bwMode="auto">
            <a:xfrm>
              <a:off x="5710238" y="2062163"/>
              <a:ext cx="49213" cy="49213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2" y="5"/>
                </a:cxn>
                <a:cxn ang="0">
                  <a:pos x="6" y="15"/>
                </a:cxn>
                <a:cxn ang="0">
                  <a:pos x="16" y="11"/>
                </a:cxn>
                <a:cxn ang="0">
                  <a:pos x="12" y="1"/>
                </a:cxn>
                <a:cxn ang="0">
                  <a:pos x="7" y="12"/>
                </a:cxn>
                <a:cxn ang="0">
                  <a:pos x="5" y="7"/>
                </a:cxn>
                <a:cxn ang="0">
                  <a:pos x="10" y="5"/>
                </a:cxn>
                <a:cxn ang="0">
                  <a:pos x="12" y="10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7" y="12"/>
                </a:cxn>
              </a:cxnLst>
              <a:rect l="0" t="0" r="r" b="b"/>
              <a:pathLst>
                <a:path w="17" h="17">
                  <a:moveTo>
                    <a:pt x="12" y="1"/>
                  </a:moveTo>
                  <a:cubicBezTo>
                    <a:pt x="8" y="0"/>
                    <a:pt x="3" y="1"/>
                    <a:pt x="2" y="5"/>
                  </a:cubicBezTo>
                  <a:cubicBezTo>
                    <a:pt x="0" y="9"/>
                    <a:pt x="2" y="14"/>
                    <a:pt x="6" y="15"/>
                  </a:cubicBezTo>
                  <a:cubicBezTo>
                    <a:pt x="10" y="17"/>
                    <a:pt x="14" y="15"/>
                    <a:pt x="16" y="11"/>
                  </a:cubicBezTo>
                  <a:cubicBezTo>
                    <a:pt x="17" y="7"/>
                    <a:pt x="16" y="3"/>
                    <a:pt x="12" y="1"/>
                  </a:cubicBezTo>
                  <a:close/>
                  <a:moveTo>
                    <a:pt x="7" y="12"/>
                  </a:moveTo>
                  <a:cubicBezTo>
                    <a:pt x="5" y="11"/>
                    <a:pt x="4" y="9"/>
                    <a:pt x="5" y="7"/>
                  </a:cubicBezTo>
                  <a:cubicBezTo>
                    <a:pt x="6" y="5"/>
                    <a:pt x="8" y="4"/>
                    <a:pt x="10" y="5"/>
                  </a:cubicBezTo>
                  <a:cubicBezTo>
                    <a:pt x="12" y="5"/>
                    <a:pt x="13" y="8"/>
                    <a:pt x="12" y="10"/>
                  </a:cubicBezTo>
                  <a:cubicBezTo>
                    <a:pt x="12" y="12"/>
                    <a:pt x="9" y="13"/>
                    <a:pt x="7" y="12"/>
                  </a:cubicBezTo>
                  <a:close/>
                  <a:moveTo>
                    <a:pt x="7" y="12"/>
                  </a:moveTo>
                  <a:cubicBezTo>
                    <a:pt x="7" y="12"/>
                    <a:pt x="7" y="12"/>
                    <a:pt x="7" y="1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07" name="稻壳儿小白白(http://dwz.cn/Wu2UP)"/>
            <p:cNvSpPr>
              <a:spLocks noEditPoints="1"/>
            </p:cNvSpPr>
            <p:nvPr/>
          </p:nvSpPr>
          <p:spPr bwMode="auto">
            <a:xfrm>
              <a:off x="5659438" y="2008188"/>
              <a:ext cx="152400" cy="152400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4" y="18"/>
                </a:cxn>
                <a:cxn ang="0">
                  <a:pos x="17" y="48"/>
                </a:cxn>
                <a:cxn ang="0">
                  <a:pos x="47" y="35"/>
                </a:cxn>
                <a:cxn ang="0">
                  <a:pos x="34" y="5"/>
                </a:cxn>
                <a:cxn ang="0">
                  <a:pos x="20" y="41"/>
                </a:cxn>
                <a:cxn ang="0">
                  <a:pos x="12" y="21"/>
                </a:cxn>
                <a:cxn ang="0">
                  <a:pos x="31" y="12"/>
                </a:cxn>
                <a:cxn ang="0">
                  <a:pos x="40" y="32"/>
                </a:cxn>
                <a:cxn ang="0">
                  <a:pos x="20" y="41"/>
                </a:cxn>
                <a:cxn ang="0">
                  <a:pos x="20" y="41"/>
                </a:cxn>
                <a:cxn ang="0">
                  <a:pos x="20" y="41"/>
                </a:cxn>
              </a:cxnLst>
              <a:rect l="0" t="0" r="r" b="b"/>
              <a:pathLst>
                <a:path w="52" h="52">
                  <a:moveTo>
                    <a:pt x="34" y="5"/>
                  </a:moveTo>
                  <a:cubicBezTo>
                    <a:pt x="23" y="0"/>
                    <a:pt x="9" y="6"/>
                    <a:pt x="4" y="18"/>
                  </a:cubicBezTo>
                  <a:cubicBezTo>
                    <a:pt x="0" y="30"/>
                    <a:pt x="5" y="43"/>
                    <a:pt x="17" y="48"/>
                  </a:cubicBezTo>
                  <a:cubicBezTo>
                    <a:pt x="29" y="52"/>
                    <a:pt x="42" y="47"/>
                    <a:pt x="47" y="35"/>
                  </a:cubicBezTo>
                  <a:cubicBezTo>
                    <a:pt x="52" y="23"/>
                    <a:pt x="46" y="10"/>
                    <a:pt x="34" y="5"/>
                  </a:cubicBezTo>
                  <a:close/>
                  <a:moveTo>
                    <a:pt x="20" y="41"/>
                  </a:moveTo>
                  <a:cubicBezTo>
                    <a:pt x="12" y="37"/>
                    <a:pt x="8" y="28"/>
                    <a:pt x="12" y="21"/>
                  </a:cubicBezTo>
                  <a:cubicBezTo>
                    <a:pt x="15" y="13"/>
                    <a:pt x="24" y="9"/>
                    <a:pt x="31" y="12"/>
                  </a:cubicBezTo>
                  <a:cubicBezTo>
                    <a:pt x="39" y="15"/>
                    <a:pt x="43" y="24"/>
                    <a:pt x="40" y="32"/>
                  </a:cubicBezTo>
                  <a:cubicBezTo>
                    <a:pt x="37" y="40"/>
                    <a:pt x="28" y="44"/>
                    <a:pt x="20" y="41"/>
                  </a:cubicBezTo>
                  <a:close/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08" name="稻壳儿小白白(http://dwz.cn/Wu2UP)"/>
            <p:cNvSpPr>
              <a:spLocks noEditPoints="1"/>
            </p:cNvSpPr>
            <p:nvPr/>
          </p:nvSpPr>
          <p:spPr bwMode="auto">
            <a:xfrm>
              <a:off x="5762625" y="2111376"/>
              <a:ext cx="58738" cy="58738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8" y="0"/>
                </a:cxn>
                <a:cxn ang="0">
                  <a:pos x="16" y="1"/>
                </a:cxn>
                <a:cxn ang="0">
                  <a:pos x="1" y="16"/>
                </a:cxn>
                <a:cxn ang="0">
                  <a:pos x="0" y="18"/>
                </a:cxn>
                <a:cxn ang="0">
                  <a:pos x="3" y="19"/>
                </a:cxn>
                <a:cxn ang="0">
                  <a:pos x="3" y="19"/>
                </a:cxn>
                <a:cxn ang="0">
                  <a:pos x="19" y="3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0" h="20">
                  <a:moveTo>
                    <a:pt x="19" y="3"/>
                  </a:moveTo>
                  <a:cubicBezTo>
                    <a:pt x="20" y="2"/>
                    <a:pt x="19" y="1"/>
                    <a:pt x="18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13" y="8"/>
                    <a:pt x="8" y="13"/>
                    <a:pt x="1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" y="19"/>
                    <a:pt x="2" y="20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0" y="16"/>
                    <a:pt x="16" y="10"/>
                    <a:pt x="19" y="3"/>
                  </a:cubicBezTo>
                  <a:close/>
                  <a:moveTo>
                    <a:pt x="19" y="3"/>
                  </a:moveTo>
                  <a:cubicBezTo>
                    <a:pt x="19" y="3"/>
                    <a:pt x="19" y="3"/>
                    <a:pt x="19" y="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09" name="稻壳儿小白白(http://dwz.cn/Wu2UP)"/>
            <p:cNvSpPr>
              <a:spLocks noEditPoints="1"/>
            </p:cNvSpPr>
            <p:nvPr/>
          </p:nvSpPr>
          <p:spPr bwMode="auto">
            <a:xfrm>
              <a:off x="5780088" y="2125663"/>
              <a:ext cx="82550" cy="85725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24" y="2"/>
                </a:cxn>
                <a:cxn ang="0">
                  <a:pos x="1" y="25"/>
                </a:cxn>
                <a:cxn ang="0">
                  <a:pos x="0" y="28"/>
                </a:cxn>
                <a:cxn ang="0">
                  <a:pos x="3" y="29"/>
                </a:cxn>
                <a:cxn ang="0">
                  <a:pos x="3" y="28"/>
                </a:cxn>
                <a:cxn ang="0">
                  <a:pos x="28" y="3"/>
                </a:cxn>
                <a:cxn ang="0">
                  <a:pos x="26" y="1"/>
                </a:cxn>
                <a:cxn ang="0">
                  <a:pos x="26" y="1"/>
                </a:cxn>
                <a:cxn ang="0">
                  <a:pos x="26" y="1"/>
                </a:cxn>
              </a:cxnLst>
              <a:rect l="0" t="0" r="r" b="b"/>
              <a:pathLst>
                <a:path w="28" h="29">
                  <a:moveTo>
                    <a:pt x="26" y="1"/>
                  </a:moveTo>
                  <a:cubicBezTo>
                    <a:pt x="25" y="0"/>
                    <a:pt x="24" y="1"/>
                    <a:pt x="24" y="2"/>
                  </a:cubicBezTo>
                  <a:cubicBezTo>
                    <a:pt x="20" y="13"/>
                    <a:pt x="11" y="21"/>
                    <a:pt x="1" y="25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1" y="29"/>
                    <a:pt x="2" y="29"/>
                    <a:pt x="3" y="29"/>
                  </a:cubicBezTo>
                  <a:cubicBezTo>
                    <a:pt x="3" y="29"/>
                    <a:pt x="3" y="29"/>
                    <a:pt x="3" y="28"/>
                  </a:cubicBezTo>
                  <a:cubicBezTo>
                    <a:pt x="14" y="24"/>
                    <a:pt x="23" y="15"/>
                    <a:pt x="28" y="3"/>
                  </a:cubicBezTo>
                  <a:cubicBezTo>
                    <a:pt x="28" y="2"/>
                    <a:pt x="27" y="1"/>
                    <a:pt x="26" y="1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6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10" name="稻壳儿小白白(http://dwz.cn/Wu2UP)"/>
            <p:cNvSpPr>
              <a:spLocks noEditPoints="1"/>
            </p:cNvSpPr>
            <p:nvPr/>
          </p:nvSpPr>
          <p:spPr bwMode="auto">
            <a:xfrm>
              <a:off x="5770563" y="2120901"/>
              <a:ext cx="71438" cy="6985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0" y="1"/>
                </a:cxn>
                <a:cxn ang="0">
                  <a:pos x="1" y="20"/>
                </a:cxn>
                <a:cxn ang="0">
                  <a:pos x="1" y="20"/>
                </a:cxn>
                <a:cxn ang="0">
                  <a:pos x="0" y="23"/>
                </a:cxn>
                <a:cxn ang="0">
                  <a:pos x="3" y="24"/>
                </a:cxn>
                <a:cxn ang="0">
                  <a:pos x="3" y="23"/>
                </a:cxn>
                <a:cxn ang="0">
                  <a:pos x="23" y="3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24" h="24">
                  <a:moveTo>
                    <a:pt x="22" y="0"/>
                  </a:moveTo>
                  <a:cubicBezTo>
                    <a:pt x="21" y="0"/>
                    <a:pt x="20" y="0"/>
                    <a:pt x="20" y="1"/>
                  </a:cubicBezTo>
                  <a:cubicBezTo>
                    <a:pt x="16" y="10"/>
                    <a:pt x="10" y="17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1" y="24"/>
                    <a:pt x="2" y="24"/>
                    <a:pt x="3" y="24"/>
                  </a:cubicBezTo>
                  <a:cubicBezTo>
                    <a:pt x="3" y="24"/>
                    <a:pt x="3" y="23"/>
                    <a:pt x="3" y="23"/>
                  </a:cubicBezTo>
                  <a:cubicBezTo>
                    <a:pt x="12" y="20"/>
                    <a:pt x="19" y="12"/>
                    <a:pt x="23" y="3"/>
                  </a:cubicBezTo>
                  <a:cubicBezTo>
                    <a:pt x="24" y="2"/>
                    <a:pt x="23" y="0"/>
                    <a:pt x="22" y="0"/>
                  </a:cubicBezTo>
                  <a:close/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11" name="稻壳儿小白白(http://dwz.cn/Wu2UP)"/>
            <p:cNvSpPr>
              <a:spLocks noEditPoints="1"/>
            </p:cNvSpPr>
            <p:nvPr/>
          </p:nvSpPr>
          <p:spPr bwMode="auto">
            <a:xfrm>
              <a:off x="5651500" y="2003426"/>
              <a:ext cx="58738" cy="58738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0" y="17"/>
                </a:cxn>
                <a:cxn ang="0">
                  <a:pos x="1" y="19"/>
                </a:cxn>
                <a:cxn ang="0">
                  <a:pos x="4" y="18"/>
                </a:cxn>
                <a:cxn ang="0">
                  <a:pos x="18" y="4"/>
                </a:cxn>
                <a:cxn ang="0">
                  <a:pos x="19" y="1"/>
                </a:cxn>
                <a:cxn ang="0">
                  <a:pos x="19" y="1"/>
                </a:cxn>
                <a:cxn ang="0">
                  <a:pos x="19" y="1"/>
                </a:cxn>
              </a:cxnLst>
              <a:rect l="0" t="0" r="r" b="b"/>
              <a:pathLst>
                <a:path w="20" h="20">
                  <a:moveTo>
                    <a:pt x="19" y="1"/>
                  </a:moveTo>
                  <a:cubicBezTo>
                    <a:pt x="19" y="0"/>
                    <a:pt x="18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9" y="3"/>
                    <a:pt x="3" y="9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20"/>
                    <a:pt x="3" y="19"/>
                    <a:pt x="4" y="18"/>
                  </a:cubicBezTo>
                  <a:cubicBezTo>
                    <a:pt x="7" y="11"/>
                    <a:pt x="12" y="6"/>
                    <a:pt x="18" y="4"/>
                  </a:cubicBezTo>
                  <a:cubicBezTo>
                    <a:pt x="19" y="3"/>
                    <a:pt x="20" y="2"/>
                    <a:pt x="19" y="1"/>
                  </a:cubicBezTo>
                  <a:close/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12" name="稻壳儿小白白(http://dwz.cn/Wu2UP)"/>
            <p:cNvSpPr>
              <a:spLocks noEditPoints="1"/>
            </p:cNvSpPr>
            <p:nvPr/>
          </p:nvSpPr>
          <p:spPr bwMode="auto">
            <a:xfrm>
              <a:off x="5610225" y="1962151"/>
              <a:ext cx="82550" cy="82550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0" y="25"/>
                </a:cxn>
                <a:cxn ang="0">
                  <a:pos x="1" y="28"/>
                </a:cxn>
                <a:cxn ang="0">
                  <a:pos x="4" y="27"/>
                </a:cxn>
                <a:cxn ang="0">
                  <a:pos x="26" y="3"/>
                </a:cxn>
                <a:cxn ang="0">
                  <a:pos x="27" y="1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28" h="28">
                  <a:moveTo>
                    <a:pt x="27" y="1"/>
                  </a:moveTo>
                  <a:cubicBezTo>
                    <a:pt x="27" y="0"/>
                    <a:pt x="26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4" y="5"/>
                    <a:pt x="5" y="13"/>
                    <a:pt x="0" y="25"/>
                  </a:cubicBezTo>
                  <a:cubicBezTo>
                    <a:pt x="0" y="26"/>
                    <a:pt x="0" y="27"/>
                    <a:pt x="1" y="28"/>
                  </a:cubicBezTo>
                  <a:cubicBezTo>
                    <a:pt x="2" y="28"/>
                    <a:pt x="3" y="28"/>
                    <a:pt x="4" y="27"/>
                  </a:cubicBezTo>
                  <a:cubicBezTo>
                    <a:pt x="8" y="16"/>
                    <a:pt x="16" y="8"/>
                    <a:pt x="26" y="3"/>
                  </a:cubicBezTo>
                  <a:cubicBezTo>
                    <a:pt x="27" y="3"/>
                    <a:pt x="28" y="2"/>
                    <a:pt x="27" y="1"/>
                  </a:cubicBezTo>
                  <a:close/>
                  <a:moveTo>
                    <a:pt x="27" y="1"/>
                  </a:moveTo>
                  <a:cubicBezTo>
                    <a:pt x="27" y="1"/>
                    <a:pt x="27" y="1"/>
                    <a:pt x="27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13" name="稻壳儿小白白(http://dwz.cn/Wu2UP)"/>
            <p:cNvSpPr>
              <a:spLocks noEditPoints="1"/>
            </p:cNvSpPr>
            <p:nvPr/>
          </p:nvSpPr>
          <p:spPr bwMode="auto">
            <a:xfrm>
              <a:off x="5630863" y="1982788"/>
              <a:ext cx="69850" cy="69850"/>
            </a:xfrm>
            <a:custGeom>
              <a:avLst/>
              <a:gdLst/>
              <a:ahLst/>
              <a:cxnLst>
                <a:cxn ang="0">
                  <a:pos x="22" y="4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0" y="21"/>
                </a:cxn>
                <a:cxn ang="0">
                  <a:pos x="1" y="24"/>
                </a:cxn>
                <a:cxn ang="0">
                  <a:pos x="4" y="22"/>
                </a:cxn>
                <a:cxn ang="0">
                  <a:pos x="22" y="4"/>
                </a:cxn>
                <a:cxn ang="0">
                  <a:pos x="22" y="4"/>
                </a:cxn>
                <a:cxn ang="0">
                  <a:pos x="22" y="4"/>
                </a:cxn>
              </a:cxnLst>
              <a:rect l="0" t="0" r="r" b="b"/>
              <a:pathLst>
                <a:path w="24" h="24">
                  <a:moveTo>
                    <a:pt x="22" y="4"/>
                  </a:moveTo>
                  <a:cubicBezTo>
                    <a:pt x="23" y="3"/>
                    <a:pt x="24" y="2"/>
                    <a:pt x="23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2" y="4"/>
                    <a:pt x="4" y="11"/>
                    <a:pt x="0" y="21"/>
                  </a:cubicBezTo>
                  <a:cubicBezTo>
                    <a:pt x="0" y="22"/>
                    <a:pt x="0" y="23"/>
                    <a:pt x="1" y="24"/>
                  </a:cubicBezTo>
                  <a:cubicBezTo>
                    <a:pt x="2" y="24"/>
                    <a:pt x="3" y="23"/>
                    <a:pt x="4" y="22"/>
                  </a:cubicBezTo>
                  <a:cubicBezTo>
                    <a:pt x="7" y="14"/>
                    <a:pt x="14" y="7"/>
                    <a:pt x="22" y="4"/>
                  </a:cubicBezTo>
                  <a:close/>
                  <a:moveTo>
                    <a:pt x="22" y="4"/>
                  </a:moveTo>
                  <a:cubicBezTo>
                    <a:pt x="22" y="4"/>
                    <a:pt x="22" y="4"/>
                    <a:pt x="22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105" name="Group 71"/>
          <p:cNvGrpSpPr>
            <a:grpSpLocks noChangeAspect="1"/>
          </p:cNvGrpSpPr>
          <p:nvPr/>
        </p:nvGrpSpPr>
        <p:grpSpPr bwMode="auto">
          <a:xfrm>
            <a:off x="4517390" y="1467485"/>
            <a:ext cx="480695" cy="480695"/>
            <a:chOff x="3349" y="1673"/>
            <a:chExt cx="977" cy="976"/>
          </a:xfrm>
          <a:solidFill>
            <a:srgbClr val="216E37"/>
          </a:solidFill>
        </p:grpSpPr>
        <p:sp>
          <p:nvSpPr>
            <p:cNvPr id="106" name="Freeform 72"/>
            <p:cNvSpPr>
              <a:spLocks noEditPoints="1"/>
            </p:cNvSpPr>
            <p:nvPr/>
          </p:nvSpPr>
          <p:spPr bwMode="auto">
            <a:xfrm>
              <a:off x="3349" y="1673"/>
              <a:ext cx="977" cy="976"/>
            </a:xfrm>
            <a:custGeom>
              <a:avLst/>
              <a:gdLst>
                <a:gd name="T0" fmla="*/ 338 w 411"/>
                <a:gd name="T1" fmla="*/ 69 h 410"/>
                <a:gd name="T2" fmla="*/ 104 w 411"/>
                <a:gd name="T3" fmla="*/ 59 h 410"/>
                <a:gd name="T4" fmla="*/ 70 w 411"/>
                <a:gd name="T5" fmla="*/ 74 h 410"/>
                <a:gd name="T6" fmla="*/ 92 w 411"/>
                <a:gd name="T7" fmla="*/ 63 h 410"/>
                <a:gd name="T8" fmla="*/ 112 w 411"/>
                <a:gd name="T9" fmla="*/ 47 h 410"/>
                <a:gd name="T10" fmla="*/ 99 w 411"/>
                <a:gd name="T11" fmla="*/ 363 h 410"/>
                <a:gd name="T12" fmla="*/ 84 w 411"/>
                <a:gd name="T13" fmla="*/ 342 h 410"/>
                <a:gd name="T14" fmla="*/ 26 w 411"/>
                <a:gd name="T15" fmla="*/ 171 h 410"/>
                <a:gd name="T16" fmla="*/ 56 w 411"/>
                <a:gd name="T17" fmla="*/ 224 h 410"/>
                <a:gd name="T18" fmla="*/ 87 w 411"/>
                <a:gd name="T19" fmla="*/ 278 h 410"/>
                <a:gd name="T20" fmla="*/ 123 w 411"/>
                <a:gd name="T21" fmla="*/ 339 h 410"/>
                <a:gd name="T22" fmla="*/ 145 w 411"/>
                <a:gd name="T23" fmla="*/ 381 h 410"/>
                <a:gd name="T24" fmla="*/ 145 w 411"/>
                <a:gd name="T25" fmla="*/ 358 h 410"/>
                <a:gd name="T26" fmla="*/ 155 w 411"/>
                <a:gd name="T27" fmla="*/ 307 h 410"/>
                <a:gd name="T28" fmla="*/ 160 w 411"/>
                <a:gd name="T29" fmla="*/ 264 h 410"/>
                <a:gd name="T30" fmla="*/ 134 w 411"/>
                <a:gd name="T31" fmla="*/ 240 h 410"/>
                <a:gd name="T32" fmla="*/ 83 w 411"/>
                <a:gd name="T33" fmla="*/ 223 h 410"/>
                <a:gd name="T34" fmla="*/ 62 w 411"/>
                <a:gd name="T35" fmla="*/ 218 h 410"/>
                <a:gd name="T36" fmla="*/ 63 w 411"/>
                <a:gd name="T37" fmla="*/ 185 h 410"/>
                <a:gd name="T38" fmla="*/ 85 w 411"/>
                <a:gd name="T39" fmla="*/ 184 h 410"/>
                <a:gd name="T40" fmla="*/ 124 w 411"/>
                <a:gd name="T41" fmla="*/ 161 h 410"/>
                <a:gd name="T42" fmla="*/ 137 w 411"/>
                <a:gd name="T43" fmla="*/ 132 h 410"/>
                <a:gd name="T44" fmla="*/ 117 w 411"/>
                <a:gd name="T45" fmla="*/ 111 h 410"/>
                <a:gd name="T46" fmla="*/ 91 w 411"/>
                <a:gd name="T47" fmla="*/ 110 h 410"/>
                <a:gd name="T48" fmla="*/ 134 w 411"/>
                <a:gd name="T49" fmla="*/ 89 h 410"/>
                <a:gd name="T50" fmla="*/ 144 w 411"/>
                <a:gd name="T51" fmla="*/ 101 h 410"/>
                <a:gd name="T52" fmla="*/ 123 w 411"/>
                <a:gd name="T53" fmla="*/ 64 h 410"/>
                <a:gd name="T54" fmla="*/ 116 w 411"/>
                <a:gd name="T55" fmla="*/ 65 h 410"/>
                <a:gd name="T56" fmla="*/ 159 w 411"/>
                <a:gd name="T57" fmla="*/ 34 h 410"/>
                <a:gd name="T58" fmla="*/ 140 w 411"/>
                <a:gd name="T59" fmla="*/ 26 h 410"/>
                <a:gd name="T60" fmla="*/ 330 w 411"/>
                <a:gd name="T61" fmla="*/ 64 h 410"/>
                <a:gd name="T62" fmla="*/ 303 w 411"/>
                <a:gd name="T63" fmla="*/ 76 h 410"/>
                <a:gd name="T64" fmla="*/ 287 w 411"/>
                <a:gd name="T65" fmla="*/ 73 h 410"/>
                <a:gd name="T66" fmla="*/ 243 w 411"/>
                <a:gd name="T67" fmla="*/ 73 h 410"/>
                <a:gd name="T68" fmla="*/ 248 w 411"/>
                <a:gd name="T69" fmla="*/ 111 h 410"/>
                <a:gd name="T70" fmla="*/ 267 w 411"/>
                <a:gd name="T71" fmla="*/ 98 h 410"/>
                <a:gd name="T72" fmla="*/ 252 w 411"/>
                <a:gd name="T73" fmla="*/ 116 h 410"/>
                <a:gd name="T74" fmla="*/ 215 w 411"/>
                <a:gd name="T75" fmla="*/ 141 h 410"/>
                <a:gd name="T76" fmla="*/ 219 w 411"/>
                <a:gd name="T77" fmla="*/ 158 h 410"/>
                <a:gd name="T78" fmla="*/ 249 w 411"/>
                <a:gd name="T79" fmla="*/ 159 h 410"/>
                <a:gd name="T80" fmla="*/ 264 w 411"/>
                <a:gd name="T81" fmla="*/ 157 h 410"/>
                <a:gd name="T82" fmla="*/ 267 w 411"/>
                <a:gd name="T83" fmla="*/ 180 h 410"/>
                <a:gd name="T84" fmla="*/ 216 w 411"/>
                <a:gd name="T85" fmla="*/ 169 h 410"/>
                <a:gd name="T86" fmla="*/ 186 w 411"/>
                <a:gd name="T87" fmla="*/ 209 h 410"/>
                <a:gd name="T88" fmla="*/ 219 w 411"/>
                <a:gd name="T89" fmla="*/ 243 h 410"/>
                <a:gd name="T90" fmla="*/ 242 w 411"/>
                <a:gd name="T91" fmla="*/ 306 h 410"/>
                <a:gd name="T92" fmla="*/ 275 w 411"/>
                <a:gd name="T93" fmla="*/ 324 h 410"/>
                <a:gd name="T94" fmla="*/ 292 w 411"/>
                <a:gd name="T95" fmla="*/ 263 h 410"/>
                <a:gd name="T96" fmla="*/ 306 w 411"/>
                <a:gd name="T97" fmla="*/ 230 h 410"/>
                <a:gd name="T98" fmla="*/ 323 w 411"/>
                <a:gd name="T99" fmla="*/ 198 h 410"/>
                <a:gd name="T100" fmla="*/ 330 w 411"/>
                <a:gd name="T101" fmla="*/ 196 h 410"/>
                <a:gd name="T102" fmla="*/ 347 w 411"/>
                <a:gd name="T103" fmla="*/ 236 h 410"/>
                <a:gd name="T104" fmla="*/ 379 w 411"/>
                <a:gd name="T105" fmla="*/ 221 h 410"/>
                <a:gd name="T106" fmla="*/ 385 w 411"/>
                <a:gd name="T107" fmla="*/ 243 h 410"/>
                <a:gd name="T108" fmla="*/ 379 w 411"/>
                <a:gd name="T109" fmla="*/ 257 h 410"/>
                <a:gd name="T110" fmla="*/ 380 w 411"/>
                <a:gd name="T111" fmla="*/ 271 h 410"/>
                <a:gd name="T112" fmla="*/ 340 w 411"/>
                <a:gd name="T113" fmla="*/ 320 h 410"/>
                <a:gd name="T114" fmla="*/ 293 w 411"/>
                <a:gd name="T115" fmla="*/ 358 h 410"/>
                <a:gd name="T116" fmla="*/ 280 w 411"/>
                <a:gd name="T117" fmla="*/ 188 h 410"/>
                <a:gd name="T118" fmla="*/ 287 w 411"/>
                <a:gd name="T119" fmla="*/ 210 h 410"/>
                <a:gd name="T120" fmla="*/ 278 w 411"/>
                <a:gd name="T121" fmla="*/ 15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1" h="410">
                  <a:moveTo>
                    <a:pt x="205" y="0"/>
                  </a:moveTo>
                  <a:cubicBezTo>
                    <a:pt x="92" y="0"/>
                    <a:pt x="0" y="92"/>
                    <a:pt x="0" y="205"/>
                  </a:cubicBezTo>
                  <a:cubicBezTo>
                    <a:pt x="0" y="318"/>
                    <a:pt x="92" y="410"/>
                    <a:pt x="205" y="410"/>
                  </a:cubicBezTo>
                  <a:cubicBezTo>
                    <a:pt x="318" y="410"/>
                    <a:pt x="411" y="318"/>
                    <a:pt x="411" y="205"/>
                  </a:cubicBezTo>
                  <a:cubicBezTo>
                    <a:pt x="411" y="92"/>
                    <a:pt x="318" y="0"/>
                    <a:pt x="205" y="0"/>
                  </a:cubicBezTo>
                  <a:close/>
                  <a:moveTo>
                    <a:pt x="394" y="219"/>
                  </a:moveTo>
                  <a:cubicBezTo>
                    <a:pt x="394" y="219"/>
                    <a:pt x="394" y="219"/>
                    <a:pt x="394" y="218"/>
                  </a:cubicBezTo>
                  <a:cubicBezTo>
                    <a:pt x="394" y="218"/>
                    <a:pt x="393" y="217"/>
                    <a:pt x="393" y="217"/>
                  </a:cubicBezTo>
                  <a:cubicBezTo>
                    <a:pt x="392" y="214"/>
                    <a:pt x="393" y="213"/>
                    <a:pt x="395" y="212"/>
                  </a:cubicBezTo>
                  <a:cubicBezTo>
                    <a:pt x="395" y="212"/>
                    <a:pt x="395" y="211"/>
                    <a:pt x="395" y="211"/>
                  </a:cubicBezTo>
                  <a:cubicBezTo>
                    <a:pt x="395" y="211"/>
                    <a:pt x="395" y="211"/>
                    <a:pt x="396" y="211"/>
                  </a:cubicBezTo>
                  <a:cubicBezTo>
                    <a:pt x="395" y="214"/>
                    <a:pt x="395" y="217"/>
                    <a:pt x="395" y="220"/>
                  </a:cubicBezTo>
                  <a:cubicBezTo>
                    <a:pt x="395" y="220"/>
                    <a:pt x="394" y="219"/>
                    <a:pt x="394" y="219"/>
                  </a:cubicBezTo>
                  <a:close/>
                  <a:moveTo>
                    <a:pt x="339" y="70"/>
                  </a:moveTo>
                  <a:cubicBezTo>
                    <a:pt x="339" y="70"/>
                    <a:pt x="338" y="70"/>
                    <a:pt x="338" y="69"/>
                  </a:cubicBezTo>
                  <a:cubicBezTo>
                    <a:pt x="339" y="69"/>
                    <a:pt x="339" y="70"/>
                    <a:pt x="339" y="70"/>
                  </a:cubicBezTo>
                  <a:close/>
                  <a:moveTo>
                    <a:pt x="115" y="44"/>
                  </a:moveTo>
                  <a:cubicBezTo>
                    <a:pt x="116" y="45"/>
                    <a:pt x="116" y="46"/>
                    <a:pt x="116" y="47"/>
                  </a:cubicBezTo>
                  <a:cubicBezTo>
                    <a:pt x="116" y="48"/>
                    <a:pt x="115" y="48"/>
                    <a:pt x="115" y="49"/>
                  </a:cubicBezTo>
                  <a:cubicBezTo>
                    <a:pt x="117" y="50"/>
                    <a:pt x="120" y="50"/>
                    <a:pt x="120" y="52"/>
                  </a:cubicBezTo>
                  <a:cubicBezTo>
                    <a:pt x="120" y="53"/>
                    <a:pt x="119" y="56"/>
                    <a:pt x="118" y="57"/>
                  </a:cubicBezTo>
                  <a:cubicBezTo>
                    <a:pt x="118" y="57"/>
                    <a:pt x="118" y="61"/>
                    <a:pt x="116" y="63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6" y="61"/>
                    <a:pt x="116" y="61"/>
                  </a:cubicBezTo>
                  <a:cubicBezTo>
                    <a:pt x="116" y="61"/>
                    <a:pt x="115" y="61"/>
                    <a:pt x="115" y="61"/>
                  </a:cubicBezTo>
                  <a:cubicBezTo>
                    <a:pt x="114" y="61"/>
                    <a:pt x="115" y="59"/>
                    <a:pt x="115" y="58"/>
                  </a:cubicBezTo>
                  <a:cubicBezTo>
                    <a:pt x="115" y="58"/>
                    <a:pt x="115" y="57"/>
                    <a:pt x="115" y="56"/>
                  </a:cubicBezTo>
                  <a:cubicBezTo>
                    <a:pt x="114" y="56"/>
                    <a:pt x="113" y="57"/>
                    <a:pt x="112" y="57"/>
                  </a:cubicBezTo>
                  <a:cubicBezTo>
                    <a:pt x="111" y="59"/>
                    <a:pt x="113" y="59"/>
                    <a:pt x="112" y="61"/>
                  </a:cubicBezTo>
                  <a:cubicBezTo>
                    <a:pt x="108" y="63"/>
                    <a:pt x="107" y="59"/>
                    <a:pt x="104" y="59"/>
                  </a:cubicBezTo>
                  <a:cubicBezTo>
                    <a:pt x="103" y="59"/>
                    <a:pt x="102" y="60"/>
                    <a:pt x="101" y="60"/>
                  </a:cubicBezTo>
                  <a:cubicBezTo>
                    <a:pt x="100" y="61"/>
                    <a:pt x="98" y="62"/>
                    <a:pt x="97" y="64"/>
                  </a:cubicBezTo>
                  <a:cubicBezTo>
                    <a:pt x="97" y="65"/>
                    <a:pt x="98" y="66"/>
                    <a:pt x="99" y="66"/>
                  </a:cubicBezTo>
                  <a:cubicBezTo>
                    <a:pt x="100" y="67"/>
                    <a:pt x="100" y="68"/>
                    <a:pt x="100" y="69"/>
                  </a:cubicBezTo>
                  <a:cubicBezTo>
                    <a:pt x="102" y="69"/>
                    <a:pt x="102" y="69"/>
                    <a:pt x="103" y="70"/>
                  </a:cubicBezTo>
                  <a:cubicBezTo>
                    <a:pt x="103" y="71"/>
                    <a:pt x="103" y="71"/>
                    <a:pt x="103" y="73"/>
                  </a:cubicBezTo>
                  <a:cubicBezTo>
                    <a:pt x="103" y="74"/>
                    <a:pt x="105" y="75"/>
                    <a:pt x="104" y="77"/>
                  </a:cubicBezTo>
                  <a:cubicBezTo>
                    <a:pt x="103" y="78"/>
                    <a:pt x="100" y="80"/>
                    <a:pt x="98" y="80"/>
                  </a:cubicBezTo>
                  <a:cubicBezTo>
                    <a:pt x="96" y="80"/>
                    <a:pt x="94" y="79"/>
                    <a:pt x="91" y="79"/>
                  </a:cubicBezTo>
                  <a:cubicBezTo>
                    <a:pt x="89" y="79"/>
                    <a:pt x="87" y="79"/>
                    <a:pt x="87" y="79"/>
                  </a:cubicBezTo>
                  <a:cubicBezTo>
                    <a:pt x="85" y="78"/>
                    <a:pt x="85" y="76"/>
                    <a:pt x="84" y="76"/>
                  </a:cubicBezTo>
                  <a:cubicBezTo>
                    <a:pt x="82" y="76"/>
                    <a:pt x="81" y="78"/>
                    <a:pt x="78" y="78"/>
                  </a:cubicBezTo>
                  <a:cubicBezTo>
                    <a:pt x="77" y="78"/>
                    <a:pt x="76" y="77"/>
                    <a:pt x="75" y="77"/>
                  </a:cubicBezTo>
                  <a:cubicBezTo>
                    <a:pt x="73" y="77"/>
                    <a:pt x="72" y="77"/>
                    <a:pt x="71" y="76"/>
                  </a:cubicBezTo>
                  <a:cubicBezTo>
                    <a:pt x="70" y="76"/>
                    <a:pt x="72" y="74"/>
                    <a:pt x="70" y="74"/>
                  </a:cubicBezTo>
                  <a:cubicBezTo>
                    <a:pt x="71" y="73"/>
                    <a:pt x="69" y="74"/>
                    <a:pt x="69" y="73"/>
                  </a:cubicBezTo>
                  <a:cubicBezTo>
                    <a:pt x="69" y="73"/>
                    <a:pt x="69" y="73"/>
                    <a:pt x="68" y="73"/>
                  </a:cubicBezTo>
                  <a:cubicBezTo>
                    <a:pt x="69" y="72"/>
                    <a:pt x="70" y="71"/>
                    <a:pt x="71" y="70"/>
                  </a:cubicBezTo>
                  <a:cubicBezTo>
                    <a:pt x="71" y="71"/>
                    <a:pt x="71" y="71"/>
                    <a:pt x="72" y="71"/>
                  </a:cubicBezTo>
                  <a:cubicBezTo>
                    <a:pt x="72" y="71"/>
                    <a:pt x="72" y="72"/>
                    <a:pt x="72" y="72"/>
                  </a:cubicBezTo>
                  <a:cubicBezTo>
                    <a:pt x="73" y="73"/>
                    <a:pt x="76" y="74"/>
                    <a:pt x="79" y="74"/>
                  </a:cubicBezTo>
                  <a:cubicBezTo>
                    <a:pt x="80" y="74"/>
                    <a:pt x="81" y="74"/>
                    <a:pt x="82" y="73"/>
                  </a:cubicBezTo>
                  <a:cubicBezTo>
                    <a:pt x="84" y="73"/>
                    <a:pt x="85" y="73"/>
                    <a:pt x="86" y="73"/>
                  </a:cubicBezTo>
                  <a:cubicBezTo>
                    <a:pt x="87" y="73"/>
                    <a:pt x="87" y="75"/>
                    <a:pt x="89" y="75"/>
                  </a:cubicBezTo>
                  <a:cubicBezTo>
                    <a:pt x="90" y="76"/>
                    <a:pt x="92" y="75"/>
                    <a:pt x="93" y="74"/>
                  </a:cubicBezTo>
                  <a:cubicBezTo>
                    <a:pt x="94" y="74"/>
                    <a:pt x="94" y="74"/>
                    <a:pt x="95" y="73"/>
                  </a:cubicBezTo>
                  <a:cubicBezTo>
                    <a:pt x="96" y="71"/>
                    <a:pt x="93" y="69"/>
                    <a:pt x="92" y="67"/>
                  </a:cubicBezTo>
                  <a:cubicBezTo>
                    <a:pt x="92" y="67"/>
                    <a:pt x="92" y="66"/>
                    <a:pt x="92" y="66"/>
                  </a:cubicBezTo>
                  <a:cubicBezTo>
                    <a:pt x="92" y="66"/>
                    <a:pt x="92" y="65"/>
                    <a:pt x="92" y="65"/>
                  </a:cubicBezTo>
                  <a:cubicBezTo>
                    <a:pt x="92" y="65"/>
                    <a:pt x="92" y="64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2"/>
                    <a:pt x="92" y="61"/>
                    <a:pt x="92" y="60"/>
                  </a:cubicBezTo>
                  <a:cubicBezTo>
                    <a:pt x="90" y="60"/>
                    <a:pt x="89" y="60"/>
                    <a:pt x="88" y="59"/>
                  </a:cubicBezTo>
                  <a:cubicBezTo>
                    <a:pt x="87" y="59"/>
                    <a:pt x="85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5" y="57"/>
                    <a:pt x="87" y="56"/>
                    <a:pt x="89" y="55"/>
                  </a:cubicBezTo>
                  <a:cubicBezTo>
                    <a:pt x="89" y="55"/>
                    <a:pt x="89" y="55"/>
                    <a:pt x="90" y="55"/>
                  </a:cubicBezTo>
                  <a:cubicBezTo>
                    <a:pt x="92" y="54"/>
                    <a:pt x="96" y="56"/>
                    <a:pt x="98" y="54"/>
                  </a:cubicBezTo>
                  <a:cubicBezTo>
                    <a:pt x="100" y="51"/>
                    <a:pt x="97" y="51"/>
                    <a:pt x="96" y="50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98" y="48"/>
                    <a:pt x="101" y="46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5" y="45"/>
                    <a:pt x="106" y="45"/>
                    <a:pt x="107" y="45"/>
                  </a:cubicBezTo>
                  <a:cubicBezTo>
                    <a:pt x="108" y="46"/>
                    <a:pt x="108" y="48"/>
                    <a:pt x="109" y="48"/>
                  </a:cubicBezTo>
                  <a:cubicBezTo>
                    <a:pt x="109" y="48"/>
                    <a:pt x="111" y="49"/>
                    <a:pt x="112" y="47"/>
                  </a:cubicBezTo>
                  <a:cubicBezTo>
                    <a:pt x="113" y="45"/>
                    <a:pt x="111" y="44"/>
                    <a:pt x="111" y="43"/>
                  </a:cubicBezTo>
                  <a:cubicBezTo>
                    <a:pt x="110" y="42"/>
                    <a:pt x="110" y="42"/>
                    <a:pt x="109" y="41"/>
                  </a:cubicBezTo>
                  <a:cubicBezTo>
                    <a:pt x="109" y="41"/>
                    <a:pt x="109" y="41"/>
                    <a:pt x="108" y="41"/>
                  </a:cubicBezTo>
                  <a:cubicBezTo>
                    <a:pt x="113" y="39"/>
                    <a:pt x="117" y="36"/>
                    <a:pt x="122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1" y="36"/>
                    <a:pt x="121" y="37"/>
                    <a:pt x="121" y="39"/>
                  </a:cubicBezTo>
                  <a:cubicBezTo>
                    <a:pt x="121" y="40"/>
                    <a:pt x="121" y="41"/>
                    <a:pt x="120" y="41"/>
                  </a:cubicBezTo>
                  <a:cubicBezTo>
                    <a:pt x="119" y="42"/>
                    <a:pt x="117" y="40"/>
                    <a:pt x="115" y="41"/>
                  </a:cubicBezTo>
                  <a:cubicBezTo>
                    <a:pt x="114" y="43"/>
                    <a:pt x="115" y="44"/>
                    <a:pt x="115" y="44"/>
                  </a:cubicBezTo>
                  <a:close/>
                  <a:moveTo>
                    <a:pt x="90" y="357"/>
                  </a:moveTo>
                  <a:cubicBezTo>
                    <a:pt x="91" y="357"/>
                    <a:pt x="91" y="357"/>
                    <a:pt x="92" y="357"/>
                  </a:cubicBezTo>
                  <a:cubicBezTo>
                    <a:pt x="92" y="358"/>
                    <a:pt x="93" y="358"/>
                    <a:pt x="93" y="359"/>
                  </a:cubicBezTo>
                  <a:cubicBezTo>
                    <a:pt x="92" y="358"/>
                    <a:pt x="91" y="357"/>
                    <a:pt x="90" y="357"/>
                  </a:cubicBezTo>
                  <a:close/>
                  <a:moveTo>
                    <a:pt x="98" y="362"/>
                  </a:moveTo>
                  <a:cubicBezTo>
                    <a:pt x="98" y="362"/>
                    <a:pt x="99" y="362"/>
                    <a:pt x="99" y="363"/>
                  </a:cubicBezTo>
                  <a:cubicBezTo>
                    <a:pt x="100" y="363"/>
                    <a:pt x="101" y="364"/>
                    <a:pt x="101" y="364"/>
                  </a:cubicBezTo>
                  <a:cubicBezTo>
                    <a:pt x="100" y="364"/>
                    <a:pt x="99" y="363"/>
                    <a:pt x="98" y="362"/>
                  </a:cubicBezTo>
                  <a:close/>
                  <a:moveTo>
                    <a:pt x="108" y="369"/>
                  </a:moveTo>
                  <a:cubicBezTo>
                    <a:pt x="109" y="369"/>
                    <a:pt x="109" y="368"/>
                    <a:pt x="109" y="368"/>
                  </a:cubicBezTo>
                  <a:cubicBezTo>
                    <a:pt x="109" y="367"/>
                    <a:pt x="109" y="367"/>
                    <a:pt x="109" y="366"/>
                  </a:cubicBezTo>
                  <a:cubicBezTo>
                    <a:pt x="107" y="364"/>
                    <a:pt x="103" y="362"/>
                    <a:pt x="101" y="361"/>
                  </a:cubicBezTo>
                  <a:cubicBezTo>
                    <a:pt x="98" y="358"/>
                    <a:pt x="96" y="356"/>
                    <a:pt x="94" y="355"/>
                  </a:cubicBezTo>
                  <a:cubicBezTo>
                    <a:pt x="92" y="355"/>
                    <a:pt x="92" y="355"/>
                    <a:pt x="91" y="355"/>
                  </a:cubicBezTo>
                  <a:cubicBezTo>
                    <a:pt x="90" y="354"/>
                    <a:pt x="90" y="354"/>
                    <a:pt x="90" y="354"/>
                  </a:cubicBezTo>
                  <a:cubicBezTo>
                    <a:pt x="89" y="353"/>
                    <a:pt x="90" y="353"/>
                    <a:pt x="89" y="352"/>
                  </a:cubicBezTo>
                  <a:cubicBezTo>
                    <a:pt x="89" y="351"/>
                    <a:pt x="87" y="351"/>
                    <a:pt x="87" y="350"/>
                  </a:cubicBezTo>
                  <a:cubicBezTo>
                    <a:pt x="86" y="348"/>
                    <a:pt x="87" y="348"/>
                    <a:pt x="87" y="347"/>
                  </a:cubicBezTo>
                  <a:cubicBezTo>
                    <a:pt x="86" y="346"/>
                    <a:pt x="86" y="345"/>
                    <a:pt x="86" y="344"/>
                  </a:cubicBezTo>
                  <a:cubicBezTo>
                    <a:pt x="86" y="343"/>
                    <a:pt x="86" y="343"/>
                    <a:pt x="85" y="342"/>
                  </a:cubicBezTo>
                  <a:cubicBezTo>
                    <a:pt x="84" y="342"/>
                    <a:pt x="84" y="342"/>
                    <a:pt x="84" y="342"/>
                  </a:cubicBezTo>
                  <a:cubicBezTo>
                    <a:pt x="83" y="343"/>
                    <a:pt x="83" y="343"/>
                    <a:pt x="83" y="344"/>
                  </a:cubicBezTo>
                  <a:cubicBezTo>
                    <a:pt x="82" y="344"/>
                    <a:pt x="82" y="344"/>
                    <a:pt x="82" y="345"/>
                  </a:cubicBezTo>
                  <a:cubicBezTo>
                    <a:pt x="82" y="346"/>
                    <a:pt x="84" y="348"/>
                    <a:pt x="84" y="349"/>
                  </a:cubicBezTo>
                  <a:cubicBezTo>
                    <a:pt x="84" y="349"/>
                    <a:pt x="82" y="349"/>
                    <a:pt x="82" y="350"/>
                  </a:cubicBezTo>
                  <a:cubicBezTo>
                    <a:pt x="41" y="315"/>
                    <a:pt x="15" y="264"/>
                    <a:pt x="15" y="207"/>
                  </a:cubicBezTo>
                  <a:cubicBezTo>
                    <a:pt x="16" y="205"/>
                    <a:pt x="18" y="204"/>
                    <a:pt x="18" y="203"/>
                  </a:cubicBezTo>
                  <a:cubicBezTo>
                    <a:pt x="18" y="202"/>
                    <a:pt x="18" y="202"/>
                    <a:pt x="18" y="201"/>
                  </a:cubicBezTo>
                  <a:cubicBezTo>
                    <a:pt x="18" y="198"/>
                    <a:pt x="17" y="198"/>
                    <a:pt x="15" y="196"/>
                  </a:cubicBezTo>
                  <a:cubicBezTo>
                    <a:pt x="16" y="182"/>
                    <a:pt x="18" y="168"/>
                    <a:pt x="22" y="155"/>
                  </a:cubicBezTo>
                  <a:cubicBezTo>
                    <a:pt x="22" y="156"/>
                    <a:pt x="22" y="156"/>
                    <a:pt x="22" y="157"/>
                  </a:cubicBezTo>
                  <a:cubicBezTo>
                    <a:pt x="22" y="158"/>
                    <a:pt x="22" y="160"/>
                    <a:pt x="22" y="161"/>
                  </a:cubicBezTo>
                  <a:cubicBezTo>
                    <a:pt x="24" y="162"/>
                    <a:pt x="25" y="164"/>
                    <a:pt x="25" y="166"/>
                  </a:cubicBezTo>
                  <a:cubicBezTo>
                    <a:pt x="25" y="166"/>
                    <a:pt x="26" y="167"/>
                    <a:pt x="26" y="168"/>
                  </a:cubicBezTo>
                  <a:cubicBezTo>
                    <a:pt x="26" y="168"/>
                    <a:pt x="25" y="169"/>
                    <a:pt x="25" y="169"/>
                  </a:cubicBezTo>
                  <a:cubicBezTo>
                    <a:pt x="25" y="170"/>
                    <a:pt x="26" y="170"/>
                    <a:pt x="26" y="171"/>
                  </a:cubicBezTo>
                  <a:cubicBezTo>
                    <a:pt x="26" y="172"/>
                    <a:pt x="27" y="172"/>
                    <a:pt x="28" y="172"/>
                  </a:cubicBezTo>
                  <a:cubicBezTo>
                    <a:pt x="28" y="174"/>
                    <a:pt x="29" y="174"/>
                    <a:pt x="29" y="175"/>
                  </a:cubicBezTo>
                  <a:cubicBezTo>
                    <a:pt x="30" y="176"/>
                    <a:pt x="30" y="178"/>
                    <a:pt x="31" y="178"/>
                  </a:cubicBezTo>
                  <a:cubicBezTo>
                    <a:pt x="30" y="178"/>
                    <a:pt x="31" y="177"/>
                    <a:pt x="31" y="177"/>
                  </a:cubicBezTo>
                  <a:cubicBezTo>
                    <a:pt x="33" y="180"/>
                    <a:pt x="33" y="183"/>
                    <a:pt x="34" y="187"/>
                  </a:cubicBezTo>
                  <a:cubicBezTo>
                    <a:pt x="34" y="190"/>
                    <a:pt x="36" y="193"/>
                    <a:pt x="36" y="195"/>
                  </a:cubicBezTo>
                  <a:cubicBezTo>
                    <a:pt x="37" y="196"/>
                    <a:pt x="37" y="197"/>
                    <a:pt x="37" y="198"/>
                  </a:cubicBezTo>
                  <a:cubicBezTo>
                    <a:pt x="37" y="199"/>
                    <a:pt x="36" y="200"/>
                    <a:pt x="36" y="202"/>
                  </a:cubicBezTo>
                  <a:cubicBezTo>
                    <a:pt x="35" y="204"/>
                    <a:pt x="39" y="209"/>
                    <a:pt x="40" y="210"/>
                  </a:cubicBezTo>
                  <a:cubicBezTo>
                    <a:pt x="41" y="211"/>
                    <a:pt x="42" y="212"/>
                    <a:pt x="43" y="212"/>
                  </a:cubicBezTo>
                  <a:cubicBezTo>
                    <a:pt x="43" y="213"/>
                    <a:pt x="44" y="213"/>
                    <a:pt x="44" y="213"/>
                  </a:cubicBezTo>
                  <a:cubicBezTo>
                    <a:pt x="45" y="214"/>
                    <a:pt x="46" y="216"/>
                    <a:pt x="47" y="216"/>
                  </a:cubicBezTo>
                  <a:cubicBezTo>
                    <a:pt x="49" y="217"/>
                    <a:pt x="51" y="217"/>
                    <a:pt x="53" y="218"/>
                  </a:cubicBezTo>
                  <a:cubicBezTo>
                    <a:pt x="54" y="219"/>
                    <a:pt x="54" y="220"/>
                    <a:pt x="54" y="221"/>
                  </a:cubicBezTo>
                  <a:cubicBezTo>
                    <a:pt x="55" y="222"/>
                    <a:pt x="56" y="223"/>
                    <a:pt x="56" y="224"/>
                  </a:cubicBezTo>
                  <a:cubicBezTo>
                    <a:pt x="58" y="225"/>
                    <a:pt x="59" y="226"/>
                    <a:pt x="60" y="227"/>
                  </a:cubicBezTo>
                  <a:cubicBezTo>
                    <a:pt x="61" y="228"/>
                    <a:pt x="61" y="228"/>
                    <a:pt x="61" y="230"/>
                  </a:cubicBezTo>
                  <a:cubicBezTo>
                    <a:pt x="62" y="231"/>
                    <a:pt x="62" y="232"/>
                    <a:pt x="62" y="232"/>
                  </a:cubicBezTo>
                  <a:cubicBezTo>
                    <a:pt x="62" y="233"/>
                    <a:pt x="61" y="234"/>
                    <a:pt x="62" y="235"/>
                  </a:cubicBezTo>
                  <a:cubicBezTo>
                    <a:pt x="62" y="236"/>
                    <a:pt x="63" y="237"/>
                    <a:pt x="64" y="238"/>
                  </a:cubicBezTo>
                  <a:cubicBezTo>
                    <a:pt x="64" y="238"/>
                    <a:pt x="64" y="239"/>
                    <a:pt x="64" y="239"/>
                  </a:cubicBezTo>
                  <a:cubicBezTo>
                    <a:pt x="65" y="240"/>
                    <a:pt x="65" y="241"/>
                    <a:pt x="66" y="242"/>
                  </a:cubicBezTo>
                  <a:cubicBezTo>
                    <a:pt x="67" y="242"/>
                    <a:pt x="67" y="243"/>
                    <a:pt x="68" y="244"/>
                  </a:cubicBezTo>
                  <a:cubicBezTo>
                    <a:pt x="69" y="244"/>
                    <a:pt x="69" y="242"/>
                    <a:pt x="71" y="242"/>
                  </a:cubicBezTo>
                  <a:cubicBezTo>
                    <a:pt x="72" y="244"/>
                    <a:pt x="73" y="246"/>
                    <a:pt x="75" y="247"/>
                  </a:cubicBezTo>
                  <a:cubicBezTo>
                    <a:pt x="75" y="247"/>
                    <a:pt x="76" y="248"/>
                    <a:pt x="76" y="248"/>
                  </a:cubicBezTo>
                  <a:cubicBezTo>
                    <a:pt x="74" y="253"/>
                    <a:pt x="72" y="259"/>
                    <a:pt x="77" y="265"/>
                  </a:cubicBezTo>
                  <a:cubicBezTo>
                    <a:pt x="77" y="266"/>
                    <a:pt x="76" y="268"/>
                    <a:pt x="77" y="269"/>
                  </a:cubicBezTo>
                  <a:cubicBezTo>
                    <a:pt x="77" y="271"/>
                    <a:pt x="80" y="272"/>
                    <a:pt x="82" y="274"/>
                  </a:cubicBezTo>
                  <a:cubicBezTo>
                    <a:pt x="84" y="275"/>
                    <a:pt x="86" y="276"/>
                    <a:pt x="87" y="278"/>
                  </a:cubicBezTo>
                  <a:cubicBezTo>
                    <a:pt x="88" y="279"/>
                    <a:pt x="89" y="281"/>
                    <a:pt x="89" y="282"/>
                  </a:cubicBezTo>
                  <a:cubicBezTo>
                    <a:pt x="90" y="282"/>
                    <a:pt x="91" y="283"/>
                    <a:pt x="91" y="283"/>
                  </a:cubicBezTo>
                  <a:cubicBezTo>
                    <a:pt x="92" y="284"/>
                    <a:pt x="93" y="284"/>
                    <a:pt x="93" y="285"/>
                  </a:cubicBezTo>
                  <a:cubicBezTo>
                    <a:pt x="94" y="286"/>
                    <a:pt x="95" y="287"/>
                    <a:pt x="95" y="288"/>
                  </a:cubicBezTo>
                  <a:cubicBezTo>
                    <a:pt x="99" y="290"/>
                    <a:pt x="104" y="290"/>
                    <a:pt x="107" y="292"/>
                  </a:cubicBezTo>
                  <a:cubicBezTo>
                    <a:pt x="109" y="294"/>
                    <a:pt x="109" y="295"/>
                    <a:pt x="110" y="298"/>
                  </a:cubicBezTo>
                  <a:cubicBezTo>
                    <a:pt x="111" y="299"/>
                    <a:pt x="111" y="300"/>
                    <a:pt x="112" y="302"/>
                  </a:cubicBezTo>
                  <a:cubicBezTo>
                    <a:pt x="113" y="306"/>
                    <a:pt x="114" y="311"/>
                    <a:pt x="116" y="315"/>
                  </a:cubicBezTo>
                  <a:cubicBezTo>
                    <a:pt x="116" y="317"/>
                    <a:pt x="117" y="318"/>
                    <a:pt x="118" y="320"/>
                  </a:cubicBezTo>
                  <a:cubicBezTo>
                    <a:pt x="118" y="321"/>
                    <a:pt x="118" y="321"/>
                    <a:pt x="118" y="322"/>
                  </a:cubicBezTo>
                  <a:cubicBezTo>
                    <a:pt x="119" y="324"/>
                    <a:pt x="120" y="325"/>
                    <a:pt x="121" y="326"/>
                  </a:cubicBezTo>
                  <a:cubicBezTo>
                    <a:pt x="121" y="327"/>
                    <a:pt x="121" y="329"/>
                    <a:pt x="121" y="329"/>
                  </a:cubicBezTo>
                  <a:cubicBezTo>
                    <a:pt x="121" y="330"/>
                    <a:pt x="122" y="331"/>
                    <a:pt x="122" y="332"/>
                  </a:cubicBezTo>
                  <a:cubicBezTo>
                    <a:pt x="122" y="333"/>
                    <a:pt x="122" y="335"/>
                    <a:pt x="122" y="336"/>
                  </a:cubicBezTo>
                  <a:cubicBezTo>
                    <a:pt x="122" y="337"/>
                    <a:pt x="123" y="338"/>
                    <a:pt x="123" y="339"/>
                  </a:cubicBezTo>
                  <a:cubicBezTo>
                    <a:pt x="124" y="340"/>
                    <a:pt x="124" y="341"/>
                    <a:pt x="124" y="341"/>
                  </a:cubicBezTo>
                  <a:cubicBezTo>
                    <a:pt x="125" y="342"/>
                    <a:pt x="126" y="344"/>
                    <a:pt x="127" y="345"/>
                  </a:cubicBezTo>
                  <a:cubicBezTo>
                    <a:pt x="127" y="345"/>
                    <a:pt x="127" y="346"/>
                    <a:pt x="127" y="347"/>
                  </a:cubicBezTo>
                  <a:cubicBezTo>
                    <a:pt x="127" y="347"/>
                    <a:pt x="128" y="348"/>
                    <a:pt x="128" y="349"/>
                  </a:cubicBezTo>
                  <a:cubicBezTo>
                    <a:pt x="128" y="350"/>
                    <a:pt x="128" y="351"/>
                    <a:pt x="128" y="352"/>
                  </a:cubicBezTo>
                  <a:cubicBezTo>
                    <a:pt x="129" y="353"/>
                    <a:pt x="129" y="355"/>
                    <a:pt x="129" y="356"/>
                  </a:cubicBezTo>
                  <a:cubicBezTo>
                    <a:pt x="130" y="357"/>
                    <a:pt x="131" y="359"/>
                    <a:pt x="132" y="360"/>
                  </a:cubicBezTo>
                  <a:cubicBezTo>
                    <a:pt x="132" y="361"/>
                    <a:pt x="132" y="362"/>
                    <a:pt x="132" y="363"/>
                  </a:cubicBezTo>
                  <a:cubicBezTo>
                    <a:pt x="133" y="364"/>
                    <a:pt x="134" y="364"/>
                    <a:pt x="135" y="365"/>
                  </a:cubicBezTo>
                  <a:cubicBezTo>
                    <a:pt x="135" y="366"/>
                    <a:pt x="135" y="367"/>
                    <a:pt x="135" y="368"/>
                  </a:cubicBezTo>
                  <a:cubicBezTo>
                    <a:pt x="135" y="371"/>
                    <a:pt x="137" y="372"/>
                    <a:pt x="138" y="374"/>
                  </a:cubicBezTo>
                  <a:cubicBezTo>
                    <a:pt x="139" y="376"/>
                    <a:pt x="140" y="377"/>
                    <a:pt x="141" y="378"/>
                  </a:cubicBezTo>
                  <a:cubicBezTo>
                    <a:pt x="141" y="378"/>
                    <a:pt x="142" y="379"/>
                    <a:pt x="142" y="379"/>
                  </a:cubicBezTo>
                  <a:cubicBezTo>
                    <a:pt x="142" y="379"/>
                    <a:pt x="142" y="379"/>
                    <a:pt x="143" y="380"/>
                  </a:cubicBezTo>
                  <a:cubicBezTo>
                    <a:pt x="143" y="380"/>
                    <a:pt x="144" y="380"/>
                    <a:pt x="145" y="381"/>
                  </a:cubicBezTo>
                  <a:cubicBezTo>
                    <a:pt x="146" y="381"/>
                    <a:pt x="147" y="381"/>
                    <a:pt x="147" y="382"/>
                  </a:cubicBezTo>
                  <a:cubicBezTo>
                    <a:pt x="148" y="382"/>
                    <a:pt x="148" y="382"/>
                    <a:pt x="148" y="382"/>
                  </a:cubicBezTo>
                  <a:cubicBezTo>
                    <a:pt x="150" y="383"/>
                    <a:pt x="151" y="383"/>
                    <a:pt x="152" y="384"/>
                  </a:cubicBezTo>
                  <a:cubicBezTo>
                    <a:pt x="154" y="384"/>
                    <a:pt x="154" y="384"/>
                    <a:pt x="156" y="384"/>
                  </a:cubicBezTo>
                  <a:cubicBezTo>
                    <a:pt x="157" y="384"/>
                    <a:pt x="158" y="384"/>
                    <a:pt x="158" y="384"/>
                  </a:cubicBezTo>
                  <a:cubicBezTo>
                    <a:pt x="159" y="383"/>
                    <a:pt x="160" y="382"/>
                    <a:pt x="159" y="381"/>
                  </a:cubicBezTo>
                  <a:cubicBezTo>
                    <a:pt x="156" y="379"/>
                    <a:pt x="153" y="379"/>
                    <a:pt x="152" y="376"/>
                  </a:cubicBezTo>
                  <a:cubicBezTo>
                    <a:pt x="151" y="375"/>
                    <a:pt x="151" y="374"/>
                    <a:pt x="150" y="371"/>
                  </a:cubicBezTo>
                  <a:cubicBezTo>
                    <a:pt x="150" y="371"/>
                    <a:pt x="149" y="370"/>
                    <a:pt x="149" y="369"/>
                  </a:cubicBezTo>
                  <a:cubicBezTo>
                    <a:pt x="149" y="368"/>
                    <a:pt x="149" y="368"/>
                    <a:pt x="149" y="367"/>
                  </a:cubicBezTo>
                  <a:cubicBezTo>
                    <a:pt x="149" y="367"/>
                    <a:pt x="148" y="366"/>
                    <a:pt x="148" y="366"/>
                  </a:cubicBezTo>
                  <a:cubicBezTo>
                    <a:pt x="148" y="364"/>
                    <a:pt x="150" y="363"/>
                    <a:pt x="149" y="362"/>
                  </a:cubicBezTo>
                  <a:cubicBezTo>
                    <a:pt x="149" y="361"/>
                    <a:pt x="148" y="361"/>
                    <a:pt x="148" y="361"/>
                  </a:cubicBezTo>
                  <a:cubicBezTo>
                    <a:pt x="148" y="361"/>
                    <a:pt x="147" y="360"/>
                    <a:pt x="147" y="360"/>
                  </a:cubicBezTo>
                  <a:cubicBezTo>
                    <a:pt x="146" y="359"/>
                    <a:pt x="145" y="359"/>
                    <a:pt x="145" y="358"/>
                  </a:cubicBezTo>
                  <a:cubicBezTo>
                    <a:pt x="145" y="355"/>
                    <a:pt x="146" y="352"/>
                    <a:pt x="146" y="348"/>
                  </a:cubicBezTo>
                  <a:cubicBezTo>
                    <a:pt x="145" y="347"/>
                    <a:pt x="143" y="347"/>
                    <a:pt x="143" y="345"/>
                  </a:cubicBezTo>
                  <a:cubicBezTo>
                    <a:pt x="143" y="345"/>
                    <a:pt x="145" y="345"/>
                    <a:pt x="145" y="344"/>
                  </a:cubicBezTo>
                  <a:cubicBezTo>
                    <a:pt x="146" y="343"/>
                    <a:pt x="145" y="341"/>
                    <a:pt x="145" y="340"/>
                  </a:cubicBezTo>
                  <a:cubicBezTo>
                    <a:pt x="145" y="339"/>
                    <a:pt x="146" y="338"/>
                    <a:pt x="146" y="337"/>
                  </a:cubicBezTo>
                  <a:cubicBezTo>
                    <a:pt x="147" y="337"/>
                    <a:pt x="149" y="336"/>
                    <a:pt x="150" y="336"/>
                  </a:cubicBezTo>
                  <a:cubicBezTo>
                    <a:pt x="150" y="334"/>
                    <a:pt x="151" y="332"/>
                    <a:pt x="150" y="330"/>
                  </a:cubicBezTo>
                  <a:cubicBezTo>
                    <a:pt x="149" y="328"/>
                    <a:pt x="148" y="328"/>
                    <a:pt x="147" y="326"/>
                  </a:cubicBezTo>
                  <a:cubicBezTo>
                    <a:pt x="149" y="326"/>
                    <a:pt x="152" y="325"/>
                    <a:pt x="152" y="324"/>
                  </a:cubicBezTo>
                  <a:cubicBezTo>
                    <a:pt x="153" y="324"/>
                    <a:pt x="152" y="323"/>
                    <a:pt x="152" y="323"/>
                  </a:cubicBezTo>
                  <a:cubicBezTo>
                    <a:pt x="153" y="321"/>
                    <a:pt x="153" y="319"/>
                    <a:pt x="154" y="318"/>
                  </a:cubicBezTo>
                  <a:cubicBezTo>
                    <a:pt x="154" y="317"/>
                    <a:pt x="155" y="316"/>
                    <a:pt x="155" y="316"/>
                  </a:cubicBezTo>
                  <a:cubicBezTo>
                    <a:pt x="155" y="314"/>
                    <a:pt x="154" y="311"/>
                    <a:pt x="155" y="310"/>
                  </a:cubicBezTo>
                  <a:cubicBezTo>
                    <a:pt x="155" y="309"/>
                    <a:pt x="155" y="309"/>
                    <a:pt x="155" y="309"/>
                  </a:cubicBezTo>
                  <a:cubicBezTo>
                    <a:pt x="155" y="308"/>
                    <a:pt x="155" y="307"/>
                    <a:pt x="155" y="307"/>
                  </a:cubicBezTo>
                  <a:cubicBezTo>
                    <a:pt x="155" y="305"/>
                    <a:pt x="154" y="304"/>
                    <a:pt x="153" y="303"/>
                  </a:cubicBezTo>
                  <a:cubicBezTo>
                    <a:pt x="153" y="302"/>
                    <a:pt x="153" y="300"/>
                    <a:pt x="154" y="299"/>
                  </a:cubicBezTo>
                  <a:cubicBezTo>
                    <a:pt x="154" y="298"/>
                    <a:pt x="155" y="298"/>
                    <a:pt x="155" y="298"/>
                  </a:cubicBezTo>
                  <a:cubicBezTo>
                    <a:pt x="155" y="298"/>
                    <a:pt x="155" y="297"/>
                    <a:pt x="155" y="297"/>
                  </a:cubicBezTo>
                  <a:cubicBezTo>
                    <a:pt x="156" y="297"/>
                    <a:pt x="156" y="297"/>
                    <a:pt x="156" y="296"/>
                  </a:cubicBezTo>
                  <a:cubicBezTo>
                    <a:pt x="157" y="296"/>
                    <a:pt x="157" y="295"/>
                    <a:pt x="157" y="295"/>
                  </a:cubicBezTo>
                  <a:cubicBezTo>
                    <a:pt x="157" y="295"/>
                    <a:pt x="158" y="295"/>
                    <a:pt x="158" y="295"/>
                  </a:cubicBezTo>
                  <a:cubicBezTo>
                    <a:pt x="159" y="294"/>
                    <a:pt x="159" y="294"/>
                    <a:pt x="159" y="293"/>
                  </a:cubicBezTo>
                  <a:cubicBezTo>
                    <a:pt x="160" y="293"/>
                    <a:pt x="161" y="292"/>
                    <a:pt x="161" y="292"/>
                  </a:cubicBezTo>
                  <a:cubicBezTo>
                    <a:pt x="161" y="291"/>
                    <a:pt x="162" y="290"/>
                    <a:pt x="162" y="289"/>
                  </a:cubicBezTo>
                  <a:cubicBezTo>
                    <a:pt x="162" y="288"/>
                    <a:pt x="162" y="286"/>
                    <a:pt x="162" y="285"/>
                  </a:cubicBezTo>
                  <a:cubicBezTo>
                    <a:pt x="162" y="282"/>
                    <a:pt x="163" y="281"/>
                    <a:pt x="162" y="279"/>
                  </a:cubicBezTo>
                  <a:cubicBezTo>
                    <a:pt x="162" y="276"/>
                    <a:pt x="162" y="275"/>
                    <a:pt x="161" y="272"/>
                  </a:cubicBezTo>
                  <a:cubicBezTo>
                    <a:pt x="161" y="271"/>
                    <a:pt x="159" y="269"/>
                    <a:pt x="159" y="267"/>
                  </a:cubicBezTo>
                  <a:cubicBezTo>
                    <a:pt x="159" y="266"/>
                    <a:pt x="160" y="265"/>
                    <a:pt x="160" y="264"/>
                  </a:cubicBezTo>
                  <a:cubicBezTo>
                    <a:pt x="161" y="262"/>
                    <a:pt x="162" y="259"/>
                    <a:pt x="162" y="257"/>
                  </a:cubicBezTo>
                  <a:cubicBezTo>
                    <a:pt x="162" y="256"/>
                    <a:pt x="163" y="254"/>
                    <a:pt x="163" y="253"/>
                  </a:cubicBezTo>
                  <a:cubicBezTo>
                    <a:pt x="163" y="251"/>
                    <a:pt x="161" y="248"/>
                    <a:pt x="161" y="247"/>
                  </a:cubicBezTo>
                  <a:cubicBezTo>
                    <a:pt x="160" y="247"/>
                    <a:pt x="160" y="247"/>
                    <a:pt x="160" y="247"/>
                  </a:cubicBezTo>
                  <a:cubicBezTo>
                    <a:pt x="159" y="246"/>
                    <a:pt x="156" y="244"/>
                    <a:pt x="155" y="244"/>
                  </a:cubicBezTo>
                  <a:cubicBezTo>
                    <a:pt x="154" y="244"/>
                    <a:pt x="154" y="244"/>
                    <a:pt x="154" y="244"/>
                  </a:cubicBezTo>
                  <a:cubicBezTo>
                    <a:pt x="153" y="243"/>
                    <a:pt x="153" y="243"/>
                    <a:pt x="152" y="242"/>
                  </a:cubicBezTo>
                  <a:cubicBezTo>
                    <a:pt x="151" y="242"/>
                    <a:pt x="150" y="242"/>
                    <a:pt x="150" y="242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8" y="242"/>
                    <a:pt x="148" y="242"/>
                    <a:pt x="147" y="242"/>
                  </a:cubicBezTo>
                  <a:cubicBezTo>
                    <a:pt x="145" y="242"/>
                    <a:pt x="145" y="242"/>
                    <a:pt x="143" y="243"/>
                  </a:cubicBezTo>
                  <a:cubicBezTo>
                    <a:pt x="142" y="243"/>
                    <a:pt x="140" y="242"/>
                    <a:pt x="139" y="242"/>
                  </a:cubicBezTo>
                  <a:cubicBezTo>
                    <a:pt x="139" y="242"/>
                    <a:pt x="139" y="242"/>
                    <a:pt x="138" y="242"/>
                  </a:cubicBezTo>
                  <a:cubicBezTo>
                    <a:pt x="137" y="241"/>
                    <a:pt x="136" y="240"/>
                    <a:pt x="135" y="240"/>
                  </a:cubicBezTo>
                  <a:cubicBezTo>
                    <a:pt x="135" y="240"/>
                    <a:pt x="134" y="240"/>
                    <a:pt x="134" y="240"/>
                  </a:cubicBezTo>
                  <a:cubicBezTo>
                    <a:pt x="133" y="240"/>
                    <a:pt x="132" y="240"/>
                    <a:pt x="131" y="240"/>
                  </a:cubicBezTo>
                  <a:cubicBezTo>
                    <a:pt x="129" y="240"/>
                    <a:pt x="128" y="238"/>
                    <a:pt x="127" y="235"/>
                  </a:cubicBezTo>
                  <a:cubicBezTo>
                    <a:pt x="127" y="234"/>
                    <a:pt x="126" y="233"/>
                    <a:pt x="126" y="232"/>
                  </a:cubicBezTo>
                  <a:cubicBezTo>
                    <a:pt x="125" y="231"/>
                    <a:pt x="123" y="231"/>
                    <a:pt x="122" y="230"/>
                  </a:cubicBezTo>
                  <a:cubicBezTo>
                    <a:pt x="121" y="229"/>
                    <a:pt x="120" y="228"/>
                    <a:pt x="118" y="228"/>
                  </a:cubicBezTo>
                  <a:cubicBezTo>
                    <a:pt x="116" y="228"/>
                    <a:pt x="115" y="229"/>
                    <a:pt x="113" y="229"/>
                  </a:cubicBezTo>
                  <a:cubicBezTo>
                    <a:pt x="111" y="229"/>
                    <a:pt x="109" y="228"/>
                    <a:pt x="108" y="227"/>
                  </a:cubicBezTo>
                  <a:cubicBezTo>
                    <a:pt x="106" y="227"/>
                    <a:pt x="104" y="226"/>
                    <a:pt x="103" y="225"/>
                  </a:cubicBezTo>
                  <a:cubicBezTo>
                    <a:pt x="102" y="223"/>
                    <a:pt x="102" y="220"/>
                    <a:pt x="99" y="221"/>
                  </a:cubicBezTo>
                  <a:cubicBezTo>
                    <a:pt x="98" y="221"/>
                    <a:pt x="95" y="224"/>
                    <a:pt x="93" y="225"/>
                  </a:cubicBezTo>
                  <a:cubicBezTo>
                    <a:pt x="92" y="225"/>
                    <a:pt x="91" y="225"/>
                    <a:pt x="89" y="226"/>
                  </a:cubicBezTo>
                  <a:cubicBezTo>
                    <a:pt x="89" y="225"/>
                    <a:pt x="89" y="226"/>
                    <a:pt x="88" y="225"/>
                  </a:cubicBezTo>
                  <a:cubicBezTo>
                    <a:pt x="88" y="225"/>
                    <a:pt x="87" y="225"/>
                    <a:pt x="87" y="224"/>
                  </a:cubicBezTo>
                  <a:cubicBezTo>
                    <a:pt x="87" y="224"/>
                    <a:pt x="86" y="224"/>
                    <a:pt x="86" y="224"/>
                  </a:cubicBezTo>
                  <a:cubicBezTo>
                    <a:pt x="85" y="224"/>
                    <a:pt x="84" y="224"/>
                    <a:pt x="83" y="223"/>
                  </a:cubicBezTo>
                  <a:cubicBezTo>
                    <a:pt x="80" y="223"/>
                    <a:pt x="80" y="225"/>
                    <a:pt x="78" y="227"/>
                  </a:cubicBezTo>
                  <a:cubicBezTo>
                    <a:pt x="78" y="228"/>
                    <a:pt x="77" y="228"/>
                    <a:pt x="76" y="228"/>
                  </a:cubicBezTo>
                  <a:cubicBezTo>
                    <a:pt x="76" y="229"/>
                    <a:pt x="75" y="229"/>
                    <a:pt x="75" y="230"/>
                  </a:cubicBezTo>
                  <a:cubicBezTo>
                    <a:pt x="74" y="231"/>
                    <a:pt x="75" y="233"/>
                    <a:pt x="74" y="235"/>
                  </a:cubicBezTo>
                  <a:cubicBezTo>
                    <a:pt x="75" y="237"/>
                    <a:pt x="74" y="239"/>
                    <a:pt x="74" y="241"/>
                  </a:cubicBezTo>
                  <a:cubicBezTo>
                    <a:pt x="74" y="241"/>
                    <a:pt x="74" y="241"/>
                    <a:pt x="74" y="241"/>
                  </a:cubicBezTo>
                  <a:cubicBezTo>
                    <a:pt x="74" y="242"/>
                    <a:pt x="74" y="242"/>
                    <a:pt x="74" y="243"/>
                  </a:cubicBezTo>
                  <a:cubicBezTo>
                    <a:pt x="74" y="243"/>
                    <a:pt x="74" y="243"/>
                    <a:pt x="74" y="243"/>
                  </a:cubicBezTo>
                  <a:cubicBezTo>
                    <a:pt x="73" y="242"/>
                    <a:pt x="74" y="241"/>
                    <a:pt x="73" y="241"/>
                  </a:cubicBezTo>
                  <a:cubicBezTo>
                    <a:pt x="73" y="240"/>
                    <a:pt x="73" y="240"/>
                    <a:pt x="72" y="239"/>
                  </a:cubicBezTo>
                  <a:cubicBezTo>
                    <a:pt x="71" y="239"/>
                    <a:pt x="69" y="240"/>
                    <a:pt x="68" y="239"/>
                  </a:cubicBezTo>
                  <a:cubicBezTo>
                    <a:pt x="67" y="238"/>
                    <a:pt x="65" y="235"/>
                    <a:pt x="66" y="232"/>
                  </a:cubicBezTo>
                  <a:cubicBezTo>
                    <a:pt x="66" y="229"/>
                    <a:pt x="68" y="227"/>
                    <a:pt x="68" y="225"/>
                  </a:cubicBezTo>
                  <a:cubicBezTo>
                    <a:pt x="68" y="224"/>
                    <a:pt x="67" y="221"/>
                    <a:pt x="66" y="221"/>
                  </a:cubicBezTo>
                  <a:cubicBezTo>
                    <a:pt x="65" y="220"/>
                    <a:pt x="62" y="221"/>
                    <a:pt x="62" y="218"/>
                  </a:cubicBezTo>
                  <a:cubicBezTo>
                    <a:pt x="62" y="217"/>
                    <a:pt x="63" y="215"/>
                    <a:pt x="64" y="214"/>
                  </a:cubicBezTo>
                  <a:cubicBezTo>
                    <a:pt x="64" y="213"/>
                    <a:pt x="64" y="212"/>
                    <a:pt x="65" y="211"/>
                  </a:cubicBezTo>
                  <a:cubicBezTo>
                    <a:pt x="65" y="210"/>
                    <a:pt x="67" y="208"/>
                    <a:pt x="66" y="207"/>
                  </a:cubicBezTo>
                  <a:cubicBezTo>
                    <a:pt x="64" y="206"/>
                    <a:pt x="62" y="206"/>
                    <a:pt x="61" y="207"/>
                  </a:cubicBezTo>
                  <a:cubicBezTo>
                    <a:pt x="60" y="208"/>
                    <a:pt x="60" y="209"/>
                    <a:pt x="60" y="209"/>
                  </a:cubicBezTo>
                  <a:cubicBezTo>
                    <a:pt x="59" y="210"/>
                    <a:pt x="59" y="210"/>
                    <a:pt x="58" y="211"/>
                  </a:cubicBezTo>
                  <a:cubicBezTo>
                    <a:pt x="57" y="211"/>
                    <a:pt x="56" y="210"/>
                    <a:pt x="55" y="210"/>
                  </a:cubicBezTo>
                  <a:cubicBezTo>
                    <a:pt x="54" y="210"/>
                    <a:pt x="54" y="211"/>
                    <a:pt x="53" y="211"/>
                  </a:cubicBezTo>
                  <a:cubicBezTo>
                    <a:pt x="51" y="210"/>
                    <a:pt x="51" y="207"/>
                    <a:pt x="51" y="205"/>
                  </a:cubicBezTo>
                  <a:cubicBezTo>
                    <a:pt x="50" y="204"/>
                    <a:pt x="50" y="203"/>
                    <a:pt x="50" y="201"/>
                  </a:cubicBezTo>
                  <a:cubicBezTo>
                    <a:pt x="50" y="201"/>
                    <a:pt x="50" y="200"/>
                    <a:pt x="50" y="199"/>
                  </a:cubicBezTo>
                  <a:cubicBezTo>
                    <a:pt x="51" y="195"/>
                    <a:pt x="52" y="194"/>
                    <a:pt x="53" y="192"/>
                  </a:cubicBezTo>
                  <a:cubicBezTo>
                    <a:pt x="53" y="191"/>
                    <a:pt x="53" y="190"/>
                    <a:pt x="54" y="188"/>
                  </a:cubicBezTo>
                  <a:cubicBezTo>
                    <a:pt x="54" y="187"/>
                    <a:pt x="57" y="186"/>
                    <a:pt x="58" y="186"/>
                  </a:cubicBezTo>
                  <a:cubicBezTo>
                    <a:pt x="60" y="185"/>
                    <a:pt x="62" y="185"/>
                    <a:pt x="63" y="185"/>
                  </a:cubicBezTo>
                  <a:cubicBezTo>
                    <a:pt x="64" y="185"/>
                    <a:pt x="64" y="186"/>
                    <a:pt x="64" y="187"/>
                  </a:cubicBezTo>
                  <a:cubicBezTo>
                    <a:pt x="65" y="187"/>
                    <a:pt x="66" y="188"/>
                    <a:pt x="67" y="188"/>
                  </a:cubicBezTo>
                  <a:cubicBezTo>
                    <a:pt x="69" y="188"/>
                    <a:pt x="70" y="186"/>
                    <a:pt x="71" y="186"/>
                  </a:cubicBezTo>
                  <a:cubicBezTo>
                    <a:pt x="73" y="186"/>
                    <a:pt x="75" y="188"/>
                    <a:pt x="75" y="188"/>
                  </a:cubicBezTo>
                  <a:cubicBezTo>
                    <a:pt x="76" y="189"/>
                    <a:pt x="76" y="190"/>
                    <a:pt x="77" y="191"/>
                  </a:cubicBezTo>
                  <a:cubicBezTo>
                    <a:pt x="77" y="193"/>
                    <a:pt x="77" y="194"/>
                    <a:pt x="77" y="195"/>
                  </a:cubicBezTo>
                  <a:cubicBezTo>
                    <a:pt x="77" y="196"/>
                    <a:pt x="78" y="197"/>
                    <a:pt x="78" y="198"/>
                  </a:cubicBezTo>
                  <a:cubicBezTo>
                    <a:pt x="78" y="199"/>
                    <a:pt x="78" y="199"/>
                    <a:pt x="78" y="200"/>
                  </a:cubicBezTo>
                  <a:cubicBezTo>
                    <a:pt x="78" y="200"/>
                    <a:pt x="78" y="201"/>
                    <a:pt x="79" y="201"/>
                  </a:cubicBezTo>
                  <a:cubicBezTo>
                    <a:pt x="80" y="201"/>
                    <a:pt x="80" y="200"/>
                    <a:pt x="80" y="200"/>
                  </a:cubicBezTo>
                  <a:cubicBezTo>
                    <a:pt x="81" y="200"/>
                    <a:pt x="80" y="199"/>
                    <a:pt x="80" y="199"/>
                  </a:cubicBezTo>
                  <a:cubicBezTo>
                    <a:pt x="80" y="199"/>
                    <a:pt x="81" y="196"/>
                    <a:pt x="81" y="194"/>
                  </a:cubicBezTo>
                  <a:cubicBezTo>
                    <a:pt x="81" y="194"/>
                    <a:pt x="81" y="193"/>
                    <a:pt x="81" y="193"/>
                  </a:cubicBezTo>
                  <a:cubicBezTo>
                    <a:pt x="81" y="192"/>
                    <a:pt x="81" y="191"/>
                    <a:pt x="81" y="190"/>
                  </a:cubicBezTo>
                  <a:cubicBezTo>
                    <a:pt x="82" y="187"/>
                    <a:pt x="83" y="185"/>
                    <a:pt x="85" y="184"/>
                  </a:cubicBezTo>
                  <a:cubicBezTo>
                    <a:pt x="85" y="184"/>
                    <a:pt x="85" y="185"/>
                    <a:pt x="86" y="184"/>
                  </a:cubicBezTo>
                  <a:cubicBezTo>
                    <a:pt x="87" y="184"/>
                    <a:pt x="88" y="183"/>
                    <a:pt x="89" y="183"/>
                  </a:cubicBezTo>
                  <a:cubicBezTo>
                    <a:pt x="89" y="182"/>
                    <a:pt x="89" y="183"/>
                    <a:pt x="89" y="182"/>
                  </a:cubicBezTo>
                  <a:cubicBezTo>
                    <a:pt x="91" y="182"/>
                    <a:pt x="93" y="180"/>
                    <a:pt x="94" y="178"/>
                  </a:cubicBezTo>
                  <a:cubicBezTo>
                    <a:pt x="95" y="177"/>
                    <a:pt x="94" y="175"/>
                    <a:pt x="95" y="174"/>
                  </a:cubicBezTo>
                  <a:cubicBezTo>
                    <a:pt x="95" y="173"/>
                    <a:pt x="97" y="174"/>
                    <a:pt x="97" y="172"/>
                  </a:cubicBezTo>
                  <a:cubicBezTo>
                    <a:pt x="97" y="172"/>
                    <a:pt x="97" y="171"/>
                    <a:pt x="98" y="170"/>
                  </a:cubicBezTo>
                  <a:cubicBezTo>
                    <a:pt x="102" y="167"/>
                    <a:pt x="107" y="162"/>
                    <a:pt x="112" y="161"/>
                  </a:cubicBezTo>
                  <a:cubicBezTo>
                    <a:pt x="112" y="161"/>
                    <a:pt x="113" y="161"/>
                    <a:pt x="114" y="161"/>
                  </a:cubicBezTo>
                  <a:cubicBezTo>
                    <a:pt x="115" y="161"/>
                    <a:pt x="115" y="161"/>
                    <a:pt x="116" y="161"/>
                  </a:cubicBezTo>
                  <a:cubicBezTo>
                    <a:pt x="117" y="161"/>
                    <a:pt x="117" y="162"/>
                    <a:pt x="118" y="162"/>
                  </a:cubicBezTo>
                  <a:cubicBezTo>
                    <a:pt x="119" y="162"/>
                    <a:pt x="121" y="162"/>
                    <a:pt x="122" y="162"/>
                  </a:cubicBezTo>
                  <a:cubicBezTo>
                    <a:pt x="122" y="162"/>
                    <a:pt x="123" y="162"/>
                    <a:pt x="123" y="161"/>
                  </a:cubicBezTo>
                  <a:cubicBezTo>
                    <a:pt x="123" y="161"/>
                    <a:pt x="123" y="161"/>
                    <a:pt x="124" y="161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7" y="160"/>
                    <a:pt x="130" y="160"/>
                    <a:pt x="131" y="157"/>
                  </a:cubicBezTo>
                  <a:cubicBezTo>
                    <a:pt x="131" y="156"/>
                    <a:pt x="130" y="156"/>
                    <a:pt x="130" y="156"/>
                  </a:cubicBezTo>
                  <a:cubicBezTo>
                    <a:pt x="128" y="154"/>
                    <a:pt x="126" y="157"/>
                    <a:pt x="125" y="156"/>
                  </a:cubicBezTo>
                  <a:cubicBezTo>
                    <a:pt x="122" y="154"/>
                    <a:pt x="126" y="150"/>
                    <a:pt x="124" y="147"/>
                  </a:cubicBezTo>
                  <a:cubicBezTo>
                    <a:pt x="123" y="146"/>
                    <a:pt x="121" y="148"/>
                    <a:pt x="120" y="148"/>
                  </a:cubicBezTo>
                  <a:cubicBezTo>
                    <a:pt x="118" y="149"/>
                    <a:pt x="116" y="150"/>
                    <a:pt x="116" y="148"/>
                  </a:cubicBezTo>
                  <a:cubicBezTo>
                    <a:pt x="117" y="146"/>
                    <a:pt x="118" y="146"/>
                    <a:pt x="119" y="146"/>
                  </a:cubicBezTo>
                  <a:cubicBezTo>
                    <a:pt x="120" y="145"/>
                    <a:pt x="122" y="144"/>
                    <a:pt x="123" y="144"/>
                  </a:cubicBezTo>
                  <a:cubicBezTo>
                    <a:pt x="126" y="144"/>
                    <a:pt x="129" y="146"/>
                    <a:pt x="132" y="146"/>
                  </a:cubicBezTo>
                  <a:cubicBezTo>
                    <a:pt x="132" y="146"/>
                    <a:pt x="133" y="146"/>
                    <a:pt x="133" y="146"/>
                  </a:cubicBezTo>
                  <a:cubicBezTo>
                    <a:pt x="134" y="145"/>
                    <a:pt x="134" y="146"/>
                    <a:pt x="135" y="146"/>
                  </a:cubicBezTo>
                  <a:cubicBezTo>
                    <a:pt x="136" y="145"/>
                    <a:pt x="137" y="144"/>
                    <a:pt x="139" y="143"/>
                  </a:cubicBezTo>
                  <a:cubicBezTo>
                    <a:pt x="140" y="143"/>
                    <a:pt x="142" y="143"/>
                    <a:pt x="142" y="141"/>
                  </a:cubicBezTo>
                  <a:cubicBezTo>
                    <a:pt x="143" y="139"/>
                    <a:pt x="141" y="138"/>
                    <a:pt x="141" y="137"/>
                  </a:cubicBezTo>
                  <a:cubicBezTo>
                    <a:pt x="139" y="135"/>
                    <a:pt x="138" y="133"/>
                    <a:pt x="137" y="132"/>
                  </a:cubicBezTo>
                  <a:cubicBezTo>
                    <a:pt x="137" y="131"/>
                    <a:pt x="136" y="130"/>
                    <a:pt x="136" y="129"/>
                  </a:cubicBezTo>
                  <a:cubicBezTo>
                    <a:pt x="136" y="127"/>
                    <a:pt x="137" y="126"/>
                    <a:pt x="137" y="125"/>
                  </a:cubicBezTo>
                  <a:cubicBezTo>
                    <a:pt x="137" y="125"/>
                    <a:pt x="137" y="124"/>
                    <a:pt x="137" y="123"/>
                  </a:cubicBezTo>
                  <a:cubicBezTo>
                    <a:pt x="137" y="122"/>
                    <a:pt x="137" y="122"/>
                    <a:pt x="137" y="121"/>
                  </a:cubicBezTo>
                  <a:cubicBezTo>
                    <a:pt x="137" y="119"/>
                    <a:pt x="137" y="118"/>
                    <a:pt x="136" y="117"/>
                  </a:cubicBezTo>
                  <a:cubicBezTo>
                    <a:pt x="134" y="117"/>
                    <a:pt x="132" y="120"/>
                    <a:pt x="130" y="120"/>
                  </a:cubicBezTo>
                  <a:cubicBezTo>
                    <a:pt x="130" y="120"/>
                    <a:pt x="130" y="119"/>
                    <a:pt x="130" y="119"/>
                  </a:cubicBezTo>
                  <a:cubicBezTo>
                    <a:pt x="128" y="118"/>
                    <a:pt x="128" y="117"/>
                    <a:pt x="128" y="115"/>
                  </a:cubicBezTo>
                  <a:cubicBezTo>
                    <a:pt x="129" y="114"/>
                    <a:pt x="129" y="112"/>
                    <a:pt x="129" y="111"/>
                  </a:cubicBezTo>
                  <a:cubicBezTo>
                    <a:pt x="129" y="110"/>
                    <a:pt x="128" y="109"/>
                    <a:pt x="127" y="108"/>
                  </a:cubicBezTo>
                  <a:cubicBezTo>
                    <a:pt x="127" y="107"/>
                    <a:pt x="127" y="106"/>
                    <a:pt x="126" y="105"/>
                  </a:cubicBezTo>
                  <a:cubicBezTo>
                    <a:pt x="125" y="105"/>
                    <a:pt x="124" y="105"/>
                    <a:pt x="123" y="105"/>
                  </a:cubicBezTo>
                  <a:cubicBezTo>
                    <a:pt x="122" y="105"/>
                    <a:pt x="121" y="105"/>
                    <a:pt x="120" y="105"/>
                  </a:cubicBezTo>
                  <a:cubicBezTo>
                    <a:pt x="119" y="106"/>
                    <a:pt x="119" y="107"/>
                    <a:pt x="118" y="108"/>
                  </a:cubicBezTo>
                  <a:cubicBezTo>
                    <a:pt x="118" y="109"/>
                    <a:pt x="117" y="111"/>
                    <a:pt x="117" y="111"/>
                  </a:cubicBezTo>
                  <a:cubicBezTo>
                    <a:pt x="116" y="113"/>
                    <a:pt x="114" y="113"/>
                    <a:pt x="114" y="115"/>
                  </a:cubicBezTo>
                  <a:cubicBezTo>
                    <a:pt x="114" y="117"/>
                    <a:pt x="114" y="121"/>
                    <a:pt x="112" y="124"/>
                  </a:cubicBezTo>
                  <a:cubicBezTo>
                    <a:pt x="111" y="125"/>
                    <a:pt x="109" y="125"/>
                    <a:pt x="108" y="127"/>
                  </a:cubicBezTo>
                  <a:cubicBezTo>
                    <a:pt x="106" y="130"/>
                    <a:pt x="106" y="136"/>
                    <a:pt x="102" y="135"/>
                  </a:cubicBezTo>
                  <a:cubicBezTo>
                    <a:pt x="101" y="133"/>
                    <a:pt x="101" y="130"/>
                    <a:pt x="102" y="126"/>
                  </a:cubicBezTo>
                  <a:cubicBezTo>
                    <a:pt x="101" y="124"/>
                    <a:pt x="100" y="124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98" y="122"/>
                    <a:pt x="97" y="122"/>
                    <a:pt x="97" y="122"/>
                  </a:cubicBezTo>
                  <a:cubicBezTo>
                    <a:pt x="97" y="122"/>
                    <a:pt x="97" y="121"/>
                    <a:pt x="97" y="121"/>
                  </a:cubicBezTo>
                  <a:cubicBezTo>
                    <a:pt x="96" y="119"/>
                    <a:pt x="96" y="119"/>
                    <a:pt x="95" y="118"/>
                  </a:cubicBezTo>
                  <a:cubicBezTo>
                    <a:pt x="95" y="116"/>
                    <a:pt x="95" y="116"/>
                    <a:pt x="94" y="116"/>
                  </a:cubicBezTo>
                  <a:cubicBezTo>
                    <a:pt x="94" y="116"/>
                    <a:pt x="94" y="115"/>
                    <a:pt x="94" y="115"/>
                  </a:cubicBezTo>
                  <a:cubicBezTo>
                    <a:pt x="94" y="115"/>
                    <a:pt x="93" y="115"/>
                    <a:pt x="93" y="114"/>
                  </a:cubicBezTo>
                  <a:cubicBezTo>
                    <a:pt x="92" y="114"/>
                    <a:pt x="91" y="114"/>
                    <a:pt x="91" y="113"/>
                  </a:cubicBezTo>
                  <a:cubicBezTo>
                    <a:pt x="90" y="112"/>
                    <a:pt x="91" y="111"/>
                    <a:pt x="91" y="110"/>
                  </a:cubicBezTo>
                  <a:cubicBezTo>
                    <a:pt x="89" y="108"/>
                    <a:pt x="88" y="106"/>
                    <a:pt x="91" y="103"/>
                  </a:cubicBezTo>
                  <a:cubicBezTo>
                    <a:pt x="92" y="102"/>
                    <a:pt x="94" y="101"/>
                    <a:pt x="96" y="100"/>
                  </a:cubicBezTo>
                  <a:cubicBezTo>
                    <a:pt x="97" y="99"/>
                    <a:pt x="97" y="98"/>
                    <a:pt x="98" y="98"/>
                  </a:cubicBezTo>
                  <a:cubicBezTo>
                    <a:pt x="99" y="97"/>
                    <a:pt x="101" y="96"/>
                    <a:pt x="101" y="96"/>
                  </a:cubicBezTo>
                  <a:cubicBezTo>
                    <a:pt x="104" y="95"/>
                    <a:pt x="106" y="96"/>
                    <a:pt x="108" y="95"/>
                  </a:cubicBezTo>
                  <a:cubicBezTo>
                    <a:pt x="109" y="96"/>
                    <a:pt x="108" y="98"/>
                    <a:pt x="109" y="99"/>
                  </a:cubicBezTo>
                  <a:cubicBezTo>
                    <a:pt x="110" y="100"/>
                    <a:pt x="112" y="99"/>
                    <a:pt x="113" y="97"/>
                  </a:cubicBezTo>
                  <a:cubicBezTo>
                    <a:pt x="114" y="95"/>
                    <a:pt x="112" y="95"/>
                    <a:pt x="113" y="93"/>
                  </a:cubicBezTo>
                  <a:cubicBezTo>
                    <a:pt x="115" y="91"/>
                    <a:pt x="120" y="91"/>
                    <a:pt x="121" y="88"/>
                  </a:cubicBezTo>
                  <a:cubicBezTo>
                    <a:pt x="121" y="87"/>
                    <a:pt x="121" y="86"/>
                    <a:pt x="121" y="85"/>
                  </a:cubicBezTo>
                  <a:cubicBezTo>
                    <a:pt x="121" y="84"/>
                    <a:pt x="121" y="82"/>
                    <a:pt x="122" y="80"/>
                  </a:cubicBezTo>
                  <a:cubicBezTo>
                    <a:pt x="123" y="79"/>
                    <a:pt x="126" y="78"/>
                    <a:pt x="127" y="78"/>
                  </a:cubicBezTo>
                  <a:cubicBezTo>
                    <a:pt x="130" y="77"/>
                    <a:pt x="131" y="80"/>
                    <a:pt x="132" y="81"/>
                  </a:cubicBezTo>
                  <a:cubicBezTo>
                    <a:pt x="132" y="82"/>
                    <a:pt x="132" y="82"/>
                    <a:pt x="132" y="83"/>
                  </a:cubicBezTo>
                  <a:cubicBezTo>
                    <a:pt x="134" y="85"/>
                    <a:pt x="135" y="86"/>
                    <a:pt x="134" y="89"/>
                  </a:cubicBezTo>
                  <a:cubicBezTo>
                    <a:pt x="133" y="90"/>
                    <a:pt x="132" y="92"/>
                    <a:pt x="130" y="93"/>
                  </a:cubicBezTo>
                  <a:cubicBezTo>
                    <a:pt x="130" y="95"/>
                    <a:pt x="129" y="96"/>
                    <a:pt x="128" y="96"/>
                  </a:cubicBezTo>
                  <a:cubicBezTo>
                    <a:pt x="125" y="97"/>
                    <a:pt x="121" y="96"/>
                    <a:pt x="121" y="101"/>
                  </a:cubicBezTo>
                  <a:cubicBezTo>
                    <a:pt x="122" y="102"/>
                    <a:pt x="124" y="101"/>
                    <a:pt x="125" y="102"/>
                  </a:cubicBezTo>
                  <a:cubicBezTo>
                    <a:pt x="127" y="102"/>
                    <a:pt x="129" y="104"/>
                    <a:pt x="130" y="105"/>
                  </a:cubicBezTo>
                  <a:cubicBezTo>
                    <a:pt x="130" y="106"/>
                    <a:pt x="130" y="106"/>
                    <a:pt x="131" y="107"/>
                  </a:cubicBezTo>
                  <a:cubicBezTo>
                    <a:pt x="132" y="107"/>
                    <a:pt x="133" y="108"/>
                    <a:pt x="134" y="108"/>
                  </a:cubicBezTo>
                  <a:cubicBezTo>
                    <a:pt x="135" y="109"/>
                    <a:pt x="136" y="110"/>
                    <a:pt x="137" y="109"/>
                  </a:cubicBezTo>
                  <a:cubicBezTo>
                    <a:pt x="138" y="106"/>
                    <a:pt x="133" y="106"/>
                    <a:pt x="135" y="103"/>
                  </a:cubicBezTo>
                  <a:cubicBezTo>
                    <a:pt x="137" y="102"/>
                    <a:pt x="139" y="107"/>
                    <a:pt x="141" y="104"/>
                  </a:cubicBezTo>
                  <a:cubicBezTo>
                    <a:pt x="142" y="101"/>
                    <a:pt x="138" y="100"/>
                    <a:pt x="140" y="97"/>
                  </a:cubicBezTo>
                  <a:cubicBezTo>
                    <a:pt x="140" y="97"/>
                    <a:pt x="140" y="96"/>
                    <a:pt x="141" y="96"/>
                  </a:cubicBezTo>
                  <a:cubicBezTo>
                    <a:pt x="142" y="97"/>
                    <a:pt x="142" y="98"/>
                    <a:pt x="142" y="98"/>
                  </a:cubicBezTo>
                  <a:cubicBezTo>
                    <a:pt x="142" y="98"/>
                    <a:pt x="143" y="98"/>
                    <a:pt x="143" y="99"/>
                  </a:cubicBezTo>
                  <a:cubicBezTo>
                    <a:pt x="143" y="99"/>
                    <a:pt x="143" y="101"/>
                    <a:pt x="144" y="101"/>
                  </a:cubicBezTo>
                  <a:cubicBezTo>
                    <a:pt x="145" y="101"/>
                    <a:pt x="146" y="100"/>
                    <a:pt x="147" y="99"/>
                  </a:cubicBezTo>
                  <a:cubicBezTo>
                    <a:pt x="148" y="98"/>
                    <a:pt x="149" y="97"/>
                    <a:pt x="149" y="96"/>
                  </a:cubicBezTo>
                  <a:cubicBezTo>
                    <a:pt x="149" y="95"/>
                    <a:pt x="149" y="95"/>
                    <a:pt x="149" y="95"/>
                  </a:cubicBezTo>
                  <a:cubicBezTo>
                    <a:pt x="149" y="95"/>
                    <a:pt x="149" y="94"/>
                    <a:pt x="149" y="94"/>
                  </a:cubicBezTo>
                  <a:cubicBezTo>
                    <a:pt x="149" y="92"/>
                    <a:pt x="146" y="90"/>
                    <a:pt x="146" y="88"/>
                  </a:cubicBezTo>
                  <a:cubicBezTo>
                    <a:pt x="145" y="88"/>
                    <a:pt x="144" y="87"/>
                    <a:pt x="144" y="86"/>
                  </a:cubicBezTo>
                  <a:cubicBezTo>
                    <a:pt x="144" y="84"/>
                    <a:pt x="145" y="83"/>
                    <a:pt x="145" y="82"/>
                  </a:cubicBezTo>
                  <a:cubicBezTo>
                    <a:pt x="144" y="79"/>
                    <a:pt x="141" y="79"/>
                    <a:pt x="141" y="76"/>
                  </a:cubicBezTo>
                  <a:cubicBezTo>
                    <a:pt x="141" y="74"/>
                    <a:pt x="142" y="73"/>
                    <a:pt x="141" y="72"/>
                  </a:cubicBezTo>
                  <a:cubicBezTo>
                    <a:pt x="140" y="71"/>
                    <a:pt x="138" y="71"/>
                    <a:pt x="137" y="70"/>
                  </a:cubicBezTo>
                  <a:cubicBezTo>
                    <a:pt x="137" y="69"/>
                    <a:pt x="137" y="68"/>
                    <a:pt x="137" y="66"/>
                  </a:cubicBezTo>
                  <a:cubicBezTo>
                    <a:pt x="136" y="66"/>
                    <a:pt x="135" y="66"/>
                    <a:pt x="133" y="66"/>
                  </a:cubicBezTo>
                  <a:cubicBezTo>
                    <a:pt x="133" y="66"/>
                    <a:pt x="132" y="66"/>
                    <a:pt x="131" y="66"/>
                  </a:cubicBezTo>
                  <a:cubicBezTo>
                    <a:pt x="130" y="66"/>
                    <a:pt x="130" y="65"/>
                    <a:pt x="129" y="65"/>
                  </a:cubicBezTo>
                  <a:cubicBezTo>
                    <a:pt x="127" y="65"/>
                    <a:pt x="124" y="64"/>
                    <a:pt x="123" y="64"/>
                  </a:cubicBezTo>
                  <a:cubicBezTo>
                    <a:pt x="122" y="64"/>
                    <a:pt x="121" y="65"/>
                    <a:pt x="120" y="65"/>
                  </a:cubicBezTo>
                  <a:cubicBezTo>
                    <a:pt x="119" y="66"/>
                    <a:pt x="117" y="68"/>
                    <a:pt x="116" y="70"/>
                  </a:cubicBezTo>
                  <a:cubicBezTo>
                    <a:pt x="116" y="71"/>
                    <a:pt x="116" y="72"/>
                    <a:pt x="116" y="73"/>
                  </a:cubicBezTo>
                  <a:cubicBezTo>
                    <a:pt x="117" y="74"/>
                    <a:pt x="117" y="76"/>
                    <a:pt x="117" y="78"/>
                  </a:cubicBezTo>
                  <a:cubicBezTo>
                    <a:pt x="117" y="79"/>
                    <a:pt x="119" y="79"/>
                    <a:pt x="118" y="81"/>
                  </a:cubicBezTo>
                  <a:cubicBezTo>
                    <a:pt x="117" y="82"/>
                    <a:pt x="117" y="83"/>
                    <a:pt x="116" y="83"/>
                  </a:cubicBezTo>
                  <a:cubicBezTo>
                    <a:pt x="115" y="85"/>
                    <a:pt x="114" y="87"/>
                    <a:pt x="112" y="87"/>
                  </a:cubicBezTo>
                  <a:cubicBezTo>
                    <a:pt x="111" y="87"/>
                    <a:pt x="111" y="86"/>
                    <a:pt x="111" y="85"/>
                  </a:cubicBezTo>
                  <a:cubicBezTo>
                    <a:pt x="110" y="85"/>
                    <a:pt x="109" y="85"/>
                    <a:pt x="109" y="84"/>
                  </a:cubicBezTo>
                  <a:cubicBezTo>
                    <a:pt x="109" y="83"/>
                    <a:pt x="109" y="82"/>
                    <a:pt x="108" y="80"/>
                  </a:cubicBezTo>
                  <a:cubicBezTo>
                    <a:pt x="109" y="79"/>
                    <a:pt x="108" y="78"/>
                    <a:pt x="108" y="76"/>
                  </a:cubicBezTo>
                  <a:cubicBezTo>
                    <a:pt x="109" y="75"/>
                    <a:pt x="110" y="75"/>
                    <a:pt x="111" y="74"/>
                  </a:cubicBezTo>
                  <a:cubicBezTo>
                    <a:pt x="111" y="71"/>
                    <a:pt x="108" y="71"/>
                    <a:pt x="109" y="68"/>
                  </a:cubicBezTo>
                  <a:cubicBezTo>
                    <a:pt x="110" y="67"/>
                    <a:pt x="111" y="67"/>
                    <a:pt x="112" y="66"/>
                  </a:cubicBezTo>
                  <a:cubicBezTo>
                    <a:pt x="113" y="66"/>
                    <a:pt x="114" y="66"/>
                    <a:pt x="116" y="65"/>
                  </a:cubicBezTo>
                  <a:cubicBezTo>
                    <a:pt x="116" y="65"/>
                    <a:pt x="116" y="65"/>
                    <a:pt x="116" y="65"/>
                  </a:cubicBezTo>
                  <a:cubicBezTo>
                    <a:pt x="116" y="65"/>
                    <a:pt x="117" y="65"/>
                    <a:pt x="117" y="65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9" y="62"/>
                    <a:pt x="120" y="58"/>
                    <a:pt x="121" y="57"/>
                  </a:cubicBezTo>
                  <a:cubicBezTo>
                    <a:pt x="123" y="57"/>
                    <a:pt x="125" y="57"/>
                    <a:pt x="127" y="57"/>
                  </a:cubicBezTo>
                  <a:cubicBezTo>
                    <a:pt x="129" y="57"/>
                    <a:pt x="133" y="56"/>
                    <a:pt x="134" y="56"/>
                  </a:cubicBezTo>
                  <a:cubicBezTo>
                    <a:pt x="135" y="55"/>
                    <a:pt x="137" y="53"/>
                    <a:pt x="137" y="52"/>
                  </a:cubicBezTo>
                  <a:cubicBezTo>
                    <a:pt x="138" y="51"/>
                    <a:pt x="140" y="50"/>
                    <a:pt x="140" y="49"/>
                  </a:cubicBezTo>
                  <a:cubicBezTo>
                    <a:pt x="141" y="49"/>
                    <a:pt x="141" y="49"/>
                    <a:pt x="141" y="48"/>
                  </a:cubicBezTo>
                  <a:cubicBezTo>
                    <a:pt x="142" y="47"/>
                    <a:pt x="144" y="45"/>
                    <a:pt x="145" y="44"/>
                  </a:cubicBezTo>
                  <a:cubicBezTo>
                    <a:pt x="146" y="44"/>
                    <a:pt x="147" y="43"/>
                    <a:pt x="147" y="43"/>
                  </a:cubicBezTo>
                  <a:cubicBezTo>
                    <a:pt x="149" y="42"/>
                    <a:pt x="150" y="40"/>
                    <a:pt x="151" y="38"/>
                  </a:cubicBezTo>
                  <a:cubicBezTo>
                    <a:pt x="151" y="38"/>
                    <a:pt x="152" y="38"/>
                    <a:pt x="152" y="38"/>
                  </a:cubicBezTo>
                  <a:cubicBezTo>
                    <a:pt x="155" y="36"/>
                    <a:pt x="157" y="35"/>
                    <a:pt x="159" y="34"/>
                  </a:cubicBezTo>
                  <a:cubicBezTo>
                    <a:pt x="160" y="33"/>
                    <a:pt x="161" y="33"/>
                    <a:pt x="162" y="32"/>
                  </a:cubicBezTo>
                  <a:cubicBezTo>
                    <a:pt x="163" y="32"/>
                    <a:pt x="164" y="31"/>
                    <a:pt x="165" y="31"/>
                  </a:cubicBezTo>
                  <a:cubicBezTo>
                    <a:pt x="166" y="30"/>
                    <a:pt x="167" y="30"/>
                    <a:pt x="167" y="30"/>
                  </a:cubicBezTo>
                  <a:cubicBezTo>
                    <a:pt x="168" y="30"/>
                    <a:pt x="168" y="29"/>
                    <a:pt x="168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69" y="29"/>
                    <a:pt x="170" y="29"/>
                    <a:pt x="170" y="28"/>
                  </a:cubicBezTo>
                  <a:cubicBezTo>
                    <a:pt x="171" y="28"/>
                    <a:pt x="172" y="27"/>
                    <a:pt x="172" y="26"/>
                  </a:cubicBezTo>
                  <a:cubicBezTo>
                    <a:pt x="172" y="25"/>
                    <a:pt x="171" y="24"/>
                    <a:pt x="170" y="24"/>
                  </a:cubicBezTo>
                  <a:cubicBezTo>
                    <a:pt x="169" y="23"/>
                    <a:pt x="168" y="24"/>
                    <a:pt x="167" y="24"/>
                  </a:cubicBezTo>
                  <a:cubicBezTo>
                    <a:pt x="165" y="24"/>
                    <a:pt x="162" y="23"/>
                    <a:pt x="160" y="23"/>
                  </a:cubicBezTo>
                  <a:cubicBezTo>
                    <a:pt x="158" y="23"/>
                    <a:pt x="157" y="24"/>
                    <a:pt x="156" y="24"/>
                  </a:cubicBezTo>
                  <a:cubicBezTo>
                    <a:pt x="154" y="24"/>
                    <a:pt x="154" y="23"/>
                    <a:pt x="153" y="23"/>
                  </a:cubicBezTo>
                  <a:cubicBezTo>
                    <a:pt x="152" y="23"/>
                    <a:pt x="151" y="24"/>
                    <a:pt x="150" y="24"/>
                  </a:cubicBezTo>
                  <a:cubicBezTo>
                    <a:pt x="146" y="25"/>
                    <a:pt x="144" y="26"/>
                    <a:pt x="141" y="27"/>
                  </a:cubicBezTo>
                  <a:cubicBezTo>
                    <a:pt x="141" y="26"/>
                    <a:pt x="141" y="26"/>
                    <a:pt x="140" y="26"/>
                  </a:cubicBezTo>
                  <a:cubicBezTo>
                    <a:pt x="161" y="19"/>
                    <a:pt x="182" y="15"/>
                    <a:pt x="205" y="15"/>
                  </a:cubicBezTo>
                  <a:cubicBezTo>
                    <a:pt x="245" y="15"/>
                    <a:pt x="281" y="27"/>
                    <a:pt x="312" y="47"/>
                  </a:cubicBezTo>
                  <a:cubicBezTo>
                    <a:pt x="310" y="48"/>
                    <a:pt x="310" y="49"/>
                    <a:pt x="309" y="50"/>
                  </a:cubicBezTo>
                  <a:cubicBezTo>
                    <a:pt x="308" y="51"/>
                    <a:pt x="307" y="52"/>
                    <a:pt x="307" y="52"/>
                  </a:cubicBezTo>
                  <a:cubicBezTo>
                    <a:pt x="306" y="53"/>
                    <a:pt x="307" y="53"/>
                    <a:pt x="306" y="54"/>
                  </a:cubicBezTo>
                  <a:cubicBezTo>
                    <a:pt x="306" y="56"/>
                    <a:pt x="304" y="58"/>
                    <a:pt x="304" y="59"/>
                  </a:cubicBezTo>
                  <a:cubicBezTo>
                    <a:pt x="304" y="59"/>
                    <a:pt x="305" y="60"/>
                    <a:pt x="304" y="60"/>
                  </a:cubicBezTo>
                  <a:cubicBezTo>
                    <a:pt x="306" y="62"/>
                    <a:pt x="308" y="64"/>
                    <a:pt x="309" y="65"/>
                  </a:cubicBezTo>
                  <a:cubicBezTo>
                    <a:pt x="311" y="66"/>
                    <a:pt x="314" y="66"/>
                    <a:pt x="315" y="65"/>
                  </a:cubicBezTo>
                  <a:cubicBezTo>
                    <a:pt x="314" y="62"/>
                    <a:pt x="313" y="63"/>
                    <a:pt x="312" y="61"/>
                  </a:cubicBezTo>
                  <a:cubicBezTo>
                    <a:pt x="312" y="59"/>
                    <a:pt x="312" y="56"/>
                    <a:pt x="312" y="55"/>
                  </a:cubicBezTo>
                  <a:cubicBezTo>
                    <a:pt x="312" y="55"/>
                    <a:pt x="313" y="54"/>
                    <a:pt x="314" y="53"/>
                  </a:cubicBezTo>
                  <a:cubicBezTo>
                    <a:pt x="314" y="52"/>
                    <a:pt x="315" y="51"/>
                    <a:pt x="316" y="50"/>
                  </a:cubicBezTo>
                  <a:cubicBezTo>
                    <a:pt x="321" y="54"/>
                    <a:pt x="326" y="58"/>
                    <a:pt x="331" y="62"/>
                  </a:cubicBezTo>
                  <a:cubicBezTo>
                    <a:pt x="330" y="63"/>
                    <a:pt x="330" y="63"/>
                    <a:pt x="330" y="64"/>
                  </a:cubicBezTo>
                  <a:cubicBezTo>
                    <a:pt x="329" y="66"/>
                    <a:pt x="330" y="68"/>
                    <a:pt x="330" y="69"/>
                  </a:cubicBezTo>
                  <a:cubicBezTo>
                    <a:pt x="330" y="70"/>
                    <a:pt x="331" y="71"/>
                    <a:pt x="331" y="72"/>
                  </a:cubicBezTo>
                  <a:cubicBezTo>
                    <a:pt x="330" y="71"/>
                    <a:pt x="330" y="71"/>
                    <a:pt x="329" y="71"/>
                  </a:cubicBezTo>
                  <a:cubicBezTo>
                    <a:pt x="329" y="70"/>
                    <a:pt x="329" y="70"/>
                    <a:pt x="328" y="69"/>
                  </a:cubicBezTo>
                  <a:cubicBezTo>
                    <a:pt x="328" y="69"/>
                    <a:pt x="327" y="69"/>
                    <a:pt x="327" y="69"/>
                  </a:cubicBezTo>
                  <a:cubicBezTo>
                    <a:pt x="325" y="68"/>
                    <a:pt x="324" y="68"/>
                    <a:pt x="322" y="68"/>
                  </a:cubicBezTo>
                  <a:cubicBezTo>
                    <a:pt x="321" y="68"/>
                    <a:pt x="319" y="66"/>
                    <a:pt x="318" y="67"/>
                  </a:cubicBezTo>
                  <a:cubicBezTo>
                    <a:pt x="318" y="70"/>
                    <a:pt x="320" y="69"/>
                    <a:pt x="320" y="71"/>
                  </a:cubicBezTo>
                  <a:cubicBezTo>
                    <a:pt x="319" y="73"/>
                    <a:pt x="318" y="72"/>
                    <a:pt x="316" y="72"/>
                  </a:cubicBezTo>
                  <a:cubicBezTo>
                    <a:pt x="315" y="72"/>
                    <a:pt x="313" y="72"/>
                    <a:pt x="311" y="72"/>
                  </a:cubicBezTo>
                  <a:cubicBezTo>
                    <a:pt x="310" y="72"/>
                    <a:pt x="309" y="73"/>
                    <a:pt x="308" y="73"/>
                  </a:cubicBezTo>
                  <a:cubicBezTo>
                    <a:pt x="308" y="74"/>
                    <a:pt x="307" y="74"/>
                    <a:pt x="306" y="74"/>
                  </a:cubicBezTo>
                  <a:cubicBezTo>
                    <a:pt x="305" y="74"/>
                    <a:pt x="305" y="75"/>
                    <a:pt x="304" y="75"/>
                  </a:cubicBezTo>
                  <a:cubicBezTo>
                    <a:pt x="304" y="75"/>
                    <a:pt x="303" y="75"/>
                    <a:pt x="303" y="75"/>
                  </a:cubicBezTo>
                  <a:cubicBezTo>
                    <a:pt x="303" y="76"/>
                    <a:pt x="303" y="76"/>
                    <a:pt x="303" y="76"/>
                  </a:cubicBezTo>
                  <a:cubicBezTo>
                    <a:pt x="303" y="76"/>
                    <a:pt x="302" y="76"/>
                    <a:pt x="302" y="76"/>
                  </a:cubicBezTo>
                  <a:cubicBezTo>
                    <a:pt x="301" y="77"/>
                    <a:pt x="301" y="79"/>
                    <a:pt x="298" y="79"/>
                  </a:cubicBezTo>
                  <a:cubicBezTo>
                    <a:pt x="297" y="78"/>
                    <a:pt x="298" y="75"/>
                    <a:pt x="295" y="75"/>
                  </a:cubicBezTo>
                  <a:cubicBezTo>
                    <a:pt x="293" y="75"/>
                    <a:pt x="295" y="79"/>
                    <a:pt x="293" y="79"/>
                  </a:cubicBezTo>
                  <a:cubicBezTo>
                    <a:pt x="292" y="80"/>
                    <a:pt x="291" y="79"/>
                    <a:pt x="290" y="80"/>
                  </a:cubicBezTo>
                  <a:cubicBezTo>
                    <a:pt x="290" y="80"/>
                    <a:pt x="288" y="82"/>
                    <a:pt x="288" y="82"/>
                  </a:cubicBezTo>
                  <a:cubicBezTo>
                    <a:pt x="288" y="83"/>
                    <a:pt x="288" y="83"/>
                    <a:pt x="287" y="84"/>
                  </a:cubicBezTo>
                  <a:cubicBezTo>
                    <a:pt x="287" y="84"/>
                    <a:pt x="287" y="84"/>
                    <a:pt x="286" y="85"/>
                  </a:cubicBezTo>
                  <a:cubicBezTo>
                    <a:pt x="286" y="86"/>
                    <a:pt x="285" y="88"/>
                    <a:pt x="284" y="88"/>
                  </a:cubicBezTo>
                  <a:cubicBezTo>
                    <a:pt x="283" y="88"/>
                    <a:pt x="279" y="85"/>
                    <a:pt x="280" y="82"/>
                  </a:cubicBezTo>
                  <a:cubicBezTo>
                    <a:pt x="280" y="81"/>
                    <a:pt x="279" y="81"/>
                    <a:pt x="279" y="80"/>
                  </a:cubicBezTo>
                  <a:cubicBezTo>
                    <a:pt x="278" y="80"/>
                    <a:pt x="277" y="80"/>
                    <a:pt x="277" y="78"/>
                  </a:cubicBezTo>
                  <a:cubicBezTo>
                    <a:pt x="279" y="78"/>
                    <a:pt x="281" y="80"/>
                    <a:pt x="283" y="80"/>
                  </a:cubicBezTo>
                  <a:cubicBezTo>
                    <a:pt x="286" y="80"/>
                    <a:pt x="289" y="79"/>
                    <a:pt x="289" y="77"/>
                  </a:cubicBezTo>
                  <a:cubicBezTo>
                    <a:pt x="289" y="76"/>
                    <a:pt x="288" y="74"/>
                    <a:pt x="287" y="73"/>
                  </a:cubicBezTo>
                  <a:cubicBezTo>
                    <a:pt x="287" y="73"/>
                    <a:pt x="286" y="73"/>
                    <a:pt x="286" y="73"/>
                  </a:cubicBezTo>
                  <a:cubicBezTo>
                    <a:pt x="286" y="73"/>
                    <a:pt x="286" y="73"/>
                    <a:pt x="286" y="72"/>
                  </a:cubicBezTo>
                  <a:cubicBezTo>
                    <a:pt x="284" y="71"/>
                    <a:pt x="281" y="70"/>
                    <a:pt x="279" y="69"/>
                  </a:cubicBezTo>
                  <a:cubicBezTo>
                    <a:pt x="279" y="69"/>
                    <a:pt x="279" y="69"/>
                    <a:pt x="278" y="68"/>
                  </a:cubicBezTo>
                  <a:cubicBezTo>
                    <a:pt x="277" y="68"/>
                    <a:pt x="276" y="68"/>
                    <a:pt x="276" y="68"/>
                  </a:cubicBezTo>
                  <a:cubicBezTo>
                    <a:pt x="275" y="68"/>
                    <a:pt x="275" y="67"/>
                    <a:pt x="275" y="67"/>
                  </a:cubicBezTo>
                  <a:cubicBezTo>
                    <a:pt x="275" y="67"/>
                    <a:pt x="274" y="67"/>
                    <a:pt x="274" y="66"/>
                  </a:cubicBezTo>
                  <a:cubicBezTo>
                    <a:pt x="273" y="66"/>
                    <a:pt x="273" y="66"/>
                    <a:pt x="273" y="66"/>
                  </a:cubicBezTo>
                  <a:cubicBezTo>
                    <a:pt x="273" y="66"/>
                    <a:pt x="273" y="66"/>
                    <a:pt x="272" y="65"/>
                  </a:cubicBezTo>
                  <a:cubicBezTo>
                    <a:pt x="272" y="65"/>
                    <a:pt x="272" y="65"/>
                    <a:pt x="272" y="64"/>
                  </a:cubicBezTo>
                  <a:cubicBezTo>
                    <a:pt x="270" y="63"/>
                    <a:pt x="269" y="61"/>
                    <a:pt x="268" y="61"/>
                  </a:cubicBezTo>
                  <a:cubicBezTo>
                    <a:pt x="264" y="61"/>
                    <a:pt x="259" y="61"/>
                    <a:pt x="257" y="62"/>
                  </a:cubicBezTo>
                  <a:cubicBezTo>
                    <a:pt x="256" y="63"/>
                    <a:pt x="254" y="63"/>
                    <a:pt x="253" y="63"/>
                  </a:cubicBezTo>
                  <a:cubicBezTo>
                    <a:pt x="251" y="64"/>
                    <a:pt x="250" y="67"/>
                    <a:pt x="248" y="68"/>
                  </a:cubicBezTo>
                  <a:cubicBezTo>
                    <a:pt x="246" y="70"/>
                    <a:pt x="244" y="70"/>
                    <a:pt x="243" y="73"/>
                  </a:cubicBezTo>
                  <a:cubicBezTo>
                    <a:pt x="244" y="74"/>
                    <a:pt x="247" y="73"/>
                    <a:pt x="247" y="75"/>
                  </a:cubicBezTo>
                  <a:cubicBezTo>
                    <a:pt x="244" y="79"/>
                    <a:pt x="241" y="82"/>
                    <a:pt x="238" y="85"/>
                  </a:cubicBezTo>
                  <a:cubicBezTo>
                    <a:pt x="235" y="86"/>
                    <a:pt x="233" y="89"/>
                    <a:pt x="231" y="91"/>
                  </a:cubicBezTo>
                  <a:cubicBezTo>
                    <a:pt x="230" y="92"/>
                    <a:pt x="229" y="92"/>
                    <a:pt x="228" y="93"/>
                  </a:cubicBezTo>
                  <a:cubicBezTo>
                    <a:pt x="227" y="99"/>
                    <a:pt x="228" y="104"/>
                    <a:pt x="231" y="106"/>
                  </a:cubicBezTo>
                  <a:cubicBezTo>
                    <a:pt x="231" y="106"/>
                    <a:pt x="232" y="106"/>
                    <a:pt x="232" y="106"/>
                  </a:cubicBezTo>
                  <a:cubicBezTo>
                    <a:pt x="233" y="106"/>
                    <a:pt x="233" y="105"/>
                    <a:pt x="234" y="105"/>
                  </a:cubicBezTo>
                  <a:cubicBezTo>
                    <a:pt x="235" y="105"/>
                    <a:pt x="235" y="105"/>
                    <a:pt x="236" y="105"/>
                  </a:cubicBezTo>
                  <a:cubicBezTo>
                    <a:pt x="236" y="105"/>
                    <a:pt x="236" y="104"/>
                    <a:pt x="237" y="104"/>
                  </a:cubicBezTo>
                  <a:cubicBezTo>
                    <a:pt x="237" y="104"/>
                    <a:pt x="238" y="104"/>
                    <a:pt x="238" y="104"/>
                  </a:cubicBezTo>
                  <a:cubicBezTo>
                    <a:pt x="239" y="104"/>
                    <a:pt x="239" y="106"/>
                    <a:pt x="239" y="106"/>
                  </a:cubicBezTo>
                  <a:cubicBezTo>
                    <a:pt x="240" y="107"/>
                    <a:pt x="240" y="108"/>
                    <a:pt x="240" y="109"/>
                  </a:cubicBezTo>
                  <a:cubicBezTo>
                    <a:pt x="241" y="110"/>
                    <a:pt x="242" y="112"/>
                    <a:pt x="243" y="113"/>
                  </a:cubicBezTo>
                  <a:cubicBezTo>
                    <a:pt x="244" y="113"/>
                    <a:pt x="245" y="112"/>
                    <a:pt x="246" y="111"/>
                  </a:cubicBezTo>
                  <a:cubicBezTo>
                    <a:pt x="247" y="111"/>
                    <a:pt x="248" y="112"/>
                    <a:pt x="248" y="111"/>
                  </a:cubicBezTo>
                  <a:cubicBezTo>
                    <a:pt x="249" y="109"/>
                    <a:pt x="248" y="107"/>
                    <a:pt x="249" y="105"/>
                  </a:cubicBezTo>
                  <a:cubicBezTo>
                    <a:pt x="249" y="103"/>
                    <a:pt x="251" y="104"/>
                    <a:pt x="252" y="102"/>
                  </a:cubicBezTo>
                  <a:cubicBezTo>
                    <a:pt x="250" y="100"/>
                    <a:pt x="249" y="100"/>
                    <a:pt x="249" y="98"/>
                  </a:cubicBezTo>
                  <a:cubicBezTo>
                    <a:pt x="249" y="97"/>
                    <a:pt x="249" y="96"/>
                    <a:pt x="249" y="94"/>
                  </a:cubicBezTo>
                  <a:cubicBezTo>
                    <a:pt x="250" y="91"/>
                    <a:pt x="251" y="89"/>
                    <a:pt x="253" y="88"/>
                  </a:cubicBezTo>
                  <a:cubicBezTo>
                    <a:pt x="255" y="87"/>
                    <a:pt x="255" y="87"/>
                    <a:pt x="256" y="86"/>
                  </a:cubicBezTo>
                  <a:cubicBezTo>
                    <a:pt x="256" y="85"/>
                    <a:pt x="256" y="83"/>
                    <a:pt x="257" y="82"/>
                  </a:cubicBezTo>
                  <a:cubicBezTo>
                    <a:pt x="257" y="82"/>
                    <a:pt x="257" y="82"/>
                    <a:pt x="257" y="82"/>
                  </a:cubicBezTo>
                  <a:cubicBezTo>
                    <a:pt x="258" y="80"/>
                    <a:pt x="262" y="79"/>
                    <a:pt x="262" y="82"/>
                  </a:cubicBezTo>
                  <a:cubicBezTo>
                    <a:pt x="262" y="83"/>
                    <a:pt x="262" y="83"/>
                    <a:pt x="261" y="84"/>
                  </a:cubicBezTo>
                  <a:cubicBezTo>
                    <a:pt x="260" y="87"/>
                    <a:pt x="258" y="89"/>
                    <a:pt x="257" y="91"/>
                  </a:cubicBezTo>
                  <a:cubicBezTo>
                    <a:pt x="257" y="92"/>
                    <a:pt x="257" y="94"/>
                    <a:pt x="257" y="96"/>
                  </a:cubicBezTo>
                  <a:cubicBezTo>
                    <a:pt x="259" y="97"/>
                    <a:pt x="259" y="100"/>
                    <a:pt x="261" y="100"/>
                  </a:cubicBezTo>
                  <a:cubicBezTo>
                    <a:pt x="262" y="100"/>
                    <a:pt x="263" y="99"/>
                    <a:pt x="265" y="98"/>
                  </a:cubicBezTo>
                  <a:cubicBezTo>
                    <a:pt x="265" y="98"/>
                    <a:pt x="266" y="98"/>
                    <a:pt x="267" y="98"/>
                  </a:cubicBezTo>
                  <a:cubicBezTo>
                    <a:pt x="267" y="98"/>
                    <a:pt x="267" y="97"/>
                    <a:pt x="267" y="97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70" y="96"/>
                    <a:pt x="270" y="96"/>
                    <a:pt x="271" y="95"/>
                  </a:cubicBezTo>
                  <a:cubicBezTo>
                    <a:pt x="273" y="95"/>
                    <a:pt x="273" y="95"/>
                    <a:pt x="274" y="96"/>
                  </a:cubicBezTo>
                  <a:cubicBezTo>
                    <a:pt x="274" y="96"/>
                    <a:pt x="275" y="96"/>
                    <a:pt x="275" y="97"/>
                  </a:cubicBezTo>
                  <a:cubicBezTo>
                    <a:pt x="274" y="99"/>
                    <a:pt x="273" y="99"/>
                    <a:pt x="271" y="100"/>
                  </a:cubicBezTo>
                  <a:cubicBezTo>
                    <a:pt x="271" y="100"/>
                    <a:pt x="271" y="101"/>
                    <a:pt x="270" y="101"/>
                  </a:cubicBezTo>
                  <a:cubicBezTo>
                    <a:pt x="270" y="101"/>
                    <a:pt x="269" y="101"/>
                    <a:pt x="269" y="101"/>
                  </a:cubicBezTo>
                  <a:cubicBezTo>
                    <a:pt x="268" y="101"/>
                    <a:pt x="267" y="102"/>
                    <a:pt x="266" y="102"/>
                  </a:cubicBezTo>
                  <a:cubicBezTo>
                    <a:pt x="265" y="102"/>
                    <a:pt x="265" y="103"/>
                    <a:pt x="264" y="103"/>
                  </a:cubicBezTo>
                  <a:cubicBezTo>
                    <a:pt x="263" y="104"/>
                    <a:pt x="261" y="103"/>
                    <a:pt x="261" y="104"/>
                  </a:cubicBezTo>
                  <a:cubicBezTo>
                    <a:pt x="261" y="105"/>
                    <a:pt x="262" y="107"/>
                    <a:pt x="260" y="108"/>
                  </a:cubicBezTo>
                  <a:cubicBezTo>
                    <a:pt x="259" y="109"/>
                    <a:pt x="259" y="108"/>
                    <a:pt x="257" y="108"/>
                  </a:cubicBezTo>
                  <a:cubicBezTo>
                    <a:pt x="256" y="109"/>
                    <a:pt x="256" y="111"/>
                    <a:pt x="255" y="112"/>
                  </a:cubicBezTo>
                  <a:cubicBezTo>
                    <a:pt x="255" y="113"/>
                    <a:pt x="253" y="115"/>
                    <a:pt x="252" y="116"/>
                  </a:cubicBezTo>
                  <a:cubicBezTo>
                    <a:pt x="251" y="117"/>
                    <a:pt x="249" y="117"/>
                    <a:pt x="247" y="118"/>
                  </a:cubicBezTo>
                  <a:cubicBezTo>
                    <a:pt x="247" y="118"/>
                    <a:pt x="246" y="118"/>
                    <a:pt x="246" y="119"/>
                  </a:cubicBezTo>
                  <a:cubicBezTo>
                    <a:pt x="245" y="119"/>
                    <a:pt x="244" y="118"/>
                    <a:pt x="243" y="119"/>
                  </a:cubicBezTo>
                  <a:cubicBezTo>
                    <a:pt x="242" y="119"/>
                    <a:pt x="241" y="119"/>
                    <a:pt x="240" y="119"/>
                  </a:cubicBezTo>
                  <a:cubicBezTo>
                    <a:pt x="239" y="120"/>
                    <a:pt x="237" y="120"/>
                    <a:pt x="235" y="120"/>
                  </a:cubicBezTo>
                  <a:cubicBezTo>
                    <a:pt x="234" y="120"/>
                    <a:pt x="234" y="120"/>
                    <a:pt x="232" y="121"/>
                  </a:cubicBezTo>
                  <a:cubicBezTo>
                    <a:pt x="231" y="121"/>
                    <a:pt x="229" y="121"/>
                    <a:pt x="228" y="121"/>
                  </a:cubicBezTo>
                  <a:cubicBezTo>
                    <a:pt x="228" y="122"/>
                    <a:pt x="227" y="123"/>
                    <a:pt x="227" y="123"/>
                  </a:cubicBezTo>
                  <a:cubicBezTo>
                    <a:pt x="226" y="124"/>
                    <a:pt x="226" y="125"/>
                    <a:pt x="226" y="125"/>
                  </a:cubicBezTo>
                  <a:cubicBezTo>
                    <a:pt x="225" y="126"/>
                    <a:pt x="224" y="127"/>
                    <a:pt x="223" y="127"/>
                  </a:cubicBezTo>
                  <a:cubicBezTo>
                    <a:pt x="221" y="129"/>
                    <a:pt x="219" y="130"/>
                    <a:pt x="218" y="132"/>
                  </a:cubicBezTo>
                  <a:cubicBezTo>
                    <a:pt x="217" y="132"/>
                    <a:pt x="215" y="133"/>
                    <a:pt x="214" y="134"/>
                  </a:cubicBezTo>
                  <a:cubicBezTo>
                    <a:pt x="213" y="133"/>
                    <a:pt x="210" y="134"/>
                    <a:pt x="210" y="135"/>
                  </a:cubicBezTo>
                  <a:cubicBezTo>
                    <a:pt x="210" y="137"/>
                    <a:pt x="212" y="137"/>
                    <a:pt x="214" y="139"/>
                  </a:cubicBezTo>
                  <a:cubicBezTo>
                    <a:pt x="214" y="140"/>
                    <a:pt x="214" y="141"/>
                    <a:pt x="215" y="141"/>
                  </a:cubicBezTo>
                  <a:cubicBezTo>
                    <a:pt x="216" y="142"/>
                    <a:pt x="216" y="143"/>
                    <a:pt x="216" y="143"/>
                  </a:cubicBezTo>
                  <a:cubicBezTo>
                    <a:pt x="217" y="145"/>
                    <a:pt x="217" y="148"/>
                    <a:pt x="214" y="149"/>
                  </a:cubicBezTo>
                  <a:cubicBezTo>
                    <a:pt x="211" y="148"/>
                    <a:pt x="205" y="148"/>
                    <a:pt x="202" y="149"/>
                  </a:cubicBezTo>
                  <a:cubicBezTo>
                    <a:pt x="202" y="149"/>
                    <a:pt x="202" y="149"/>
                    <a:pt x="201" y="150"/>
                  </a:cubicBezTo>
                  <a:cubicBezTo>
                    <a:pt x="201" y="152"/>
                    <a:pt x="202" y="154"/>
                    <a:pt x="202" y="157"/>
                  </a:cubicBezTo>
                  <a:cubicBezTo>
                    <a:pt x="202" y="158"/>
                    <a:pt x="201" y="159"/>
                    <a:pt x="201" y="160"/>
                  </a:cubicBezTo>
                  <a:cubicBezTo>
                    <a:pt x="201" y="162"/>
                    <a:pt x="201" y="164"/>
                    <a:pt x="202" y="166"/>
                  </a:cubicBezTo>
                  <a:cubicBezTo>
                    <a:pt x="203" y="166"/>
                    <a:pt x="204" y="166"/>
                    <a:pt x="205" y="166"/>
                  </a:cubicBezTo>
                  <a:cubicBezTo>
                    <a:pt x="206" y="166"/>
                    <a:pt x="207" y="168"/>
                    <a:pt x="208" y="168"/>
                  </a:cubicBezTo>
                  <a:cubicBezTo>
                    <a:pt x="209" y="167"/>
                    <a:pt x="210" y="166"/>
                    <a:pt x="213" y="167"/>
                  </a:cubicBezTo>
                  <a:cubicBezTo>
                    <a:pt x="213" y="166"/>
                    <a:pt x="214" y="166"/>
                    <a:pt x="214" y="165"/>
                  </a:cubicBezTo>
                  <a:cubicBezTo>
                    <a:pt x="215" y="165"/>
                    <a:pt x="215" y="165"/>
                    <a:pt x="215" y="165"/>
                  </a:cubicBezTo>
                  <a:cubicBezTo>
                    <a:pt x="216" y="164"/>
                    <a:pt x="217" y="164"/>
                    <a:pt x="217" y="163"/>
                  </a:cubicBezTo>
                  <a:cubicBezTo>
                    <a:pt x="218" y="163"/>
                    <a:pt x="218" y="162"/>
                    <a:pt x="218" y="162"/>
                  </a:cubicBezTo>
                  <a:cubicBezTo>
                    <a:pt x="218" y="161"/>
                    <a:pt x="218" y="160"/>
                    <a:pt x="219" y="158"/>
                  </a:cubicBezTo>
                  <a:cubicBezTo>
                    <a:pt x="220" y="157"/>
                    <a:pt x="220" y="156"/>
                    <a:pt x="221" y="155"/>
                  </a:cubicBezTo>
                  <a:cubicBezTo>
                    <a:pt x="222" y="155"/>
                    <a:pt x="222" y="154"/>
                    <a:pt x="223" y="154"/>
                  </a:cubicBezTo>
                  <a:cubicBezTo>
                    <a:pt x="223" y="154"/>
                    <a:pt x="223" y="153"/>
                    <a:pt x="224" y="153"/>
                  </a:cubicBezTo>
                  <a:cubicBezTo>
                    <a:pt x="224" y="151"/>
                    <a:pt x="225" y="149"/>
                    <a:pt x="226" y="149"/>
                  </a:cubicBezTo>
                  <a:cubicBezTo>
                    <a:pt x="227" y="149"/>
                    <a:pt x="228" y="150"/>
                    <a:pt x="229" y="150"/>
                  </a:cubicBezTo>
                  <a:cubicBezTo>
                    <a:pt x="231" y="149"/>
                    <a:pt x="232" y="147"/>
                    <a:pt x="235" y="147"/>
                  </a:cubicBezTo>
                  <a:cubicBezTo>
                    <a:pt x="236" y="148"/>
                    <a:pt x="237" y="149"/>
                    <a:pt x="238" y="150"/>
                  </a:cubicBezTo>
                  <a:cubicBezTo>
                    <a:pt x="238" y="153"/>
                    <a:pt x="239" y="154"/>
                    <a:pt x="241" y="155"/>
                  </a:cubicBezTo>
                  <a:cubicBezTo>
                    <a:pt x="244" y="157"/>
                    <a:pt x="246" y="158"/>
                    <a:pt x="247" y="161"/>
                  </a:cubicBezTo>
                  <a:cubicBezTo>
                    <a:pt x="246" y="162"/>
                    <a:pt x="246" y="162"/>
                    <a:pt x="245" y="163"/>
                  </a:cubicBezTo>
                  <a:cubicBezTo>
                    <a:pt x="245" y="164"/>
                    <a:pt x="244" y="163"/>
                    <a:pt x="244" y="164"/>
                  </a:cubicBezTo>
                  <a:cubicBezTo>
                    <a:pt x="244" y="165"/>
                    <a:pt x="244" y="166"/>
                    <a:pt x="245" y="166"/>
                  </a:cubicBezTo>
                  <a:cubicBezTo>
                    <a:pt x="246" y="166"/>
                    <a:pt x="246" y="165"/>
                    <a:pt x="247" y="164"/>
                  </a:cubicBezTo>
                  <a:cubicBezTo>
                    <a:pt x="247" y="163"/>
                    <a:pt x="248" y="163"/>
                    <a:pt x="249" y="162"/>
                  </a:cubicBezTo>
                  <a:cubicBezTo>
                    <a:pt x="249" y="161"/>
                    <a:pt x="249" y="160"/>
                    <a:pt x="249" y="159"/>
                  </a:cubicBezTo>
                  <a:cubicBezTo>
                    <a:pt x="249" y="158"/>
                    <a:pt x="251" y="159"/>
                    <a:pt x="251" y="158"/>
                  </a:cubicBezTo>
                  <a:cubicBezTo>
                    <a:pt x="250" y="156"/>
                    <a:pt x="248" y="155"/>
                    <a:pt x="246" y="154"/>
                  </a:cubicBezTo>
                  <a:cubicBezTo>
                    <a:pt x="246" y="154"/>
                    <a:pt x="246" y="153"/>
                    <a:pt x="246" y="153"/>
                  </a:cubicBezTo>
                  <a:cubicBezTo>
                    <a:pt x="246" y="153"/>
                    <a:pt x="246" y="153"/>
                    <a:pt x="245" y="153"/>
                  </a:cubicBezTo>
                  <a:cubicBezTo>
                    <a:pt x="244" y="152"/>
                    <a:pt x="244" y="152"/>
                    <a:pt x="243" y="150"/>
                  </a:cubicBezTo>
                  <a:cubicBezTo>
                    <a:pt x="242" y="149"/>
                    <a:pt x="239" y="147"/>
                    <a:pt x="241" y="144"/>
                  </a:cubicBezTo>
                  <a:cubicBezTo>
                    <a:pt x="244" y="144"/>
                    <a:pt x="245" y="148"/>
                    <a:pt x="248" y="149"/>
                  </a:cubicBezTo>
                  <a:cubicBezTo>
                    <a:pt x="249" y="150"/>
                    <a:pt x="249" y="150"/>
                    <a:pt x="250" y="151"/>
                  </a:cubicBezTo>
                  <a:cubicBezTo>
                    <a:pt x="252" y="152"/>
                    <a:pt x="253" y="153"/>
                    <a:pt x="253" y="154"/>
                  </a:cubicBezTo>
                  <a:cubicBezTo>
                    <a:pt x="254" y="155"/>
                    <a:pt x="253" y="156"/>
                    <a:pt x="253" y="157"/>
                  </a:cubicBezTo>
                  <a:cubicBezTo>
                    <a:pt x="254" y="159"/>
                    <a:pt x="255" y="160"/>
                    <a:pt x="255" y="161"/>
                  </a:cubicBezTo>
                  <a:cubicBezTo>
                    <a:pt x="256" y="163"/>
                    <a:pt x="256" y="166"/>
                    <a:pt x="259" y="167"/>
                  </a:cubicBezTo>
                  <a:cubicBezTo>
                    <a:pt x="261" y="166"/>
                    <a:pt x="263" y="166"/>
                    <a:pt x="263" y="164"/>
                  </a:cubicBezTo>
                  <a:cubicBezTo>
                    <a:pt x="264" y="162"/>
                    <a:pt x="261" y="161"/>
                    <a:pt x="261" y="159"/>
                  </a:cubicBezTo>
                  <a:cubicBezTo>
                    <a:pt x="261" y="158"/>
                    <a:pt x="263" y="156"/>
                    <a:pt x="264" y="157"/>
                  </a:cubicBezTo>
                  <a:cubicBezTo>
                    <a:pt x="266" y="157"/>
                    <a:pt x="266" y="158"/>
                    <a:pt x="267" y="159"/>
                  </a:cubicBezTo>
                  <a:cubicBezTo>
                    <a:pt x="268" y="161"/>
                    <a:pt x="267" y="164"/>
                    <a:pt x="268" y="165"/>
                  </a:cubicBezTo>
                  <a:cubicBezTo>
                    <a:pt x="269" y="165"/>
                    <a:pt x="269" y="166"/>
                    <a:pt x="269" y="166"/>
                  </a:cubicBezTo>
                  <a:cubicBezTo>
                    <a:pt x="270" y="166"/>
                    <a:pt x="270" y="167"/>
                    <a:pt x="270" y="167"/>
                  </a:cubicBezTo>
                  <a:cubicBezTo>
                    <a:pt x="271" y="167"/>
                    <a:pt x="271" y="168"/>
                    <a:pt x="272" y="168"/>
                  </a:cubicBezTo>
                  <a:cubicBezTo>
                    <a:pt x="273" y="169"/>
                    <a:pt x="274" y="168"/>
                    <a:pt x="276" y="167"/>
                  </a:cubicBezTo>
                  <a:cubicBezTo>
                    <a:pt x="277" y="168"/>
                    <a:pt x="278" y="169"/>
                    <a:pt x="279" y="169"/>
                  </a:cubicBezTo>
                  <a:cubicBezTo>
                    <a:pt x="281" y="169"/>
                    <a:pt x="282" y="167"/>
                    <a:pt x="283" y="168"/>
                  </a:cubicBezTo>
                  <a:cubicBezTo>
                    <a:pt x="284" y="168"/>
                    <a:pt x="283" y="169"/>
                    <a:pt x="283" y="170"/>
                  </a:cubicBezTo>
                  <a:cubicBezTo>
                    <a:pt x="284" y="174"/>
                    <a:pt x="283" y="176"/>
                    <a:pt x="282" y="179"/>
                  </a:cubicBezTo>
                  <a:cubicBezTo>
                    <a:pt x="281" y="180"/>
                    <a:pt x="281" y="181"/>
                    <a:pt x="280" y="181"/>
                  </a:cubicBezTo>
                  <a:cubicBezTo>
                    <a:pt x="278" y="181"/>
                    <a:pt x="277" y="181"/>
                    <a:pt x="275" y="181"/>
                  </a:cubicBezTo>
                  <a:cubicBezTo>
                    <a:pt x="275" y="181"/>
                    <a:pt x="274" y="181"/>
                    <a:pt x="273" y="181"/>
                  </a:cubicBezTo>
                  <a:cubicBezTo>
                    <a:pt x="271" y="182"/>
                    <a:pt x="269" y="181"/>
                    <a:pt x="268" y="181"/>
                  </a:cubicBezTo>
                  <a:cubicBezTo>
                    <a:pt x="268" y="181"/>
                    <a:pt x="267" y="180"/>
                    <a:pt x="267" y="180"/>
                  </a:cubicBezTo>
                  <a:cubicBezTo>
                    <a:pt x="266" y="180"/>
                    <a:pt x="266" y="180"/>
                    <a:pt x="265" y="180"/>
                  </a:cubicBezTo>
                  <a:cubicBezTo>
                    <a:pt x="264" y="180"/>
                    <a:pt x="264" y="179"/>
                    <a:pt x="263" y="179"/>
                  </a:cubicBezTo>
                  <a:cubicBezTo>
                    <a:pt x="260" y="178"/>
                    <a:pt x="258" y="177"/>
                    <a:pt x="257" y="177"/>
                  </a:cubicBezTo>
                  <a:cubicBezTo>
                    <a:pt x="256" y="177"/>
                    <a:pt x="255" y="179"/>
                    <a:pt x="254" y="179"/>
                  </a:cubicBezTo>
                  <a:cubicBezTo>
                    <a:pt x="255" y="182"/>
                    <a:pt x="253" y="183"/>
                    <a:pt x="250" y="182"/>
                  </a:cubicBezTo>
                  <a:cubicBezTo>
                    <a:pt x="248" y="181"/>
                    <a:pt x="247" y="181"/>
                    <a:pt x="246" y="180"/>
                  </a:cubicBezTo>
                  <a:cubicBezTo>
                    <a:pt x="246" y="179"/>
                    <a:pt x="245" y="178"/>
                    <a:pt x="244" y="178"/>
                  </a:cubicBezTo>
                  <a:cubicBezTo>
                    <a:pt x="243" y="177"/>
                    <a:pt x="240" y="177"/>
                    <a:pt x="240" y="177"/>
                  </a:cubicBezTo>
                  <a:cubicBezTo>
                    <a:pt x="239" y="176"/>
                    <a:pt x="237" y="175"/>
                    <a:pt x="237" y="173"/>
                  </a:cubicBezTo>
                  <a:cubicBezTo>
                    <a:pt x="238" y="172"/>
                    <a:pt x="238" y="168"/>
                    <a:pt x="238" y="166"/>
                  </a:cubicBezTo>
                  <a:cubicBezTo>
                    <a:pt x="237" y="165"/>
                    <a:pt x="235" y="166"/>
                    <a:pt x="233" y="166"/>
                  </a:cubicBezTo>
                  <a:cubicBezTo>
                    <a:pt x="230" y="166"/>
                    <a:pt x="228" y="166"/>
                    <a:pt x="225" y="166"/>
                  </a:cubicBezTo>
                  <a:cubicBezTo>
                    <a:pt x="224" y="166"/>
                    <a:pt x="222" y="166"/>
                    <a:pt x="221" y="166"/>
                  </a:cubicBezTo>
                  <a:cubicBezTo>
                    <a:pt x="220" y="167"/>
                    <a:pt x="220" y="167"/>
                    <a:pt x="219" y="167"/>
                  </a:cubicBezTo>
                  <a:cubicBezTo>
                    <a:pt x="218" y="168"/>
                    <a:pt x="217" y="168"/>
                    <a:pt x="216" y="169"/>
                  </a:cubicBezTo>
                  <a:cubicBezTo>
                    <a:pt x="215" y="169"/>
                    <a:pt x="215" y="170"/>
                    <a:pt x="214" y="170"/>
                  </a:cubicBezTo>
                  <a:cubicBezTo>
                    <a:pt x="212" y="170"/>
                    <a:pt x="211" y="170"/>
                    <a:pt x="210" y="170"/>
                  </a:cubicBezTo>
                  <a:cubicBezTo>
                    <a:pt x="209" y="170"/>
                    <a:pt x="209" y="169"/>
                    <a:pt x="208" y="169"/>
                  </a:cubicBezTo>
                  <a:cubicBezTo>
                    <a:pt x="206" y="170"/>
                    <a:pt x="206" y="173"/>
                    <a:pt x="205" y="174"/>
                  </a:cubicBezTo>
                  <a:cubicBezTo>
                    <a:pt x="204" y="174"/>
                    <a:pt x="203" y="175"/>
                    <a:pt x="203" y="175"/>
                  </a:cubicBezTo>
                  <a:cubicBezTo>
                    <a:pt x="201" y="176"/>
                    <a:pt x="201" y="177"/>
                    <a:pt x="200" y="179"/>
                  </a:cubicBezTo>
                  <a:cubicBezTo>
                    <a:pt x="200" y="179"/>
                    <a:pt x="200" y="180"/>
                    <a:pt x="199" y="181"/>
                  </a:cubicBezTo>
                  <a:cubicBezTo>
                    <a:pt x="199" y="181"/>
                    <a:pt x="200" y="183"/>
                    <a:pt x="200" y="184"/>
                  </a:cubicBezTo>
                  <a:cubicBezTo>
                    <a:pt x="199" y="186"/>
                    <a:pt x="197" y="188"/>
                    <a:pt x="195" y="189"/>
                  </a:cubicBezTo>
                  <a:cubicBezTo>
                    <a:pt x="195" y="190"/>
                    <a:pt x="195" y="190"/>
                    <a:pt x="194" y="190"/>
                  </a:cubicBezTo>
                  <a:cubicBezTo>
                    <a:pt x="193" y="191"/>
                    <a:pt x="192" y="192"/>
                    <a:pt x="191" y="193"/>
                  </a:cubicBezTo>
                  <a:cubicBezTo>
                    <a:pt x="191" y="194"/>
                    <a:pt x="190" y="195"/>
                    <a:pt x="190" y="196"/>
                  </a:cubicBezTo>
                  <a:cubicBezTo>
                    <a:pt x="189" y="197"/>
                    <a:pt x="188" y="198"/>
                    <a:pt x="188" y="200"/>
                  </a:cubicBezTo>
                  <a:cubicBezTo>
                    <a:pt x="187" y="202"/>
                    <a:pt x="186" y="202"/>
                    <a:pt x="186" y="204"/>
                  </a:cubicBezTo>
                  <a:cubicBezTo>
                    <a:pt x="185" y="207"/>
                    <a:pt x="186" y="207"/>
                    <a:pt x="186" y="209"/>
                  </a:cubicBezTo>
                  <a:cubicBezTo>
                    <a:pt x="187" y="211"/>
                    <a:pt x="188" y="214"/>
                    <a:pt x="187" y="217"/>
                  </a:cubicBezTo>
                  <a:cubicBezTo>
                    <a:pt x="187" y="218"/>
                    <a:pt x="186" y="220"/>
                    <a:pt x="186" y="222"/>
                  </a:cubicBezTo>
                  <a:cubicBezTo>
                    <a:pt x="186" y="222"/>
                    <a:pt x="187" y="226"/>
                    <a:pt x="187" y="226"/>
                  </a:cubicBezTo>
                  <a:cubicBezTo>
                    <a:pt x="187" y="227"/>
                    <a:pt x="188" y="228"/>
                    <a:pt x="188" y="228"/>
                  </a:cubicBezTo>
                  <a:cubicBezTo>
                    <a:pt x="189" y="228"/>
                    <a:pt x="189" y="229"/>
                    <a:pt x="189" y="229"/>
                  </a:cubicBezTo>
                  <a:cubicBezTo>
                    <a:pt x="189" y="229"/>
                    <a:pt x="189" y="229"/>
                    <a:pt x="189" y="229"/>
                  </a:cubicBezTo>
                  <a:cubicBezTo>
                    <a:pt x="190" y="230"/>
                    <a:pt x="189" y="230"/>
                    <a:pt x="190" y="230"/>
                  </a:cubicBezTo>
                  <a:cubicBezTo>
                    <a:pt x="190" y="230"/>
                    <a:pt x="190" y="230"/>
                    <a:pt x="190" y="231"/>
                  </a:cubicBezTo>
                  <a:cubicBezTo>
                    <a:pt x="191" y="231"/>
                    <a:pt x="191" y="232"/>
                    <a:pt x="192" y="233"/>
                  </a:cubicBezTo>
                  <a:cubicBezTo>
                    <a:pt x="192" y="234"/>
                    <a:pt x="193" y="236"/>
                    <a:pt x="193" y="238"/>
                  </a:cubicBezTo>
                  <a:cubicBezTo>
                    <a:pt x="194" y="239"/>
                    <a:pt x="197" y="241"/>
                    <a:pt x="198" y="242"/>
                  </a:cubicBezTo>
                  <a:cubicBezTo>
                    <a:pt x="200" y="244"/>
                    <a:pt x="202" y="246"/>
                    <a:pt x="204" y="246"/>
                  </a:cubicBezTo>
                  <a:cubicBezTo>
                    <a:pt x="205" y="246"/>
                    <a:pt x="206" y="244"/>
                    <a:pt x="208" y="244"/>
                  </a:cubicBezTo>
                  <a:cubicBezTo>
                    <a:pt x="209" y="244"/>
                    <a:pt x="210" y="245"/>
                    <a:pt x="212" y="245"/>
                  </a:cubicBezTo>
                  <a:cubicBezTo>
                    <a:pt x="214" y="244"/>
                    <a:pt x="217" y="243"/>
                    <a:pt x="219" y="243"/>
                  </a:cubicBezTo>
                  <a:cubicBezTo>
                    <a:pt x="221" y="242"/>
                    <a:pt x="223" y="241"/>
                    <a:pt x="224" y="241"/>
                  </a:cubicBezTo>
                  <a:cubicBezTo>
                    <a:pt x="227" y="241"/>
                    <a:pt x="227" y="244"/>
                    <a:pt x="229" y="246"/>
                  </a:cubicBezTo>
                  <a:cubicBezTo>
                    <a:pt x="231" y="246"/>
                    <a:pt x="232" y="246"/>
                    <a:pt x="233" y="246"/>
                  </a:cubicBezTo>
                  <a:cubicBezTo>
                    <a:pt x="236" y="248"/>
                    <a:pt x="236" y="249"/>
                    <a:pt x="235" y="252"/>
                  </a:cubicBezTo>
                  <a:cubicBezTo>
                    <a:pt x="235" y="253"/>
                    <a:pt x="235" y="254"/>
                    <a:pt x="235" y="255"/>
                  </a:cubicBezTo>
                  <a:cubicBezTo>
                    <a:pt x="235" y="256"/>
                    <a:pt x="234" y="258"/>
                    <a:pt x="234" y="259"/>
                  </a:cubicBezTo>
                  <a:cubicBezTo>
                    <a:pt x="234" y="261"/>
                    <a:pt x="236" y="262"/>
                    <a:pt x="237" y="264"/>
                  </a:cubicBezTo>
                  <a:cubicBezTo>
                    <a:pt x="239" y="267"/>
                    <a:pt x="240" y="270"/>
                    <a:pt x="241" y="273"/>
                  </a:cubicBezTo>
                  <a:cubicBezTo>
                    <a:pt x="242" y="275"/>
                    <a:pt x="242" y="277"/>
                    <a:pt x="242" y="280"/>
                  </a:cubicBezTo>
                  <a:cubicBezTo>
                    <a:pt x="242" y="281"/>
                    <a:pt x="243" y="283"/>
                    <a:pt x="243" y="284"/>
                  </a:cubicBezTo>
                  <a:cubicBezTo>
                    <a:pt x="243" y="286"/>
                    <a:pt x="241" y="287"/>
                    <a:pt x="241" y="289"/>
                  </a:cubicBezTo>
                  <a:cubicBezTo>
                    <a:pt x="241" y="290"/>
                    <a:pt x="241" y="291"/>
                    <a:pt x="241" y="292"/>
                  </a:cubicBezTo>
                  <a:cubicBezTo>
                    <a:pt x="240" y="293"/>
                    <a:pt x="239" y="293"/>
                    <a:pt x="239" y="294"/>
                  </a:cubicBezTo>
                  <a:cubicBezTo>
                    <a:pt x="239" y="296"/>
                    <a:pt x="240" y="298"/>
                    <a:pt x="239" y="300"/>
                  </a:cubicBezTo>
                  <a:cubicBezTo>
                    <a:pt x="241" y="301"/>
                    <a:pt x="241" y="304"/>
                    <a:pt x="242" y="306"/>
                  </a:cubicBezTo>
                  <a:cubicBezTo>
                    <a:pt x="242" y="307"/>
                    <a:pt x="243" y="308"/>
                    <a:pt x="243" y="309"/>
                  </a:cubicBezTo>
                  <a:cubicBezTo>
                    <a:pt x="244" y="312"/>
                    <a:pt x="244" y="316"/>
                    <a:pt x="245" y="320"/>
                  </a:cubicBezTo>
                  <a:cubicBezTo>
                    <a:pt x="245" y="322"/>
                    <a:pt x="246" y="323"/>
                    <a:pt x="246" y="325"/>
                  </a:cubicBezTo>
                  <a:cubicBezTo>
                    <a:pt x="247" y="326"/>
                    <a:pt x="248" y="326"/>
                    <a:pt x="248" y="327"/>
                  </a:cubicBezTo>
                  <a:cubicBezTo>
                    <a:pt x="248" y="328"/>
                    <a:pt x="248" y="330"/>
                    <a:pt x="249" y="331"/>
                  </a:cubicBezTo>
                  <a:cubicBezTo>
                    <a:pt x="249" y="332"/>
                    <a:pt x="250" y="333"/>
                    <a:pt x="250" y="334"/>
                  </a:cubicBezTo>
                  <a:cubicBezTo>
                    <a:pt x="250" y="335"/>
                    <a:pt x="249" y="336"/>
                    <a:pt x="249" y="338"/>
                  </a:cubicBezTo>
                  <a:cubicBezTo>
                    <a:pt x="249" y="338"/>
                    <a:pt x="250" y="340"/>
                    <a:pt x="251" y="340"/>
                  </a:cubicBezTo>
                  <a:cubicBezTo>
                    <a:pt x="253" y="341"/>
                    <a:pt x="256" y="339"/>
                    <a:pt x="258" y="339"/>
                  </a:cubicBezTo>
                  <a:cubicBezTo>
                    <a:pt x="261" y="339"/>
                    <a:pt x="262" y="339"/>
                    <a:pt x="263" y="338"/>
                  </a:cubicBezTo>
                  <a:cubicBezTo>
                    <a:pt x="265" y="338"/>
                    <a:pt x="265" y="338"/>
                    <a:pt x="266" y="336"/>
                  </a:cubicBezTo>
                  <a:cubicBezTo>
                    <a:pt x="268" y="335"/>
                    <a:pt x="269" y="334"/>
                    <a:pt x="270" y="332"/>
                  </a:cubicBezTo>
                  <a:cubicBezTo>
                    <a:pt x="271" y="331"/>
                    <a:pt x="271" y="331"/>
                    <a:pt x="271" y="330"/>
                  </a:cubicBezTo>
                  <a:cubicBezTo>
                    <a:pt x="272" y="330"/>
                    <a:pt x="272" y="329"/>
                    <a:pt x="272" y="328"/>
                  </a:cubicBezTo>
                  <a:cubicBezTo>
                    <a:pt x="274" y="326"/>
                    <a:pt x="275" y="326"/>
                    <a:pt x="275" y="324"/>
                  </a:cubicBezTo>
                  <a:cubicBezTo>
                    <a:pt x="275" y="322"/>
                    <a:pt x="276" y="320"/>
                    <a:pt x="276" y="318"/>
                  </a:cubicBezTo>
                  <a:cubicBezTo>
                    <a:pt x="277" y="317"/>
                    <a:pt x="279" y="317"/>
                    <a:pt x="280" y="315"/>
                  </a:cubicBezTo>
                  <a:cubicBezTo>
                    <a:pt x="281" y="311"/>
                    <a:pt x="280" y="308"/>
                    <a:pt x="279" y="305"/>
                  </a:cubicBezTo>
                  <a:cubicBezTo>
                    <a:pt x="280" y="303"/>
                    <a:pt x="281" y="301"/>
                    <a:pt x="283" y="300"/>
                  </a:cubicBezTo>
                  <a:cubicBezTo>
                    <a:pt x="285" y="299"/>
                    <a:pt x="286" y="299"/>
                    <a:pt x="287" y="298"/>
                  </a:cubicBezTo>
                  <a:cubicBezTo>
                    <a:pt x="287" y="298"/>
                    <a:pt x="287" y="297"/>
                    <a:pt x="287" y="297"/>
                  </a:cubicBezTo>
                  <a:cubicBezTo>
                    <a:pt x="288" y="297"/>
                    <a:pt x="288" y="297"/>
                    <a:pt x="288" y="297"/>
                  </a:cubicBezTo>
                  <a:cubicBezTo>
                    <a:pt x="289" y="296"/>
                    <a:pt x="290" y="295"/>
                    <a:pt x="290" y="295"/>
                  </a:cubicBezTo>
                  <a:cubicBezTo>
                    <a:pt x="290" y="293"/>
                    <a:pt x="290" y="292"/>
                    <a:pt x="291" y="290"/>
                  </a:cubicBezTo>
                  <a:cubicBezTo>
                    <a:pt x="291" y="287"/>
                    <a:pt x="291" y="285"/>
                    <a:pt x="291" y="281"/>
                  </a:cubicBezTo>
                  <a:cubicBezTo>
                    <a:pt x="290" y="280"/>
                    <a:pt x="289" y="279"/>
                    <a:pt x="289" y="278"/>
                  </a:cubicBezTo>
                  <a:cubicBezTo>
                    <a:pt x="289" y="277"/>
                    <a:pt x="290" y="275"/>
                    <a:pt x="290" y="274"/>
                  </a:cubicBezTo>
                  <a:cubicBezTo>
                    <a:pt x="290" y="272"/>
                    <a:pt x="289" y="271"/>
                    <a:pt x="289" y="270"/>
                  </a:cubicBezTo>
                  <a:cubicBezTo>
                    <a:pt x="289" y="269"/>
                    <a:pt x="290" y="267"/>
                    <a:pt x="290" y="266"/>
                  </a:cubicBezTo>
                  <a:cubicBezTo>
                    <a:pt x="291" y="264"/>
                    <a:pt x="291" y="264"/>
                    <a:pt x="292" y="263"/>
                  </a:cubicBezTo>
                  <a:cubicBezTo>
                    <a:pt x="293" y="262"/>
                    <a:pt x="294" y="261"/>
                    <a:pt x="294" y="260"/>
                  </a:cubicBezTo>
                  <a:cubicBezTo>
                    <a:pt x="295" y="259"/>
                    <a:pt x="295" y="259"/>
                    <a:pt x="295" y="258"/>
                  </a:cubicBezTo>
                  <a:cubicBezTo>
                    <a:pt x="295" y="258"/>
                    <a:pt x="296" y="257"/>
                    <a:pt x="296" y="257"/>
                  </a:cubicBezTo>
                  <a:cubicBezTo>
                    <a:pt x="297" y="256"/>
                    <a:pt x="297" y="255"/>
                    <a:pt x="298" y="254"/>
                  </a:cubicBezTo>
                  <a:cubicBezTo>
                    <a:pt x="299" y="254"/>
                    <a:pt x="299" y="254"/>
                    <a:pt x="299" y="253"/>
                  </a:cubicBezTo>
                  <a:cubicBezTo>
                    <a:pt x="300" y="253"/>
                    <a:pt x="300" y="253"/>
                    <a:pt x="300" y="253"/>
                  </a:cubicBezTo>
                  <a:cubicBezTo>
                    <a:pt x="300" y="252"/>
                    <a:pt x="300" y="253"/>
                    <a:pt x="301" y="252"/>
                  </a:cubicBezTo>
                  <a:cubicBezTo>
                    <a:pt x="303" y="251"/>
                    <a:pt x="304" y="248"/>
                    <a:pt x="306" y="246"/>
                  </a:cubicBezTo>
                  <a:cubicBezTo>
                    <a:pt x="306" y="246"/>
                    <a:pt x="307" y="245"/>
                    <a:pt x="307" y="244"/>
                  </a:cubicBezTo>
                  <a:cubicBezTo>
                    <a:pt x="307" y="243"/>
                    <a:pt x="307" y="243"/>
                    <a:pt x="308" y="242"/>
                  </a:cubicBezTo>
                  <a:cubicBezTo>
                    <a:pt x="308" y="241"/>
                    <a:pt x="308" y="240"/>
                    <a:pt x="309" y="239"/>
                  </a:cubicBezTo>
                  <a:cubicBezTo>
                    <a:pt x="309" y="238"/>
                    <a:pt x="310" y="236"/>
                    <a:pt x="311" y="235"/>
                  </a:cubicBezTo>
                  <a:cubicBezTo>
                    <a:pt x="311" y="233"/>
                    <a:pt x="312" y="231"/>
                    <a:pt x="311" y="229"/>
                  </a:cubicBezTo>
                  <a:cubicBezTo>
                    <a:pt x="310" y="229"/>
                    <a:pt x="310" y="229"/>
                    <a:pt x="309" y="229"/>
                  </a:cubicBezTo>
                  <a:cubicBezTo>
                    <a:pt x="308" y="230"/>
                    <a:pt x="307" y="230"/>
                    <a:pt x="306" y="230"/>
                  </a:cubicBezTo>
                  <a:cubicBezTo>
                    <a:pt x="305" y="230"/>
                    <a:pt x="305" y="231"/>
                    <a:pt x="304" y="231"/>
                  </a:cubicBezTo>
                  <a:cubicBezTo>
                    <a:pt x="302" y="231"/>
                    <a:pt x="301" y="231"/>
                    <a:pt x="299" y="231"/>
                  </a:cubicBezTo>
                  <a:cubicBezTo>
                    <a:pt x="298" y="230"/>
                    <a:pt x="298" y="229"/>
                    <a:pt x="297" y="228"/>
                  </a:cubicBezTo>
                  <a:cubicBezTo>
                    <a:pt x="298" y="227"/>
                    <a:pt x="299" y="227"/>
                    <a:pt x="301" y="226"/>
                  </a:cubicBezTo>
                  <a:cubicBezTo>
                    <a:pt x="301" y="225"/>
                    <a:pt x="302" y="224"/>
                    <a:pt x="304" y="223"/>
                  </a:cubicBezTo>
                  <a:cubicBezTo>
                    <a:pt x="304" y="223"/>
                    <a:pt x="305" y="223"/>
                    <a:pt x="306" y="223"/>
                  </a:cubicBezTo>
                  <a:cubicBezTo>
                    <a:pt x="308" y="222"/>
                    <a:pt x="309" y="222"/>
                    <a:pt x="310" y="222"/>
                  </a:cubicBezTo>
                  <a:cubicBezTo>
                    <a:pt x="312" y="220"/>
                    <a:pt x="313" y="220"/>
                    <a:pt x="314" y="218"/>
                  </a:cubicBezTo>
                  <a:cubicBezTo>
                    <a:pt x="316" y="216"/>
                    <a:pt x="316" y="216"/>
                    <a:pt x="317" y="216"/>
                  </a:cubicBezTo>
                  <a:cubicBezTo>
                    <a:pt x="317" y="215"/>
                    <a:pt x="318" y="215"/>
                    <a:pt x="318" y="215"/>
                  </a:cubicBezTo>
                  <a:cubicBezTo>
                    <a:pt x="319" y="214"/>
                    <a:pt x="320" y="214"/>
                    <a:pt x="320" y="213"/>
                  </a:cubicBezTo>
                  <a:cubicBezTo>
                    <a:pt x="321" y="213"/>
                    <a:pt x="321" y="212"/>
                    <a:pt x="322" y="211"/>
                  </a:cubicBezTo>
                  <a:cubicBezTo>
                    <a:pt x="323" y="210"/>
                    <a:pt x="324" y="209"/>
                    <a:pt x="324" y="209"/>
                  </a:cubicBezTo>
                  <a:cubicBezTo>
                    <a:pt x="328" y="205"/>
                    <a:pt x="329" y="203"/>
                    <a:pt x="326" y="200"/>
                  </a:cubicBezTo>
                  <a:cubicBezTo>
                    <a:pt x="325" y="199"/>
                    <a:pt x="324" y="199"/>
                    <a:pt x="323" y="198"/>
                  </a:cubicBezTo>
                  <a:cubicBezTo>
                    <a:pt x="322" y="198"/>
                    <a:pt x="320" y="197"/>
                    <a:pt x="319" y="197"/>
                  </a:cubicBezTo>
                  <a:cubicBezTo>
                    <a:pt x="318" y="197"/>
                    <a:pt x="317" y="198"/>
                    <a:pt x="316" y="198"/>
                  </a:cubicBezTo>
                  <a:cubicBezTo>
                    <a:pt x="313" y="198"/>
                    <a:pt x="312" y="197"/>
                    <a:pt x="310" y="196"/>
                  </a:cubicBezTo>
                  <a:cubicBezTo>
                    <a:pt x="310" y="194"/>
                    <a:pt x="309" y="192"/>
                    <a:pt x="308" y="190"/>
                  </a:cubicBezTo>
                  <a:cubicBezTo>
                    <a:pt x="308" y="190"/>
                    <a:pt x="307" y="189"/>
                    <a:pt x="307" y="188"/>
                  </a:cubicBezTo>
                  <a:cubicBezTo>
                    <a:pt x="307" y="187"/>
                    <a:pt x="306" y="186"/>
                    <a:pt x="306" y="185"/>
                  </a:cubicBezTo>
                  <a:cubicBezTo>
                    <a:pt x="307" y="184"/>
                    <a:pt x="308" y="184"/>
                    <a:pt x="309" y="184"/>
                  </a:cubicBezTo>
                  <a:cubicBezTo>
                    <a:pt x="310" y="184"/>
                    <a:pt x="311" y="186"/>
                    <a:pt x="311" y="187"/>
                  </a:cubicBezTo>
                  <a:cubicBezTo>
                    <a:pt x="312" y="188"/>
                    <a:pt x="312" y="189"/>
                    <a:pt x="313" y="190"/>
                  </a:cubicBezTo>
                  <a:cubicBezTo>
                    <a:pt x="313" y="190"/>
                    <a:pt x="314" y="191"/>
                    <a:pt x="314" y="191"/>
                  </a:cubicBezTo>
                  <a:cubicBezTo>
                    <a:pt x="315" y="192"/>
                    <a:pt x="316" y="193"/>
                    <a:pt x="317" y="193"/>
                  </a:cubicBezTo>
                  <a:cubicBezTo>
                    <a:pt x="318" y="193"/>
                    <a:pt x="320" y="192"/>
                    <a:pt x="322" y="192"/>
                  </a:cubicBezTo>
                  <a:cubicBezTo>
                    <a:pt x="323" y="192"/>
                    <a:pt x="324" y="194"/>
                    <a:pt x="325" y="194"/>
                  </a:cubicBezTo>
                  <a:cubicBezTo>
                    <a:pt x="325" y="195"/>
                    <a:pt x="327" y="196"/>
                    <a:pt x="327" y="196"/>
                  </a:cubicBezTo>
                  <a:cubicBezTo>
                    <a:pt x="328" y="196"/>
                    <a:pt x="329" y="195"/>
                    <a:pt x="330" y="196"/>
                  </a:cubicBezTo>
                  <a:cubicBezTo>
                    <a:pt x="330" y="196"/>
                    <a:pt x="331" y="196"/>
                    <a:pt x="331" y="196"/>
                  </a:cubicBezTo>
                  <a:cubicBezTo>
                    <a:pt x="331" y="196"/>
                    <a:pt x="330" y="197"/>
                    <a:pt x="330" y="197"/>
                  </a:cubicBezTo>
                  <a:cubicBezTo>
                    <a:pt x="331" y="199"/>
                    <a:pt x="332" y="200"/>
                    <a:pt x="333" y="201"/>
                  </a:cubicBezTo>
                  <a:cubicBezTo>
                    <a:pt x="333" y="202"/>
                    <a:pt x="334" y="202"/>
                    <a:pt x="334" y="203"/>
                  </a:cubicBezTo>
                  <a:cubicBezTo>
                    <a:pt x="334" y="204"/>
                    <a:pt x="334" y="205"/>
                    <a:pt x="334" y="206"/>
                  </a:cubicBezTo>
                  <a:cubicBezTo>
                    <a:pt x="335" y="206"/>
                    <a:pt x="335" y="207"/>
                    <a:pt x="336" y="208"/>
                  </a:cubicBezTo>
                  <a:cubicBezTo>
                    <a:pt x="337" y="208"/>
                    <a:pt x="338" y="207"/>
                    <a:pt x="339" y="208"/>
                  </a:cubicBezTo>
                  <a:cubicBezTo>
                    <a:pt x="340" y="209"/>
                    <a:pt x="339" y="210"/>
                    <a:pt x="339" y="211"/>
                  </a:cubicBezTo>
                  <a:cubicBezTo>
                    <a:pt x="339" y="211"/>
                    <a:pt x="339" y="212"/>
                    <a:pt x="339" y="212"/>
                  </a:cubicBezTo>
                  <a:cubicBezTo>
                    <a:pt x="340" y="214"/>
                    <a:pt x="339" y="216"/>
                    <a:pt x="340" y="217"/>
                  </a:cubicBezTo>
                  <a:cubicBezTo>
                    <a:pt x="340" y="219"/>
                    <a:pt x="341" y="221"/>
                    <a:pt x="341" y="223"/>
                  </a:cubicBezTo>
                  <a:cubicBezTo>
                    <a:pt x="341" y="225"/>
                    <a:pt x="341" y="228"/>
                    <a:pt x="342" y="229"/>
                  </a:cubicBezTo>
                  <a:cubicBezTo>
                    <a:pt x="343" y="231"/>
                    <a:pt x="343" y="233"/>
                    <a:pt x="343" y="234"/>
                  </a:cubicBezTo>
                  <a:cubicBezTo>
                    <a:pt x="344" y="236"/>
                    <a:pt x="344" y="237"/>
                    <a:pt x="345" y="237"/>
                  </a:cubicBezTo>
                  <a:cubicBezTo>
                    <a:pt x="346" y="237"/>
                    <a:pt x="346" y="237"/>
                    <a:pt x="347" y="236"/>
                  </a:cubicBezTo>
                  <a:cubicBezTo>
                    <a:pt x="347" y="235"/>
                    <a:pt x="348" y="235"/>
                    <a:pt x="349" y="235"/>
                  </a:cubicBezTo>
                  <a:cubicBezTo>
                    <a:pt x="349" y="234"/>
                    <a:pt x="349" y="233"/>
                    <a:pt x="349" y="233"/>
                  </a:cubicBezTo>
                  <a:cubicBezTo>
                    <a:pt x="349" y="232"/>
                    <a:pt x="349" y="232"/>
                    <a:pt x="349" y="232"/>
                  </a:cubicBezTo>
                  <a:cubicBezTo>
                    <a:pt x="349" y="232"/>
                    <a:pt x="350" y="229"/>
                    <a:pt x="350" y="228"/>
                  </a:cubicBezTo>
                  <a:cubicBezTo>
                    <a:pt x="350" y="226"/>
                    <a:pt x="350" y="224"/>
                    <a:pt x="350" y="222"/>
                  </a:cubicBezTo>
                  <a:cubicBezTo>
                    <a:pt x="352" y="220"/>
                    <a:pt x="353" y="219"/>
                    <a:pt x="355" y="218"/>
                  </a:cubicBezTo>
                  <a:cubicBezTo>
                    <a:pt x="355" y="217"/>
                    <a:pt x="356" y="217"/>
                    <a:pt x="356" y="216"/>
                  </a:cubicBezTo>
                  <a:cubicBezTo>
                    <a:pt x="358" y="215"/>
                    <a:pt x="360" y="212"/>
                    <a:pt x="362" y="211"/>
                  </a:cubicBezTo>
                  <a:cubicBezTo>
                    <a:pt x="363" y="210"/>
                    <a:pt x="364" y="209"/>
                    <a:pt x="365" y="208"/>
                  </a:cubicBezTo>
                  <a:cubicBezTo>
                    <a:pt x="367" y="208"/>
                    <a:pt x="368" y="206"/>
                    <a:pt x="370" y="206"/>
                  </a:cubicBezTo>
                  <a:cubicBezTo>
                    <a:pt x="371" y="207"/>
                    <a:pt x="371" y="209"/>
                    <a:pt x="371" y="210"/>
                  </a:cubicBezTo>
                  <a:cubicBezTo>
                    <a:pt x="373" y="212"/>
                    <a:pt x="374" y="213"/>
                    <a:pt x="374" y="216"/>
                  </a:cubicBezTo>
                  <a:cubicBezTo>
                    <a:pt x="375" y="217"/>
                    <a:pt x="376" y="216"/>
                    <a:pt x="377" y="217"/>
                  </a:cubicBezTo>
                  <a:cubicBezTo>
                    <a:pt x="377" y="217"/>
                    <a:pt x="378" y="218"/>
                    <a:pt x="378" y="219"/>
                  </a:cubicBezTo>
                  <a:cubicBezTo>
                    <a:pt x="378" y="219"/>
                    <a:pt x="379" y="220"/>
                    <a:pt x="379" y="221"/>
                  </a:cubicBezTo>
                  <a:cubicBezTo>
                    <a:pt x="379" y="221"/>
                    <a:pt x="379" y="222"/>
                    <a:pt x="379" y="223"/>
                  </a:cubicBezTo>
                  <a:cubicBezTo>
                    <a:pt x="380" y="224"/>
                    <a:pt x="379" y="224"/>
                    <a:pt x="380" y="225"/>
                  </a:cubicBezTo>
                  <a:cubicBezTo>
                    <a:pt x="380" y="226"/>
                    <a:pt x="380" y="227"/>
                    <a:pt x="380" y="227"/>
                  </a:cubicBezTo>
                  <a:cubicBezTo>
                    <a:pt x="380" y="228"/>
                    <a:pt x="380" y="229"/>
                    <a:pt x="380" y="230"/>
                  </a:cubicBezTo>
                  <a:cubicBezTo>
                    <a:pt x="380" y="232"/>
                    <a:pt x="381" y="232"/>
                    <a:pt x="381" y="233"/>
                  </a:cubicBezTo>
                  <a:cubicBezTo>
                    <a:pt x="380" y="235"/>
                    <a:pt x="379" y="236"/>
                    <a:pt x="380" y="238"/>
                  </a:cubicBezTo>
                  <a:cubicBezTo>
                    <a:pt x="380" y="240"/>
                    <a:pt x="381" y="241"/>
                    <a:pt x="382" y="243"/>
                  </a:cubicBezTo>
                  <a:cubicBezTo>
                    <a:pt x="382" y="244"/>
                    <a:pt x="382" y="245"/>
                    <a:pt x="382" y="246"/>
                  </a:cubicBezTo>
                  <a:cubicBezTo>
                    <a:pt x="382" y="247"/>
                    <a:pt x="382" y="247"/>
                    <a:pt x="382" y="248"/>
                  </a:cubicBezTo>
                  <a:cubicBezTo>
                    <a:pt x="382" y="249"/>
                    <a:pt x="382" y="250"/>
                    <a:pt x="383" y="250"/>
                  </a:cubicBezTo>
                  <a:cubicBezTo>
                    <a:pt x="383" y="251"/>
                    <a:pt x="383" y="251"/>
                    <a:pt x="383" y="251"/>
                  </a:cubicBezTo>
                  <a:cubicBezTo>
                    <a:pt x="384" y="253"/>
                    <a:pt x="385" y="254"/>
                    <a:pt x="386" y="254"/>
                  </a:cubicBezTo>
                  <a:cubicBezTo>
                    <a:pt x="387" y="252"/>
                    <a:pt x="386" y="251"/>
                    <a:pt x="386" y="250"/>
                  </a:cubicBezTo>
                  <a:cubicBezTo>
                    <a:pt x="386" y="249"/>
                    <a:pt x="387" y="248"/>
                    <a:pt x="387" y="247"/>
                  </a:cubicBezTo>
                  <a:cubicBezTo>
                    <a:pt x="386" y="246"/>
                    <a:pt x="385" y="245"/>
                    <a:pt x="385" y="243"/>
                  </a:cubicBezTo>
                  <a:cubicBezTo>
                    <a:pt x="384" y="243"/>
                    <a:pt x="384" y="242"/>
                    <a:pt x="383" y="241"/>
                  </a:cubicBezTo>
                  <a:cubicBezTo>
                    <a:pt x="383" y="241"/>
                    <a:pt x="383" y="240"/>
                    <a:pt x="382" y="240"/>
                  </a:cubicBezTo>
                  <a:cubicBezTo>
                    <a:pt x="382" y="240"/>
                    <a:pt x="382" y="239"/>
                    <a:pt x="382" y="238"/>
                  </a:cubicBezTo>
                  <a:cubicBezTo>
                    <a:pt x="381" y="236"/>
                    <a:pt x="382" y="234"/>
                    <a:pt x="382" y="232"/>
                  </a:cubicBezTo>
                  <a:cubicBezTo>
                    <a:pt x="383" y="231"/>
                    <a:pt x="383" y="229"/>
                    <a:pt x="384" y="229"/>
                  </a:cubicBezTo>
                  <a:cubicBezTo>
                    <a:pt x="385" y="229"/>
                    <a:pt x="386" y="230"/>
                    <a:pt x="386" y="232"/>
                  </a:cubicBezTo>
                  <a:cubicBezTo>
                    <a:pt x="387" y="233"/>
                    <a:pt x="388" y="235"/>
                    <a:pt x="389" y="235"/>
                  </a:cubicBezTo>
                  <a:cubicBezTo>
                    <a:pt x="389" y="235"/>
                    <a:pt x="389" y="236"/>
                    <a:pt x="389" y="236"/>
                  </a:cubicBezTo>
                  <a:cubicBezTo>
                    <a:pt x="390" y="237"/>
                    <a:pt x="392" y="236"/>
                    <a:pt x="393" y="235"/>
                  </a:cubicBezTo>
                  <a:cubicBezTo>
                    <a:pt x="391" y="247"/>
                    <a:pt x="388" y="259"/>
                    <a:pt x="384" y="271"/>
                  </a:cubicBezTo>
                  <a:cubicBezTo>
                    <a:pt x="383" y="270"/>
                    <a:pt x="382" y="270"/>
                    <a:pt x="382" y="269"/>
                  </a:cubicBezTo>
                  <a:cubicBezTo>
                    <a:pt x="382" y="268"/>
                    <a:pt x="383" y="267"/>
                    <a:pt x="383" y="266"/>
                  </a:cubicBezTo>
                  <a:cubicBezTo>
                    <a:pt x="383" y="264"/>
                    <a:pt x="382" y="263"/>
                    <a:pt x="381" y="262"/>
                  </a:cubicBezTo>
                  <a:cubicBezTo>
                    <a:pt x="381" y="261"/>
                    <a:pt x="381" y="261"/>
                    <a:pt x="381" y="260"/>
                  </a:cubicBezTo>
                  <a:cubicBezTo>
                    <a:pt x="380" y="259"/>
                    <a:pt x="379" y="258"/>
                    <a:pt x="379" y="257"/>
                  </a:cubicBezTo>
                  <a:cubicBezTo>
                    <a:pt x="378" y="257"/>
                    <a:pt x="378" y="256"/>
                    <a:pt x="377" y="255"/>
                  </a:cubicBezTo>
                  <a:cubicBezTo>
                    <a:pt x="377" y="255"/>
                    <a:pt x="377" y="254"/>
                    <a:pt x="377" y="254"/>
                  </a:cubicBezTo>
                  <a:cubicBezTo>
                    <a:pt x="377" y="254"/>
                    <a:pt x="377" y="254"/>
                    <a:pt x="377" y="254"/>
                  </a:cubicBezTo>
                  <a:cubicBezTo>
                    <a:pt x="376" y="252"/>
                    <a:pt x="375" y="251"/>
                    <a:pt x="375" y="250"/>
                  </a:cubicBezTo>
                  <a:cubicBezTo>
                    <a:pt x="374" y="250"/>
                    <a:pt x="373" y="249"/>
                    <a:pt x="372" y="249"/>
                  </a:cubicBezTo>
                  <a:cubicBezTo>
                    <a:pt x="372" y="249"/>
                    <a:pt x="372" y="249"/>
                    <a:pt x="372" y="249"/>
                  </a:cubicBezTo>
                  <a:cubicBezTo>
                    <a:pt x="372" y="250"/>
                    <a:pt x="372" y="250"/>
                    <a:pt x="372" y="250"/>
                  </a:cubicBezTo>
                  <a:cubicBezTo>
                    <a:pt x="372" y="252"/>
                    <a:pt x="373" y="254"/>
                    <a:pt x="374" y="256"/>
                  </a:cubicBezTo>
                  <a:cubicBezTo>
                    <a:pt x="374" y="257"/>
                    <a:pt x="374" y="258"/>
                    <a:pt x="374" y="258"/>
                  </a:cubicBezTo>
                  <a:cubicBezTo>
                    <a:pt x="374" y="260"/>
                    <a:pt x="376" y="261"/>
                    <a:pt x="376" y="262"/>
                  </a:cubicBezTo>
                  <a:cubicBezTo>
                    <a:pt x="377" y="263"/>
                    <a:pt x="377" y="264"/>
                    <a:pt x="377" y="265"/>
                  </a:cubicBezTo>
                  <a:cubicBezTo>
                    <a:pt x="378" y="266"/>
                    <a:pt x="378" y="267"/>
                    <a:pt x="379" y="268"/>
                  </a:cubicBezTo>
                  <a:cubicBezTo>
                    <a:pt x="379" y="269"/>
                    <a:pt x="379" y="269"/>
                    <a:pt x="379" y="270"/>
                  </a:cubicBezTo>
                  <a:cubicBezTo>
                    <a:pt x="380" y="270"/>
                    <a:pt x="380" y="271"/>
                    <a:pt x="380" y="271"/>
                  </a:cubicBezTo>
                  <a:cubicBezTo>
                    <a:pt x="380" y="271"/>
                    <a:pt x="380" y="271"/>
                    <a:pt x="380" y="271"/>
                  </a:cubicBezTo>
                  <a:cubicBezTo>
                    <a:pt x="380" y="271"/>
                    <a:pt x="380" y="272"/>
                    <a:pt x="380" y="272"/>
                  </a:cubicBezTo>
                  <a:cubicBezTo>
                    <a:pt x="380" y="272"/>
                    <a:pt x="381" y="272"/>
                    <a:pt x="381" y="272"/>
                  </a:cubicBezTo>
                  <a:cubicBezTo>
                    <a:pt x="382" y="273"/>
                    <a:pt x="382" y="273"/>
                    <a:pt x="383" y="274"/>
                  </a:cubicBezTo>
                  <a:cubicBezTo>
                    <a:pt x="376" y="292"/>
                    <a:pt x="366" y="310"/>
                    <a:pt x="353" y="325"/>
                  </a:cubicBezTo>
                  <a:cubicBezTo>
                    <a:pt x="353" y="324"/>
                    <a:pt x="352" y="324"/>
                    <a:pt x="351" y="323"/>
                  </a:cubicBezTo>
                  <a:cubicBezTo>
                    <a:pt x="351" y="321"/>
                    <a:pt x="351" y="317"/>
                    <a:pt x="349" y="318"/>
                  </a:cubicBezTo>
                  <a:cubicBezTo>
                    <a:pt x="348" y="318"/>
                    <a:pt x="348" y="320"/>
                    <a:pt x="348" y="321"/>
                  </a:cubicBezTo>
                  <a:cubicBezTo>
                    <a:pt x="348" y="322"/>
                    <a:pt x="347" y="323"/>
                    <a:pt x="347" y="324"/>
                  </a:cubicBezTo>
                  <a:cubicBezTo>
                    <a:pt x="347" y="325"/>
                    <a:pt x="347" y="325"/>
                    <a:pt x="347" y="326"/>
                  </a:cubicBezTo>
                  <a:cubicBezTo>
                    <a:pt x="346" y="327"/>
                    <a:pt x="346" y="328"/>
                    <a:pt x="345" y="329"/>
                  </a:cubicBezTo>
                  <a:cubicBezTo>
                    <a:pt x="344" y="330"/>
                    <a:pt x="345" y="331"/>
                    <a:pt x="343" y="331"/>
                  </a:cubicBezTo>
                  <a:cubicBezTo>
                    <a:pt x="342" y="332"/>
                    <a:pt x="341" y="329"/>
                    <a:pt x="339" y="328"/>
                  </a:cubicBezTo>
                  <a:cubicBezTo>
                    <a:pt x="339" y="328"/>
                    <a:pt x="338" y="328"/>
                    <a:pt x="338" y="327"/>
                  </a:cubicBezTo>
                  <a:cubicBezTo>
                    <a:pt x="336" y="326"/>
                    <a:pt x="337" y="324"/>
                    <a:pt x="338" y="323"/>
                  </a:cubicBezTo>
                  <a:cubicBezTo>
                    <a:pt x="339" y="322"/>
                    <a:pt x="340" y="321"/>
                    <a:pt x="340" y="320"/>
                  </a:cubicBezTo>
                  <a:cubicBezTo>
                    <a:pt x="339" y="319"/>
                    <a:pt x="337" y="319"/>
                    <a:pt x="336" y="319"/>
                  </a:cubicBezTo>
                  <a:cubicBezTo>
                    <a:pt x="334" y="318"/>
                    <a:pt x="332" y="318"/>
                    <a:pt x="330" y="319"/>
                  </a:cubicBezTo>
                  <a:cubicBezTo>
                    <a:pt x="329" y="319"/>
                    <a:pt x="329" y="320"/>
                    <a:pt x="328" y="320"/>
                  </a:cubicBezTo>
                  <a:cubicBezTo>
                    <a:pt x="327" y="322"/>
                    <a:pt x="326" y="324"/>
                    <a:pt x="325" y="325"/>
                  </a:cubicBezTo>
                  <a:cubicBezTo>
                    <a:pt x="323" y="325"/>
                    <a:pt x="322" y="324"/>
                    <a:pt x="321" y="324"/>
                  </a:cubicBezTo>
                  <a:cubicBezTo>
                    <a:pt x="319" y="324"/>
                    <a:pt x="315" y="329"/>
                    <a:pt x="313" y="330"/>
                  </a:cubicBezTo>
                  <a:cubicBezTo>
                    <a:pt x="313" y="331"/>
                    <a:pt x="312" y="331"/>
                    <a:pt x="312" y="331"/>
                  </a:cubicBezTo>
                  <a:cubicBezTo>
                    <a:pt x="311" y="332"/>
                    <a:pt x="311" y="332"/>
                    <a:pt x="311" y="332"/>
                  </a:cubicBezTo>
                  <a:cubicBezTo>
                    <a:pt x="310" y="334"/>
                    <a:pt x="311" y="334"/>
                    <a:pt x="310" y="335"/>
                  </a:cubicBezTo>
                  <a:cubicBezTo>
                    <a:pt x="310" y="336"/>
                    <a:pt x="309" y="337"/>
                    <a:pt x="308" y="338"/>
                  </a:cubicBezTo>
                  <a:cubicBezTo>
                    <a:pt x="306" y="338"/>
                    <a:pt x="305" y="338"/>
                    <a:pt x="304" y="338"/>
                  </a:cubicBezTo>
                  <a:cubicBezTo>
                    <a:pt x="302" y="339"/>
                    <a:pt x="300" y="340"/>
                    <a:pt x="298" y="341"/>
                  </a:cubicBezTo>
                  <a:cubicBezTo>
                    <a:pt x="297" y="343"/>
                    <a:pt x="295" y="344"/>
                    <a:pt x="294" y="346"/>
                  </a:cubicBezTo>
                  <a:cubicBezTo>
                    <a:pt x="293" y="349"/>
                    <a:pt x="292" y="353"/>
                    <a:pt x="292" y="355"/>
                  </a:cubicBezTo>
                  <a:cubicBezTo>
                    <a:pt x="292" y="356"/>
                    <a:pt x="293" y="357"/>
                    <a:pt x="293" y="358"/>
                  </a:cubicBezTo>
                  <a:cubicBezTo>
                    <a:pt x="293" y="359"/>
                    <a:pt x="293" y="359"/>
                    <a:pt x="293" y="359"/>
                  </a:cubicBezTo>
                  <a:cubicBezTo>
                    <a:pt x="293" y="360"/>
                    <a:pt x="294" y="360"/>
                    <a:pt x="294" y="361"/>
                  </a:cubicBezTo>
                  <a:cubicBezTo>
                    <a:pt x="294" y="361"/>
                    <a:pt x="293" y="362"/>
                    <a:pt x="293" y="363"/>
                  </a:cubicBezTo>
                  <a:cubicBezTo>
                    <a:pt x="293" y="364"/>
                    <a:pt x="293" y="365"/>
                    <a:pt x="293" y="366"/>
                  </a:cubicBezTo>
                  <a:cubicBezTo>
                    <a:pt x="293" y="369"/>
                    <a:pt x="292" y="370"/>
                    <a:pt x="291" y="372"/>
                  </a:cubicBezTo>
                  <a:cubicBezTo>
                    <a:pt x="292" y="373"/>
                    <a:pt x="292" y="374"/>
                    <a:pt x="293" y="374"/>
                  </a:cubicBezTo>
                  <a:cubicBezTo>
                    <a:pt x="267" y="388"/>
                    <a:pt x="237" y="395"/>
                    <a:pt x="205" y="395"/>
                  </a:cubicBezTo>
                  <a:cubicBezTo>
                    <a:pt x="170" y="395"/>
                    <a:pt x="137" y="386"/>
                    <a:pt x="108" y="369"/>
                  </a:cubicBezTo>
                  <a:close/>
                  <a:moveTo>
                    <a:pt x="285" y="203"/>
                  </a:moveTo>
                  <a:cubicBezTo>
                    <a:pt x="285" y="202"/>
                    <a:pt x="284" y="201"/>
                    <a:pt x="284" y="201"/>
                  </a:cubicBezTo>
                  <a:cubicBezTo>
                    <a:pt x="284" y="200"/>
                    <a:pt x="284" y="198"/>
                    <a:pt x="283" y="197"/>
                  </a:cubicBezTo>
                  <a:cubicBezTo>
                    <a:pt x="283" y="197"/>
                    <a:pt x="283" y="195"/>
                    <a:pt x="282" y="195"/>
                  </a:cubicBezTo>
                  <a:cubicBezTo>
                    <a:pt x="281" y="194"/>
                    <a:pt x="280" y="191"/>
                    <a:pt x="279" y="189"/>
                  </a:cubicBezTo>
                  <a:cubicBezTo>
                    <a:pt x="279" y="189"/>
                    <a:pt x="280" y="188"/>
                    <a:pt x="280" y="188"/>
                  </a:cubicBezTo>
                  <a:cubicBezTo>
                    <a:pt x="280" y="188"/>
                    <a:pt x="280" y="188"/>
                    <a:pt x="280" y="188"/>
                  </a:cubicBezTo>
                  <a:cubicBezTo>
                    <a:pt x="282" y="188"/>
                    <a:pt x="282" y="189"/>
                    <a:pt x="283" y="190"/>
                  </a:cubicBezTo>
                  <a:cubicBezTo>
                    <a:pt x="283" y="190"/>
                    <a:pt x="284" y="190"/>
                    <a:pt x="284" y="190"/>
                  </a:cubicBezTo>
                  <a:cubicBezTo>
                    <a:pt x="284" y="191"/>
                    <a:pt x="285" y="192"/>
                    <a:pt x="286" y="194"/>
                  </a:cubicBezTo>
                  <a:cubicBezTo>
                    <a:pt x="286" y="194"/>
                    <a:pt x="286" y="196"/>
                    <a:pt x="287" y="197"/>
                  </a:cubicBezTo>
                  <a:cubicBezTo>
                    <a:pt x="288" y="198"/>
                    <a:pt x="290" y="200"/>
                    <a:pt x="290" y="201"/>
                  </a:cubicBezTo>
                  <a:cubicBezTo>
                    <a:pt x="290" y="202"/>
                    <a:pt x="289" y="204"/>
                    <a:pt x="290" y="205"/>
                  </a:cubicBezTo>
                  <a:cubicBezTo>
                    <a:pt x="290" y="205"/>
                    <a:pt x="290" y="207"/>
                    <a:pt x="290" y="207"/>
                  </a:cubicBezTo>
                  <a:cubicBezTo>
                    <a:pt x="291" y="209"/>
                    <a:pt x="293" y="210"/>
                    <a:pt x="294" y="211"/>
                  </a:cubicBezTo>
                  <a:cubicBezTo>
                    <a:pt x="294" y="211"/>
                    <a:pt x="294" y="212"/>
                    <a:pt x="294" y="213"/>
                  </a:cubicBezTo>
                  <a:cubicBezTo>
                    <a:pt x="295" y="214"/>
                    <a:pt x="295" y="215"/>
                    <a:pt x="296" y="216"/>
                  </a:cubicBezTo>
                  <a:cubicBezTo>
                    <a:pt x="296" y="217"/>
                    <a:pt x="297" y="218"/>
                    <a:pt x="297" y="219"/>
                  </a:cubicBezTo>
                  <a:cubicBezTo>
                    <a:pt x="298" y="221"/>
                    <a:pt x="299" y="223"/>
                    <a:pt x="297" y="225"/>
                  </a:cubicBezTo>
                  <a:cubicBezTo>
                    <a:pt x="295" y="225"/>
                    <a:pt x="294" y="222"/>
                    <a:pt x="293" y="221"/>
                  </a:cubicBezTo>
                  <a:cubicBezTo>
                    <a:pt x="292" y="219"/>
                    <a:pt x="290" y="218"/>
                    <a:pt x="290" y="215"/>
                  </a:cubicBezTo>
                  <a:cubicBezTo>
                    <a:pt x="289" y="213"/>
                    <a:pt x="288" y="211"/>
                    <a:pt x="287" y="210"/>
                  </a:cubicBezTo>
                  <a:cubicBezTo>
                    <a:pt x="287" y="207"/>
                    <a:pt x="286" y="204"/>
                    <a:pt x="285" y="203"/>
                  </a:cubicBezTo>
                  <a:close/>
                  <a:moveTo>
                    <a:pt x="281" y="142"/>
                  </a:moveTo>
                  <a:cubicBezTo>
                    <a:pt x="282" y="141"/>
                    <a:pt x="283" y="141"/>
                    <a:pt x="284" y="140"/>
                  </a:cubicBezTo>
                  <a:cubicBezTo>
                    <a:pt x="285" y="140"/>
                    <a:pt x="286" y="139"/>
                    <a:pt x="287" y="139"/>
                  </a:cubicBezTo>
                  <a:cubicBezTo>
                    <a:pt x="287" y="138"/>
                    <a:pt x="289" y="138"/>
                    <a:pt x="289" y="139"/>
                  </a:cubicBezTo>
                  <a:cubicBezTo>
                    <a:pt x="290" y="142"/>
                    <a:pt x="286" y="142"/>
                    <a:pt x="286" y="145"/>
                  </a:cubicBezTo>
                  <a:cubicBezTo>
                    <a:pt x="286" y="146"/>
                    <a:pt x="287" y="146"/>
                    <a:pt x="288" y="147"/>
                  </a:cubicBezTo>
                  <a:cubicBezTo>
                    <a:pt x="289" y="148"/>
                    <a:pt x="290" y="149"/>
                    <a:pt x="291" y="150"/>
                  </a:cubicBezTo>
                  <a:cubicBezTo>
                    <a:pt x="291" y="150"/>
                    <a:pt x="292" y="150"/>
                    <a:pt x="293" y="151"/>
                  </a:cubicBezTo>
                  <a:cubicBezTo>
                    <a:pt x="293" y="151"/>
                    <a:pt x="294" y="152"/>
                    <a:pt x="294" y="153"/>
                  </a:cubicBezTo>
                  <a:cubicBezTo>
                    <a:pt x="294" y="156"/>
                    <a:pt x="289" y="157"/>
                    <a:pt x="287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5"/>
                    <a:pt x="286" y="155"/>
                    <a:pt x="285" y="155"/>
                  </a:cubicBezTo>
                  <a:cubicBezTo>
                    <a:pt x="284" y="154"/>
                    <a:pt x="283" y="154"/>
                    <a:pt x="282" y="153"/>
                  </a:cubicBezTo>
                  <a:cubicBezTo>
                    <a:pt x="281" y="153"/>
                    <a:pt x="279" y="153"/>
                    <a:pt x="278" y="154"/>
                  </a:cubicBezTo>
                  <a:cubicBezTo>
                    <a:pt x="277" y="154"/>
                    <a:pt x="276" y="155"/>
                    <a:pt x="276" y="155"/>
                  </a:cubicBezTo>
                  <a:cubicBezTo>
                    <a:pt x="274" y="155"/>
                    <a:pt x="273" y="155"/>
                    <a:pt x="271" y="155"/>
                  </a:cubicBezTo>
                  <a:cubicBezTo>
                    <a:pt x="271" y="154"/>
                    <a:pt x="270" y="154"/>
                    <a:pt x="269" y="153"/>
                  </a:cubicBezTo>
                  <a:cubicBezTo>
                    <a:pt x="269" y="151"/>
                    <a:pt x="270" y="148"/>
                    <a:pt x="271" y="146"/>
                  </a:cubicBezTo>
                  <a:cubicBezTo>
                    <a:pt x="272" y="143"/>
                    <a:pt x="274" y="140"/>
                    <a:pt x="277" y="142"/>
                  </a:cubicBezTo>
                  <a:cubicBezTo>
                    <a:pt x="278" y="143"/>
                    <a:pt x="278" y="144"/>
                    <a:pt x="278" y="146"/>
                  </a:cubicBezTo>
                  <a:cubicBezTo>
                    <a:pt x="278" y="146"/>
                    <a:pt x="279" y="147"/>
                    <a:pt x="279" y="147"/>
                  </a:cubicBezTo>
                  <a:cubicBezTo>
                    <a:pt x="281" y="147"/>
                    <a:pt x="282" y="146"/>
                    <a:pt x="283" y="145"/>
                  </a:cubicBezTo>
                  <a:cubicBezTo>
                    <a:pt x="284" y="143"/>
                    <a:pt x="281" y="144"/>
                    <a:pt x="281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73"/>
            <p:cNvSpPr/>
            <p:nvPr/>
          </p:nvSpPr>
          <p:spPr bwMode="auto">
            <a:xfrm>
              <a:off x="4046" y="2354"/>
              <a:ext cx="35" cy="74"/>
            </a:xfrm>
            <a:custGeom>
              <a:avLst/>
              <a:gdLst>
                <a:gd name="T0" fmla="*/ 1 w 15"/>
                <a:gd name="T1" fmla="*/ 29 h 31"/>
                <a:gd name="T2" fmla="*/ 4 w 15"/>
                <a:gd name="T3" fmla="*/ 31 h 31"/>
                <a:gd name="T4" fmla="*/ 8 w 15"/>
                <a:gd name="T5" fmla="*/ 26 h 31"/>
                <a:gd name="T6" fmla="*/ 10 w 15"/>
                <a:gd name="T7" fmla="*/ 19 h 31"/>
                <a:gd name="T8" fmla="*/ 11 w 15"/>
                <a:gd name="T9" fmla="*/ 15 h 31"/>
                <a:gd name="T10" fmla="*/ 12 w 15"/>
                <a:gd name="T11" fmla="*/ 13 h 31"/>
                <a:gd name="T12" fmla="*/ 13 w 15"/>
                <a:gd name="T13" fmla="*/ 11 h 31"/>
                <a:gd name="T14" fmla="*/ 14 w 15"/>
                <a:gd name="T15" fmla="*/ 6 h 31"/>
                <a:gd name="T16" fmla="*/ 13 w 15"/>
                <a:gd name="T17" fmla="*/ 0 h 31"/>
                <a:gd name="T18" fmla="*/ 12 w 15"/>
                <a:gd name="T19" fmla="*/ 0 h 31"/>
                <a:gd name="T20" fmla="*/ 11 w 15"/>
                <a:gd name="T21" fmla="*/ 1 h 31"/>
                <a:gd name="T22" fmla="*/ 9 w 15"/>
                <a:gd name="T23" fmla="*/ 4 h 31"/>
                <a:gd name="T24" fmla="*/ 9 w 15"/>
                <a:gd name="T25" fmla="*/ 5 h 31"/>
                <a:gd name="T26" fmla="*/ 5 w 15"/>
                <a:gd name="T27" fmla="*/ 8 h 31"/>
                <a:gd name="T28" fmla="*/ 3 w 15"/>
                <a:gd name="T29" fmla="*/ 9 h 31"/>
                <a:gd name="T30" fmla="*/ 3 w 15"/>
                <a:gd name="T31" fmla="*/ 10 h 31"/>
                <a:gd name="T32" fmla="*/ 3 w 15"/>
                <a:gd name="T33" fmla="*/ 17 h 31"/>
                <a:gd name="T34" fmla="*/ 0 w 15"/>
                <a:gd name="T35" fmla="*/ 23 h 31"/>
                <a:gd name="T36" fmla="*/ 1 w 15"/>
                <a:gd name="T37" fmla="*/ 28 h 31"/>
                <a:gd name="T38" fmla="*/ 1 w 15"/>
                <a:gd name="T3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31">
                  <a:moveTo>
                    <a:pt x="1" y="29"/>
                  </a:moveTo>
                  <a:cubicBezTo>
                    <a:pt x="2" y="30"/>
                    <a:pt x="3" y="31"/>
                    <a:pt x="4" y="31"/>
                  </a:cubicBezTo>
                  <a:cubicBezTo>
                    <a:pt x="6" y="31"/>
                    <a:pt x="7" y="29"/>
                    <a:pt x="8" y="26"/>
                  </a:cubicBezTo>
                  <a:cubicBezTo>
                    <a:pt x="9" y="24"/>
                    <a:pt x="10" y="21"/>
                    <a:pt x="10" y="19"/>
                  </a:cubicBezTo>
                  <a:cubicBezTo>
                    <a:pt x="10" y="18"/>
                    <a:pt x="11" y="17"/>
                    <a:pt x="11" y="15"/>
                  </a:cubicBezTo>
                  <a:cubicBezTo>
                    <a:pt x="11" y="15"/>
                    <a:pt x="12" y="14"/>
                    <a:pt x="12" y="13"/>
                  </a:cubicBezTo>
                  <a:cubicBezTo>
                    <a:pt x="12" y="13"/>
                    <a:pt x="12" y="12"/>
                    <a:pt x="13" y="11"/>
                  </a:cubicBezTo>
                  <a:cubicBezTo>
                    <a:pt x="13" y="9"/>
                    <a:pt x="13" y="7"/>
                    <a:pt x="14" y="6"/>
                  </a:cubicBezTo>
                  <a:cubicBezTo>
                    <a:pt x="14" y="4"/>
                    <a:pt x="15" y="1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2" y="0"/>
                    <a:pt x="11" y="1"/>
                  </a:cubicBezTo>
                  <a:cubicBezTo>
                    <a:pt x="11" y="3"/>
                    <a:pt x="10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2" y="12"/>
                    <a:pt x="2" y="14"/>
                    <a:pt x="3" y="17"/>
                  </a:cubicBezTo>
                  <a:cubicBezTo>
                    <a:pt x="2" y="19"/>
                    <a:pt x="0" y="20"/>
                    <a:pt x="0" y="23"/>
                  </a:cubicBezTo>
                  <a:cubicBezTo>
                    <a:pt x="0" y="25"/>
                    <a:pt x="1" y="27"/>
                    <a:pt x="1" y="28"/>
                  </a:cubicBezTo>
                  <a:cubicBezTo>
                    <a:pt x="1" y="28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74"/>
            <p:cNvSpPr/>
            <p:nvPr/>
          </p:nvSpPr>
          <p:spPr bwMode="auto">
            <a:xfrm>
              <a:off x="3710" y="1726"/>
              <a:ext cx="172" cy="169"/>
            </a:xfrm>
            <a:custGeom>
              <a:avLst/>
              <a:gdLst>
                <a:gd name="T0" fmla="*/ 36 w 72"/>
                <a:gd name="T1" fmla="*/ 57 h 71"/>
                <a:gd name="T2" fmla="*/ 41 w 72"/>
                <a:gd name="T3" fmla="*/ 55 h 71"/>
                <a:gd name="T4" fmla="*/ 46 w 72"/>
                <a:gd name="T5" fmla="*/ 52 h 71"/>
                <a:gd name="T6" fmla="*/ 50 w 72"/>
                <a:gd name="T7" fmla="*/ 48 h 71"/>
                <a:gd name="T8" fmla="*/ 53 w 72"/>
                <a:gd name="T9" fmla="*/ 47 h 71"/>
                <a:gd name="T10" fmla="*/ 57 w 72"/>
                <a:gd name="T11" fmla="*/ 46 h 71"/>
                <a:gd name="T12" fmla="*/ 62 w 72"/>
                <a:gd name="T13" fmla="*/ 41 h 71"/>
                <a:gd name="T14" fmla="*/ 64 w 72"/>
                <a:gd name="T15" fmla="*/ 35 h 71"/>
                <a:gd name="T16" fmla="*/ 66 w 72"/>
                <a:gd name="T17" fmla="*/ 26 h 71"/>
                <a:gd name="T18" fmla="*/ 66 w 72"/>
                <a:gd name="T19" fmla="*/ 18 h 71"/>
                <a:gd name="T20" fmla="*/ 69 w 72"/>
                <a:gd name="T21" fmla="*/ 15 h 71"/>
                <a:gd name="T22" fmla="*/ 72 w 72"/>
                <a:gd name="T23" fmla="*/ 11 h 71"/>
                <a:gd name="T24" fmla="*/ 69 w 72"/>
                <a:gd name="T25" fmla="*/ 8 h 71"/>
                <a:gd name="T26" fmla="*/ 66 w 72"/>
                <a:gd name="T27" fmla="*/ 8 h 71"/>
                <a:gd name="T28" fmla="*/ 66 w 72"/>
                <a:gd name="T29" fmla="*/ 5 h 71"/>
                <a:gd name="T30" fmla="*/ 60 w 72"/>
                <a:gd name="T31" fmla="*/ 1 h 71"/>
                <a:gd name="T32" fmla="*/ 56 w 72"/>
                <a:gd name="T33" fmla="*/ 1 h 71"/>
                <a:gd name="T34" fmla="*/ 46 w 72"/>
                <a:gd name="T35" fmla="*/ 1 h 71"/>
                <a:gd name="T36" fmla="*/ 40 w 72"/>
                <a:gd name="T37" fmla="*/ 4 h 71"/>
                <a:gd name="T38" fmla="*/ 36 w 72"/>
                <a:gd name="T39" fmla="*/ 6 h 71"/>
                <a:gd name="T40" fmla="*/ 34 w 72"/>
                <a:gd name="T41" fmla="*/ 9 h 71"/>
                <a:gd name="T42" fmla="*/ 32 w 72"/>
                <a:gd name="T43" fmla="*/ 7 h 71"/>
                <a:gd name="T44" fmla="*/ 25 w 72"/>
                <a:gd name="T45" fmla="*/ 8 h 71"/>
                <a:gd name="T46" fmla="*/ 21 w 72"/>
                <a:gd name="T47" fmla="*/ 9 h 71"/>
                <a:gd name="T48" fmla="*/ 16 w 72"/>
                <a:gd name="T49" fmla="*/ 11 h 71"/>
                <a:gd name="T50" fmla="*/ 13 w 72"/>
                <a:gd name="T51" fmla="*/ 13 h 71"/>
                <a:gd name="T52" fmla="*/ 11 w 72"/>
                <a:gd name="T53" fmla="*/ 14 h 71"/>
                <a:gd name="T54" fmla="*/ 10 w 72"/>
                <a:gd name="T55" fmla="*/ 18 h 71"/>
                <a:gd name="T56" fmla="*/ 2 w 72"/>
                <a:gd name="T57" fmla="*/ 21 h 71"/>
                <a:gd name="T58" fmla="*/ 1 w 72"/>
                <a:gd name="T59" fmla="*/ 25 h 71"/>
                <a:gd name="T60" fmla="*/ 2 w 72"/>
                <a:gd name="T61" fmla="*/ 29 h 71"/>
                <a:gd name="T62" fmla="*/ 9 w 72"/>
                <a:gd name="T63" fmla="*/ 28 h 71"/>
                <a:gd name="T64" fmla="*/ 14 w 72"/>
                <a:gd name="T65" fmla="*/ 29 h 71"/>
                <a:gd name="T66" fmla="*/ 17 w 72"/>
                <a:gd name="T67" fmla="*/ 32 h 71"/>
                <a:gd name="T68" fmla="*/ 17 w 72"/>
                <a:gd name="T69" fmla="*/ 33 h 71"/>
                <a:gd name="T70" fmla="*/ 18 w 72"/>
                <a:gd name="T71" fmla="*/ 35 h 71"/>
                <a:gd name="T72" fmla="*/ 21 w 72"/>
                <a:gd name="T73" fmla="*/ 41 h 71"/>
                <a:gd name="T74" fmla="*/ 23 w 72"/>
                <a:gd name="T75" fmla="*/ 47 h 71"/>
                <a:gd name="T76" fmla="*/ 20 w 72"/>
                <a:gd name="T77" fmla="*/ 50 h 71"/>
                <a:gd name="T78" fmla="*/ 18 w 72"/>
                <a:gd name="T79" fmla="*/ 55 h 71"/>
                <a:gd name="T80" fmla="*/ 18 w 72"/>
                <a:gd name="T81" fmla="*/ 59 h 71"/>
                <a:gd name="T82" fmla="*/ 20 w 72"/>
                <a:gd name="T83" fmla="*/ 63 h 71"/>
                <a:gd name="T84" fmla="*/ 22 w 72"/>
                <a:gd name="T85" fmla="*/ 67 h 71"/>
                <a:gd name="T86" fmla="*/ 26 w 72"/>
                <a:gd name="T87" fmla="*/ 69 h 71"/>
                <a:gd name="T88" fmla="*/ 31 w 72"/>
                <a:gd name="T89" fmla="*/ 68 h 71"/>
                <a:gd name="T90" fmla="*/ 33 w 72"/>
                <a:gd name="T91" fmla="*/ 64 h 71"/>
                <a:gd name="T92" fmla="*/ 35 w 72"/>
                <a:gd name="T93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2" h="71">
                  <a:moveTo>
                    <a:pt x="35" y="61"/>
                  </a:moveTo>
                  <a:cubicBezTo>
                    <a:pt x="35" y="60"/>
                    <a:pt x="36" y="58"/>
                    <a:pt x="36" y="57"/>
                  </a:cubicBezTo>
                  <a:cubicBezTo>
                    <a:pt x="37" y="57"/>
                    <a:pt x="37" y="56"/>
                    <a:pt x="38" y="56"/>
                  </a:cubicBezTo>
                  <a:cubicBezTo>
                    <a:pt x="39" y="55"/>
                    <a:pt x="40" y="56"/>
                    <a:pt x="41" y="55"/>
                  </a:cubicBezTo>
                  <a:cubicBezTo>
                    <a:pt x="42" y="55"/>
                    <a:pt x="43" y="54"/>
                    <a:pt x="43" y="53"/>
                  </a:cubicBezTo>
                  <a:cubicBezTo>
                    <a:pt x="44" y="53"/>
                    <a:pt x="45" y="52"/>
                    <a:pt x="46" y="52"/>
                  </a:cubicBezTo>
                  <a:cubicBezTo>
                    <a:pt x="47" y="51"/>
                    <a:pt x="47" y="50"/>
                    <a:pt x="48" y="50"/>
                  </a:cubicBezTo>
                  <a:cubicBezTo>
                    <a:pt x="49" y="49"/>
                    <a:pt x="49" y="48"/>
                    <a:pt x="50" y="48"/>
                  </a:cubicBezTo>
                  <a:cubicBezTo>
                    <a:pt x="50" y="48"/>
                    <a:pt x="51" y="48"/>
                    <a:pt x="52" y="48"/>
                  </a:cubicBezTo>
                  <a:cubicBezTo>
                    <a:pt x="52" y="48"/>
                    <a:pt x="53" y="47"/>
                    <a:pt x="53" y="47"/>
                  </a:cubicBezTo>
                  <a:cubicBezTo>
                    <a:pt x="54" y="47"/>
                    <a:pt x="56" y="47"/>
                    <a:pt x="57" y="47"/>
                  </a:cubicBezTo>
                  <a:cubicBezTo>
                    <a:pt x="57" y="47"/>
                    <a:pt x="57" y="46"/>
                    <a:pt x="57" y="46"/>
                  </a:cubicBezTo>
                  <a:cubicBezTo>
                    <a:pt x="59" y="46"/>
                    <a:pt x="59" y="45"/>
                    <a:pt x="60" y="43"/>
                  </a:cubicBezTo>
                  <a:cubicBezTo>
                    <a:pt x="61" y="42"/>
                    <a:pt x="62" y="42"/>
                    <a:pt x="62" y="41"/>
                  </a:cubicBezTo>
                  <a:cubicBezTo>
                    <a:pt x="63" y="40"/>
                    <a:pt x="62" y="39"/>
                    <a:pt x="62" y="39"/>
                  </a:cubicBezTo>
                  <a:cubicBezTo>
                    <a:pt x="62" y="37"/>
                    <a:pt x="63" y="37"/>
                    <a:pt x="64" y="35"/>
                  </a:cubicBezTo>
                  <a:cubicBezTo>
                    <a:pt x="64" y="34"/>
                    <a:pt x="64" y="32"/>
                    <a:pt x="65" y="30"/>
                  </a:cubicBezTo>
                  <a:cubicBezTo>
                    <a:pt x="65" y="29"/>
                    <a:pt x="65" y="27"/>
                    <a:pt x="66" y="26"/>
                  </a:cubicBezTo>
                  <a:cubicBezTo>
                    <a:pt x="66" y="25"/>
                    <a:pt x="65" y="24"/>
                    <a:pt x="64" y="23"/>
                  </a:cubicBezTo>
                  <a:cubicBezTo>
                    <a:pt x="65" y="22"/>
                    <a:pt x="66" y="20"/>
                    <a:pt x="66" y="18"/>
                  </a:cubicBezTo>
                  <a:cubicBezTo>
                    <a:pt x="67" y="17"/>
                    <a:pt x="68" y="16"/>
                    <a:pt x="68" y="16"/>
                  </a:cubicBezTo>
                  <a:cubicBezTo>
                    <a:pt x="68" y="15"/>
                    <a:pt x="69" y="15"/>
                    <a:pt x="69" y="15"/>
                  </a:cubicBezTo>
                  <a:cubicBezTo>
                    <a:pt x="69" y="15"/>
                    <a:pt x="69" y="15"/>
                    <a:pt x="69" y="14"/>
                  </a:cubicBezTo>
                  <a:cubicBezTo>
                    <a:pt x="70" y="13"/>
                    <a:pt x="71" y="13"/>
                    <a:pt x="72" y="11"/>
                  </a:cubicBezTo>
                  <a:cubicBezTo>
                    <a:pt x="72" y="10"/>
                    <a:pt x="72" y="9"/>
                    <a:pt x="72" y="7"/>
                  </a:cubicBezTo>
                  <a:cubicBezTo>
                    <a:pt x="71" y="7"/>
                    <a:pt x="70" y="7"/>
                    <a:pt x="69" y="8"/>
                  </a:cubicBezTo>
                  <a:cubicBezTo>
                    <a:pt x="69" y="8"/>
                    <a:pt x="68" y="8"/>
                    <a:pt x="68" y="8"/>
                  </a:cubicBezTo>
                  <a:cubicBezTo>
                    <a:pt x="68" y="8"/>
                    <a:pt x="67" y="8"/>
                    <a:pt x="66" y="8"/>
                  </a:cubicBezTo>
                  <a:cubicBezTo>
                    <a:pt x="66" y="8"/>
                    <a:pt x="64" y="9"/>
                    <a:pt x="64" y="8"/>
                  </a:cubicBezTo>
                  <a:cubicBezTo>
                    <a:pt x="64" y="7"/>
                    <a:pt x="66" y="6"/>
                    <a:pt x="66" y="5"/>
                  </a:cubicBezTo>
                  <a:cubicBezTo>
                    <a:pt x="65" y="3"/>
                    <a:pt x="64" y="3"/>
                    <a:pt x="63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60" y="1"/>
                    <a:pt x="59" y="2"/>
                    <a:pt x="59" y="1"/>
                  </a:cubicBezTo>
                  <a:cubicBezTo>
                    <a:pt x="58" y="1"/>
                    <a:pt x="57" y="1"/>
                    <a:pt x="56" y="1"/>
                  </a:cubicBezTo>
                  <a:cubicBezTo>
                    <a:pt x="55" y="0"/>
                    <a:pt x="53" y="1"/>
                    <a:pt x="51" y="1"/>
                  </a:cubicBezTo>
                  <a:cubicBezTo>
                    <a:pt x="50" y="1"/>
                    <a:pt x="48" y="1"/>
                    <a:pt x="46" y="1"/>
                  </a:cubicBezTo>
                  <a:cubicBezTo>
                    <a:pt x="45" y="2"/>
                    <a:pt x="43" y="4"/>
                    <a:pt x="42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39" y="3"/>
                    <a:pt x="38" y="4"/>
                    <a:pt x="37" y="5"/>
                  </a:cubicBezTo>
                  <a:cubicBezTo>
                    <a:pt x="37" y="5"/>
                    <a:pt x="36" y="5"/>
                    <a:pt x="36" y="6"/>
                  </a:cubicBezTo>
                  <a:cubicBezTo>
                    <a:pt x="35" y="6"/>
                    <a:pt x="34" y="7"/>
                    <a:pt x="34" y="7"/>
                  </a:cubicBezTo>
                  <a:cubicBezTo>
                    <a:pt x="33" y="8"/>
                    <a:pt x="35" y="8"/>
                    <a:pt x="34" y="9"/>
                  </a:cubicBezTo>
                  <a:cubicBezTo>
                    <a:pt x="35" y="9"/>
                    <a:pt x="34" y="10"/>
                    <a:pt x="34" y="10"/>
                  </a:cubicBezTo>
                  <a:cubicBezTo>
                    <a:pt x="33" y="10"/>
                    <a:pt x="33" y="8"/>
                    <a:pt x="32" y="7"/>
                  </a:cubicBezTo>
                  <a:cubicBezTo>
                    <a:pt x="31" y="7"/>
                    <a:pt x="30" y="7"/>
                    <a:pt x="29" y="8"/>
                  </a:cubicBezTo>
                  <a:cubicBezTo>
                    <a:pt x="28" y="8"/>
                    <a:pt x="26" y="8"/>
                    <a:pt x="25" y="8"/>
                  </a:cubicBezTo>
                  <a:cubicBezTo>
                    <a:pt x="25" y="8"/>
                    <a:pt x="24" y="9"/>
                    <a:pt x="23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0" y="9"/>
                    <a:pt x="19" y="9"/>
                    <a:pt x="19" y="10"/>
                  </a:cubicBezTo>
                  <a:cubicBezTo>
                    <a:pt x="18" y="10"/>
                    <a:pt x="17" y="10"/>
                    <a:pt x="16" y="11"/>
                  </a:cubicBezTo>
                  <a:cubicBezTo>
                    <a:pt x="15" y="11"/>
                    <a:pt x="15" y="12"/>
                    <a:pt x="14" y="12"/>
                  </a:cubicBezTo>
                  <a:cubicBezTo>
                    <a:pt x="14" y="12"/>
                    <a:pt x="14" y="13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4"/>
                    <a:pt x="11" y="14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9" y="17"/>
                    <a:pt x="11" y="16"/>
                    <a:pt x="10" y="18"/>
                  </a:cubicBezTo>
                  <a:cubicBezTo>
                    <a:pt x="10" y="20"/>
                    <a:pt x="8" y="19"/>
                    <a:pt x="6" y="20"/>
                  </a:cubicBezTo>
                  <a:cubicBezTo>
                    <a:pt x="5" y="20"/>
                    <a:pt x="3" y="21"/>
                    <a:pt x="2" y="21"/>
                  </a:cubicBezTo>
                  <a:cubicBezTo>
                    <a:pt x="2" y="22"/>
                    <a:pt x="2" y="22"/>
                    <a:pt x="1" y="22"/>
                  </a:cubicBezTo>
                  <a:cubicBezTo>
                    <a:pt x="1" y="24"/>
                    <a:pt x="2" y="24"/>
                    <a:pt x="1" y="25"/>
                  </a:cubicBezTo>
                  <a:cubicBezTo>
                    <a:pt x="1" y="26"/>
                    <a:pt x="0" y="26"/>
                    <a:pt x="0" y="28"/>
                  </a:cubicBezTo>
                  <a:cubicBezTo>
                    <a:pt x="1" y="28"/>
                    <a:pt x="1" y="29"/>
                    <a:pt x="2" y="29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6" y="28"/>
                    <a:pt x="8" y="29"/>
                    <a:pt x="9" y="28"/>
                  </a:cubicBezTo>
                  <a:cubicBezTo>
                    <a:pt x="11" y="28"/>
                    <a:pt x="13" y="28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6" y="30"/>
                    <a:pt x="17" y="31"/>
                    <a:pt x="17" y="32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7"/>
                    <a:pt x="17" y="39"/>
                    <a:pt x="17" y="40"/>
                  </a:cubicBezTo>
                  <a:cubicBezTo>
                    <a:pt x="19" y="40"/>
                    <a:pt x="20" y="40"/>
                    <a:pt x="21" y="41"/>
                  </a:cubicBezTo>
                  <a:cubicBezTo>
                    <a:pt x="22" y="41"/>
                    <a:pt x="22" y="41"/>
                    <a:pt x="23" y="42"/>
                  </a:cubicBezTo>
                  <a:cubicBezTo>
                    <a:pt x="24" y="43"/>
                    <a:pt x="23" y="45"/>
                    <a:pt x="23" y="47"/>
                  </a:cubicBezTo>
                  <a:cubicBezTo>
                    <a:pt x="22" y="48"/>
                    <a:pt x="22" y="48"/>
                    <a:pt x="21" y="48"/>
                  </a:cubicBezTo>
                  <a:cubicBezTo>
                    <a:pt x="21" y="49"/>
                    <a:pt x="20" y="50"/>
                    <a:pt x="20" y="50"/>
                  </a:cubicBezTo>
                  <a:cubicBezTo>
                    <a:pt x="20" y="50"/>
                    <a:pt x="19" y="50"/>
                    <a:pt x="19" y="51"/>
                  </a:cubicBezTo>
                  <a:cubicBezTo>
                    <a:pt x="18" y="52"/>
                    <a:pt x="18" y="53"/>
                    <a:pt x="18" y="55"/>
                  </a:cubicBezTo>
                  <a:cubicBezTo>
                    <a:pt x="18" y="55"/>
                    <a:pt x="18" y="56"/>
                    <a:pt x="18" y="57"/>
                  </a:cubicBezTo>
                  <a:cubicBezTo>
                    <a:pt x="18" y="58"/>
                    <a:pt x="18" y="59"/>
                    <a:pt x="18" y="59"/>
                  </a:cubicBezTo>
                  <a:cubicBezTo>
                    <a:pt x="19" y="60"/>
                    <a:pt x="19" y="61"/>
                    <a:pt x="19" y="62"/>
                  </a:cubicBezTo>
                  <a:cubicBezTo>
                    <a:pt x="20" y="62"/>
                    <a:pt x="20" y="63"/>
                    <a:pt x="20" y="63"/>
                  </a:cubicBezTo>
                  <a:cubicBezTo>
                    <a:pt x="20" y="64"/>
                    <a:pt x="20" y="64"/>
                    <a:pt x="21" y="64"/>
                  </a:cubicBezTo>
                  <a:cubicBezTo>
                    <a:pt x="21" y="65"/>
                    <a:pt x="22" y="66"/>
                    <a:pt x="22" y="67"/>
                  </a:cubicBezTo>
                  <a:cubicBezTo>
                    <a:pt x="23" y="68"/>
                    <a:pt x="23" y="68"/>
                    <a:pt x="24" y="69"/>
                  </a:cubicBezTo>
                  <a:cubicBezTo>
                    <a:pt x="25" y="69"/>
                    <a:pt x="26" y="69"/>
                    <a:pt x="26" y="69"/>
                  </a:cubicBezTo>
                  <a:cubicBezTo>
                    <a:pt x="28" y="69"/>
                    <a:pt x="28" y="71"/>
                    <a:pt x="30" y="71"/>
                  </a:cubicBezTo>
                  <a:cubicBezTo>
                    <a:pt x="31" y="70"/>
                    <a:pt x="31" y="69"/>
                    <a:pt x="31" y="68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65"/>
                    <a:pt x="33" y="64"/>
                    <a:pt x="33" y="64"/>
                  </a:cubicBezTo>
                  <a:cubicBezTo>
                    <a:pt x="33" y="63"/>
                    <a:pt x="34" y="63"/>
                    <a:pt x="34" y="63"/>
                  </a:cubicBezTo>
                  <a:cubicBezTo>
                    <a:pt x="34" y="62"/>
                    <a:pt x="34" y="61"/>
                    <a:pt x="35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75"/>
            <p:cNvSpPr/>
            <p:nvPr/>
          </p:nvSpPr>
          <p:spPr bwMode="auto">
            <a:xfrm>
              <a:off x="3591" y="1790"/>
              <a:ext cx="24" cy="21"/>
            </a:xfrm>
            <a:custGeom>
              <a:avLst/>
              <a:gdLst>
                <a:gd name="T0" fmla="*/ 8 w 10"/>
                <a:gd name="T1" fmla="*/ 1 h 9"/>
                <a:gd name="T2" fmla="*/ 6 w 10"/>
                <a:gd name="T3" fmla="*/ 1 h 9"/>
                <a:gd name="T4" fmla="*/ 4 w 10"/>
                <a:gd name="T5" fmla="*/ 0 h 9"/>
                <a:gd name="T6" fmla="*/ 0 w 10"/>
                <a:gd name="T7" fmla="*/ 2 h 9"/>
                <a:gd name="T8" fmla="*/ 0 w 10"/>
                <a:gd name="T9" fmla="*/ 6 h 9"/>
                <a:gd name="T10" fmla="*/ 4 w 10"/>
                <a:gd name="T11" fmla="*/ 8 h 9"/>
                <a:gd name="T12" fmla="*/ 7 w 10"/>
                <a:gd name="T13" fmla="*/ 8 h 9"/>
                <a:gd name="T14" fmla="*/ 8 w 10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8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" y="6"/>
                    <a:pt x="2" y="8"/>
                    <a:pt x="4" y="8"/>
                  </a:cubicBezTo>
                  <a:cubicBezTo>
                    <a:pt x="4" y="9"/>
                    <a:pt x="6" y="9"/>
                    <a:pt x="7" y="8"/>
                  </a:cubicBezTo>
                  <a:cubicBezTo>
                    <a:pt x="9" y="5"/>
                    <a:pt x="10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76"/>
            <p:cNvSpPr/>
            <p:nvPr/>
          </p:nvSpPr>
          <p:spPr bwMode="auto">
            <a:xfrm>
              <a:off x="3824" y="1947"/>
              <a:ext cx="17" cy="29"/>
            </a:xfrm>
            <a:custGeom>
              <a:avLst/>
              <a:gdLst>
                <a:gd name="T0" fmla="*/ 7 w 7"/>
                <a:gd name="T1" fmla="*/ 2 h 12"/>
                <a:gd name="T2" fmla="*/ 5 w 7"/>
                <a:gd name="T3" fmla="*/ 0 h 12"/>
                <a:gd name="T4" fmla="*/ 3 w 7"/>
                <a:gd name="T5" fmla="*/ 1 h 12"/>
                <a:gd name="T6" fmla="*/ 3 w 7"/>
                <a:gd name="T7" fmla="*/ 2 h 12"/>
                <a:gd name="T8" fmla="*/ 2 w 7"/>
                <a:gd name="T9" fmla="*/ 2 h 12"/>
                <a:gd name="T10" fmla="*/ 2 w 7"/>
                <a:gd name="T11" fmla="*/ 5 h 12"/>
                <a:gd name="T12" fmla="*/ 1 w 7"/>
                <a:gd name="T13" fmla="*/ 7 h 12"/>
                <a:gd name="T14" fmla="*/ 0 w 7"/>
                <a:gd name="T15" fmla="*/ 9 h 12"/>
                <a:gd name="T16" fmla="*/ 5 w 7"/>
                <a:gd name="T17" fmla="*/ 10 h 12"/>
                <a:gd name="T18" fmla="*/ 6 w 7"/>
                <a:gd name="T19" fmla="*/ 9 h 12"/>
                <a:gd name="T20" fmla="*/ 7 w 7"/>
                <a:gd name="T21" fmla="*/ 7 h 12"/>
                <a:gd name="T22" fmla="*/ 6 w 7"/>
                <a:gd name="T23" fmla="*/ 4 h 12"/>
                <a:gd name="T24" fmla="*/ 7 w 7"/>
                <a:gd name="T2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2">
                  <a:moveTo>
                    <a:pt x="7" y="2"/>
                  </a:move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12"/>
                    <a:pt x="4" y="11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7" y="8"/>
                    <a:pt x="7" y="7"/>
                  </a:cubicBezTo>
                  <a:cubicBezTo>
                    <a:pt x="6" y="7"/>
                    <a:pt x="6" y="5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77"/>
            <p:cNvSpPr/>
            <p:nvPr/>
          </p:nvSpPr>
          <p:spPr bwMode="auto">
            <a:xfrm>
              <a:off x="3663" y="2021"/>
              <a:ext cx="28" cy="31"/>
            </a:xfrm>
            <a:custGeom>
              <a:avLst/>
              <a:gdLst>
                <a:gd name="T0" fmla="*/ 10 w 12"/>
                <a:gd name="T1" fmla="*/ 7 h 13"/>
                <a:gd name="T2" fmla="*/ 8 w 12"/>
                <a:gd name="T3" fmla="*/ 3 h 13"/>
                <a:gd name="T4" fmla="*/ 7 w 12"/>
                <a:gd name="T5" fmla="*/ 0 h 13"/>
                <a:gd name="T6" fmla="*/ 6 w 12"/>
                <a:gd name="T7" fmla="*/ 0 h 13"/>
                <a:gd name="T8" fmla="*/ 4 w 12"/>
                <a:gd name="T9" fmla="*/ 3 h 13"/>
                <a:gd name="T10" fmla="*/ 0 w 12"/>
                <a:gd name="T11" fmla="*/ 7 h 13"/>
                <a:gd name="T12" fmla="*/ 5 w 12"/>
                <a:gd name="T13" fmla="*/ 9 h 13"/>
                <a:gd name="T14" fmla="*/ 11 w 12"/>
                <a:gd name="T15" fmla="*/ 12 h 13"/>
                <a:gd name="T16" fmla="*/ 11 w 12"/>
                <a:gd name="T17" fmla="*/ 8 h 13"/>
                <a:gd name="T18" fmla="*/ 10 w 12"/>
                <a:gd name="T1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10" y="7"/>
                  </a:moveTo>
                  <a:cubicBezTo>
                    <a:pt x="9" y="6"/>
                    <a:pt x="9" y="4"/>
                    <a:pt x="8" y="3"/>
                  </a:cubicBezTo>
                  <a:cubicBezTo>
                    <a:pt x="8" y="2"/>
                    <a:pt x="8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5" y="1"/>
                    <a:pt x="4" y="3"/>
                  </a:cubicBezTo>
                  <a:cubicBezTo>
                    <a:pt x="3" y="4"/>
                    <a:pt x="1" y="5"/>
                    <a:pt x="0" y="7"/>
                  </a:cubicBezTo>
                  <a:cubicBezTo>
                    <a:pt x="0" y="9"/>
                    <a:pt x="3" y="8"/>
                    <a:pt x="5" y="9"/>
                  </a:cubicBezTo>
                  <a:cubicBezTo>
                    <a:pt x="7" y="10"/>
                    <a:pt x="9" y="13"/>
                    <a:pt x="11" y="12"/>
                  </a:cubicBezTo>
                  <a:cubicBezTo>
                    <a:pt x="12" y="10"/>
                    <a:pt x="11" y="9"/>
                    <a:pt x="11" y="8"/>
                  </a:cubicBezTo>
                  <a:cubicBezTo>
                    <a:pt x="11" y="8"/>
                    <a:pt x="10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78"/>
            <p:cNvSpPr/>
            <p:nvPr/>
          </p:nvSpPr>
          <p:spPr bwMode="auto">
            <a:xfrm>
              <a:off x="3817" y="1859"/>
              <a:ext cx="46" cy="26"/>
            </a:xfrm>
            <a:custGeom>
              <a:avLst/>
              <a:gdLst>
                <a:gd name="T0" fmla="*/ 10 w 19"/>
                <a:gd name="T1" fmla="*/ 11 h 11"/>
                <a:gd name="T2" fmla="*/ 13 w 19"/>
                <a:gd name="T3" fmla="*/ 9 h 11"/>
                <a:gd name="T4" fmla="*/ 17 w 19"/>
                <a:gd name="T5" fmla="*/ 7 h 11"/>
                <a:gd name="T6" fmla="*/ 19 w 19"/>
                <a:gd name="T7" fmla="*/ 4 h 11"/>
                <a:gd name="T8" fmla="*/ 16 w 19"/>
                <a:gd name="T9" fmla="*/ 0 h 11"/>
                <a:gd name="T10" fmla="*/ 9 w 19"/>
                <a:gd name="T11" fmla="*/ 1 h 11"/>
                <a:gd name="T12" fmla="*/ 6 w 19"/>
                <a:gd name="T13" fmla="*/ 3 h 11"/>
                <a:gd name="T14" fmla="*/ 5 w 19"/>
                <a:gd name="T15" fmla="*/ 2 h 11"/>
                <a:gd name="T16" fmla="*/ 3 w 19"/>
                <a:gd name="T17" fmla="*/ 1 h 11"/>
                <a:gd name="T18" fmla="*/ 0 w 19"/>
                <a:gd name="T19" fmla="*/ 5 h 11"/>
                <a:gd name="T20" fmla="*/ 4 w 19"/>
                <a:gd name="T21" fmla="*/ 10 h 11"/>
                <a:gd name="T22" fmla="*/ 10 w 19"/>
                <a:gd name="T2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1"/>
                    <a:pt x="12" y="10"/>
                    <a:pt x="13" y="9"/>
                  </a:cubicBezTo>
                  <a:cubicBezTo>
                    <a:pt x="15" y="8"/>
                    <a:pt x="16" y="7"/>
                    <a:pt x="17" y="7"/>
                  </a:cubicBezTo>
                  <a:cubicBezTo>
                    <a:pt x="18" y="6"/>
                    <a:pt x="19" y="5"/>
                    <a:pt x="19" y="4"/>
                  </a:cubicBezTo>
                  <a:cubicBezTo>
                    <a:pt x="19" y="2"/>
                    <a:pt x="17" y="1"/>
                    <a:pt x="16" y="0"/>
                  </a:cubicBezTo>
                  <a:cubicBezTo>
                    <a:pt x="14" y="0"/>
                    <a:pt x="11" y="1"/>
                    <a:pt x="9" y="1"/>
                  </a:cubicBezTo>
                  <a:cubicBezTo>
                    <a:pt x="7" y="1"/>
                    <a:pt x="7" y="3"/>
                    <a:pt x="6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8"/>
                    <a:pt x="2" y="9"/>
                    <a:pt x="4" y="10"/>
                  </a:cubicBezTo>
                  <a:cubicBezTo>
                    <a:pt x="6" y="10"/>
                    <a:pt x="8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79"/>
            <p:cNvSpPr/>
            <p:nvPr/>
          </p:nvSpPr>
          <p:spPr bwMode="auto">
            <a:xfrm>
              <a:off x="3836" y="1919"/>
              <a:ext cx="43" cy="66"/>
            </a:xfrm>
            <a:custGeom>
              <a:avLst/>
              <a:gdLst>
                <a:gd name="T0" fmla="*/ 14 w 18"/>
                <a:gd name="T1" fmla="*/ 17 h 28"/>
                <a:gd name="T2" fmla="*/ 14 w 18"/>
                <a:gd name="T3" fmla="*/ 16 h 28"/>
                <a:gd name="T4" fmla="*/ 11 w 18"/>
                <a:gd name="T5" fmla="*/ 12 h 28"/>
                <a:gd name="T6" fmla="*/ 10 w 18"/>
                <a:gd name="T7" fmla="*/ 6 h 28"/>
                <a:gd name="T8" fmla="*/ 8 w 18"/>
                <a:gd name="T9" fmla="*/ 3 h 28"/>
                <a:gd name="T10" fmla="*/ 7 w 18"/>
                <a:gd name="T11" fmla="*/ 1 h 28"/>
                <a:gd name="T12" fmla="*/ 2 w 18"/>
                <a:gd name="T13" fmla="*/ 2 h 28"/>
                <a:gd name="T14" fmla="*/ 0 w 18"/>
                <a:gd name="T15" fmla="*/ 6 h 28"/>
                <a:gd name="T16" fmla="*/ 4 w 18"/>
                <a:gd name="T17" fmla="*/ 13 h 28"/>
                <a:gd name="T18" fmla="*/ 8 w 18"/>
                <a:gd name="T19" fmla="*/ 16 h 28"/>
                <a:gd name="T20" fmla="*/ 5 w 18"/>
                <a:gd name="T21" fmla="*/ 18 h 28"/>
                <a:gd name="T22" fmla="*/ 4 w 18"/>
                <a:gd name="T23" fmla="*/ 21 h 28"/>
                <a:gd name="T24" fmla="*/ 4 w 18"/>
                <a:gd name="T25" fmla="*/ 22 h 28"/>
                <a:gd name="T26" fmla="*/ 3 w 18"/>
                <a:gd name="T27" fmla="*/ 26 h 28"/>
                <a:gd name="T28" fmla="*/ 4 w 18"/>
                <a:gd name="T29" fmla="*/ 27 h 28"/>
                <a:gd name="T30" fmla="*/ 9 w 18"/>
                <a:gd name="T31" fmla="*/ 25 h 28"/>
                <a:gd name="T32" fmla="*/ 12 w 18"/>
                <a:gd name="T33" fmla="*/ 25 h 28"/>
                <a:gd name="T34" fmla="*/ 13 w 18"/>
                <a:gd name="T35" fmla="*/ 24 h 28"/>
                <a:gd name="T36" fmla="*/ 15 w 18"/>
                <a:gd name="T37" fmla="*/ 24 h 28"/>
                <a:gd name="T38" fmla="*/ 14 w 18"/>
                <a:gd name="T3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28"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3" y="15"/>
                    <a:pt x="12" y="14"/>
                    <a:pt x="11" y="12"/>
                  </a:cubicBezTo>
                  <a:cubicBezTo>
                    <a:pt x="10" y="10"/>
                    <a:pt x="8" y="8"/>
                    <a:pt x="10" y="6"/>
                  </a:cubicBezTo>
                  <a:cubicBezTo>
                    <a:pt x="10" y="4"/>
                    <a:pt x="8" y="4"/>
                    <a:pt x="8" y="3"/>
                  </a:cubicBezTo>
                  <a:cubicBezTo>
                    <a:pt x="7" y="2"/>
                    <a:pt x="8" y="2"/>
                    <a:pt x="7" y="1"/>
                  </a:cubicBezTo>
                  <a:cubicBezTo>
                    <a:pt x="6" y="0"/>
                    <a:pt x="4" y="1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9"/>
                    <a:pt x="3" y="11"/>
                    <a:pt x="4" y="13"/>
                  </a:cubicBezTo>
                  <a:cubicBezTo>
                    <a:pt x="6" y="13"/>
                    <a:pt x="8" y="13"/>
                    <a:pt x="8" y="16"/>
                  </a:cubicBezTo>
                  <a:cubicBezTo>
                    <a:pt x="7" y="17"/>
                    <a:pt x="6" y="17"/>
                    <a:pt x="5" y="18"/>
                  </a:cubicBezTo>
                  <a:cubicBezTo>
                    <a:pt x="5" y="19"/>
                    <a:pt x="4" y="20"/>
                    <a:pt x="4" y="21"/>
                  </a:cubicBezTo>
                  <a:cubicBezTo>
                    <a:pt x="3" y="21"/>
                    <a:pt x="4" y="22"/>
                    <a:pt x="4" y="22"/>
                  </a:cubicBezTo>
                  <a:cubicBezTo>
                    <a:pt x="3" y="23"/>
                    <a:pt x="2" y="24"/>
                    <a:pt x="3" y="26"/>
                  </a:cubicBezTo>
                  <a:cubicBezTo>
                    <a:pt x="3" y="26"/>
                    <a:pt x="4" y="27"/>
                    <a:pt x="4" y="27"/>
                  </a:cubicBezTo>
                  <a:cubicBezTo>
                    <a:pt x="5" y="28"/>
                    <a:pt x="7" y="26"/>
                    <a:pt x="9" y="25"/>
                  </a:cubicBezTo>
                  <a:cubicBezTo>
                    <a:pt x="10" y="25"/>
                    <a:pt x="11" y="26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4" y="24"/>
                    <a:pt x="15" y="24"/>
                    <a:pt x="15" y="24"/>
                  </a:cubicBezTo>
                  <a:cubicBezTo>
                    <a:pt x="18" y="21"/>
                    <a:pt x="17" y="19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80"/>
            <p:cNvSpPr/>
            <p:nvPr/>
          </p:nvSpPr>
          <p:spPr bwMode="auto">
            <a:xfrm>
              <a:off x="3520" y="2159"/>
              <a:ext cx="31" cy="31"/>
            </a:xfrm>
            <a:custGeom>
              <a:avLst/>
              <a:gdLst>
                <a:gd name="T0" fmla="*/ 9 w 13"/>
                <a:gd name="T1" fmla="*/ 6 h 13"/>
                <a:gd name="T2" fmla="*/ 8 w 13"/>
                <a:gd name="T3" fmla="*/ 5 h 13"/>
                <a:gd name="T4" fmla="*/ 7 w 13"/>
                <a:gd name="T5" fmla="*/ 4 h 13"/>
                <a:gd name="T6" fmla="*/ 6 w 13"/>
                <a:gd name="T7" fmla="*/ 3 h 13"/>
                <a:gd name="T8" fmla="*/ 3 w 13"/>
                <a:gd name="T9" fmla="*/ 1 h 13"/>
                <a:gd name="T10" fmla="*/ 0 w 13"/>
                <a:gd name="T11" fmla="*/ 2 h 13"/>
                <a:gd name="T12" fmla="*/ 6 w 13"/>
                <a:gd name="T13" fmla="*/ 7 h 13"/>
                <a:gd name="T14" fmla="*/ 8 w 13"/>
                <a:gd name="T15" fmla="*/ 10 h 13"/>
                <a:gd name="T16" fmla="*/ 9 w 13"/>
                <a:gd name="T17" fmla="*/ 12 h 13"/>
                <a:gd name="T18" fmla="*/ 13 w 13"/>
                <a:gd name="T19" fmla="*/ 11 h 13"/>
                <a:gd name="T20" fmla="*/ 10 w 13"/>
                <a:gd name="T21" fmla="*/ 7 h 13"/>
                <a:gd name="T22" fmla="*/ 9 w 13"/>
                <a:gd name="T2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3">
                  <a:moveTo>
                    <a:pt x="9" y="6"/>
                  </a:move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2"/>
                    <a:pt x="4" y="1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5"/>
                    <a:pt x="4" y="5"/>
                    <a:pt x="6" y="7"/>
                  </a:cubicBezTo>
                  <a:cubicBezTo>
                    <a:pt x="7" y="8"/>
                    <a:pt x="8" y="9"/>
                    <a:pt x="8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11" y="12"/>
                    <a:pt x="12" y="13"/>
                    <a:pt x="13" y="11"/>
                  </a:cubicBezTo>
                  <a:cubicBezTo>
                    <a:pt x="13" y="10"/>
                    <a:pt x="11" y="9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81"/>
            <p:cNvSpPr/>
            <p:nvPr/>
          </p:nvSpPr>
          <p:spPr bwMode="auto">
            <a:xfrm>
              <a:off x="3965" y="1759"/>
              <a:ext cx="59" cy="45"/>
            </a:xfrm>
            <a:custGeom>
              <a:avLst/>
              <a:gdLst>
                <a:gd name="T0" fmla="*/ 3 w 25"/>
                <a:gd name="T1" fmla="*/ 16 h 19"/>
                <a:gd name="T2" fmla="*/ 6 w 25"/>
                <a:gd name="T3" fmla="*/ 17 h 19"/>
                <a:gd name="T4" fmla="*/ 10 w 25"/>
                <a:gd name="T5" fmla="*/ 17 h 19"/>
                <a:gd name="T6" fmla="*/ 12 w 25"/>
                <a:gd name="T7" fmla="*/ 14 h 19"/>
                <a:gd name="T8" fmla="*/ 13 w 25"/>
                <a:gd name="T9" fmla="*/ 13 h 19"/>
                <a:gd name="T10" fmla="*/ 16 w 25"/>
                <a:gd name="T11" fmla="*/ 16 h 19"/>
                <a:gd name="T12" fmla="*/ 20 w 25"/>
                <a:gd name="T13" fmla="*/ 14 h 19"/>
                <a:gd name="T14" fmla="*/ 16 w 25"/>
                <a:gd name="T15" fmla="*/ 11 h 19"/>
                <a:gd name="T16" fmla="*/ 12 w 25"/>
                <a:gd name="T17" fmla="*/ 7 h 19"/>
                <a:gd name="T18" fmla="*/ 22 w 25"/>
                <a:gd name="T19" fmla="*/ 8 h 19"/>
                <a:gd name="T20" fmla="*/ 25 w 25"/>
                <a:gd name="T21" fmla="*/ 5 h 19"/>
                <a:gd name="T22" fmla="*/ 11 w 25"/>
                <a:gd name="T23" fmla="*/ 2 h 19"/>
                <a:gd name="T24" fmla="*/ 9 w 25"/>
                <a:gd name="T25" fmla="*/ 4 h 19"/>
                <a:gd name="T26" fmla="*/ 8 w 25"/>
                <a:gd name="T27" fmla="*/ 3 h 19"/>
                <a:gd name="T28" fmla="*/ 5 w 25"/>
                <a:gd name="T29" fmla="*/ 4 h 19"/>
                <a:gd name="T30" fmla="*/ 2 w 25"/>
                <a:gd name="T31" fmla="*/ 4 h 19"/>
                <a:gd name="T32" fmla="*/ 0 w 25"/>
                <a:gd name="T33" fmla="*/ 7 h 19"/>
                <a:gd name="T34" fmla="*/ 2 w 25"/>
                <a:gd name="T35" fmla="*/ 12 h 19"/>
                <a:gd name="T36" fmla="*/ 3 w 25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9">
                  <a:moveTo>
                    <a:pt x="3" y="16"/>
                  </a:moveTo>
                  <a:cubicBezTo>
                    <a:pt x="4" y="17"/>
                    <a:pt x="5" y="17"/>
                    <a:pt x="6" y="17"/>
                  </a:cubicBezTo>
                  <a:cubicBezTo>
                    <a:pt x="8" y="19"/>
                    <a:pt x="9" y="19"/>
                    <a:pt x="10" y="17"/>
                  </a:cubicBezTo>
                  <a:cubicBezTo>
                    <a:pt x="11" y="16"/>
                    <a:pt x="11" y="16"/>
                    <a:pt x="12" y="14"/>
                  </a:cubicBezTo>
                  <a:cubicBezTo>
                    <a:pt x="12" y="14"/>
                    <a:pt x="12" y="12"/>
                    <a:pt x="13" y="13"/>
                  </a:cubicBezTo>
                  <a:cubicBezTo>
                    <a:pt x="15" y="13"/>
                    <a:pt x="15" y="15"/>
                    <a:pt x="16" y="16"/>
                  </a:cubicBezTo>
                  <a:cubicBezTo>
                    <a:pt x="18" y="16"/>
                    <a:pt x="20" y="16"/>
                    <a:pt x="20" y="14"/>
                  </a:cubicBezTo>
                  <a:cubicBezTo>
                    <a:pt x="19" y="13"/>
                    <a:pt x="18" y="12"/>
                    <a:pt x="16" y="11"/>
                  </a:cubicBezTo>
                  <a:cubicBezTo>
                    <a:pt x="15" y="10"/>
                    <a:pt x="13" y="10"/>
                    <a:pt x="12" y="7"/>
                  </a:cubicBezTo>
                  <a:cubicBezTo>
                    <a:pt x="16" y="7"/>
                    <a:pt x="19" y="9"/>
                    <a:pt x="22" y="8"/>
                  </a:cubicBezTo>
                  <a:cubicBezTo>
                    <a:pt x="23" y="7"/>
                    <a:pt x="25" y="6"/>
                    <a:pt x="25" y="5"/>
                  </a:cubicBezTo>
                  <a:cubicBezTo>
                    <a:pt x="23" y="0"/>
                    <a:pt x="14" y="1"/>
                    <a:pt x="11" y="2"/>
                  </a:cubicBezTo>
                  <a:cubicBezTo>
                    <a:pt x="10" y="3"/>
                    <a:pt x="10" y="3"/>
                    <a:pt x="9" y="4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9"/>
                    <a:pt x="1" y="10"/>
                    <a:pt x="2" y="12"/>
                  </a:cubicBezTo>
                  <a:cubicBezTo>
                    <a:pt x="3" y="13"/>
                    <a:pt x="3" y="15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82"/>
            <p:cNvSpPr/>
            <p:nvPr/>
          </p:nvSpPr>
          <p:spPr bwMode="auto">
            <a:xfrm>
              <a:off x="3553" y="2187"/>
              <a:ext cx="19" cy="19"/>
            </a:xfrm>
            <a:custGeom>
              <a:avLst/>
              <a:gdLst>
                <a:gd name="T0" fmla="*/ 0 w 8"/>
                <a:gd name="T1" fmla="*/ 5 h 8"/>
                <a:gd name="T2" fmla="*/ 5 w 8"/>
                <a:gd name="T3" fmla="*/ 7 h 8"/>
                <a:gd name="T4" fmla="*/ 8 w 8"/>
                <a:gd name="T5" fmla="*/ 6 h 8"/>
                <a:gd name="T6" fmla="*/ 0 w 8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1" y="6"/>
                    <a:pt x="4" y="7"/>
                    <a:pt x="5" y="7"/>
                  </a:cubicBezTo>
                  <a:cubicBezTo>
                    <a:pt x="6" y="7"/>
                    <a:pt x="8" y="8"/>
                    <a:pt x="8" y="6"/>
                  </a:cubicBezTo>
                  <a:cubicBezTo>
                    <a:pt x="7" y="3"/>
                    <a:pt x="1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717" name="稻壳儿小白白(http://dwz.cn/Wu2UP)"/>
          <p:cNvSpPr>
            <a:spLocks noEditPoints="1"/>
          </p:cNvSpPr>
          <p:nvPr/>
        </p:nvSpPr>
        <p:spPr>
          <a:xfrm>
            <a:off x="7265035" y="1457008"/>
            <a:ext cx="501650" cy="501650"/>
          </a:xfrm>
          <a:custGeom>
            <a:avLst/>
            <a:gdLst/>
            <a:ahLst/>
            <a:cxnLst>
              <a:cxn ang="0">
                <a:pos x="1479576135" y="12226576"/>
              </a:cxn>
              <a:cxn ang="0">
                <a:pos x="1455122931" y="0"/>
              </a:cxn>
              <a:cxn ang="0">
                <a:pos x="1430665982" y="12226576"/>
              </a:cxn>
              <a:cxn ang="0">
                <a:pos x="24456949" y="941543682"/>
              </a:cxn>
              <a:cxn ang="0">
                <a:pos x="0" y="990457474"/>
              </a:cxn>
              <a:cxn ang="0">
                <a:pos x="24456949" y="1027140945"/>
              </a:cxn>
              <a:cxn ang="0">
                <a:pos x="391292460" y="1173874831"/>
              </a:cxn>
              <a:cxn ang="0">
                <a:pos x="562483613" y="1479569178"/>
              </a:cxn>
              <a:cxn ang="0">
                <a:pos x="611393766" y="1504026074"/>
              </a:cxn>
              <a:cxn ang="0">
                <a:pos x="611393766" y="1504026074"/>
              </a:cxn>
              <a:cxn ang="0">
                <a:pos x="648081062" y="1479569178"/>
              </a:cxn>
              <a:cxn ang="0">
                <a:pos x="745901369" y="1308382141"/>
              </a:cxn>
              <a:cxn ang="0">
                <a:pos x="1198334329" y="1491799499"/>
              </a:cxn>
              <a:cxn ang="0">
                <a:pos x="1222791278" y="1504026074"/>
              </a:cxn>
              <a:cxn ang="0">
                <a:pos x="1235017880" y="1491799499"/>
              </a:cxn>
              <a:cxn ang="0">
                <a:pos x="1259474829" y="1455116027"/>
              </a:cxn>
              <a:cxn ang="0">
                <a:pos x="1504033084" y="48910047"/>
              </a:cxn>
              <a:cxn ang="0">
                <a:pos x="1479576135" y="12226576"/>
              </a:cxn>
              <a:cxn ang="0">
                <a:pos x="146734204" y="978227154"/>
              </a:cxn>
              <a:cxn ang="0">
                <a:pos x="1235017880" y="244557725"/>
              </a:cxn>
              <a:cxn ang="0">
                <a:pos x="440206358" y="1088277568"/>
              </a:cxn>
              <a:cxn ang="0">
                <a:pos x="427976011" y="1088277568"/>
              </a:cxn>
              <a:cxn ang="0">
                <a:pos x="146734204" y="978227154"/>
              </a:cxn>
              <a:cxn ang="0">
                <a:pos x="476889909" y="1124961039"/>
              </a:cxn>
              <a:cxn ang="0">
                <a:pos x="476889909" y="1124961039"/>
              </a:cxn>
              <a:cxn ang="0">
                <a:pos x="1369525482" y="171190782"/>
              </a:cxn>
              <a:cxn ang="0">
                <a:pos x="611393766" y="1357292188"/>
              </a:cxn>
              <a:cxn ang="0">
                <a:pos x="476889909" y="1124961039"/>
              </a:cxn>
              <a:cxn ang="0">
                <a:pos x="1186107726" y="1381749084"/>
              </a:cxn>
              <a:cxn ang="0">
                <a:pos x="782584920" y="1222784878"/>
              </a:cxn>
              <a:cxn ang="0">
                <a:pos x="745901369" y="1222784878"/>
              </a:cxn>
              <a:cxn ang="0">
                <a:pos x="1369525482" y="269014620"/>
              </a:cxn>
              <a:cxn ang="0">
                <a:pos x="1186107726" y="1381749084"/>
              </a:cxn>
              <a:cxn ang="0">
                <a:pos x="1186107726" y="1381749084"/>
              </a:cxn>
              <a:cxn ang="0">
                <a:pos x="1186107726" y="1381749084"/>
              </a:cxn>
            </a:cxnLst>
            <a:rect l="0" t="0" r="0" b="0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rgbClr val="55AB3D"/>
          </a:solidFill>
          <a:ln w="9525">
            <a:noFill/>
          </a:ln>
        </p:spPr>
        <p:txBody>
          <a:bodyPr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80" name="稻壳儿小白白(http://dwz.cn/Wu2UP)"/>
          <p:cNvGrpSpPr/>
          <p:nvPr/>
        </p:nvGrpSpPr>
        <p:grpSpPr>
          <a:xfrm>
            <a:off x="10053320" y="1457325"/>
            <a:ext cx="372110" cy="501015"/>
            <a:chOff x="7192963" y="2706688"/>
            <a:chExt cx="268288" cy="360363"/>
          </a:xfrm>
          <a:solidFill>
            <a:srgbClr val="216E37"/>
          </a:solidFill>
        </p:grpSpPr>
        <p:sp>
          <p:nvSpPr>
            <p:cNvPr id="1165" name="稻壳儿小白白(http://dwz.cn/Wu2UP)"/>
            <p:cNvSpPr>
              <a:spLocks noEditPoints="1"/>
            </p:cNvSpPr>
            <p:nvPr/>
          </p:nvSpPr>
          <p:spPr bwMode="auto">
            <a:xfrm>
              <a:off x="7259638" y="2771776"/>
              <a:ext cx="134938" cy="134938"/>
            </a:xfrm>
            <a:custGeom>
              <a:avLst/>
              <a:gdLst/>
              <a:ahLst/>
              <a:cxnLst>
                <a:cxn ang="0">
                  <a:pos x="23" y="46"/>
                </a:cxn>
                <a:cxn ang="0">
                  <a:pos x="46" y="23"/>
                </a:cxn>
                <a:cxn ang="0">
                  <a:pos x="23" y="0"/>
                </a:cxn>
                <a:cxn ang="0">
                  <a:pos x="0" y="23"/>
                </a:cxn>
                <a:cxn ang="0">
                  <a:pos x="23" y="46"/>
                </a:cxn>
                <a:cxn ang="0">
                  <a:pos x="23" y="4"/>
                </a:cxn>
                <a:cxn ang="0">
                  <a:pos x="42" y="23"/>
                </a:cxn>
                <a:cxn ang="0">
                  <a:pos x="23" y="42"/>
                </a:cxn>
                <a:cxn ang="0">
                  <a:pos x="4" y="23"/>
                </a:cxn>
                <a:cxn ang="0">
                  <a:pos x="23" y="4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5" y="46"/>
                    <a:pt x="46" y="36"/>
                    <a:pt x="46" y="23"/>
                  </a:cubicBezTo>
                  <a:cubicBezTo>
                    <a:pt x="46" y="11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4"/>
                  </a:moveTo>
                  <a:cubicBezTo>
                    <a:pt x="33" y="4"/>
                    <a:pt x="42" y="13"/>
                    <a:pt x="42" y="23"/>
                  </a:cubicBezTo>
                  <a:cubicBezTo>
                    <a:pt x="42" y="34"/>
                    <a:pt x="33" y="42"/>
                    <a:pt x="23" y="42"/>
                  </a:cubicBezTo>
                  <a:cubicBezTo>
                    <a:pt x="12" y="42"/>
                    <a:pt x="4" y="34"/>
                    <a:pt x="4" y="23"/>
                  </a:cubicBezTo>
                  <a:cubicBezTo>
                    <a:pt x="4" y="13"/>
                    <a:pt x="12" y="4"/>
                    <a:pt x="23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66" name="稻壳儿小白白(http://dwz.cn/Wu2UP)"/>
            <p:cNvSpPr>
              <a:spLocks noEditPoints="1"/>
            </p:cNvSpPr>
            <p:nvPr/>
          </p:nvSpPr>
          <p:spPr bwMode="auto">
            <a:xfrm>
              <a:off x="7192963" y="2706688"/>
              <a:ext cx="268288" cy="360363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6"/>
                </a:cxn>
                <a:cxn ang="0">
                  <a:pos x="40" y="120"/>
                </a:cxn>
                <a:cxn ang="0">
                  <a:pos x="46" y="123"/>
                </a:cxn>
                <a:cxn ang="0">
                  <a:pos x="46" y="123"/>
                </a:cxn>
                <a:cxn ang="0">
                  <a:pos x="52" y="120"/>
                </a:cxn>
                <a:cxn ang="0">
                  <a:pos x="92" y="46"/>
                </a:cxn>
                <a:cxn ang="0">
                  <a:pos x="46" y="0"/>
                </a:cxn>
                <a:cxn ang="0">
                  <a:pos x="46" y="115"/>
                </a:cxn>
                <a:cxn ang="0">
                  <a:pos x="46" y="115"/>
                </a:cxn>
                <a:cxn ang="0">
                  <a:pos x="45" y="115"/>
                </a:cxn>
                <a:cxn ang="0">
                  <a:pos x="7" y="46"/>
                </a:cxn>
                <a:cxn ang="0">
                  <a:pos x="46" y="8"/>
                </a:cxn>
                <a:cxn ang="0">
                  <a:pos x="84" y="46"/>
                </a:cxn>
                <a:cxn ang="0">
                  <a:pos x="46" y="115"/>
                </a:cxn>
                <a:cxn ang="0">
                  <a:pos x="46" y="115"/>
                </a:cxn>
                <a:cxn ang="0">
                  <a:pos x="46" y="115"/>
                </a:cxn>
              </a:cxnLst>
              <a:rect l="0" t="0" r="r" b="b"/>
              <a:pathLst>
                <a:path w="92" h="123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3"/>
                    <a:pt x="23" y="101"/>
                    <a:pt x="40" y="120"/>
                  </a:cubicBezTo>
                  <a:cubicBezTo>
                    <a:pt x="40" y="120"/>
                    <a:pt x="42" y="123"/>
                    <a:pt x="46" y="123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9" y="123"/>
                    <a:pt x="52" y="120"/>
                    <a:pt x="52" y="120"/>
                  </a:cubicBezTo>
                  <a:cubicBezTo>
                    <a:pt x="69" y="101"/>
                    <a:pt x="92" y="73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115"/>
                  </a:moveTo>
                  <a:cubicBezTo>
                    <a:pt x="46" y="115"/>
                    <a:pt x="46" y="115"/>
                    <a:pt x="46" y="115"/>
                  </a:cubicBezTo>
                  <a:cubicBezTo>
                    <a:pt x="46" y="115"/>
                    <a:pt x="45" y="115"/>
                    <a:pt x="45" y="115"/>
                  </a:cubicBezTo>
                  <a:cubicBezTo>
                    <a:pt x="31" y="98"/>
                    <a:pt x="7" y="71"/>
                    <a:pt x="7" y="46"/>
                  </a:cubicBezTo>
                  <a:cubicBezTo>
                    <a:pt x="7" y="25"/>
                    <a:pt x="25" y="8"/>
                    <a:pt x="46" y="8"/>
                  </a:cubicBezTo>
                  <a:cubicBezTo>
                    <a:pt x="67" y="8"/>
                    <a:pt x="84" y="25"/>
                    <a:pt x="84" y="46"/>
                  </a:cubicBezTo>
                  <a:cubicBezTo>
                    <a:pt x="84" y="71"/>
                    <a:pt x="60" y="98"/>
                    <a:pt x="46" y="115"/>
                  </a:cubicBezTo>
                  <a:close/>
                  <a:moveTo>
                    <a:pt x="46" y="115"/>
                  </a:moveTo>
                  <a:cubicBezTo>
                    <a:pt x="46" y="115"/>
                    <a:pt x="46" y="115"/>
                    <a:pt x="46" y="1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2050" name="Freeform 26"/>
          <p:cNvSpPr>
            <a:spLocks noEditPoints="1"/>
          </p:cNvSpPr>
          <p:nvPr/>
        </p:nvSpPr>
        <p:spPr bwMode="auto">
          <a:xfrm>
            <a:off x="1694180" y="3651250"/>
            <a:ext cx="596265" cy="553720"/>
          </a:xfrm>
          <a:custGeom>
            <a:avLst/>
            <a:gdLst>
              <a:gd name="T0" fmla="*/ 184 w 185"/>
              <a:gd name="T1" fmla="*/ 64 h 172"/>
              <a:gd name="T2" fmla="*/ 179 w 185"/>
              <a:gd name="T3" fmla="*/ 60 h 172"/>
              <a:gd name="T4" fmla="*/ 117 w 185"/>
              <a:gd name="T5" fmla="*/ 60 h 172"/>
              <a:gd name="T6" fmla="*/ 98 w 185"/>
              <a:gd name="T7" fmla="*/ 4 h 172"/>
              <a:gd name="T8" fmla="*/ 93 w 185"/>
              <a:gd name="T9" fmla="*/ 0 h 172"/>
              <a:gd name="T10" fmla="*/ 93 w 185"/>
              <a:gd name="T11" fmla="*/ 0 h 172"/>
              <a:gd name="T12" fmla="*/ 86 w 185"/>
              <a:gd name="T13" fmla="*/ 4 h 172"/>
              <a:gd name="T14" fmla="*/ 68 w 185"/>
              <a:gd name="T15" fmla="*/ 60 h 172"/>
              <a:gd name="T16" fmla="*/ 7 w 185"/>
              <a:gd name="T17" fmla="*/ 60 h 172"/>
              <a:gd name="T18" fmla="*/ 1 w 185"/>
              <a:gd name="T19" fmla="*/ 64 h 172"/>
              <a:gd name="T20" fmla="*/ 4 w 185"/>
              <a:gd name="T21" fmla="*/ 71 h 172"/>
              <a:gd name="T22" fmla="*/ 50 w 185"/>
              <a:gd name="T23" fmla="*/ 108 h 172"/>
              <a:gd name="T24" fmla="*/ 33 w 185"/>
              <a:gd name="T25" fmla="*/ 164 h 172"/>
              <a:gd name="T26" fmla="*/ 35 w 185"/>
              <a:gd name="T27" fmla="*/ 171 h 172"/>
              <a:gd name="T28" fmla="*/ 43 w 185"/>
              <a:gd name="T29" fmla="*/ 171 h 172"/>
              <a:gd name="T30" fmla="*/ 93 w 185"/>
              <a:gd name="T31" fmla="*/ 135 h 172"/>
              <a:gd name="T32" fmla="*/ 143 w 185"/>
              <a:gd name="T33" fmla="*/ 171 h 172"/>
              <a:gd name="T34" fmla="*/ 147 w 185"/>
              <a:gd name="T35" fmla="*/ 172 h 172"/>
              <a:gd name="T36" fmla="*/ 150 w 185"/>
              <a:gd name="T37" fmla="*/ 171 h 172"/>
              <a:gd name="T38" fmla="*/ 152 w 185"/>
              <a:gd name="T39" fmla="*/ 164 h 172"/>
              <a:gd name="T40" fmla="*/ 132 w 185"/>
              <a:gd name="T41" fmla="*/ 108 h 172"/>
              <a:gd name="T42" fmla="*/ 182 w 185"/>
              <a:gd name="T43" fmla="*/ 71 h 172"/>
              <a:gd name="T44" fmla="*/ 184 w 185"/>
              <a:gd name="T45" fmla="*/ 64 h 172"/>
              <a:gd name="T46" fmla="*/ 128 w 185"/>
              <a:gd name="T47" fmla="*/ 102 h 172"/>
              <a:gd name="T48" fmla="*/ 125 w 185"/>
              <a:gd name="T49" fmla="*/ 111 h 172"/>
              <a:gd name="T50" fmla="*/ 145 w 185"/>
              <a:gd name="T51" fmla="*/ 164 h 172"/>
              <a:gd name="T52" fmla="*/ 97 w 185"/>
              <a:gd name="T53" fmla="*/ 129 h 172"/>
              <a:gd name="T54" fmla="*/ 88 w 185"/>
              <a:gd name="T55" fmla="*/ 129 h 172"/>
              <a:gd name="T56" fmla="*/ 41 w 185"/>
              <a:gd name="T57" fmla="*/ 164 h 172"/>
              <a:gd name="T58" fmla="*/ 56 w 185"/>
              <a:gd name="T59" fmla="*/ 111 h 172"/>
              <a:gd name="T60" fmla="*/ 55 w 185"/>
              <a:gd name="T61" fmla="*/ 102 h 172"/>
              <a:gd name="T62" fmla="*/ 12 w 185"/>
              <a:gd name="T63" fmla="*/ 68 h 172"/>
              <a:gd name="T64" fmla="*/ 67 w 185"/>
              <a:gd name="T65" fmla="*/ 68 h 172"/>
              <a:gd name="T66" fmla="*/ 75 w 185"/>
              <a:gd name="T67" fmla="*/ 62 h 172"/>
              <a:gd name="T68" fmla="*/ 92 w 185"/>
              <a:gd name="T69" fmla="*/ 8 h 172"/>
              <a:gd name="T70" fmla="*/ 110 w 185"/>
              <a:gd name="T71" fmla="*/ 62 h 172"/>
              <a:gd name="T72" fmla="*/ 118 w 185"/>
              <a:gd name="T73" fmla="*/ 68 h 172"/>
              <a:gd name="T74" fmla="*/ 175 w 185"/>
              <a:gd name="T75" fmla="*/ 68 h 172"/>
              <a:gd name="T76" fmla="*/ 128 w 185"/>
              <a:gd name="T77" fmla="*/ 102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5" h="172">
                <a:moveTo>
                  <a:pt x="184" y="64"/>
                </a:moveTo>
                <a:cubicBezTo>
                  <a:pt x="184" y="62"/>
                  <a:pt x="181" y="60"/>
                  <a:pt x="179" y="60"/>
                </a:cubicBezTo>
                <a:cubicBezTo>
                  <a:pt x="117" y="60"/>
                  <a:pt x="117" y="60"/>
                  <a:pt x="117" y="60"/>
                </a:cubicBezTo>
                <a:cubicBezTo>
                  <a:pt x="98" y="4"/>
                  <a:pt x="98" y="4"/>
                  <a:pt x="98" y="4"/>
                </a:cubicBezTo>
                <a:cubicBezTo>
                  <a:pt x="97" y="2"/>
                  <a:pt x="96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0" y="0"/>
                  <a:pt x="87" y="2"/>
                  <a:pt x="86" y="4"/>
                </a:cubicBezTo>
                <a:cubicBezTo>
                  <a:pt x="68" y="60"/>
                  <a:pt x="68" y="60"/>
                  <a:pt x="68" y="60"/>
                </a:cubicBezTo>
                <a:cubicBezTo>
                  <a:pt x="7" y="60"/>
                  <a:pt x="7" y="60"/>
                  <a:pt x="7" y="60"/>
                </a:cubicBezTo>
                <a:cubicBezTo>
                  <a:pt x="4" y="60"/>
                  <a:pt x="2" y="62"/>
                  <a:pt x="1" y="64"/>
                </a:cubicBezTo>
                <a:cubicBezTo>
                  <a:pt x="0" y="67"/>
                  <a:pt x="1" y="70"/>
                  <a:pt x="4" y="71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33" y="164"/>
                  <a:pt x="33" y="164"/>
                  <a:pt x="33" y="164"/>
                </a:cubicBezTo>
                <a:cubicBezTo>
                  <a:pt x="32" y="167"/>
                  <a:pt x="33" y="169"/>
                  <a:pt x="35" y="171"/>
                </a:cubicBezTo>
                <a:cubicBezTo>
                  <a:pt x="38" y="172"/>
                  <a:pt x="41" y="172"/>
                  <a:pt x="43" y="171"/>
                </a:cubicBezTo>
                <a:cubicBezTo>
                  <a:pt x="93" y="135"/>
                  <a:pt x="93" y="135"/>
                  <a:pt x="93" y="135"/>
                </a:cubicBezTo>
                <a:cubicBezTo>
                  <a:pt x="143" y="171"/>
                  <a:pt x="143" y="171"/>
                  <a:pt x="143" y="171"/>
                </a:cubicBezTo>
                <a:cubicBezTo>
                  <a:pt x="144" y="171"/>
                  <a:pt x="145" y="172"/>
                  <a:pt x="147" y="172"/>
                </a:cubicBezTo>
                <a:cubicBezTo>
                  <a:pt x="148" y="172"/>
                  <a:pt x="149" y="171"/>
                  <a:pt x="150" y="171"/>
                </a:cubicBezTo>
                <a:cubicBezTo>
                  <a:pt x="152" y="169"/>
                  <a:pt x="153" y="166"/>
                  <a:pt x="152" y="164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82" y="71"/>
                  <a:pt x="182" y="71"/>
                  <a:pt x="182" y="71"/>
                </a:cubicBezTo>
                <a:cubicBezTo>
                  <a:pt x="184" y="70"/>
                  <a:pt x="185" y="67"/>
                  <a:pt x="184" y="64"/>
                </a:cubicBezTo>
                <a:close/>
                <a:moveTo>
                  <a:pt x="128" y="102"/>
                </a:moveTo>
                <a:cubicBezTo>
                  <a:pt x="125" y="104"/>
                  <a:pt x="124" y="107"/>
                  <a:pt x="125" y="111"/>
                </a:cubicBezTo>
                <a:cubicBezTo>
                  <a:pt x="145" y="164"/>
                  <a:pt x="145" y="164"/>
                  <a:pt x="145" y="164"/>
                </a:cubicBezTo>
                <a:cubicBezTo>
                  <a:pt x="97" y="129"/>
                  <a:pt x="97" y="129"/>
                  <a:pt x="97" y="129"/>
                </a:cubicBezTo>
                <a:cubicBezTo>
                  <a:pt x="94" y="127"/>
                  <a:pt x="91" y="127"/>
                  <a:pt x="88" y="129"/>
                </a:cubicBezTo>
                <a:cubicBezTo>
                  <a:pt x="41" y="164"/>
                  <a:pt x="41" y="164"/>
                  <a:pt x="41" y="164"/>
                </a:cubicBezTo>
                <a:cubicBezTo>
                  <a:pt x="56" y="111"/>
                  <a:pt x="56" y="111"/>
                  <a:pt x="56" y="111"/>
                </a:cubicBezTo>
                <a:cubicBezTo>
                  <a:pt x="57" y="108"/>
                  <a:pt x="57" y="104"/>
                  <a:pt x="55" y="102"/>
                </a:cubicBezTo>
                <a:cubicBezTo>
                  <a:pt x="12" y="68"/>
                  <a:pt x="12" y="68"/>
                  <a:pt x="12" y="68"/>
                </a:cubicBezTo>
                <a:cubicBezTo>
                  <a:pt x="67" y="68"/>
                  <a:pt x="67" y="68"/>
                  <a:pt x="67" y="68"/>
                </a:cubicBezTo>
                <a:cubicBezTo>
                  <a:pt x="70" y="68"/>
                  <a:pt x="74" y="66"/>
                  <a:pt x="75" y="62"/>
                </a:cubicBezTo>
                <a:cubicBezTo>
                  <a:pt x="92" y="8"/>
                  <a:pt x="92" y="8"/>
                  <a:pt x="92" y="8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111" y="66"/>
                  <a:pt x="115" y="68"/>
                  <a:pt x="118" y="68"/>
                </a:cubicBezTo>
                <a:cubicBezTo>
                  <a:pt x="175" y="68"/>
                  <a:pt x="175" y="68"/>
                  <a:pt x="175" y="68"/>
                </a:cubicBezTo>
                <a:lnTo>
                  <a:pt x="128" y="102"/>
                </a:lnTo>
                <a:close/>
              </a:path>
            </a:pathLst>
          </a:custGeom>
          <a:solidFill>
            <a:srgbClr val="216E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7" name="Freeform 32"/>
          <p:cNvSpPr>
            <a:spLocks noEditPoints="1"/>
          </p:cNvSpPr>
          <p:nvPr/>
        </p:nvSpPr>
        <p:spPr bwMode="auto">
          <a:xfrm>
            <a:off x="4446270" y="3630930"/>
            <a:ext cx="594360" cy="594360"/>
          </a:xfrm>
          <a:custGeom>
            <a:avLst/>
            <a:gdLst>
              <a:gd name="T0" fmla="*/ 52 w 184"/>
              <a:gd name="T1" fmla="*/ 92 h 184"/>
              <a:gd name="T2" fmla="*/ 132 w 184"/>
              <a:gd name="T3" fmla="*/ 92 h 184"/>
              <a:gd name="T4" fmla="*/ 92 w 184"/>
              <a:gd name="T5" fmla="*/ 124 h 184"/>
              <a:gd name="T6" fmla="*/ 92 w 184"/>
              <a:gd name="T7" fmla="*/ 60 h 184"/>
              <a:gd name="T8" fmla="*/ 92 w 184"/>
              <a:gd name="T9" fmla="*/ 124 h 184"/>
              <a:gd name="T10" fmla="*/ 164 w 184"/>
              <a:gd name="T11" fmla="*/ 68 h 184"/>
              <a:gd name="T12" fmla="*/ 163 w 184"/>
              <a:gd name="T13" fmla="*/ 55 h 184"/>
              <a:gd name="T14" fmla="*/ 151 w 184"/>
              <a:gd name="T15" fmla="*/ 21 h 184"/>
              <a:gd name="T16" fmla="*/ 126 w 184"/>
              <a:gd name="T17" fmla="*/ 24 h 184"/>
              <a:gd name="T18" fmla="*/ 116 w 184"/>
              <a:gd name="T19" fmla="*/ 16 h 184"/>
              <a:gd name="T20" fmla="*/ 84 w 184"/>
              <a:gd name="T21" fmla="*/ 0 h 184"/>
              <a:gd name="T22" fmla="*/ 68 w 184"/>
              <a:gd name="T23" fmla="*/ 20 h 184"/>
              <a:gd name="T24" fmla="*/ 55 w 184"/>
              <a:gd name="T25" fmla="*/ 21 h 184"/>
              <a:gd name="T26" fmla="*/ 21 w 184"/>
              <a:gd name="T27" fmla="*/ 33 h 184"/>
              <a:gd name="T28" fmla="*/ 24 w 184"/>
              <a:gd name="T29" fmla="*/ 58 h 184"/>
              <a:gd name="T30" fmla="*/ 16 w 184"/>
              <a:gd name="T31" fmla="*/ 68 h 184"/>
              <a:gd name="T32" fmla="*/ 0 w 184"/>
              <a:gd name="T33" fmla="*/ 100 h 184"/>
              <a:gd name="T34" fmla="*/ 20 w 184"/>
              <a:gd name="T35" fmla="*/ 116 h 184"/>
              <a:gd name="T36" fmla="*/ 21 w 184"/>
              <a:gd name="T37" fmla="*/ 129 h 184"/>
              <a:gd name="T38" fmla="*/ 33 w 184"/>
              <a:gd name="T39" fmla="*/ 163 h 184"/>
              <a:gd name="T40" fmla="*/ 58 w 184"/>
              <a:gd name="T41" fmla="*/ 160 h 184"/>
              <a:gd name="T42" fmla="*/ 68 w 184"/>
              <a:gd name="T43" fmla="*/ 168 h 184"/>
              <a:gd name="T44" fmla="*/ 100 w 184"/>
              <a:gd name="T45" fmla="*/ 184 h 184"/>
              <a:gd name="T46" fmla="*/ 116 w 184"/>
              <a:gd name="T47" fmla="*/ 164 h 184"/>
              <a:gd name="T48" fmla="*/ 129 w 184"/>
              <a:gd name="T49" fmla="*/ 163 h 184"/>
              <a:gd name="T50" fmla="*/ 163 w 184"/>
              <a:gd name="T51" fmla="*/ 151 h 184"/>
              <a:gd name="T52" fmla="*/ 160 w 184"/>
              <a:gd name="T53" fmla="*/ 126 h 184"/>
              <a:gd name="T54" fmla="*/ 168 w 184"/>
              <a:gd name="T55" fmla="*/ 116 h 184"/>
              <a:gd name="T56" fmla="*/ 184 w 184"/>
              <a:gd name="T57" fmla="*/ 84 h 184"/>
              <a:gd name="T58" fmla="*/ 176 w 184"/>
              <a:gd name="T59" fmla="*/ 100 h 184"/>
              <a:gd name="T60" fmla="*/ 166 w 184"/>
              <a:gd name="T61" fmla="*/ 108 h 184"/>
              <a:gd name="T62" fmla="*/ 150 w 184"/>
              <a:gd name="T63" fmla="*/ 127 h 184"/>
              <a:gd name="T64" fmla="*/ 157 w 184"/>
              <a:gd name="T65" fmla="*/ 134 h 184"/>
              <a:gd name="T66" fmla="*/ 146 w 184"/>
              <a:gd name="T67" fmla="*/ 157 h 184"/>
              <a:gd name="T68" fmla="*/ 127 w 184"/>
              <a:gd name="T69" fmla="*/ 150 h 184"/>
              <a:gd name="T70" fmla="*/ 108 w 184"/>
              <a:gd name="T71" fmla="*/ 166 h 184"/>
              <a:gd name="T72" fmla="*/ 100 w 184"/>
              <a:gd name="T73" fmla="*/ 176 h 184"/>
              <a:gd name="T74" fmla="*/ 76 w 184"/>
              <a:gd name="T75" fmla="*/ 168 h 184"/>
              <a:gd name="T76" fmla="*/ 76 w 184"/>
              <a:gd name="T77" fmla="*/ 158 h 184"/>
              <a:gd name="T78" fmla="*/ 50 w 184"/>
              <a:gd name="T79" fmla="*/ 157 h 184"/>
              <a:gd name="T80" fmla="*/ 27 w 184"/>
              <a:gd name="T81" fmla="*/ 146 h 184"/>
              <a:gd name="T82" fmla="*/ 28 w 184"/>
              <a:gd name="T83" fmla="*/ 133 h 184"/>
              <a:gd name="T84" fmla="*/ 26 w 184"/>
              <a:gd name="T85" fmla="*/ 108 h 184"/>
              <a:gd name="T86" fmla="*/ 16 w 184"/>
              <a:gd name="T87" fmla="*/ 108 h 184"/>
              <a:gd name="T88" fmla="*/ 8 w 184"/>
              <a:gd name="T89" fmla="*/ 84 h 184"/>
              <a:gd name="T90" fmla="*/ 18 w 184"/>
              <a:gd name="T91" fmla="*/ 76 h 184"/>
              <a:gd name="T92" fmla="*/ 34 w 184"/>
              <a:gd name="T93" fmla="*/ 57 h 184"/>
              <a:gd name="T94" fmla="*/ 27 w 184"/>
              <a:gd name="T95" fmla="*/ 50 h 184"/>
              <a:gd name="T96" fmla="*/ 38 w 184"/>
              <a:gd name="T97" fmla="*/ 27 h 184"/>
              <a:gd name="T98" fmla="*/ 57 w 184"/>
              <a:gd name="T99" fmla="*/ 34 h 184"/>
              <a:gd name="T100" fmla="*/ 76 w 184"/>
              <a:gd name="T101" fmla="*/ 18 h 184"/>
              <a:gd name="T102" fmla="*/ 84 w 184"/>
              <a:gd name="T103" fmla="*/ 8 h 184"/>
              <a:gd name="T104" fmla="*/ 108 w 184"/>
              <a:gd name="T105" fmla="*/ 16 h 184"/>
              <a:gd name="T106" fmla="*/ 108 w 184"/>
              <a:gd name="T107" fmla="*/ 26 h 184"/>
              <a:gd name="T108" fmla="*/ 134 w 184"/>
              <a:gd name="T109" fmla="*/ 27 h 184"/>
              <a:gd name="T110" fmla="*/ 157 w 184"/>
              <a:gd name="T111" fmla="*/ 38 h 184"/>
              <a:gd name="T112" fmla="*/ 156 w 184"/>
              <a:gd name="T113" fmla="*/ 51 h 184"/>
              <a:gd name="T114" fmla="*/ 158 w 184"/>
              <a:gd name="T115" fmla="*/ 76 h 184"/>
              <a:gd name="T116" fmla="*/ 168 w 184"/>
              <a:gd name="T117" fmla="*/ 76 h 184"/>
              <a:gd name="T118" fmla="*/ 176 w 184"/>
              <a:gd name="T119" fmla="*/ 10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84" h="184">
                <a:moveTo>
                  <a:pt x="92" y="52"/>
                </a:moveTo>
                <a:cubicBezTo>
                  <a:pt x="70" y="52"/>
                  <a:pt x="52" y="70"/>
                  <a:pt x="52" y="92"/>
                </a:cubicBezTo>
                <a:cubicBezTo>
                  <a:pt x="52" y="114"/>
                  <a:pt x="70" y="132"/>
                  <a:pt x="92" y="132"/>
                </a:cubicBezTo>
                <a:cubicBezTo>
                  <a:pt x="114" y="132"/>
                  <a:pt x="132" y="114"/>
                  <a:pt x="132" y="92"/>
                </a:cubicBezTo>
                <a:cubicBezTo>
                  <a:pt x="132" y="70"/>
                  <a:pt x="114" y="52"/>
                  <a:pt x="92" y="52"/>
                </a:cubicBezTo>
                <a:close/>
                <a:moveTo>
                  <a:pt x="92" y="124"/>
                </a:moveTo>
                <a:cubicBezTo>
                  <a:pt x="74" y="124"/>
                  <a:pt x="60" y="110"/>
                  <a:pt x="60" y="92"/>
                </a:cubicBezTo>
                <a:cubicBezTo>
                  <a:pt x="60" y="74"/>
                  <a:pt x="74" y="60"/>
                  <a:pt x="92" y="60"/>
                </a:cubicBezTo>
                <a:cubicBezTo>
                  <a:pt x="110" y="60"/>
                  <a:pt x="124" y="74"/>
                  <a:pt x="124" y="92"/>
                </a:cubicBezTo>
                <a:cubicBezTo>
                  <a:pt x="124" y="110"/>
                  <a:pt x="110" y="124"/>
                  <a:pt x="92" y="124"/>
                </a:cubicBezTo>
                <a:close/>
                <a:moveTo>
                  <a:pt x="168" y="68"/>
                </a:moveTo>
                <a:cubicBezTo>
                  <a:pt x="164" y="68"/>
                  <a:pt x="164" y="68"/>
                  <a:pt x="164" y="68"/>
                </a:cubicBezTo>
                <a:cubicBezTo>
                  <a:pt x="163" y="65"/>
                  <a:pt x="162" y="61"/>
                  <a:pt x="160" y="58"/>
                </a:cubicBezTo>
                <a:cubicBezTo>
                  <a:pt x="163" y="55"/>
                  <a:pt x="163" y="55"/>
                  <a:pt x="163" y="55"/>
                </a:cubicBezTo>
                <a:cubicBezTo>
                  <a:pt x="169" y="49"/>
                  <a:pt x="169" y="39"/>
                  <a:pt x="163" y="33"/>
                </a:cubicBezTo>
                <a:cubicBezTo>
                  <a:pt x="151" y="21"/>
                  <a:pt x="151" y="21"/>
                  <a:pt x="151" y="21"/>
                </a:cubicBezTo>
                <a:cubicBezTo>
                  <a:pt x="145" y="15"/>
                  <a:pt x="135" y="15"/>
                  <a:pt x="129" y="21"/>
                </a:cubicBezTo>
                <a:cubicBezTo>
                  <a:pt x="126" y="24"/>
                  <a:pt x="126" y="24"/>
                  <a:pt x="126" y="24"/>
                </a:cubicBezTo>
                <a:cubicBezTo>
                  <a:pt x="123" y="22"/>
                  <a:pt x="119" y="21"/>
                  <a:pt x="116" y="20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116" y="7"/>
                  <a:pt x="109" y="0"/>
                  <a:pt x="100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75" y="0"/>
                  <a:pt x="68" y="7"/>
                  <a:pt x="68" y="16"/>
                </a:cubicBezTo>
                <a:cubicBezTo>
                  <a:pt x="68" y="20"/>
                  <a:pt x="68" y="20"/>
                  <a:pt x="68" y="20"/>
                </a:cubicBezTo>
                <a:cubicBezTo>
                  <a:pt x="65" y="21"/>
                  <a:pt x="61" y="22"/>
                  <a:pt x="58" y="24"/>
                </a:cubicBezTo>
                <a:cubicBezTo>
                  <a:pt x="55" y="21"/>
                  <a:pt x="55" y="21"/>
                  <a:pt x="55" y="21"/>
                </a:cubicBezTo>
                <a:cubicBezTo>
                  <a:pt x="49" y="15"/>
                  <a:pt x="39" y="15"/>
                  <a:pt x="33" y="21"/>
                </a:cubicBezTo>
                <a:cubicBezTo>
                  <a:pt x="21" y="33"/>
                  <a:pt x="21" y="33"/>
                  <a:pt x="21" y="33"/>
                </a:cubicBezTo>
                <a:cubicBezTo>
                  <a:pt x="15" y="39"/>
                  <a:pt x="15" y="49"/>
                  <a:pt x="21" y="55"/>
                </a:cubicBezTo>
                <a:cubicBezTo>
                  <a:pt x="24" y="58"/>
                  <a:pt x="24" y="58"/>
                  <a:pt x="24" y="58"/>
                </a:cubicBezTo>
                <a:cubicBezTo>
                  <a:pt x="22" y="61"/>
                  <a:pt x="21" y="65"/>
                  <a:pt x="20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7" y="68"/>
                  <a:pt x="0" y="75"/>
                  <a:pt x="0" y="84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9"/>
                  <a:pt x="7" y="116"/>
                  <a:pt x="16" y="116"/>
                </a:cubicBezTo>
                <a:cubicBezTo>
                  <a:pt x="20" y="116"/>
                  <a:pt x="20" y="116"/>
                  <a:pt x="20" y="116"/>
                </a:cubicBezTo>
                <a:cubicBezTo>
                  <a:pt x="21" y="119"/>
                  <a:pt x="22" y="123"/>
                  <a:pt x="24" y="126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15" y="135"/>
                  <a:pt x="15" y="145"/>
                  <a:pt x="21" y="151"/>
                </a:cubicBezTo>
                <a:cubicBezTo>
                  <a:pt x="33" y="163"/>
                  <a:pt x="33" y="163"/>
                  <a:pt x="33" y="163"/>
                </a:cubicBezTo>
                <a:cubicBezTo>
                  <a:pt x="39" y="169"/>
                  <a:pt x="49" y="169"/>
                  <a:pt x="55" y="163"/>
                </a:cubicBezTo>
                <a:cubicBezTo>
                  <a:pt x="58" y="160"/>
                  <a:pt x="58" y="160"/>
                  <a:pt x="58" y="160"/>
                </a:cubicBezTo>
                <a:cubicBezTo>
                  <a:pt x="61" y="162"/>
                  <a:pt x="65" y="163"/>
                  <a:pt x="68" y="164"/>
                </a:cubicBezTo>
                <a:cubicBezTo>
                  <a:pt x="68" y="168"/>
                  <a:pt x="68" y="168"/>
                  <a:pt x="68" y="168"/>
                </a:cubicBezTo>
                <a:cubicBezTo>
                  <a:pt x="68" y="177"/>
                  <a:pt x="75" y="184"/>
                  <a:pt x="84" y="184"/>
                </a:cubicBezTo>
                <a:cubicBezTo>
                  <a:pt x="100" y="184"/>
                  <a:pt x="100" y="184"/>
                  <a:pt x="100" y="184"/>
                </a:cubicBezTo>
                <a:cubicBezTo>
                  <a:pt x="109" y="184"/>
                  <a:pt x="116" y="177"/>
                  <a:pt x="116" y="168"/>
                </a:cubicBezTo>
                <a:cubicBezTo>
                  <a:pt x="116" y="164"/>
                  <a:pt x="116" y="164"/>
                  <a:pt x="116" y="164"/>
                </a:cubicBezTo>
                <a:cubicBezTo>
                  <a:pt x="119" y="163"/>
                  <a:pt x="123" y="162"/>
                  <a:pt x="126" y="160"/>
                </a:cubicBezTo>
                <a:cubicBezTo>
                  <a:pt x="129" y="163"/>
                  <a:pt x="129" y="163"/>
                  <a:pt x="129" y="163"/>
                </a:cubicBezTo>
                <a:cubicBezTo>
                  <a:pt x="135" y="169"/>
                  <a:pt x="145" y="169"/>
                  <a:pt x="151" y="163"/>
                </a:cubicBezTo>
                <a:cubicBezTo>
                  <a:pt x="163" y="151"/>
                  <a:pt x="163" y="151"/>
                  <a:pt x="163" y="151"/>
                </a:cubicBezTo>
                <a:cubicBezTo>
                  <a:pt x="169" y="145"/>
                  <a:pt x="169" y="135"/>
                  <a:pt x="163" y="129"/>
                </a:cubicBezTo>
                <a:cubicBezTo>
                  <a:pt x="160" y="126"/>
                  <a:pt x="160" y="126"/>
                  <a:pt x="160" y="126"/>
                </a:cubicBezTo>
                <a:cubicBezTo>
                  <a:pt x="162" y="123"/>
                  <a:pt x="163" y="119"/>
                  <a:pt x="164" y="116"/>
                </a:cubicBezTo>
                <a:cubicBezTo>
                  <a:pt x="168" y="116"/>
                  <a:pt x="168" y="116"/>
                  <a:pt x="168" y="116"/>
                </a:cubicBezTo>
                <a:cubicBezTo>
                  <a:pt x="177" y="116"/>
                  <a:pt x="184" y="109"/>
                  <a:pt x="184" y="100"/>
                </a:cubicBezTo>
                <a:cubicBezTo>
                  <a:pt x="184" y="84"/>
                  <a:pt x="184" y="84"/>
                  <a:pt x="184" y="84"/>
                </a:cubicBezTo>
                <a:cubicBezTo>
                  <a:pt x="184" y="75"/>
                  <a:pt x="177" y="68"/>
                  <a:pt x="168" y="68"/>
                </a:cubicBezTo>
                <a:close/>
                <a:moveTo>
                  <a:pt x="176" y="100"/>
                </a:moveTo>
                <a:cubicBezTo>
                  <a:pt x="176" y="104"/>
                  <a:pt x="172" y="108"/>
                  <a:pt x="168" y="108"/>
                </a:cubicBezTo>
                <a:cubicBezTo>
                  <a:pt x="166" y="108"/>
                  <a:pt x="166" y="108"/>
                  <a:pt x="16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56" y="115"/>
                  <a:pt x="154" y="121"/>
                  <a:pt x="150" y="127"/>
                </a:cubicBezTo>
                <a:cubicBezTo>
                  <a:pt x="156" y="133"/>
                  <a:pt x="156" y="133"/>
                  <a:pt x="156" y="133"/>
                </a:cubicBezTo>
                <a:cubicBezTo>
                  <a:pt x="157" y="134"/>
                  <a:pt x="157" y="134"/>
                  <a:pt x="157" y="134"/>
                </a:cubicBezTo>
                <a:cubicBezTo>
                  <a:pt x="160" y="138"/>
                  <a:pt x="160" y="143"/>
                  <a:pt x="157" y="146"/>
                </a:cubicBezTo>
                <a:cubicBezTo>
                  <a:pt x="146" y="157"/>
                  <a:pt x="146" y="157"/>
                  <a:pt x="146" y="157"/>
                </a:cubicBezTo>
                <a:cubicBezTo>
                  <a:pt x="143" y="160"/>
                  <a:pt x="138" y="160"/>
                  <a:pt x="134" y="157"/>
                </a:cubicBezTo>
                <a:cubicBezTo>
                  <a:pt x="127" y="150"/>
                  <a:pt x="127" y="150"/>
                  <a:pt x="127" y="150"/>
                </a:cubicBezTo>
                <a:cubicBezTo>
                  <a:pt x="121" y="154"/>
                  <a:pt x="115" y="156"/>
                  <a:pt x="108" y="158"/>
                </a:cubicBezTo>
                <a:cubicBezTo>
                  <a:pt x="108" y="166"/>
                  <a:pt x="108" y="166"/>
                  <a:pt x="108" y="166"/>
                </a:cubicBezTo>
                <a:cubicBezTo>
                  <a:pt x="108" y="168"/>
                  <a:pt x="108" y="168"/>
                  <a:pt x="108" y="168"/>
                </a:cubicBezTo>
                <a:cubicBezTo>
                  <a:pt x="108" y="172"/>
                  <a:pt x="104" y="176"/>
                  <a:pt x="100" y="176"/>
                </a:cubicBezTo>
                <a:cubicBezTo>
                  <a:pt x="84" y="176"/>
                  <a:pt x="84" y="176"/>
                  <a:pt x="84" y="176"/>
                </a:cubicBezTo>
                <a:cubicBezTo>
                  <a:pt x="80" y="176"/>
                  <a:pt x="76" y="172"/>
                  <a:pt x="76" y="168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76" y="158"/>
                  <a:pt x="76" y="158"/>
                  <a:pt x="76" y="158"/>
                </a:cubicBezTo>
                <a:cubicBezTo>
                  <a:pt x="69" y="156"/>
                  <a:pt x="63" y="154"/>
                  <a:pt x="57" y="150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46" y="160"/>
                  <a:pt x="41" y="160"/>
                  <a:pt x="38" y="157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4" y="143"/>
                  <a:pt x="24" y="138"/>
                  <a:pt x="27" y="134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0" y="121"/>
                  <a:pt x="28" y="115"/>
                  <a:pt x="26" y="108"/>
                </a:cubicBezTo>
                <a:cubicBezTo>
                  <a:pt x="18" y="108"/>
                  <a:pt x="18" y="108"/>
                  <a:pt x="18" y="108"/>
                </a:cubicBezTo>
                <a:cubicBezTo>
                  <a:pt x="16" y="108"/>
                  <a:pt x="16" y="108"/>
                  <a:pt x="16" y="108"/>
                </a:cubicBezTo>
                <a:cubicBezTo>
                  <a:pt x="12" y="108"/>
                  <a:pt x="8" y="104"/>
                  <a:pt x="8" y="100"/>
                </a:cubicBezTo>
                <a:cubicBezTo>
                  <a:pt x="8" y="84"/>
                  <a:pt x="8" y="84"/>
                  <a:pt x="8" y="84"/>
                </a:cubicBezTo>
                <a:cubicBezTo>
                  <a:pt x="8" y="80"/>
                  <a:pt x="12" y="76"/>
                  <a:pt x="16" y="76"/>
                </a:cubicBezTo>
                <a:cubicBezTo>
                  <a:pt x="18" y="76"/>
                  <a:pt x="18" y="76"/>
                  <a:pt x="18" y="76"/>
                </a:cubicBezTo>
                <a:cubicBezTo>
                  <a:pt x="26" y="76"/>
                  <a:pt x="26" y="76"/>
                  <a:pt x="26" y="76"/>
                </a:cubicBezTo>
                <a:cubicBezTo>
                  <a:pt x="28" y="69"/>
                  <a:pt x="30" y="63"/>
                  <a:pt x="34" y="57"/>
                </a:cubicBezTo>
                <a:cubicBezTo>
                  <a:pt x="28" y="51"/>
                  <a:pt x="28" y="51"/>
                  <a:pt x="28" y="51"/>
                </a:cubicBezTo>
                <a:cubicBezTo>
                  <a:pt x="27" y="50"/>
                  <a:pt x="27" y="50"/>
                  <a:pt x="27" y="50"/>
                </a:cubicBezTo>
                <a:cubicBezTo>
                  <a:pt x="24" y="46"/>
                  <a:pt x="24" y="41"/>
                  <a:pt x="27" y="38"/>
                </a:cubicBezTo>
                <a:cubicBezTo>
                  <a:pt x="38" y="27"/>
                  <a:pt x="38" y="27"/>
                  <a:pt x="38" y="27"/>
                </a:cubicBezTo>
                <a:cubicBezTo>
                  <a:pt x="41" y="24"/>
                  <a:pt x="46" y="24"/>
                  <a:pt x="50" y="27"/>
                </a:cubicBezTo>
                <a:cubicBezTo>
                  <a:pt x="57" y="34"/>
                  <a:pt x="57" y="34"/>
                  <a:pt x="57" y="34"/>
                </a:cubicBezTo>
                <a:cubicBezTo>
                  <a:pt x="63" y="30"/>
                  <a:pt x="69" y="28"/>
                  <a:pt x="76" y="26"/>
                </a:cubicBezTo>
                <a:cubicBezTo>
                  <a:pt x="76" y="18"/>
                  <a:pt x="76" y="18"/>
                  <a:pt x="76" y="18"/>
                </a:cubicBezTo>
                <a:cubicBezTo>
                  <a:pt x="76" y="16"/>
                  <a:pt x="76" y="16"/>
                  <a:pt x="76" y="16"/>
                </a:cubicBezTo>
                <a:cubicBezTo>
                  <a:pt x="76" y="12"/>
                  <a:pt x="80" y="8"/>
                  <a:pt x="84" y="8"/>
                </a:cubicBezTo>
                <a:cubicBezTo>
                  <a:pt x="100" y="8"/>
                  <a:pt x="100" y="8"/>
                  <a:pt x="100" y="8"/>
                </a:cubicBezTo>
                <a:cubicBezTo>
                  <a:pt x="104" y="8"/>
                  <a:pt x="108" y="12"/>
                  <a:pt x="108" y="16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15" y="28"/>
                  <a:pt x="121" y="30"/>
                  <a:pt x="127" y="34"/>
                </a:cubicBezTo>
                <a:cubicBezTo>
                  <a:pt x="134" y="27"/>
                  <a:pt x="134" y="27"/>
                  <a:pt x="134" y="27"/>
                </a:cubicBezTo>
                <a:cubicBezTo>
                  <a:pt x="138" y="24"/>
                  <a:pt x="143" y="24"/>
                  <a:pt x="146" y="27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60" y="41"/>
                  <a:pt x="160" y="46"/>
                  <a:pt x="157" y="50"/>
                </a:cubicBezTo>
                <a:cubicBezTo>
                  <a:pt x="156" y="51"/>
                  <a:pt x="156" y="51"/>
                  <a:pt x="156" y="51"/>
                </a:cubicBezTo>
                <a:cubicBezTo>
                  <a:pt x="150" y="57"/>
                  <a:pt x="150" y="57"/>
                  <a:pt x="150" y="57"/>
                </a:cubicBezTo>
                <a:cubicBezTo>
                  <a:pt x="154" y="63"/>
                  <a:pt x="156" y="69"/>
                  <a:pt x="158" y="76"/>
                </a:cubicBezTo>
                <a:cubicBezTo>
                  <a:pt x="166" y="76"/>
                  <a:pt x="166" y="76"/>
                  <a:pt x="166" y="76"/>
                </a:cubicBezTo>
                <a:cubicBezTo>
                  <a:pt x="168" y="76"/>
                  <a:pt x="168" y="76"/>
                  <a:pt x="168" y="76"/>
                </a:cubicBezTo>
                <a:cubicBezTo>
                  <a:pt x="172" y="76"/>
                  <a:pt x="176" y="80"/>
                  <a:pt x="176" y="84"/>
                </a:cubicBezTo>
                <a:lnTo>
                  <a:pt x="176" y="100"/>
                </a:lnTo>
                <a:close/>
              </a:path>
            </a:pathLst>
          </a:custGeom>
          <a:solidFill>
            <a:srgbClr val="55AB3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8" name="Freeform 33"/>
          <p:cNvSpPr>
            <a:spLocks noEditPoints="1"/>
          </p:cNvSpPr>
          <p:nvPr/>
        </p:nvSpPr>
        <p:spPr bwMode="auto">
          <a:xfrm>
            <a:off x="7359650" y="3631248"/>
            <a:ext cx="489585" cy="593725"/>
          </a:xfrm>
          <a:custGeom>
            <a:avLst/>
            <a:gdLst>
              <a:gd name="T0" fmla="*/ 146 w 152"/>
              <a:gd name="T1" fmla="*/ 68 h 184"/>
              <a:gd name="T2" fmla="*/ 144 w 152"/>
              <a:gd name="T3" fmla="*/ 72 h 184"/>
              <a:gd name="T4" fmla="*/ 132 w 152"/>
              <a:gd name="T5" fmla="*/ 72 h 184"/>
              <a:gd name="T6" fmla="*/ 128 w 152"/>
              <a:gd name="T7" fmla="*/ 106 h 184"/>
              <a:gd name="T8" fmla="*/ 74 w 152"/>
              <a:gd name="T9" fmla="*/ 156 h 184"/>
              <a:gd name="T10" fmla="*/ 24 w 152"/>
              <a:gd name="T11" fmla="*/ 72 h 184"/>
              <a:gd name="T12" fmla="*/ 16 w 152"/>
              <a:gd name="T13" fmla="*/ 72 h 184"/>
              <a:gd name="T14" fmla="*/ 8 w 152"/>
              <a:gd name="T15" fmla="*/ 70 h 184"/>
              <a:gd name="T16" fmla="*/ 2 w 152"/>
              <a:gd name="T17" fmla="*/ 68 h 184"/>
              <a:gd name="T18" fmla="*/ 0 w 152"/>
              <a:gd name="T19" fmla="*/ 82 h 184"/>
              <a:gd name="T20" fmla="*/ 6 w 152"/>
              <a:gd name="T21" fmla="*/ 84 h 184"/>
              <a:gd name="T22" fmla="*/ 8 w 152"/>
              <a:gd name="T23" fmla="*/ 80 h 184"/>
              <a:gd name="T24" fmla="*/ 16 w 152"/>
              <a:gd name="T25" fmla="*/ 106 h 184"/>
              <a:gd name="T26" fmla="*/ 72 w 152"/>
              <a:gd name="T27" fmla="*/ 166 h 184"/>
              <a:gd name="T28" fmla="*/ 46 w 152"/>
              <a:gd name="T29" fmla="*/ 176 h 184"/>
              <a:gd name="T30" fmla="*/ 44 w 152"/>
              <a:gd name="T31" fmla="*/ 182 h 184"/>
              <a:gd name="T32" fmla="*/ 74 w 152"/>
              <a:gd name="T33" fmla="*/ 184 h 184"/>
              <a:gd name="T34" fmla="*/ 106 w 152"/>
              <a:gd name="T35" fmla="*/ 184 h 184"/>
              <a:gd name="T36" fmla="*/ 108 w 152"/>
              <a:gd name="T37" fmla="*/ 178 h 184"/>
              <a:gd name="T38" fmla="*/ 80 w 152"/>
              <a:gd name="T39" fmla="*/ 176 h 184"/>
              <a:gd name="T40" fmla="*/ 78 w 152"/>
              <a:gd name="T41" fmla="*/ 164 h 184"/>
              <a:gd name="T42" fmla="*/ 136 w 152"/>
              <a:gd name="T43" fmla="*/ 80 h 184"/>
              <a:gd name="T44" fmla="*/ 144 w 152"/>
              <a:gd name="T45" fmla="*/ 82 h 184"/>
              <a:gd name="T46" fmla="*/ 150 w 152"/>
              <a:gd name="T47" fmla="*/ 84 h 184"/>
              <a:gd name="T48" fmla="*/ 152 w 152"/>
              <a:gd name="T49" fmla="*/ 70 h 184"/>
              <a:gd name="T50" fmla="*/ 74 w 152"/>
              <a:gd name="T51" fmla="*/ 144 h 184"/>
              <a:gd name="T52" fmla="*/ 116 w 152"/>
              <a:gd name="T53" fmla="*/ 106 h 184"/>
              <a:gd name="T54" fmla="*/ 78 w 152"/>
              <a:gd name="T55" fmla="*/ 0 h 184"/>
              <a:gd name="T56" fmla="*/ 36 w 152"/>
              <a:gd name="T57" fmla="*/ 38 h 184"/>
              <a:gd name="T58" fmla="*/ 74 w 152"/>
              <a:gd name="T59" fmla="*/ 144 h 184"/>
              <a:gd name="T60" fmla="*/ 72 w 152"/>
              <a:gd name="T61" fmla="*/ 8 h 184"/>
              <a:gd name="T62" fmla="*/ 108 w 152"/>
              <a:gd name="T63" fmla="*/ 36 h 184"/>
              <a:gd name="T64" fmla="*/ 80 w 152"/>
              <a:gd name="T65" fmla="*/ 136 h 184"/>
              <a:gd name="T66" fmla="*/ 44 w 152"/>
              <a:gd name="T67" fmla="*/ 10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2" h="184">
                <a:moveTo>
                  <a:pt x="150" y="68"/>
                </a:moveTo>
                <a:cubicBezTo>
                  <a:pt x="146" y="68"/>
                  <a:pt x="146" y="68"/>
                  <a:pt x="146" y="68"/>
                </a:cubicBezTo>
                <a:cubicBezTo>
                  <a:pt x="145" y="68"/>
                  <a:pt x="144" y="69"/>
                  <a:pt x="144" y="70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36" y="72"/>
                  <a:pt x="136" y="72"/>
                  <a:pt x="136" y="72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28" y="72"/>
                  <a:pt x="128" y="72"/>
                  <a:pt x="128" y="72"/>
                </a:cubicBezTo>
                <a:cubicBezTo>
                  <a:pt x="128" y="106"/>
                  <a:pt x="128" y="106"/>
                  <a:pt x="128" y="106"/>
                </a:cubicBezTo>
                <a:cubicBezTo>
                  <a:pt x="128" y="134"/>
                  <a:pt x="106" y="156"/>
                  <a:pt x="78" y="156"/>
                </a:cubicBezTo>
                <a:cubicBezTo>
                  <a:pt x="74" y="156"/>
                  <a:pt x="74" y="156"/>
                  <a:pt x="74" y="156"/>
                </a:cubicBezTo>
                <a:cubicBezTo>
                  <a:pt x="46" y="156"/>
                  <a:pt x="24" y="134"/>
                  <a:pt x="24" y="106"/>
                </a:cubicBezTo>
                <a:cubicBezTo>
                  <a:pt x="24" y="72"/>
                  <a:pt x="24" y="72"/>
                  <a:pt x="24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8" y="72"/>
                  <a:pt x="8" y="72"/>
                  <a:pt x="8" y="72"/>
                </a:cubicBezTo>
                <a:cubicBezTo>
                  <a:pt x="8" y="70"/>
                  <a:pt x="8" y="70"/>
                  <a:pt x="8" y="70"/>
                </a:cubicBezTo>
                <a:cubicBezTo>
                  <a:pt x="8" y="69"/>
                  <a:pt x="7" y="68"/>
                  <a:pt x="6" y="68"/>
                </a:cubicBezTo>
                <a:cubicBezTo>
                  <a:pt x="2" y="68"/>
                  <a:pt x="2" y="68"/>
                  <a:pt x="2" y="68"/>
                </a:cubicBezTo>
                <a:cubicBezTo>
                  <a:pt x="1" y="68"/>
                  <a:pt x="0" y="69"/>
                  <a:pt x="0" y="70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83"/>
                  <a:pt x="1" y="84"/>
                  <a:pt x="2" y="84"/>
                </a:cubicBezTo>
                <a:cubicBezTo>
                  <a:pt x="6" y="84"/>
                  <a:pt x="6" y="84"/>
                  <a:pt x="6" y="84"/>
                </a:cubicBezTo>
                <a:cubicBezTo>
                  <a:pt x="7" y="84"/>
                  <a:pt x="8" y="83"/>
                  <a:pt x="8" y="82"/>
                </a:cubicBezTo>
                <a:cubicBezTo>
                  <a:pt x="8" y="80"/>
                  <a:pt x="8" y="80"/>
                  <a:pt x="8" y="80"/>
                </a:cubicBezTo>
                <a:cubicBezTo>
                  <a:pt x="16" y="80"/>
                  <a:pt x="16" y="80"/>
                  <a:pt x="16" y="80"/>
                </a:cubicBezTo>
                <a:cubicBezTo>
                  <a:pt x="16" y="106"/>
                  <a:pt x="16" y="106"/>
                  <a:pt x="16" y="106"/>
                </a:cubicBezTo>
                <a:cubicBezTo>
                  <a:pt x="16" y="138"/>
                  <a:pt x="42" y="164"/>
                  <a:pt x="74" y="164"/>
                </a:cubicBezTo>
                <a:cubicBezTo>
                  <a:pt x="73" y="164"/>
                  <a:pt x="72" y="165"/>
                  <a:pt x="72" y="166"/>
                </a:cubicBezTo>
                <a:cubicBezTo>
                  <a:pt x="72" y="176"/>
                  <a:pt x="72" y="176"/>
                  <a:pt x="72" y="176"/>
                </a:cubicBezTo>
                <a:cubicBezTo>
                  <a:pt x="46" y="176"/>
                  <a:pt x="46" y="176"/>
                  <a:pt x="46" y="176"/>
                </a:cubicBezTo>
                <a:cubicBezTo>
                  <a:pt x="45" y="176"/>
                  <a:pt x="44" y="177"/>
                  <a:pt x="44" y="178"/>
                </a:cubicBezTo>
                <a:cubicBezTo>
                  <a:pt x="44" y="182"/>
                  <a:pt x="44" y="182"/>
                  <a:pt x="44" y="182"/>
                </a:cubicBezTo>
                <a:cubicBezTo>
                  <a:pt x="44" y="183"/>
                  <a:pt x="45" y="184"/>
                  <a:pt x="46" y="184"/>
                </a:cubicBezTo>
                <a:cubicBezTo>
                  <a:pt x="74" y="184"/>
                  <a:pt x="74" y="184"/>
                  <a:pt x="74" y="184"/>
                </a:cubicBezTo>
                <a:cubicBezTo>
                  <a:pt x="78" y="184"/>
                  <a:pt x="78" y="184"/>
                  <a:pt x="78" y="184"/>
                </a:cubicBezTo>
                <a:cubicBezTo>
                  <a:pt x="106" y="184"/>
                  <a:pt x="106" y="184"/>
                  <a:pt x="106" y="184"/>
                </a:cubicBezTo>
                <a:cubicBezTo>
                  <a:pt x="107" y="184"/>
                  <a:pt x="108" y="183"/>
                  <a:pt x="108" y="182"/>
                </a:cubicBezTo>
                <a:cubicBezTo>
                  <a:pt x="108" y="178"/>
                  <a:pt x="108" y="178"/>
                  <a:pt x="108" y="178"/>
                </a:cubicBezTo>
                <a:cubicBezTo>
                  <a:pt x="108" y="177"/>
                  <a:pt x="107" y="176"/>
                  <a:pt x="106" y="176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5"/>
                  <a:pt x="79" y="164"/>
                  <a:pt x="78" y="164"/>
                </a:cubicBezTo>
                <a:cubicBezTo>
                  <a:pt x="110" y="164"/>
                  <a:pt x="136" y="138"/>
                  <a:pt x="136" y="106"/>
                </a:cubicBezTo>
                <a:cubicBezTo>
                  <a:pt x="136" y="80"/>
                  <a:pt x="136" y="80"/>
                  <a:pt x="136" y="8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4" y="83"/>
                  <a:pt x="145" y="84"/>
                  <a:pt x="146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1" y="84"/>
                  <a:pt x="152" y="83"/>
                  <a:pt x="152" y="82"/>
                </a:cubicBezTo>
                <a:cubicBezTo>
                  <a:pt x="152" y="70"/>
                  <a:pt x="152" y="70"/>
                  <a:pt x="152" y="70"/>
                </a:cubicBezTo>
                <a:cubicBezTo>
                  <a:pt x="152" y="69"/>
                  <a:pt x="151" y="68"/>
                  <a:pt x="150" y="68"/>
                </a:cubicBezTo>
                <a:close/>
                <a:moveTo>
                  <a:pt x="74" y="144"/>
                </a:moveTo>
                <a:cubicBezTo>
                  <a:pt x="78" y="144"/>
                  <a:pt x="78" y="144"/>
                  <a:pt x="78" y="144"/>
                </a:cubicBezTo>
                <a:cubicBezTo>
                  <a:pt x="99" y="144"/>
                  <a:pt x="116" y="127"/>
                  <a:pt x="116" y="106"/>
                </a:cubicBezTo>
                <a:cubicBezTo>
                  <a:pt x="116" y="38"/>
                  <a:pt x="116" y="38"/>
                  <a:pt x="116" y="38"/>
                </a:cubicBezTo>
                <a:cubicBezTo>
                  <a:pt x="116" y="17"/>
                  <a:pt x="99" y="0"/>
                  <a:pt x="78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53" y="0"/>
                  <a:pt x="36" y="17"/>
                  <a:pt x="36" y="38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6" y="127"/>
                  <a:pt x="53" y="144"/>
                  <a:pt x="74" y="144"/>
                </a:cubicBezTo>
                <a:close/>
                <a:moveTo>
                  <a:pt x="44" y="36"/>
                </a:moveTo>
                <a:cubicBezTo>
                  <a:pt x="44" y="21"/>
                  <a:pt x="57" y="8"/>
                  <a:pt x="72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95" y="8"/>
                  <a:pt x="108" y="21"/>
                  <a:pt x="108" y="36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123"/>
                  <a:pt x="95" y="136"/>
                  <a:pt x="80" y="136"/>
                </a:cubicBezTo>
                <a:cubicBezTo>
                  <a:pt x="72" y="136"/>
                  <a:pt x="72" y="136"/>
                  <a:pt x="72" y="136"/>
                </a:cubicBezTo>
                <a:cubicBezTo>
                  <a:pt x="57" y="136"/>
                  <a:pt x="44" y="123"/>
                  <a:pt x="44" y="108"/>
                </a:cubicBezTo>
                <a:lnTo>
                  <a:pt x="44" y="36"/>
                </a:lnTo>
                <a:close/>
              </a:path>
            </a:pathLst>
          </a:custGeom>
          <a:solidFill>
            <a:srgbClr val="216E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9" name="组合 328"/>
          <p:cNvGrpSpPr/>
          <p:nvPr/>
        </p:nvGrpSpPr>
        <p:grpSpPr>
          <a:xfrm>
            <a:off x="9871710" y="3677285"/>
            <a:ext cx="570865" cy="501650"/>
            <a:chOff x="8259" y="7329"/>
            <a:chExt cx="1134" cy="995"/>
          </a:xfrm>
          <a:solidFill>
            <a:srgbClr val="55AB3D"/>
          </a:solidFill>
        </p:grpSpPr>
        <p:sp>
          <p:nvSpPr>
            <p:cNvPr id="330" name="Freeform 269"/>
            <p:cNvSpPr/>
            <p:nvPr/>
          </p:nvSpPr>
          <p:spPr bwMode="auto">
            <a:xfrm>
              <a:off x="8259" y="7614"/>
              <a:ext cx="1135" cy="710"/>
            </a:xfrm>
            <a:custGeom>
              <a:avLst/>
              <a:gdLst>
                <a:gd name="T0" fmla="*/ 188 w 192"/>
                <a:gd name="T1" fmla="*/ 120 h 120"/>
                <a:gd name="T2" fmla="*/ 187 w 192"/>
                <a:gd name="T3" fmla="*/ 120 h 120"/>
                <a:gd name="T4" fmla="*/ 124 w 192"/>
                <a:gd name="T5" fmla="*/ 104 h 120"/>
                <a:gd name="T6" fmla="*/ 61 w 192"/>
                <a:gd name="T7" fmla="*/ 116 h 120"/>
                <a:gd name="T8" fmla="*/ 59 w 192"/>
                <a:gd name="T9" fmla="*/ 116 h 120"/>
                <a:gd name="T10" fmla="*/ 3 w 192"/>
                <a:gd name="T11" fmla="*/ 104 h 120"/>
                <a:gd name="T12" fmla="*/ 0 w 192"/>
                <a:gd name="T13" fmla="*/ 100 h 120"/>
                <a:gd name="T14" fmla="*/ 0 w 192"/>
                <a:gd name="T15" fmla="*/ 4 h 120"/>
                <a:gd name="T16" fmla="*/ 2 w 192"/>
                <a:gd name="T17" fmla="*/ 1 h 120"/>
                <a:gd name="T18" fmla="*/ 5 w 192"/>
                <a:gd name="T19" fmla="*/ 0 h 120"/>
                <a:gd name="T20" fmla="*/ 60 w 192"/>
                <a:gd name="T21" fmla="*/ 16 h 120"/>
                <a:gd name="T22" fmla="*/ 79 w 192"/>
                <a:gd name="T23" fmla="*/ 8 h 120"/>
                <a:gd name="T24" fmla="*/ 84 w 192"/>
                <a:gd name="T25" fmla="*/ 11 h 120"/>
                <a:gd name="T26" fmla="*/ 81 w 192"/>
                <a:gd name="T27" fmla="*/ 16 h 120"/>
                <a:gd name="T28" fmla="*/ 61 w 192"/>
                <a:gd name="T29" fmla="*/ 24 h 120"/>
                <a:gd name="T30" fmla="*/ 59 w 192"/>
                <a:gd name="T31" fmla="*/ 24 h 120"/>
                <a:gd name="T32" fmla="*/ 8 w 192"/>
                <a:gd name="T33" fmla="*/ 9 h 120"/>
                <a:gd name="T34" fmla="*/ 8 w 192"/>
                <a:gd name="T35" fmla="*/ 97 h 120"/>
                <a:gd name="T36" fmla="*/ 60 w 192"/>
                <a:gd name="T37" fmla="*/ 108 h 120"/>
                <a:gd name="T38" fmla="*/ 123 w 192"/>
                <a:gd name="T39" fmla="*/ 96 h 120"/>
                <a:gd name="T40" fmla="*/ 125 w 192"/>
                <a:gd name="T41" fmla="*/ 96 h 120"/>
                <a:gd name="T42" fmla="*/ 184 w 192"/>
                <a:gd name="T43" fmla="*/ 111 h 120"/>
                <a:gd name="T44" fmla="*/ 184 w 192"/>
                <a:gd name="T45" fmla="*/ 23 h 120"/>
                <a:gd name="T46" fmla="*/ 147 w 192"/>
                <a:gd name="T47" fmla="*/ 12 h 120"/>
                <a:gd name="T48" fmla="*/ 144 w 192"/>
                <a:gd name="T49" fmla="*/ 7 h 120"/>
                <a:gd name="T50" fmla="*/ 149 w 192"/>
                <a:gd name="T51" fmla="*/ 4 h 120"/>
                <a:gd name="T52" fmla="*/ 189 w 192"/>
                <a:gd name="T53" fmla="*/ 16 h 120"/>
                <a:gd name="T54" fmla="*/ 192 w 192"/>
                <a:gd name="T55" fmla="*/ 20 h 120"/>
                <a:gd name="T56" fmla="*/ 192 w 192"/>
                <a:gd name="T57" fmla="*/ 116 h 120"/>
                <a:gd name="T58" fmla="*/ 190 w 192"/>
                <a:gd name="T59" fmla="*/ 119 h 120"/>
                <a:gd name="T60" fmla="*/ 188 w 192"/>
                <a:gd name="T6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2" h="120">
                  <a:moveTo>
                    <a:pt x="188" y="120"/>
                  </a:moveTo>
                  <a:cubicBezTo>
                    <a:pt x="188" y="120"/>
                    <a:pt x="187" y="120"/>
                    <a:pt x="187" y="120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6"/>
                    <a:pt x="60" y="116"/>
                    <a:pt x="59" y="116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1" y="7"/>
                    <a:pt x="83" y="8"/>
                    <a:pt x="84" y="11"/>
                  </a:cubicBezTo>
                  <a:cubicBezTo>
                    <a:pt x="85" y="13"/>
                    <a:pt x="84" y="15"/>
                    <a:pt x="81" y="1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0" y="24"/>
                    <a:pt x="59" y="2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6"/>
                    <a:pt x="124" y="96"/>
                    <a:pt x="125" y="96"/>
                  </a:cubicBezTo>
                  <a:cubicBezTo>
                    <a:pt x="184" y="111"/>
                    <a:pt x="184" y="111"/>
                    <a:pt x="184" y="111"/>
                  </a:cubicBezTo>
                  <a:cubicBezTo>
                    <a:pt x="184" y="23"/>
                    <a:pt x="184" y="23"/>
                    <a:pt x="184" y="23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5" y="11"/>
                    <a:pt x="144" y="9"/>
                    <a:pt x="144" y="7"/>
                  </a:cubicBezTo>
                  <a:cubicBezTo>
                    <a:pt x="145" y="5"/>
                    <a:pt x="147" y="4"/>
                    <a:pt x="149" y="4"/>
                  </a:cubicBezTo>
                  <a:cubicBezTo>
                    <a:pt x="189" y="16"/>
                    <a:pt x="189" y="16"/>
                    <a:pt x="189" y="16"/>
                  </a:cubicBezTo>
                  <a:cubicBezTo>
                    <a:pt x="191" y="17"/>
                    <a:pt x="192" y="18"/>
                    <a:pt x="192" y="20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17"/>
                    <a:pt x="191" y="118"/>
                    <a:pt x="190" y="119"/>
                  </a:cubicBezTo>
                  <a:cubicBezTo>
                    <a:pt x="190" y="120"/>
                    <a:pt x="189" y="120"/>
                    <a:pt x="188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1" name="Freeform 270"/>
            <p:cNvSpPr>
              <a:spLocks noEditPoints="1"/>
            </p:cNvSpPr>
            <p:nvPr/>
          </p:nvSpPr>
          <p:spPr bwMode="auto">
            <a:xfrm>
              <a:off x="8687" y="7329"/>
              <a:ext cx="473" cy="593"/>
            </a:xfrm>
            <a:custGeom>
              <a:avLst/>
              <a:gdLst>
                <a:gd name="T0" fmla="*/ 40 w 80"/>
                <a:gd name="T1" fmla="*/ 100 h 100"/>
                <a:gd name="T2" fmla="*/ 38 w 80"/>
                <a:gd name="T3" fmla="*/ 99 h 100"/>
                <a:gd name="T4" fmla="*/ 0 w 80"/>
                <a:gd name="T5" fmla="*/ 40 h 100"/>
                <a:gd name="T6" fmla="*/ 40 w 80"/>
                <a:gd name="T7" fmla="*/ 0 h 100"/>
                <a:gd name="T8" fmla="*/ 80 w 80"/>
                <a:gd name="T9" fmla="*/ 40 h 100"/>
                <a:gd name="T10" fmla="*/ 42 w 80"/>
                <a:gd name="T11" fmla="*/ 99 h 100"/>
                <a:gd name="T12" fmla="*/ 40 w 80"/>
                <a:gd name="T13" fmla="*/ 100 h 100"/>
                <a:gd name="T14" fmla="*/ 40 w 80"/>
                <a:gd name="T15" fmla="*/ 8 h 100"/>
                <a:gd name="T16" fmla="*/ 8 w 80"/>
                <a:gd name="T17" fmla="*/ 40 h 100"/>
                <a:gd name="T18" fmla="*/ 40 w 80"/>
                <a:gd name="T19" fmla="*/ 91 h 100"/>
                <a:gd name="T20" fmla="*/ 72 w 80"/>
                <a:gd name="T21" fmla="*/ 40 h 100"/>
                <a:gd name="T22" fmla="*/ 40 w 80"/>
                <a:gd name="T23" fmla="*/ 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0">
                  <a:moveTo>
                    <a:pt x="40" y="100"/>
                  </a:moveTo>
                  <a:cubicBezTo>
                    <a:pt x="39" y="100"/>
                    <a:pt x="38" y="100"/>
                    <a:pt x="38" y="99"/>
                  </a:cubicBezTo>
                  <a:cubicBezTo>
                    <a:pt x="36" y="98"/>
                    <a:pt x="0" y="74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74"/>
                    <a:pt x="44" y="98"/>
                    <a:pt x="42" y="99"/>
                  </a:cubicBezTo>
                  <a:cubicBezTo>
                    <a:pt x="42" y="100"/>
                    <a:pt x="41" y="100"/>
                    <a:pt x="40" y="100"/>
                  </a:cubicBezTo>
                  <a:close/>
                  <a:moveTo>
                    <a:pt x="40" y="8"/>
                  </a:moveTo>
                  <a:cubicBezTo>
                    <a:pt x="22" y="8"/>
                    <a:pt x="8" y="22"/>
                    <a:pt x="8" y="40"/>
                  </a:cubicBezTo>
                  <a:cubicBezTo>
                    <a:pt x="8" y="65"/>
                    <a:pt x="32" y="85"/>
                    <a:pt x="40" y="91"/>
                  </a:cubicBezTo>
                  <a:cubicBezTo>
                    <a:pt x="48" y="85"/>
                    <a:pt x="72" y="65"/>
                    <a:pt x="72" y="40"/>
                  </a:cubicBezTo>
                  <a:cubicBezTo>
                    <a:pt x="72" y="22"/>
                    <a:pt x="58" y="8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2" name="Freeform 271"/>
            <p:cNvSpPr>
              <a:spLocks noEditPoints="1"/>
            </p:cNvSpPr>
            <p:nvPr/>
          </p:nvSpPr>
          <p:spPr bwMode="auto">
            <a:xfrm>
              <a:off x="8827" y="7449"/>
              <a:ext cx="190" cy="188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3" name="Freeform 272"/>
            <p:cNvSpPr/>
            <p:nvPr/>
          </p:nvSpPr>
          <p:spPr bwMode="auto">
            <a:xfrm>
              <a:off x="8592" y="7709"/>
              <a:ext cx="48" cy="590"/>
            </a:xfrm>
            <a:custGeom>
              <a:avLst/>
              <a:gdLst>
                <a:gd name="T0" fmla="*/ 4 w 8"/>
                <a:gd name="T1" fmla="*/ 100 h 100"/>
                <a:gd name="T2" fmla="*/ 0 w 8"/>
                <a:gd name="T3" fmla="*/ 96 h 100"/>
                <a:gd name="T4" fmla="*/ 0 w 8"/>
                <a:gd name="T5" fmla="*/ 4 h 100"/>
                <a:gd name="T6" fmla="*/ 4 w 8"/>
                <a:gd name="T7" fmla="*/ 0 h 100"/>
                <a:gd name="T8" fmla="*/ 8 w 8"/>
                <a:gd name="T9" fmla="*/ 4 h 100"/>
                <a:gd name="T10" fmla="*/ 8 w 8"/>
                <a:gd name="T11" fmla="*/ 96 h 100"/>
                <a:gd name="T12" fmla="*/ 4 w 8"/>
                <a:gd name="T1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0">
                  <a:moveTo>
                    <a:pt x="4" y="100"/>
                  </a:moveTo>
                  <a:cubicBezTo>
                    <a:pt x="2" y="100"/>
                    <a:pt x="0" y="98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98"/>
                    <a:pt x="6" y="100"/>
                    <a:pt x="4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4" name="Freeform 273"/>
            <p:cNvSpPr/>
            <p:nvPr/>
          </p:nvSpPr>
          <p:spPr bwMode="auto">
            <a:xfrm>
              <a:off x="8969" y="7826"/>
              <a:ext cx="48" cy="403"/>
            </a:xfrm>
            <a:custGeom>
              <a:avLst/>
              <a:gdLst>
                <a:gd name="T0" fmla="*/ 4 w 8"/>
                <a:gd name="T1" fmla="*/ 68 h 68"/>
                <a:gd name="T2" fmla="*/ 0 w 8"/>
                <a:gd name="T3" fmla="*/ 64 h 68"/>
                <a:gd name="T4" fmla="*/ 0 w 8"/>
                <a:gd name="T5" fmla="*/ 4 h 68"/>
                <a:gd name="T6" fmla="*/ 4 w 8"/>
                <a:gd name="T7" fmla="*/ 0 h 68"/>
                <a:gd name="T8" fmla="*/ 8 w 8"/>
                <a:gd name="T9" fmla="*/ 4 h 68"/>
                <a:gd name="T10" fmla="*/ 8 w 8"/>
                <a:gd name="T11" fmla="*/ 64 h 68"/>
                <a:gd name="T12" fmla="*/ 4 w 8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8">
                  <a:moveTo>
                    <a:pt x="4" y="68"/>
                  </a:moveTo>
                  <a:cubicBezTo>
                    <a:pt x="2" y="68"/>
                    <a:pt x="0" y="66"/>
                    <a:pt x="0" y="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6"/>
                    <a:pt x="6" y="68"/>
                    <a:pt x="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32" name="矩形 231"/>
          <p:cNvSpPr/>
          <p:nvPr/>
        </p:nvSpPr>
        <p:spPr>
          <a:xfrm>
            <a:off x="681990" y="2423160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33" name="矩形 232"/>
          <p:cNvSpPr/>
          <p:nvPr/>
        </p:nvSpPr>
        <p:spPr>
          <a:xfrm>
            <a:off x="937998" y="2030038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24250" y="2423160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80258" y="2030038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52540" y="2423160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08548" y="2030038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54770" y="2423160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10778" y="2030038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0388" y="4458278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96640" y="4916170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52648" y="4547813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24930" y="4916170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80938" y="4500188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027160" y="4916170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283168" y="4500188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73125" y="4916170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3815" y="3801110"/>
            <a:ext cx="12279630" cy="40335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67200" y="1527810"/>
            <a:ext cx="357251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800">
                <a:solidFill>
                  <a:srgbClr val="216E37"/>
                </a:solidFill>
                <a:latin typeface="Impact" panose="020B0806030902050204" charset="0"/>
              </a:rPr>
              <a:t>04</a:t>
            </a:r>
            <a:endParaRPr lang="en-US" altLang="zh-CN" sz="8800">
              <a:solidFill>
                <a:srgbClr val="216E37"/>
              </a:solidFill>
              <a:latin typeface="Impact" panose="020B080603090205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66315" y="2808605"/>
            <a:ext cx="7574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360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600" kern="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在此输入您的标题</a:t>
            </a:r>
            <a:endParaRPr lang="zh-CN" altLang="en-US" sz="3600" kern="0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52420" y="3453765"/>
            <a:ext cx="6402070" cy="477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AutoShape 32"/>
          <p:cNvSpPr/>
          <p:nvPr/>
        </p:nvSpPr>
        <p:spPr bwMode="auto">
          <a:xfrm rot="16200000">
            <a:off x="1081405" y="2213610"/>
            <a:ext cx="1569085" cy="656590"/>
          </a:xfrm>
          <a:prstGeom prst="rightArrow">
            <a:avLst>
              <a:gd name="adj1" fmla="val 51551"/>
              <a:gd name="adj2" fmla="val 72801"/>
            </a:avLst>
          </a:prstGeom>
          <a:solidFill>
            <a:srgbClr val="216E37"/>
          </a:solidFill>
          <a:ln>
            <a:noFill/>
          </a:ln>
        </p:spPr>
        <p:txBody>
          <a:bodyPr lIns="0" tIns="0" rIns="0" bIns="0"/>
          <a:p>
            <a:pPr algn="ctr"/>
            <a:endParaRPr lang="en-US" sz="800"/>
          </a:p>
        </p:txBody>
      </p:sp>
      <p:sp>
        <p:nvSpPr>
          <p:cNvPr id="9" name="矩形 8"/>
          <p:cNvSpPr/>
          <p:nvPr/>
        </p:nvSpPr>
        <p:spPr>
          <a:xfrm>
            <a:off x="2194560" y="2362200"/>
            <a:ext cx="3219450" cy="46037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l"/>
            <a:r>
              <a:rPr lang="en-US" altLang="zh-CN" sz="240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30%   KEYWORD</a:t>
            </a:r>
            <a:endParaRPr lang="en-US" altLang="zh-CN" sz="2400" b="1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94560" y="2866390"/>
            <a:ext cx="3933190" cy="46037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AutoShape 32"/>
          <p:cNvSpPr/>
          <p:nvPr/>
        </p:nvSpPr>
        <p:spPr bwMode="auto">
          <a:xfrm rot="16200000">
            <a:off x="1081405" y="4218940"/>
            <a:ext cx="1569085" cy="656590"/>
          </a:xfrm>
          <a:prstGeom prst="rightArrow">
            <a:avLst>
              <a:gd name="adj1" fmla="val 51551"/>
              <a:gd name="adj2" fmla="val 72801"/>
            </a:avLst>
          </a:prstGeom>
          <a:solidFill>
            <a:srgbClr val="55AB3D"/>
          </a:solidFill>
          <a:ln>
            <a:noFill/>
          </a:ln>
        </p:spPr>
        <p:txBody>
          <a:bodyPr lIns="0" tIns="0" rIns="0" bIns="0"/>
          <a:p>
            <a:pPr algn="ctr"/>
            <a:endParaRPr lang="en-US" sz="800"/>
          </a:p>
        </p:txBody>
      </p:sp>
      <p:sp>
        <p:nvSpPr>
          <p:cNvPr id="4" name="矩形 3"/>
          <p:cNvSpPr/>
          <p:nvPr/>
        </p:nvSpPr>
        <p:spPr>
          <a:xfrm>
            <a:off x="2194560" y="4367530"/>
            <a:ext cx="3219450" cy="46037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l"/>
            <a:r>
              <a:rPr lang="en-US" altLang="zh-CN" sz="2400" noProof="0" dirty="0">
                <a:ln>
                  <a:noFill/>
                </a:ln>
                <a:solidFill>
                  <a:srgbClr val="55AB3D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30%   KEYWORD</a:t>
            </a:r>
            <a:endParaRPr lang="en-US" altLang="zh-CN" sz="2400" b="1" noProof="0" dirty="0">
              <a:ln>
                <a:noFill/>
              </a:ln>
              <a:solidFill>
                <a:srgbClr val="55AB3D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94560" y="4871720"/>
            <a:ext cx="3933190" cy="46037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AutoShape 32"/>
          <p:cNvSpPr/>
          <p:nvPr/>
        </p:nvSpPr>
        <p:spPr bwMode="auto">
          <a:xfrm rot="5400000" flipV="1">
            <a:off x="6348730" y="2213610"/>
            <a:ext cx="1569085" cy="656590"/>
          </a:xfrm>
          <a:prstGeom prst="rightArrow">
            <a:avLst>
              <a:gd name="adj1" fmla="val 51551"/>
              <a:gd name="adj2" fmla="val 72801"/>
            </a:avLst>
          </a:prstGeom>
          <a:solidFill>
            <a:srgbClr val="55AB3D"/>
          </a:solidFill>
          <a:ln>
            <a:noFill/>
          </a:ln>
        </p:spPr>
        <p:txBody>
          <a:bodyPr lIns="0" tIns="0" rIns="0" bIns="0"/>
          <a:p>
            <a:pPr algn="ctr"/>
            <a:endParaRPr lang="en-US" sz="800"/>
          </a:p>
        </p:txBody>
      </p:sp>
      <p:sp>
        <p:nvSpPr>
          <p:cNvPr id="7" name="矩形 6"/>
          <p:cNvSpPr/>
          <p:nvPr/>
        </p:nvSpPr>
        <p:spPr>
          <a:xfrm>
            <a:off x="7461885" y="2362200"/>
            <a:ext cx="3219450" cy="46037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l"/>
            <a:r>
              <a:rPr lang="en-US" altLang="zh-CN" sz="2400" noProof="0" dirty="0">
                <a:ln>
                  <a:noFill/>
                </a:ln>
                <a:solidFill>
                  <a:srgbClr val="55AB3D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30%   KEYWORD</a:t>
            </a:r>
            <a:endParaRPr lang="en-US" altLang="zh-CN" sz="2400" b="1" noProof="0" dirty="0">
              <a:ln>
                <a:noFill/>
              </a:ln>
              <a:solidFill>
                <a:srgbClr val="55AB3D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61885" y="2866390"/>
            <a:ext cx="3933190" cy="46037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AutoShape 32"/>
          <p:cNvSpPr/>
          <p:nvPr/>
        </p:nvSpPr>
        <p:spPr bwMode="auto">
          <a:xfrm rot="5400000" flipV="1">
            <a:off x="6348730" y="4218940"/>
            <a:ext cx="1569085" cy="656590"/>
          </a:xfrm>
          <a:prstGeom prst="rightArrow">
            <a:avLst>
              <a:gd name="adj1" fmla="val 51551"/>
              <a:gd name="adj2" fmla="val 72801"/>
            </a:avLst>
          </a:prstGeom>
          <a:solidFill>
            <a:srgbClr val="216E37"/>
          </a:solidFill>
          <a:ln>
            <a:noFill/>
          </a:ln>
        </p:spPr>
        <p:txBody>
          <a:bodyPr lIns="0" tIns="0" rIns="0" bIns="0"/>
          <a:p>
            <a:pPr algn="ctr"/>
            <a:endParaRPr lang="en-US" sz="800"/>
          </a:p>
        </p:txBody>
      </p:sp>
      <p:sp>
        <p:nvSpPr>
          <p:cNvPr id="11" name="矩形 10"/>
          <p:cNvSpPr/>
          <p:nvPr/>
        </p:nvSpPr>
        <p:spPr>
          <a:xfrm>
            <a:off x="7461885" y="4367530"/>
            <a:ext cx="3219450" cy="46037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l"/>
            <a:r>
              <a:rPr lang="en-US" altLang="zh-CN" sz="240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30%   KEYWORD</a:t>
            </a:r>
            <a:endParaRPr lang="en-US" altLang="zh-CN" sz="2400" b="1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61885" y="4871720"/>
            <a:ext cx="3933190" cy="46037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79375" y="1457960"/>
            <a:ext cx="12408535" cy="3942715"/>
          </a:xfrm>
          <a:prstGeom prst="rect">
            <a:avLst/>
          </a:prstGeom>
          <a:solidFill>
            <a:srgbClr val="55A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qingxinlvsezhiwubizhi_410132_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50235" y="1457325"/>
            <a:ext cx="5891530" cy="3942715"/>
          </a:xfrm>
          <a:prstGeom prst="hexagon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67030" y="2137583"/>
            <a:ext cx="24453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7160" y="2551430"/>
            <a:ext cx="290512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44660" y="2137583"/>
            <a:ext cx="24453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14790" y="2551430"/>
            <a:ext cx="290512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树枝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196590" y="32385"/>
            <a:ext cx="4406900" cy="2519045"/>
          </a:xfrm>
          <a:prstGeom prst="rect">
            <a:avLst/>
          </a:prstGeom>
        </p:spPr>
      </p:pic>
      <p:sp>
        <p:nvSpPr>
          <p:cNvPr id="2050" name="叶子"/>
          <p:cNvSpPr/>
          <p:nvPr/>
        </p:nvSpPr>
        <p:spPr bwMode="auto">
          <a:xfrm rot="10800000">
            <a:off x="2007235" y="2898775"/>
            <a:ext cx="648970" cy="648970"/>
          </a:xfrm>
          <a:custGeom>
            <a:avLst/>
            <a:gdLst>
              <a:gd name="T0" fmla="*/ 224337307 w 5545"/>
              <a:gd name="T1" fmla="*/ 14634273 h 8243"/>
              <a:gd name="T2" fmla="*/ 221565041 w 5545"/>
              <a:gd name="T3" fmla="*/ 33167291 h 8243"/>
              <a:gd name="T4" fmla="*/ 217086819 w 5545"/>
              <a:gd name="T5" fmla="*/ 49670974 h 8243"/>
              <a:gd name="T6" fmla="*/ 211009248 w 5545"/>
              <a:gd name="T7" fmla="*/ 64465403 h 8243"/>
              <a:gd name="T8" fmla="*/ 202425932 w 5545"/>
              <a:gd name="T9" fmla="*/ 79687146 h 8243"/>
              <a:gd name="T10" fmla="*/ 184406435 w 5545"/>
              <a:gd name="T11" fmla="*/ 102920381 h 8243"/>
              <a:gd name="T12" fmla="*/ 155351411 w 5545"/>
              <a:gd name="T13" fmla="*/ 132883168 h 8243"/>
              <a:gd name="T14" fmla="*/ 135359438 w 5545"/>
              <a:gd name="T15" fmla="*/ 154620690 h 8243"/>
              <a:gd name="T16" fmla="*/ 119099202 w 5545"/>
              <a:gd name="T17" fmla="*/ 177640383 h 8243"/>
              <a:gd name="T18" fmla="*/ 111848714 w 5545"/>
              <a:gd name="T19" fmla="*/ 191847343 h 8243"/>
              <a:gd name="T20" fmla="*/ 105877752 w 5545"/>
              <a:gd name="T21" fmla="*/ 207603170 h 8243"/>
              <a:gd name="T22" fmla="*/ 101452833 w 5545"/>
              <a:gd name="T23" fmla="*/ 225281792 h 8243"/>
              <a:gd name="T24" fmla="*/ 98894014 w 5545"/>
              <a:gd name="T25" fmla="*/ 245096750 h 8243"/>
              <a:gd name="T26" fmla="*/ 98414048 w 5545"/>
              <a:gd name="T27" fmla="*/ 265125249 h 8243"/>
              <a:gd name="T28" fmla="*/ 100386755 w 5545"/>
              <a:gd name="T29" fmla="*/ 287557243 h 8243"/>
              <a:gd name="T30" fmla="*/ 103798668 w 5545"/>
              <a:gd name="T31" fmla="*/ 303152913 h 8243"/>
              <a:gd name="T32" fmla="*/ 109503111 w 5545"/>
              <a:gd name="T33" fmla="*/ 317893957 h 8243"/>
              <a:gd name="T34" fmla="*/ 116326937 w 5545"/>
              <a:gd name="T35" fmla="*/ 329323726 h 8243"/>
              <a:gd name="T36" fmla="*/ 81247645 w 5545"/>
              <a:gd name="T37" fmla="*/ 360034138 h 8243"/>
              <a:gd name="T38" fmla="*/ 41156862 w 5545"/>
              <a:gd name="T39" fmla="*/ 392613960 h 8243"/>
              <a:gd name="T40" fmla="*/ 0 w 5545"/>
              <a:gd name="T41" fmla="*/ 423644914 h 8243"/>
              <a:gd name="T42" fmla="*/ 40943646 w 5545"/>
              <a:gd name="T43" fmla="*/ 415366496 h 8243"/>
              <a:gd name="T44" fmla="*/ 78741899 w 5545"/>
              <a:gd name="T45" fmla="*/ 379315012 h 8243"/>
              <a:gd name="T46" fmla="*/ 109982846 w 5545"/>
              <a:gd name="T47" fmla="*/ 347429430 h 8243"/>
              <a:gd name="T48" fmla="*/ 140157484 w 5545"/>
              <a:gd name="T49" fmla="*/ 314529066 h 8243"/>
              <a:gd name="T50" fmla="*/ 155937754 w 5545"/>
              <a:gd name="T51" fmla="*/ 295996048 h 8243"/>
              <a:gd name="T52" fmla="*/ 180354875 w 5545"/>
              <a:gd name="T53" fmla="*/ 263843540 h 8243"/>
              <a:gd name="T54" fmla="*/ 201786284 w 5545"/>
              <a:gd name="T55" fmla="*/ 230302321 h 8243"/>
              <a:gd name="T56" fmla="*/ 219859085 w 5545"/>
              <a:gd name="T57" fmla="*/ 194624534 h 8243"/>
              <a:gd name="T58" fmla="*/ 232227442 w 5545"/>
              <a:gd name="T59" fmla="*/ 162472026 h 8243"/>
              <a:gd name="T60" fmla="*/ 242463411 w 5545"/>
              <a:gd name="T61" fmla="*/ 123322808 h 8243"/>
              <a:gd name="T62" fmla="*/ 246835025 w 5545"/>
              <a:gd name="T63" fmla="*/ 100356731 h 8243"/>
              <a:gd name="T64" fmla="*/ 245129069 w 5545"/>
              <a:gd name="T65" fmla="*/ 141482129 h 8243"/>
              <a:gd name="T66" fmla="*/ 238251709 w 5545"/>
              <a:gd name="T67" fmla="*/ 182340369 h 8243"/>
              <a:gd name="T68" fmla="*/ 228549009 w 5545"/>
              <a:gd name="T69" fmla="*/ 216789601 h 8243"/>
              <a:gd name="T70" fmla="*/ 213354852 w 5545"/>
              <a:gd name="T71" fmla="*/ 255832048 h 8243"/>
              <a:gd name="T72" fmla="*/ 197681190 w 5545"/>
              <a:gd name="T73" fmla="*/ 287397087 h 8243"/>
              <a:gd name="T74" fmla="*/ 177689217 w 5545"/>
              <a:gd name="T75" fmla="*/ 321151847 h 8243"/>
              <a:gd name="T76" fmla="*/ 155244803 w 5545"/>
              <a:gd name="T77" fmla="*/ 353411357 h 8243"/>
              <a:gd name="T78" fmla="*/ 171345127 w 5545"/>
              <a:gd name="T79" fmla="*/ 354906839 h 8243"/>
              <a:gd name="T80" fmla="*/ 190643918 w 5545"/>
              <a:gd name="T81" fmla="*/ 353304586 h 8243"/>
              <a:gd name="T82" fmla="*/ 209409900 w 5545"/>
              <a:gd name="T83" fmla="*/ 348390828 h 8243"/>
              <a:gd name="T84" fmla="*/ 226576303 w 5545"/>
              <a:gd name="T85" fmla="*/ 340860035 h 8243"/>
              <a:gd name="T86" fmla="*/ 239477930 w 5545"/>
              <a:gd name="T87" fmla="*/ 332261073 h 8243"/>
              <a:gd name="T88" fmla="*/ 254565248 w 5545"/>
              <a:gd name="T89" fmla="*/ 317573414 h 8243"/>
              <a:gd name="T90" fmla="*/ 266720390 w 5545"/>
              <a:gd name="T91" fmla="*/ 300322106 h 8243"/>
              <a:gd name="T92" fmla="*/ 276529697 w 5545"/>
              <a:gd name="T93" fmla="*/ 279759523 h 8243"/>
              <a:gd name="T94" fmla="*/ 286179323 w 5545"/>
              <a:gd name="T95" fmla="*/ 251238832 h 8243"/>
              <a:gd name="T96" fmla="*/ 292683325 w 5545"/>
              <a:gd name="T97" fmla="*/ 219673794 h 8243"/>
              <a:gd name="T98" fmla="*/ 295508895 w 5545"/>
              <a:gd name="T99" fmla="*/ 185918802 h 8243"/>
              <a:gd name="T100" fmla="*/ 294229370 w 5545"/>
              <a:gd name="T101" fmla="*/ 150721945 h 8243"/>
              <a:gd name="T102" fmla="*/ 288258407 w 5545"/>
              <a:gd name="T103" fmla="*/ 115044390 h 8243"/>
              <a:gd name="T104" fmla="*/ 277062967 w 5545"/>
              <a:gd name="T105" fmla="*/ 79633761 h 8243"/>
              <a:gd name="T106" fmla="*/ 261548986 w 5545"/>
              <a:gd name="T107" fmla="*/ 47694794 h 8243"/>
              <a:gd name="T108" fmla="*/ 250993193 w 5545"/>
              <a:gd name="T109" fmla="*/ 31244727 h 8243"/>
              <a:gd name="T110" fmla="*/ 238838052 w 5545"/>
              <a:gd name="T111" fmla="*/ 15275128 h 8243"/>
              <a:gd name="T112" fmla="*/ 225030258 w 5545"/>
              <a:gd name="T113" fmla="*/ 0 h 824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545" h="8243">
                <a:moveTo>
                  <a:pt x="4221" y="0"/>
                </a:moveTo>
                <a:lnTo>
                  <a:pt x="4221" y="0"/>
                </a:lnTo>
                <a:lnTo>
                  <a:pt x="4220" y="56"/>
                </a:lnTo>
                <a:lnTo>
                  <a:pt x="4218" y="112"/>
                </a:lnTo>
                <a:lnTo>
                  <a:pt x="4215" y="167"/>
                </a:lnTo>
                <a:lnTo>
                  <a:pt x="4212" y="221"/>
                </a:lnTo>
                <a:lnTo>
                  <a:pt x="4208" y="274"/>
                </a:lnTo>
                <a:lnTo>
                  <a:pt x="4203" y="325"/>
                </a:lnTo>
                <a:lnTo>
                  <a:pt x="4197" y="377"/>
                </a:lnTo>
                <a:lnTo>
                  <a:pt x="4190" y="427"/>
                </a:lnTo>
                <a:lnTo>
                  <a:pt x="4183" y="477"/>
                </a:lnTo>
                <a:lnTo>
                  <a:pt x="4175" y="525"/>
                </a:lnTo>
                <a:lnTo>
                  <a:pt x="4166" y="574"/>
                </a:lnTo>
                <a:lnTo>
                  <a:pt x="4156" y="621"/>
                </a:lnTo>
                <a:lnTo>
                  <a:pt x="4146" y="667"/>
                </a:lnTo>
                <a:lnTo>
                  <a:pt x="4135" y="713"/>
                </a:lnTo>
                <a:lnTo>
                  <a:pt x="4124" y="757"/>
                </a:lnTo>
                <a:lnTo>
                  <a:pt x="4112" y="802"/>
                </a:lnTo>
                <a:lnTo>
                  <a:pt x="4099" y="845"/>
                </a:lnTo>
                <a:lnTo>
                  <a:pt x="4086" y="888"/>
                </a:lnTo>
                <a:lnTo>
                  <a:pt x="4072" y="930"/>
                </a:lnTo>
                <a:lnTo>
                  <a:pt x="4057" y="971"/>
                </a:lnTo>
                <a:lnTo>
                  <a:pt x="4042" y="1012"/>
                </a:lnTo>
                <a:lnTo>
                  <a:pt x="4026" y="1053"/>
                </a:lnTo>
                <a:lnTo>
                  <a:pt x="4010" y="1092"/>
                </a:lnTo>
                <a:lnTo>
                  <a:pt x="3993" y="1131"/>
                </a:lnTo>
                <a:lnTo>
                  <a:pt x="3976" y="1170"/>
                </a:lnTo>
                <a:lnTo>
                  <a:pt x="3958" y="1207"/>
                </a:lnTo>
                <a:lnTo>
                  <a:pt x="3939" y="1244"/>
                </a:lnTo>
                <a:lnTo>
                  <a:pt x="3920" y="1282"/>
                </a:lnTo>
                <a:lnTo>
                  <a:pt x="3901" y="1318"/>
                </a:lnTo>
                <a:lnTo>
                  <a:pt x="3881" y="1353"/>
                </a:lnTo>
                <a:lnTo>
                  <a:pt x="3861" y="1389"/>
                </a:lnTo>
                <a:lnTo>
                  <a:pt x="3840" y="1423"/>
                </a:lnTo>
                <a:lnTo>
                  <a:pt x="3797" y="1492"/>
                </a:lnTo>
                <a:lnTo>
                  <a:pt x="3753" y="1558"/>
                </a:lnTo>
                <a:lnTo>
                  <a:pt x="3706" y="1623"/>
                </a:lnTo>
                <a:lnTo>
                  <a:pt x="3660" y="1686"/>
                </a:lnTo>
                <a:lnTo>
                  <a:pt x="3611" y="1748"/>
                </a:lnTo>
                <a:lnTo>
                  <a:pt x="3561" y="1809"/>
                </a:lnTo>
                <a:lnTo>
                  <a:pt x="3511" y="1869"/>
                </a:lnTo>
                <a:lnTo>
                  <a:pt x="3459" y="1927"/>
                </a:lnTo>
                <a:lnTo>
                  <a:pt x="3407" y="1985"/>
                </a:lnTo>
                <a:lnTo>
                  <a:pt x="3353" y="2042"/>
                </a:lnTo>
                <a:lnTo>
                  <a:pt x="3299" y="2099"/>
                </a:lnTo>
                <a:lnTo>
                  <a:pt x="3245" y="2155"/>
                </a:lnTo>
                <a:lnTo>
                  <a:pt x="3136" y="2266"/>
                </a:lnTo>
                <a:lnTo>
                  <a:pt x="3025" y="2377"/>
                </a:lnTo>
                <a:lnTo>
                  <a:pt x="2914" y="2488"/>
                </a:lnTo>
                <a:lnTo>
                  <a:pt x="2859" y="2544"/>
                </a:lnTo>
                <a:lnTo>
                  <a:pt x="2804" y="2600"/>
                </a:lnTo>
                <a:lnTo>
                  <a:pt x="2750" y="2658"/>
                </a:lnTo>
                <a:lnTo>
                  <a:pt x="2696" y="2716"/>
                </a:lnTo>
                <a:lnTo>
                  <a:pt x="2643" y="2775"/>
                </a:lnTo>
                <a:lnTo>
                  <a:pt x="2591" y="2834"/>
                </a:lnTo>
                <a:lnTo>
                  <a:pt x="2539" y="2895"/>
                </a:lnTo>
                <a:lnTo>
                  <a:pt x="2489" y="2957"/>
                </a:lnTo>
                <a:lnTo>
                  <a:pt x="2440" y="3021"/>
                </a:lnTo>
                <a:lnTo>
                  <a:pt x="2391" y="3085"/>
                </a:lnTo>
                <a:lnTo>
                  <a:pt x="2345" y="3152"/>
                </a:lnTo>
                <a:lnTo>
                  <a:pt x="2299" y="3220"/>
                </a:lnTo>
                <a:lnTo>
                  <a:pt x="2255" y="3290"/>
                </a:lnTo>
                <a:lnTo>
                  <a:pt x="2234" y="3326"/>
                </a:lnTo>
                <a:lnTo>
                  <a:pt x="2214" y="3363"/>
                </a:lnTo>
                <a:lnTo>
                  <a:pt x="2192" y="3399"/>
                </a:lnTo>
                <a:lnTo>
                  <a:pt x="2172" y="3436"/>
                </a:lnTo>
                <a:lnTo>
                  <a:pt x="2153" y="3475"/>
                </a:lnTo>
                <a:lnTo>
                  <a:pt x="2134" y="3513"/>
                </a:lnTo>
                <a:lnTo>
                  <a:pt x="2116" y="3552"/>
                </a:lnTo>
                <a:lnTo>
                  <a:pt x="2098" y="3592"/>
                </a:lnTo>
                <a:lnTo>
                  <a:pt x="2079" y="3632"/>
                </a:lnTo>
                <a:lnTo>
                  <a:pt x="2062" y="3672"/>
                </a:lnTo>
                <a:lnTo>
                  <a:pt x="2046" y="3715"/>
                </a:lnTo>
                <a:lnTo>
                  <a:pt x="2030" y="3756"/>
                </a:lnTo>
                <a:lnTo>
                  <a:pt x="2015" y="3799"/>
                </a:lnTo>
                <a:lnTo>
                  <a:pt x="2000" y="3843"/>
                </a:lnTo>
                <a:lnTo>
                  <a:pt x="1986" y="3887"/>
                </a:lnTo>
                <a:lnTo>
                  <a:pt x="1971" y="3932"/>
                </a:lnTo>
                <a:lnTo>
                  <a:pt x="1958" y="3978"/>
                </a:lnTo>
                <a:lnTo>
                  <a:pt x="1946" y="4024"/>
                </a:lnTo>
                <a:lnTo>
                  <a:pt x="1934" y="4072"/>
                </a:lnTo>
                <a:lnTo>
                  <a:pt x="1923" y="4119"/>
                </a:lnTo>
                <a:lnTo>
                  <a:pt x="1913" y="4169"/>
                </a:lnTo>
                <a:lnTo>
                  <a:pt x="1903" y="4218"/>
                </a:lnTo>
                <a:lnTo>
                  <a:pt x="1894" y="4268"/>
                </a:lnTo>
                <a:lnTo>
                  <a:pt x="1886" y="4320"/>
                </a:lnTo>
                <a:lnTo>
                  <a:pt x="1879" y="4371"/>
                </a:lnTo>
                <a:lnTo>
                  <a:pt x="1872" y="4425"/>
                </a:lnTo>
                <a:lnTo>
                  <a:pt x="1866" y="4479"/>
                </a:lnTo>
                <a:lnTo>
                  <a:pt x="1861" y="4534"/>
                </a:lnTo>
                <a:lnTo>
                  <a:pt x="1855" y="4589"/>
                </a:lnTo>
                <a:lnTo>
                  <a:pt x="1851" y="4646"/>
                </a:lnTo>
                <a:lnTo>
                  <a:pt x="1849" y="4703"/>
                </a:lnTo>
                <a:lnTo>
                  <a:pt x="1846" y="4763"/>
                </a:lnTo>
                <a:lnTo>
                  <a:pt x="1845" y="4822"/>
                </a:lnTo>
                <a:lnTo>
                  <a:pt x="1845" y="4883"/>
                </a:lnTo>
                <a:lnTo>
                  <a:pt x="1846" y="4964"/>
                </a:lnTo>
                <a:lnTo>
                  <a:pt x="1848" y="5047"/>
                </a:lnTo>
                <a:lnTo>
                  <a:pt x="1853" y="5131"/>
                </a:lnTo>
                <a:lnTo>
                  <a:pt x="1861" y="5215"/>
                </a:lnTo>
                <a:lnTo>
                  <a:pt x="1866" y="5257"/>
                </a:lnTo>
                <a:lnTo>
                  <a:pt x="1871" y="5299"/>
                </a:lnTo>
                <a:lnTo>
                  <a:pt x="1876" y="5342"/>
                </a:lnTo>
                <a:lnTo>
                  <a:pt x="1883" y="5384"/>
                </a:lnTo>
                <a:lnTo>
                  <a:pt x="1890" y="5426"/>
                </a:lnTo>
                <a:lnTo>
                  <a:pt x="1898" y="5469"/>
                </a:lnTo>
                <a:lnTo>
                  <a:pt x="1906" y="5510"/>
                </a:lnTo>
                <a:lnTo>
                  <a:pt x="1915" y="5553"/>
                </a:lnTo>
                <a:lnTo>
                  <a:pt x="1925" y="5594"/>
                </a:lnTo>
                <a:lnTo>
                  <a:pt x="1936" y="5635"/>
                </a:lnTo>
                <a:lnTo>
                  <a:pt x="1947" y="5676"/>
                </a:lnTo>
                <a:lnTo>
                  <a:pt x="1960" y="5717"/>
                </a:lnTo>
                <a:lnTo>
                  <a:pt x="1973" y="5757"/>
                </a:lnTo>
                <a:lnTo>
                  <a:pt x="1988" y="5797"/>
                </a:lnTo>
                <a:lnTo>
                  <a:pt x="2003" y="5837"/>
                </a:lnTo>
                <a:lnTo>
                  <a:pt x="2019" y="5875"/>
                </a:lnTo>
                <a:lnTo>
                  <a:pt x="2036" y="5914"/>
                </a:lnTo>
                <a:lnTo>
                  <a:pt x="2054" y="5952"/>
                </a:lnTo>
                <a:lnTo>
                  <a:pt x="2072" y="5989"/>
                </a:lnTo>
                <a:lnTo>
                  <a:pt x="2093" y="6026"/>
                </a:lnTo>
                <a:lnTo>
                  <a:pt x="2114" y="6062"/>
                </a:lnTo>
                <a:lnTo>
                  <a:pt x="2136" y="6097"/>
                </a:lnTo>
                <a:lnTo>
                  <a:pt x="2158" y="6133"/>
                </a:lnTo>
                <a:lnTo>
                  <a:pt x="2182" y="6166"/>
                </a:lnTo>
                <a:lnTo>
                  <a:pt x="2071" y="6266"/>
                </a:lnTo>
                <a:lnTo>
                  <a:pt x="1959" y="6366"/>
                </a:lnTo>
                <a:lnTo>
                  <a:pt x="1847" y="6463"/>
                </a:lnTo>
                <a:lnTo>
                  <a:pt x="1734" y="6561"/>
                </a:lnTo>
                <a:lnTo>
                  <a:pt x="1629" y="6652"/>
                </a:lnTo>
                <a:lnTo>
                  <a:pt x="1524" y="6741"/>
                </a:lnTo>
                <a:lnTo>
                  <a:pt x="1418" y="6831"/>
                </a:lnTo>
                <a:lnTo>
                  <a:pt x="1311" y="6918"/>
                </a:lnTo>
                <a:lnTo>
                  <a:pt x="1204" y="7006"/>
                </a:lnTo>
                <a:lnTo>
                  <a:pt x="1097" y="7094"/>
                </a:lnTo>
                <a:lnTo>
                  <a:pt x="989" y="7180"/>
                </a:lnTo>
                <a:lnTo>
                  <a:pt x="881" y="7266"/>
                </a:lnTo>
                <a:lnTo>
                  <a:pt x="772" y="7351"/>
                </a:lnTo>
                <a:lnTo>
                  <a:pt x="663" y="7436"/>
                </a:lnTo>
                <a:lnTo>
                  <a:pt x="554" y="7521"/>
                </a:lnTo>
                <a:lnTo>
                  <a:pt x="444" y="7604"/>
                </a:lnTo>
                <a:lnTo>
                  <a:pt x="333" y="7687"/>
                </a:lnTo>
                <a:lnTo>
                  <a:pt x="223" y="7770"/>
                </a:lnTo>
                <a:lnTo>
                  <a:pt x="111" y="7851"/>
                </a:lnTo>
                <a:lnTo>
                  <a:pt x="0" y="7932"/>
                </a:lnTo>
                <a:lnTo>
                  <a:pt x="247" y="8243"/>
                </a:lnTo>
                <a:lnTo>
                  <a:pt x="352" y="8150"/>
                </a:lnTo>
                <a:lnTo>
                  <a:pt x="457" y="8057"/>
                </a:lnTo>
                <a:lnTo>
                  <a:pt x="561" y="7964"/>
                </a:lnTo>
                <a:lnTo>
                  <a:pt x="665" y="7871"/>
                </a:lnTo>
                <a:lnTo>
                  <a:pt x="768" y="7777"/>
                </a:lnTo>
                <a:lnTo>
                  <a:pt x="871" y="7682"/>
                </a:lnTo>
                <a:lnTo>
                  <a:pt x="974" y="7586"/>
                </a:lnTo>
                <a:lnTo>
                  <a:pt x="1075" y="7490"/>
                </a:lnTo>
                <a:lnTo>
                  <a:pt x="1177" y="7394"/>
                </a:lnTo>
                <a:lnTo>
                  <a:pt x="1277" y="7298"/>
                </a:lnTo>
                <a:lnTo>
                  <a:pt x="1377" y="7200"/>
                </a:lnTo>
                <a:lnTo>
                  <a:pt x="1477" y="7102"/>
                </a:lnTo>
                <a:lnTo>
                  <a:pt x="1576" y="7004"/>
                </a:lnTo>
                <a:lnTo>
                  <a:pt x="1674" y="6905"/>
                </a:lnTo>
                <a:lnTo>
                  <a:pt x="1773" y="6805"/>
                </a:lnTo>
                <a:lnTo>
                  <a:pt x="1870" y="6705"/>
                </a:lnTo>
                <a:lnTo>
                  <a:pt x="1966" y="6606"/>
                </a:lnTo>
                <a:lnTo>
                  <a:pt x="2063" y="6505"/>
                </a:lnTo>
                <a:lnTo>
                  <a:pt x="2159" y="6404"/>
                </a:lnTo>
                <a:lnTo>
                  <a:pt x="2254" y="6302"/>
                </a:lnTo>
                <a:lnTo>
                  <a:pt x="2349" y="6199"/>
                </a:lnTo>
                <a:lnTo>
                  <a:pt x="2443" y="6096"/>
                </a:lnTo>
                <a:lnTo>
                  <a:pt x="2536" y="5993"/>
                </a:lnTo>
                <a:lnTo>
                  <a:pt x="2629" y="5889"/>
                </a:lnTo>
                <a:lnTo>
                  <a:pt x="2661" y="5852"/>
                </a:lnTo>
                <a:lnTo>
                  <a:pt x="2694" y="5815"/>
                </a:lnTo>
                <a:lnTo>
                  <a:pt x="2726" y="5774"/>
                </a:lnTo>
                <a:lnTo>
                  <a:pt x="2759" y="5734"/>
                </a:lnTo>
                <a:lnTo>
                  <a:pt x="2843" y="5639"/>
                </a:lnTo>
                <a:lnTo>
                  <a:pt x="2925" y="5542"/>
                </a:lnTo>
                <a:lnTo>
                  <a:pt x="3004" y="5445"/>
                </a:lnTo>
                <a:lnTo>
                  <a:pt x="3082" y="5347"/>
                </a:lnTo>
                <a:lnTo>
                  <a:pt x="3159" y="5247"/>
                </a:lnTo>
                <a:lnTo>
                  <a:pt x="3234" y="5146"/>
                </a:lnTo>
                <a:lnTo>
                  <a:pt x="3309" y="5043"/>
                </a:lnTo>
                <a:lnTo>
                  <a:pt x="3383" y="4940"/>
                </a:lnTo>
                <a:lnTo>
                  <a:pt x="3444" y="4853"/>
                </a:lnTo>
                <a:lnTo>
                  <a:pt x="3504" y="4765"/>
                </a:lnTo>
                <a:lnTo>
                  <a:pt x="3562" y="4676"/>
                </a:lnTo>
                <a:lnTo>
                  <a:pt x="3620" y="4586"/>
                </a:lnTo>
                <a:lnTo>
                  <a:pt x="3676" y="4495"/>
                </a:lnTo>
                <a:lnTo>
                  <a:pt x="3731" y="4404"/>
                </a:lnTo>
                <a:lnTo>
                  <a:pt x="3785" y="4312"/>
                </a:lnTo>
                <a:lnTo>
                  <a:pt x="3838" y="4219"/>
                </a:lnTo>
                <a:lnTo>
                  <a:pt x="3889" y="4125"/>
                </a:lnTo>
                <a:lnTo>
                  <a:pt x="3938" y="4030"/>
                </a:lnTo>
                <a:lnTo>
                  <a:pt x="3987" y="3936"/>
                </a:lnTo>
                <a:lnTo>
                  <a:pt x="4034" y="3839"/>
                </a:lnTo>
                <a:lnTo>
                  <a:pt x="4080" y="3742"/>
                </a:lnTo>
                <a:lnTo>
                  <a:pt x="4124" y="3644"/>
                </a:lnTo>
                <a:lnTo>
                  <a:pt x="4166" y="3546"/>
                </a:lnTo>
                <a:lnTo>
                  <a:pt x="4208" y="3446"/>
                </a:lnTo>
                <a:lnTo>
                  <a:pt x="4247" y="3347"/>
                </a:lnTo>
                <a:lnTo>
                  <a:pt x="4285" y="3246"/>
                </a:lnTo>
                <a:lnTo>
                  <a:pt x="4322" y="3145"/>
                </a:lnTo>
                <a:lnTo>
                  <a:pt x="4356" y="3042"/>
                </a:lnTo>
                <a:lnTo>
                  <a:pt x="4388" y="2939"/>
                </a:lnTo>
                <a:lnTo>
                  <a:pt x="4420" y="2836"/>
                </a:lnTo>
                <a:lnTo>
                  <a:pt x="4449" y="2731"/>
                </a:lnTo>
                <a:lnTo>
                  <a:pt x="4476" y="2627"/>
                </a:lnTo>
                <a:lnTo>
                  <a:pt x="4502" y="2521"/>
                </a:lnTo>
                <a:lnTo>
                  <a:pt x="4526" y="2415"/>
                </a:lnTo>
                <a:lnTo>
                  <a:pt x="4548" y="2309"/>
                </a:lnTo>
                <a:lnTo>
                  <a:pt x="4567" y="2202"/>
                </a:lnTo>
                <a:lnTo>
                  <a:pt x="4585" y="2095"/>
                </a:lnTo>
                <a:lnTo>
                  <a:pt x="4601" y="1987"/>
                </a:lnTo>
                <a:lnTo>
                  <a:pt x="4615" y="1878"/>
                </a:lnTo>
                <a:lnTo>
                  <a:pt x="4626" y="1769"/>
                </a:lnTo>
                <a:lnTo>
                  <a:pt x="4630" y="1879"/>
                </a:lnTo>
                <a:lnTo>
                  <a:pt x="4632" y="1989"/>
                </a:lnTo>
                <a:lnTo>
                  <a:pt x="4631" y="2099"/>
                </a:lnTo>
                <a:lnTo>
                  <a:pt x="4628" y="2209"/>
                </a:lnTo>
                <a:lnTo>
                  <a:pt x="4624" y="2319"/>
                </a:lnTo>
                <a:lnTo>
                  <a:pt x="4617" y="2429"/>
                </a:lnTo>
                <a:lnTo>
                  <a:pt x="4609" y="2539"/>
                </a:lnTo>
                <a:lnTo>
                  <a:pt x="4598" y="2649"/>
                </a:lnTo>
                <a:lnTo>
                  <a:pt x="4586" y="2758"/>
                </a:lnTo>
                <a:lnTo>
                  <a:pt x="4571" y="2868"/>
                </a:lnTo>
                <a:lnTo>
                  <a:pt x="4555" y="2978"/>
                </a:lnTo>
                <a:lnTo>
                  <a:pt x="4536" y="3087"/>
                </a:lnTo>
                <a:lnTo>
                  <a:pt x="4515" y="3196"/>
                </a:lnTo>
                <a:lnTo>
                  <a:pt x="4493" y="3305"/>
                </a:lnTo>
                <a:lnTo>
                  <a:pt x="4469" y="3414"/>
                </a:lnTo>
                <a:lnTo>
                  <a:pt x="4443" y="3523"/>
                </a:lnTo>
                <a:lnTo>
                  <a:pt x="4416" y="3631"/>
                </a:lnTo>
                <a:lnTo>
                  <a:pt x="4386" y="3738"/>
                </a:lnTo>
                <a:lnTo>
                  <a:pt x="4355" y="3846"/>
                </a:lnTo>
                <a:lnTo>
                  <a:pt x="4322" y="3953"/>
                </a:lnTo>
                <a:lnTo>
                  <a:pt x="4287" y="4059"/>
                </a:lnTo>
                <a:lnTo>
                  <a:pt x="4251" y="4165"/>
                </a:lnTo>
                <a:lnTo>
                  <a:pt x="4214" y="4270"/>
                </a:lnTo>
                <a:lnTo>
                  <a:pt x="4175" y="4375"/>
                </a:lnTo>
                <a:lnTo>
                  <a:pt x="4133" y="4479"/>
                </a:lnTo>
                <a:lnTo>
                  <a:pt x="4091" y="4583"/>
                </a:lnTo>
                <a:lnTo>
                  <a:pt x="4047" y="4687"/>
                </a:lnTo>
                <a:lnTo>
                  <a:pt x="4002" y="4790"/>
                </a:lnTo>
                <a:lnTo>
                  <a:pt x="3955" y="4892"/>
                </a:lnTo>
                <a:lnTo>
                  <a:pt x="3907" y="4994"/>
                </a:lnTo>
                <a:lnTo>
                  <a:pt x="3858" y="5095"/>
                </a:lnTo>
                <a:lnTo>
                  <a:pt x="3806" y="5195"/>
                </a:lnTo>
                <a:lnTo>
                  <a:pt x="3758" y="5288"/>
                </a:lnTo>
                <a:lnTo>
                  <a:pt x="3708" y="5381"/>
                </a:lnTo>
                <a:lnTo>
                  <a:pt x="3658" y="5473"/>
                </a:lnTo>
                <a:lnTo>
                  <a:pt x="3607" y="5564"/>
                </a:lnTo>
                <a:lnTo>
                  <a:pt x="3554" y="5654"/>
                </a:lnTo>
                <a:lnTo>
                  <a:pt x="3500" y="5745"/>
                </a:lnTo>
                <a:lnTo>
                  <a:pt x="3445" y="5835"/>
                </a:lnTo>
                <a:lnTo>
                  <a:pt x="3390" y="5924"/>
                </a:lnTo>
                <a:lnTo>
                  <a:pt x="3333" y="6013"/>
                </a:lnTo>
                <a:lnTo>
                  <a:pt x="3276" y="6100"/>
                </a:lnTo>
                <a:lnTo>
                  <a:pt x="3217" y="6188"/>
                </a:lnTo>
                <a:lnTo>
                  <a:pt x="3158" y="6275"/>
                </a:lnTo>
                <a:lnTo>
                  <a:pt x="3097" y="6361"/>
                </a:lnTo>
                <a:lnTo>
                  <a:pt x="3037" y="6446"/>
                </a:lnTo>
                <a:lnTo>
                  <a:pt x="2974" y="6532"/>
                </a:lnTo>
                <a:lnTo>
                  <a:pt x="2912" y="6617"/>
                </a:lnTo>
                <a:lnTo>
                  <a:pt x="2961" y="6625"/>
                </a:lnTo>
                <a:lnTo>
                  <a:pt x="3010" y="6632"/>
                </a:lnTo>
                <a:lnTo>
                  <a:pt x="3061" y="6638"/>
                </a:lnTo>
                <a:lnTo>
                  <a:pt x="3111" y="6642"/>
                </a:lnTo>
                <a:lnTo>
                  <a:pt x="3163" y="6644"/>
                </a:lnTo>
                <a:lnTo>
                  <a:pt x="3214" y="6645"/>
                </a:lnTo>
                <a:lnTo>
                  <a:pt x="3266" y="6645"/>
                </a:lnTo>
                <a:lnTo>
                  <a:pt x="3317" y="6643"/>
                </a:lnTo>
                <a:lnTo>
                  <a:pt x="3369" y="6640"/>
                </a:lnTo>
                <a:lnTo>
                  <a:pt x="3421" y="6636"/>
                </a:lnTo>
                <a:lnTo>
                  <a:pt x="3472" y="6630"/>
                </a:lnTo>
                <a:lnTo>
                  <a:pt x="3525" y="6623"/>
                </a:lnTo>
                <a:lnTo>
                  <a:pt x="3576" y="6615"/>
                </a:lnTo>
                <a:lnTo>
                  <a:pt x="3628" y="6605"/>
                </a:lnTo>
                <a:lnTo>
                  <a:pt x="3679" y="6595"/>
                </a:lnTo>
                <a:lnTo>
                  <a:pt x="3730" y="6582"/>
                </a:lnTo>
                <a:lnTo>
                  <a:pt x="3780" y="6569"/>
                </a:lnTo>
                <a:lnTo>
                  <a:pt x="3831" y="6555"/>
                </a:lnTo>
                <a:lnTo>
                  <a:pt x="3880" y="6540"/>
                </a:lnTo>
                <a:lnTo>
                  <a:pt x="3928" y="6523"/>
                </a:lnTo>
                <a:lnTo>
                  <a:pt x="3977" y="6506"/>
                </a:lnTo>
                <a:lnTo>
                  <a:pt x="4025" y="6488"/>
                </a:lnTo>
                <a:lnTo>
                  <a:pt x="4072" y="6468"/>
                </a:lnTo>
                <a:lnTo>
                  <a:pt x="4118" y="6448"/>
                </a:lnTo>
                <a:lnTo>
                  <a:pt x="4163" y="6427"/>
                </a:lnTo>
                <a:lnTo>
                  <a:pt x="4207" y="6405"/>
                </a:lnTo>
                <a:lnTo>
                  <a:pt x="4250" y="6382"/>
                </a:lnTo>
                <a:lnTo>
                  <a:pt x="4293" y="6357"/>
                </a:lnTo>
                <a:lnTo>
                  <a:pt x="4334" y="6333"/>
                </a:lnTo>
                <a:lnTo>
                  <a:pt x="4373" y="6308"/>
                </a:lnTo>
                <a:lnTo>
                  <a:pt x="4413" y="6282"/>
                </a:lnTo>
                <a:lnTo>
                  <a:pt x="4450" y="6255"/>
                </a:lnTo>
                <a:lnTo>
                  <a:pt x="4492" y="6221"/>
                </a:lnTo>
                <a:lnTo>
                  <a:pt x="4535" y="6187"/>
                </a:lnTo>
                <a:lnTo>
                  <a:pt x="4577" y="6150"/>
                </a:lnTo>
                <a:lnTo>
                  <a:pt x="4618" y="6112"/>
                </a:lnTo>
                <a:lnTo>
                  <a:pt x="4659" y="6072"/>
                </a:lnTo>
                <a:lnTo>
                  <a:pt x="4698" y="6032"/>
                </a:lnTo>
                <a:lnTo>
                  <a:pt x="4736" y="5989"/>
                </a:lnTo>
                <a:lnTo>
                  <a:pt x="4775" y="5946"/>
                </a:lnTo>
                <a:lnTo>
                  <a:pt x="4811" y="5902"/>
                </a:lnTo>
                <a:lnTo>
                  <a:pt x="4846" y="5856"/>
                </a:lnTo>
                <a:lnTo>
                  <a:pt x="4881" y="5811"/>
                </a:lnTo>
                <a:lnTo>
                  <a:pt x="4913" y="5764"/>
                </a:lnTo>
                <a:lnTo>
                  <a:pt x="4944" y="5717"/>
                </a:lnTo>
                <a:lnTo>
                  <a:pt x="4974" y="5671"/>
                </a:lnTo>
                <a:lnTo>
                  <a:pt x="5003" y="5623"/>
                </a:lnTo>
                <a:lnTo>
                  <a:pt x="5029" y="5576"/>
                </a:lnTo>
                <a:lnTo>
                  <a:pt x="5062" y="5511"/>
                </a:lnTo>
                <a:lnTo>
                  <a:pt x="5095" y="5446"/>
                </a:lnTo>
                <a:lnTo>
                  <a:pt x="5127" y="5378"/>
                </a:lnTo>
                <a:lnTo>
                  <a:pt x="5158" y="5308"/>
                </a:lnTo>
                <a:lnTo>
                  <a:pt x="5187" y="5238"/>
                </a:lnTo>
                <a:lnTo>
                  <a:pt x="5217" y="5165"/>
                </a:lnTo>
                <a:lnTo>
                  <a:pt x="5245" y="5093"/>
                </a:lnTo>
                <a:lnTo>
                  <a:pt x="5272" y="5017"/>
                </a:lnTo>
                <a:lnTo>
                  <a:pt x="5297" y="4940"/>
                </a:lnTo>
                <a:lnTo>
                  <a:pt x="5322" y="4864"/>
                </a:lnTo>
                <a:lnTo>
                  <a:pt x="5346" y="4784"/>
                </a:lnTo>
                <a:lnTo>
                  <a:pt x="5368" y="4704"/>
                </a:lnTo>
                <a:lnTo>
                  <a:pt x="5389" y="4623"/>
                </a:lnTo>
                <a:lnTo>
                  <a:pt x="5409" y="4541"/>
                </a:lnTo>
                <a:lnTo>
                  <a:pt x="5428" y="4457"/>
                </a:lnTo>
                <a:lnTo>
                  <a:pt x="5445" y="4372"/>
                </a:lnTo>
                <a:lnTo>
                  <a:pt x="5462" y="4287"/>
                </a:lnTo>
                <a:lnTo>
                  <a:pt x="5477" y="4201"/>
                </a:lnTo>
                <a:lnTo>
                  <a:pt x="5490" y="4113"/>
                </a:lnTo>
                <a:lnTo>
                  <a:pt x="5502" y="4025"/>
                </a:lnTo>
                <a:lnTo>
                  <a:pt x="5512" y="3936"/>
                </a:lnTo>
                <a:lnTo>
                  <a:pt x="5522" y="3846"/>
                </a:lnTo>
                <a:lnTo>
                  <a:pt x="5529" y="3756"/>
                </a:lnTo>
                <a:lnTo>
                  <a:pt x="5535" y="3665"/>
                </a:lnTo>
                <a:lnTo>
                  <a:pt x="5540" y="3573"/>
                </a:lnTo>
                <a:lnTo>
                  <a:pt x="5543" y="3481"/>
                </a:lnTo>
                <a:lnTo>
                  <a:pt x="5545" y="3388"/>
                </a:lnTo>
                <a:lnTo>
                  <a:pt x="5545" y="3295"/>
                </a:lnTo>
                <a:lnTo>
                  <a:pt x="5543" y="3201"/>
                </a:lnTo>
                <a:lnTo>
                  <a:pt x="5540" y="3106"/>
                </a:lnTo>
                <a:lnTo>
                  <a:pt x="5534" y="3013"/>
                </a:lnTo>
                <a:lnTo>
                  <a:pt x="5528" y="2918"/>
                </a:lnTo>
                <a:lnTo>
                  <a:pt x="5519" y="2822"/>
                </a:lnTo>
                <a:lnTo>
                  <a:pt x="5509" y="2727"/>
                </a:lnTo>
                <a:lnTo>
                  <a:pt x="5497" y="2631"/>
                </a:lnTo>
                <a:lnTo>
                  <a:pt x="5483" y="2537"/>
                </a:lnTo>
                <a:lnTo>
                  <a:pt x="5467" y="2441"/>
                </a:lnTo>
                <a:lnTo>
                  <a:pt x="5449" y="2345"/>
                </a:lnTo>
                <a:lnTo>
                  <a:pt x="5428" y="2249"/>
                </a:lnTo>
                <a:lnTo>
                  <a:pt x="5407" y="2154"/>
                </a:lnTo>
                <a:lnTo>
                  <a:pt x="5383" y="2058"/>
                </a:lnTo>
                <a:lnTo>
                  <a:pt x="5358" y="1964"/>
                </a:lnTo>
                <a:lnTo>
                  <a:pt x="5329" y="1868"/>
                </a:lnTo>
                <a:lnTo>
                  <a:pt x="5300" y="1773"/>
                </a:lnTo>
                <a:lnTo>
                  <a:pt x="5268" y="1679"/>
                </a:lnTo>
                <a:lnTo>
                  <a:pt x="5234" y="1584"/>
                </a:lnTo>
                <a:lnTo>
                  <a:pt x="5197" y="1491"/>
                </a:lnTo>
                <a:lnTo>
                  <a:pt x="5159" y="1398"/>
                </a:lnTo>
                <a:lnTo>
                  <a:pt x="5118" y="1305"/>
                </a:lnTo>
                <a:lnTo>
                  <a:pt x="5075" y="1212"/>
                </a:lnTo>
                <a:lnTo>
                  <a:pt x="5030" y="1120"/>
                </a:lnTo>
                <a:lnTo>
                  <a:pt x="4982" y="1030"/>
                </a:lnTo>
                <a:lnTo>
                  <a:pt x="4932" y="939"/>
                </a:lnTo>
                <a:lnTo>
                  <a:pt x="4906" y="893"/>
                </a:lnTo>
                <a:lnTo>
                  <a:pt x="4880" y="849"/>
                </a:lnTo>
                <a:lnTo>
                  <a:pt x="4852" y="805"/>
                </a:lnTo>
                <a:lnTo>
                  <a:pt x="4825" y="760"/>
                </a:lnTo>
                <a:lnTo>
                  <a:pt x="4797" y="716"/>
                </a:lnTo>
                <a:lnTo>
                  <a:pt x="4768" y="671"/>
                </a:lnTo>
                <a:lnTo>
                  <a:pt x="4738" y="628"/>
                </a:lnTo>
                <a:lnTo>
                  <a:pt x="4708" y="585"/>
                </a:lnTo>
                <a:lnTo>
                  <a:pt x="4678" y="541"/>
                </a:lnTo>
                <a:lnTo>
                  <a:pt x="4647" y="498"/>
                </a:lnTo>
                <a:lnTo>
                  <a:pt x="4614" y="455"/>
                </a:lnTo>
                <a:lnTo>
                  <a:pt x="4582" y="412"/>
                </a:lnTo>
                <a:lnTo>
                  <a:pt x="4549" y="370"/>
                </a:lnTo>
                <a:lnTo>
                  <a:pt x="4514" y="327"/>
                </a:lnTo>
                <a:lnTo>
                  <a:pt x="4480" y="286"/>
                </a:lnTo>
                <a:lnTo>
                  <a:pt x="4445" y="244"/>
                </a:lnTo>
                <a:lnTo>
                  <a:pt x="4410" y="202"/>
                </a:lnTo>
                <a:lnTo>
                  <a:pt x="4373" y="161"/>
                </a:lnTo>
                <a:lnTo>
                  <a:pt x="4336" y="121"/>
                </a:lnTo>
                <a:lnTo>
                  <a:pt x="4298" y="80"/>
                </a:lnTo>
                <a:lnTo>
                  <a:pt x="4259" y="40"/>
                </a:lnTo>
                <a:lnTo>
                  <a:pt x="4221" y="0"/>
                </a:lnTo>
                <a:close/>
              </a:path>
            </a:pathLst>
          </a:custGeom>
          <a:solidFill>
            <a:srgbClr val="216E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叶子"/>
          <p:cNvSpPr/>
          <p:nvPr/>
        </p:nvSpPr>
        <p:spPr bwMode="auto">
          <a:xfrm rot="10800000">
            <a:off x="4537710" y="2999105"/>
            <a:ext cx="648970" cy="648970"/>
          </a:xfrm>
          <a:custGeom>
            <a:avLst/>
            <a:gdLst>
              <a:gd name="T0" fmla="*/ 224337307 w 5545"/>
              <a:gd name="T1" fmla="*/ 14634273 h 8243"/>
              <a:gd name="T2" fmla="*/ 221565041 w 5545"/>
              <a:gd name="T3" fmla="*/ 33167291 h 8243"/>
              <a:gd name="T4" fmla="*/ 217086819 w 5545"/>
              <a:gd name="T5" fmla="*/ 49670974 h 8243"/>
              <a:gd name="T6" fmla="*/ 211009248 w 5545"/>
              <a:gd name="T7" fmla="*/ 64465403 h 8243"/>
              <a:gd name="T8" fmla="*/ 202425932 w 5545"/>
              <a:gd name="T9" fmla="*/ 79687146 h 8243"/>
              <a:gd name="T10" fmla="*/ 184406435 w 5545"/>
              <a:gd name="T11" fmla="*/ 102920381 h 8243"/>
              <a:gd name="T12" fmla="*/ 155351411 w 5545"/>
              <a:gd name="T13" fmla="*/ 132883168 h 8243"/>
              <a:gd name="T14" fmla="*/ 135359438 w 5545"/>
              <a:gd name="T15" fmla="*/ 154620690 h 8243"/>
              <a:gd name="T16" fmla="*/ 119099202 w 5545"/>
              <a:gd name="T17" fmla="*/ 177640383 h 8243"/>
              <a:gd name="T18" fmla="*/ 111848714 w 5545"/>
              <a:gd name="T19" fmla="*/ 191847343 h 8243"/>
              <a:gd name="T20" fmla="*/ 105877752 w 5545"/>
              <a:gd name="T21" fmla="*/ 207603170 h 8243"/>
              <a:gd name="T22" fmla="*/ 101452833 w 5545"/>
              <a:gd name="T23" fmla="*/ 225281792 h 8243"/>
              <a:gd name="T24" fmla="*/ 98894014 w 5545"/>
              <a:gd name="T25" fmla="*/ 245096750 h 8243"/>
              <a:gd name="T26" fmla="*/ 98414048 w 5545"/>
              <a:gd name="T27" fmla="*/ 265125249 h 8243"/>
              <a:gd name="T28" fmla="*/ 100386755 w 5545"/>
              <a:gd name="T29" fmla="*/ 287557243 h 8243"/>
              <a:gd name="T30" fmla="*/ 103798668 w 5545"/>
              <a:gd name="T31" fmla="*/ 303152913 h 8243"/>
              <a:gd name="T32" fmla="*/ 109503111 w 5545"/>
              <a:gd name="T33" fmla="*/ 317893957 h 8243"/>
              <a:gd name="T34" fmla="*/ 116326937 w 5545"/>
              <a:gd name="T35" fmla="*/ 329323726 h 8243"/>
              <a:gd name="T36" fmla="*/ 81247645 w 5545"/>
              <a:gd name="T37" fmla="*/ 360034138 h 8243"/>
              <a:gd name="T38" fmla="*/ 41156862 w 5545"/>
              <a:gd name="T39" fmla="*/ 392613960 h 8243"/>
              <a:gd name="T40" fmla="*/ 0 w 5545"/>
              <a:gd name="T41" fmla="*/ 423644914 h 8243"/>
              <a:gd name="T42" fmla="*/ 40943646 w 5545"/>
              <a:gd name="T43" fmla="*/ 415366496 h 8243"/>
              <a:gd name="T44" fmla="*/ 78741899 w 5545"/>
              <a:gd name="T45" fmla="*/ 379315012 h 8243"/>
              <a:gd name="T46" fmla="*/ 109982846 w 5545"/>
              <a:gd name="T47" fmla="*/ 347429430 h 8243"/>
              <a:gd name="T48" fmla="*/ 140157484 w 5545"/>
              <a:gd name="T49" fmla="*/ 314529066 h 8243"/>
              <a:gd name="T50" fmla="*/ 155937754 w 5545"/>
              <a:gd name="T51" fmla="*/ 295996048 h 8243"/>
              <a:gd name="T52" fmla="*/ 180354875 w 5545"/>
              <a:gd name="T53" fmla="*/ 263843540 h 8243"/>
              <a:gd name="T54" fmla="*/ 201786284 w 5545"/>
              <a:gd name="T55" fmla="*/ 230302321 h 8243"/>
              <a:gd name="T56" fmla="*/ 219859085 w 5545"/>
              <a:gd name="T57" fmla="*/ 194624534 h 8243"/>
              <a:gd name="T58" fmla="*/ 232227442 w 5545"/>
              <a:gd name="T59" fmla="*/ 162472026 h 8243"/>
              <a:gd name="T60" fmla="*/ 242463411 w 5545"/>
              <a:gd name="T61" fmla="*/ 123322808 h 8243"/>
              <a:gd name="T62" fmla="*/ 246835025 w 5545"/>
              <a:gd name="T63" fmla="*/ 100356731 h 8243"/>
              <a:gd name="T64" fmla="*/ 245129069 w 5545"/>
              <a:gd name="T65" fmla="*/ 141482129 h 8243"/>
              <a:gd name="T66" fmla="*/ 238251709 w 5545"/>
              <a:gd name="T67" fmla="*/ 182340369 h 8243"/>
              <a:gd name="T68" fmla="*/ 228549009 w 5545"/>
              <a:gd name="T69" fmla="*/ 216789601 h 8243"/>
              <a:gd name="T70" fmla="*/ 213354852 w 5545"/>
              <a:gd name="T71" fmla="*/ 255832048 h 8243"/>
              <a:gd name="T72" fmla="*/ 197681190 w 5545"/>
              <a:gd name="T73" fmla="*/ 287397087 h 8243"/>
              <a:gd name="T74" fmla="*/ 177689217 w 5545"/>
              <a:gd name="T75" fmla="*/ 321151847 h 8243"/>
              <a:gd name="T76" fmla="*/ 155244803 w 5545"/>
              <a:gd name="T77" fmla="*/ 353411357 h 8243"/>
              <a:gd name="T78" fmla="*/ 171345127 w 5545"/>
              <a:gd name="T79" fmla="*/ 354906839 h 8243"/>
              <a:gd name="T80" fmla="*/ 190643918 w 5545"/>
              <a:gd name="T81" fmla="*/ 353304586 h 8243"/>
              <a:gd name="T82" fmla="*/ 209409900 w 5545"/>
              <a:gd name="T83" fmla="*/ 348390828 h 8243"/>
              <a:gd name="T84" fmla="*/ 226576303 w 5545"/>
              <a:gd name="T85" fmla="*/ 340860035 h 8243"/>
              <a:gd name="T86" fmla="*/ 239477930 w 5545"/>
              <a:gd name="T87" fmla="*/ 332261073 h 8243"/>
              <a:gd name="T88" fmla="*/ 254565248 w 5545"/>
              <a:gd name="T89" fmla="*/ 317573414 h 8243"/>
              <a:gd name="T90" fmla="*/ 266720390 w 5545"/>
              <a:gd name="T91" fmla="*/ 300322106 h 8243"/>
              <a:gd name="T92" fmla="*/ 276529697 w 5545"/>
              <a:gd name="T93" fmla="*/ 279759523 h 8243"/>
              <a:gd name="T94" fmla="*/ 286179323 w 5545"/>
              <a:gd name="T95" fmla="*/ 251238832 h 8243"/>
              <a:gd name="T96" fmla="*/ 292683325 w 5545"/>
              <a:gd name="T97" fmla="*/ 219673794 h 8243"/>
              <a:gd name="T98" fmla="*/ 295508895 w 5545"/>
              <a:gd name="T99" fmla="*/ 185918802 h 8243"/>
              <a:gd name="T100" fmla="*/ 294229370 w 5545"/>
              <a:gd name="T101" fmla="*/ 150721945 h 8243"/>
              <a:gd name="T102" fmla="*/ 288258407 w 5545"/>
              <a:gd name="T103" fmla="*/ 115044390 h 8243"/>
              <a:gd name="T104" fmla="*/ 277062967 w 5545"/>
              <a:gd name="T105" fmla="*/ 79633761 h 8243"/>
              <a:gd name="T106" fmla="*/ 261548986 w 5545"/>
              <a:gd name="T107" fmla="*/ 47694794 h 8243"/>
              <a:gd name="T108" fmla="*/ 250993193 w 5545"/>
              <a:gd name="T109" fmla="*/ 31244727 h 8243"/>
              <a:gd name="T110" fmla="*/ 238838052 w 5545"/>
              <a:gd name="T111" fmla="*/ 15275128 h 8243"/>
              <a:gd name="T112" fmla="*/ 225030258 w 5545"/>
              <a:gd name="T113" fmla="*/ 0 h 824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545" h="8243">
                <a:moveTo>
                  <a:pt x="4221" y="0"/>
                </a:moveTo>
                <a:lnTo>
                  <a:pt x="4221" y="0"/>
                </a:lnTo>
                <a:lnTo>
                  <a:pt x="4220" y="56"/>
                </a:lnTo>
                <a:lnTo>
                  <a:pt x="4218" y="112"/>
                </a:lnTo>
                <a:lnTo>
                  <a:pt x="4215" y="167"/>
                </a:lnTo>
                <a:lnTo>
                  <a:pt x="4212" y="221"/>
                </a:lnTo>
                <a:lnTo>
                  <a:pt x="4208" y="274"/>
                </a:lnTo>
                <a:lnTo>
                  <a:pt x="4203" y="325"/>
                </a:lnTo>
                <a:lnTo>
                  <a:pt x="4197" y="377"/>
                </a:lnTo>
                <a:lnTo>
                  <a:pt x="4190" y="427"/>
                </a:lnTo>
                <a:lnTo>
                  <a:pt x="4183" y="477"/>
                </a:lnTo>
                <a:lnTo>
                  <a:pt x="4175" y="525"/>
                </a:lnTo>
                <a:lnTo>
                  <a:pt x="4166" y="574"/>
                </a:lnTo>
                <a:lnTo>
                  <a:pt x="4156" y="621"/>
                </a:lnTo>
                <a:lnTo>
                  <a:pt x="4146" y="667"/>
                </a:lnTo>
                <a:lnTo>
                  <a:pt x="4135" y="713"/>
                </a:lnTo>
                <a:lnTo>
                  <a:pt x="4124" y="757"/>
                </a:lnTo>
                <a:lnTo>
                  <a:pt x="4112" y="802"/>
                </a:lnTo>
                <a:lnTo>
                  <a:pt x="4099" y="845"/>
                </a:lnTo>
                <a:lnTo>
                  <a:pt x="4086" y="888"/>
                </a:lnTo>
                <a:lnTo>
                  <a:pt x="4072" y="930"/>
                </a:lnTo>
                <a:lnTo>
                  <a:pt x="4057" y="971"/>
                </a:lnTo>
                <a:lnTo>
                  <a:pt x="4042" y="1012"/>
                </a:lnTo>
                <a:lnTo>
                  <a:pt x="4026" y="1053"/>
                </a:lnTo>
                <a:lnTo>
                  <a:pt x="4010" y="1092"/>
                </a:lnTo>
                <a:lnTo>
                  <a:pt x="3993" y="1131"/>
                </a:lnTo>
                <a:lnTo>
                  <a:pt x="3976" y="1170"/>
                </a:lnTo>
                <a:lnTo>
                  <a:pt x="3958" y="1207"/>
                </a:lnTo>
                <a:lnTo>
                  <a:pt x="3939" y="1244"/>
                </a:lnTo>
                <a:lnTo>
                  <a:pt x="3920" y="1282"/>
                </a:lnTo>
                <a:lnTo>
                  <a:pt x="3901" y="1318"/>
                </a:lnTo>
                <a:lnTo>
                  <a:pt x="3881" y="1353"/>
                </a:lnTo>
                <a:lnTo>
                  <a:pt x="3861" y="1389"/>
                </a:lnTo>
                <a:lnTo>
                  <a:pt x="3840" y="1423"/>
                </a:lnTo>
                <a:lnTo>
                  <a:pt x="3797" y="1492"/>
                </a:lnTo>
                <a:lnTo>
                  <a:pt x="3753" y="1558"/>
                </a:lnTo>
                <a:lnTo>
                  <a:pt x="3706" y="1623"/>
                </a:lnTo>
                <a:lnTo>
                  <a:pt x="3660" y="1686"/>
                </a:lnTo>
                <a:lnTo>
                  <a:pt x="3611" y="1748"/>
                </a:lnTo>
                <a:lnTo>
                  <a:pt x="3561" y="1809"/>
                </a:lnTo>
                <a:lnTo>
                  <a:pt x="3511" y="1869"/>
                </a:lnTo>
                <a:lnTo>
                  <a:pt x="3459" y="1927"/>
                </a:lnTo>
                <a:lnTo>
                  <a:pt x="3407" y="1985"/>
                </a:lnTo>
                <a:lnTo>
                  <a:pt x="3353" y="2042"/>
                </a:lnTo>
                <a:lnTo>
                  <a:pt x="3299" y="2099"/>
                </a:lnTo>
                <a:lnTo>
                  <a:pt x="3245" y="2155"/>
                </a:lnTo>
                <a:lnTo>
                  <a:pt x="3136" y="2266"/>
                </a:lnTo>
                <a:lnTo>
                  <a:pt x="3025" y="2377"/>
                </a:lnTo>
                <a:lnTo>
                  <a:pt x="2914" y="2488"/>
                </a:lnTo>
                <a:lnTo>
                  <a:pt x="2859" y="2544"/>
                </a:lnTo>
                <a:lnTo>
                  <a:pt x="2804" y="2600"/>
                </a:lnTo>
                <a:lnTo>
                  <a:pt x="2750" y="2658"/>
                </a:lnTo>
                <a:lnTo>
                  <a:pt x="2696" y="2716"/>
                </a:lnTo>
                <a:lnTo>
                  <a:pt x="2643" y="2775"/>
                </a:lnTo>
                <a:lnTo>
                  <a:pt x="2591" y="2834"/>
                </a:lnTo>
                <a:lnTo>
                  <a:pt x="2539" y="2895"/>
                </a:lnTo>
                <a:lnTo>
                  <a:pt x="2489" y="2957"/>
                </a:lnTo>
                <a:lnTo>
                  <a:pt x="2440" y="3021"/>
                </a:lnTo>
                <a:lnTo>
                  <a:pt x="2391" y="3085"/>
                </a:lnTo>
                <a:lnTo>
                  <a:pt x="2345" y="3152"/>
                </a:lnTo>
                <a:lnTo>
                  <a:pt x="2299" y="3220"/>
                </a:lnTo>
                <a:lnTo>
                  <a:pt x="2255" y="3290"/>
                </a:lnTo>
                <a:lnTo>
                  <a:pt x="2234" y="3326"/>
                </a:lnTo>
                <a:lnTo>
                  <a:pt x="2214" y="3363"/>
                </a:lnTo>
                <a:lnTo>
                  <a:pt x="2192" y="3399"/>
                </a:lnTo>
                <a:lnTo>
                  <a:pt x="2172" y="3436"/>
                </a:lnTo>
                <a:lnTo>
                  <a:pt x="2153" y="3475"/>
                </a:lnTo>
                <a:lnTo>
                  <a:pt x="2134" y="3513"/>
                </a:lnTo>
                <a:lnTo>
                  <a:pt x="2116" y="3552"/>
                </a:lnTo>
                <a:lnTo>
                  <a:pt x="2098" y="3592"/>
                </a:lnTo>
                <a:lnTo>
                  <a:pt x="2079" y="3632"/>
                </a:lnTo>
                <a:lnTo>
                  <a:pt x="2062" y="3672"/>
                </a:lnTo>
                <a:lnTo>
                  <a:pt x="2046" y="3715"/>
                </a:lnTo>
                <a:lnTo>
                  <a:pt x="2030" y="3756"/>
                </a:lnTo>
                <a:lnTo>
                  <a:pt x="2015" y="3799"/>
                </a:lnTo>
                <a:lnTo>
                  <a:pt x="2000" y="3843"/>
                </a:lnTo>
                <a:lnTo>
                  <a:pt x="1986" y="3887"/>
                </a:lnTo>
                <a:lnTo>
                  <a:pt x="1971" y="3932"/>
                </a:lnTo>
                <a:lnTo>
                  <a:pt x="1958" y="3978"/>
                </a:lnTo>
                <a:lnTo>
                  <a:pt x="1946" y="4024"/>
                </a:lnTo>
                <a:lnTo>
                  <a:pt x="1934" y="4072"/>
                </a:lnTo>
                <a:lnTo>
                  <a:pt x="1923" y="4119"/>
                </a:lnTo>
                <a:lnTo>
                  <a:pt x="1913" y="4169"/>
                </a:lnTo>
                <a:lnTo>
                  <a:pt x="1903" y="4218"/>
                </a:lnTo>
                <a:lnTo>
                  <a:pt x="1894" y="4268"/>
                </a:lnTo>
                <a:lnTo>
                  <a:pt x="1886" y="4320"/>
                </a:lnTo>
                <a:lnTo>
                  <a:pt x="1879" y="4371"/>
                </a:lnTo>
                <a:lnTo>
                  <a:pt x="1872" y="4425"/>
                </a:lnTo>
                <a:lnTo>
                  <a:pt x="1866" y="4479"/>
                </a:lnTo>
                <a:lnTo>
                  <a:pt x="1861" y="4534"/>
                </a:lnTo>
                <a:lnTo>
                  <a:pt x="1855" y="4589"/>
                </a:lnTo>
                <a:lnTo>
                  <a:pt x="1851" y="4646"/>
                </a:lnTo>
                <a:lnTo>
                  <a:pt x="1849" y="4703"/>
                </a:lnTo>
                <a:lnTo>
                  <a:pt x="1846" y="4763"/>
                </a:lnTo>
                <a:lnTo>
                  <a:pt x="1845" y="4822"/>
                </a:lnTo>
                <a:lnTo>
                  <a:pt x="1845" y="4883"/>
                </a:lnTo>
                <a:lnTo>
                  <a:pt x="1846" y="4964"/>
                </a:lnTo>
                <a:lnTo>
                  <a:pt x="1848" y="5047"/>
                </a:lnTo>
                <a:lnTo>
                  <a:pt x="1853" y="5131"/>
                </a:lnTo>
                <a:lnTo>
                  <a:pt x="1861" y="5215"/>
                </a:lnTo>
                <a:lnTo>
                  <a:pt x="1866" y="5257"/>
                </a:lnTo>
                <a:lnTo>
                  <a:pt x="1871" y="5299"/>
                </a:lnTo>
                <a:lnTo>
                  <a:pt x="1876" y="5342"/>
                </a:lnTo>
                <a:lnTo>
                  <a:pt x="1883" y="5384"/>
                </a:lnTo>
                <a:lnTo>
                  <a:pt x="1890" y="5426"/>
                </a:lnTo>
                <a:lnTo>
                  <a:pt x="1898" y="5469"/>
                </a:lnTo>
                <a:lnTo>
                  <a:pt x="1906" y="5510"/>
                </a:lnTo>
                <a:lnTo>
                  <a:pt x="1915" y="5553"/>
                </a:lnTo>
                <a:lnTo>
                  <a:pt x="1925" y="5594"/>
                </a:lnTo>
                <a:lnTo>
                  <a:pt x="1936" y="5635"/>
                </a:lnTo>
                <a:lnTo>
                  <a:pt x="1947" y="5676"/>
                </a:lnTo>
                <a:lnTo>
                  <a:pt x="1960" y="5717"/>
                </a:lnTo>
                <a:lnTo>
                  <a:pt x="1973" y="5757"/>
                </a:lnTo>
                <a:lnTo>
                  <a:pt x="1988" y="5797"/>
                </a:lnTo>
                <a:lnTo>
                  <a:pt x="2003" y="5837"/>
                </a:lnTo>
                <a:lnTo>
                  <a:pt x="2019" y="5875"/>
                </a:lnTo>
                <a:lnTo>
                  <a:pt x="2036" y="5914"/>
                </a:lnTo>
                <a:lnTo>
                  <a:pt x="2054" y="5952"/>
                </a:lnTo>
                <a:lnTo>
                  <a:pt x="2072" y="5989"/>
                </a:lnTo>
                <a:lnTo>
                  <a:pt x="2093" y="6026"/>
                </a:lnTo>
                <a:lnTo>
                  <a:pt x="2114" y="6062"/>
                </a:lnTo>
                <a:lnTo>
                  <a:pt x="2136" y="6097"/>
                </a:lnTo>
                <a:lnTo>
                  <a:pt x="2158" y="6133"/>
                </a:lnTo>
                <a:lnTo>
                  <a:pt x="2182" y="6166"/>
                </a:lnTo>
                <a:lnTo>
                  <a:pt x="2071" y="6266"/>
                </a:lnTo>
                <a:lnTo>
                  <a:pt x="1959" y="6366"/>
                </a:lnTo>
                <a:lnTo>
                  <a:pt x="1847" y="6463"/>
                </a:lnTo>
                <a:lnTo>
                  <a:pt x="1734" y="6561"/>
                </a:lnTo>
                <a:lnTo>
                  <a:pt x="1629" y="6652"/>
                </a:lnTo>
                <a:lnTo>
                  <a:pt x="1524" y="6741"/>
                </a:lnTo>
                <a:lnTo>
                  <a:pt x="1418" y="6831"/>
                </a:lnTo>
                <a:lnTo>
                  <a:pt x="1311" y="6918"/>
                </a:lnTo>
                <a:lnTo>
                  <a:pt x="1204" y="7006"/>
                </a:lnTo>
                <a:lnTo>
                  <a:pt x="1097" y="7094"/>
                </a:lnTo>
                <a:lnTo>
                  <a:pt x="989" y="7180"/>
                </a:lnTo>
                <a:lnTo>
                  <a:pt x="881" y="7266"/>
                </a:lnTo>
                <a:lnTo>
                  <a:pt x="772" y="7351"/>
                </a:lnTo>
                <a:lnTo>
                  <a:pt x="663" y="7436"/>
                </a:lnTo>
                <a:lnTo>
                  <a:pt x="554" y="7521"/>
                </a:lnTo>
                <a:lnTo>
                  <a:pt x="444" y="7604"/>
                </a:lnTo>
                <a:lnTo>
                  <a:pt x="333" y="7687"/>
                </a:lnTo>
                <a:lnTo>
                  <a:pt x="223" y="7770"/>
                </a:lnTo>
                <a:lnTo>
                  <a:pt x="111" y="7851"/>
                </a:lnTo>
                <a:lnTo>
                  <a:pt x="0" y="7932"/>
                </a:lnTo>
                <a:lnTo>
                  <a:pt x="247" y="8243"/>
                </a:lnTo>
                <a:lnTo>
                  <a:pt x="352" y="8150"/>
                </a:lnTo>
                <a:lnTo>
                  <a:pt x="457" y="8057"/>
                </a:lnTo>
                <a:lnTo>
                  <a:pt x="561" y="7964"/>
                </a:lnTo>
                <a:lnTo>
                  <a:pt x="665" y="7871"/>
                </a:lnTo>
                <a:lnTo>
                  <a:pt x="768" y="7777"/>
                </a:lnTo>
                <a:lnTo>
                  <a:pt x="871" y="7682"/>
                </a:lnTo>
                <a:lnTo>
                  <a:pt x="974" y="7586"/>
                </a:lnTo>
                <a:lnTo>
                  <a:pt x="1075" y="7490"/>
                </a:lnTo>
                <a:lnTo>
                  <a:pt x="1177" y="7394"/>
                </a:lnTo>
                <a:lnTo>
                  <a:pt x="1277" y="7298"/>
                </a:lnTo>
                <a:lnTo>
                  <a:pt x="1377" y="7200"/>
                </a:lnTo>
                <a:lnTo>
                  <a:pt x="1477" y="7102"/>
                </a:lnTo>
                <a:lnTo>
                  <a:pt x="1576" y="7004"/>
                </a:lnTo>
                <a:lnTo>
                  <a:pt x="1674" y="6905"/>
                </a:lnTo>
                <a:lnTo>
                  <a:pt x="1773" y="6805"/>
                </a:lnTo>
                <a:lnTo>
                  <a:pt x="1870" y="6705"/>
                </a:lnTo>
                <a:lnTo>
                  <a:pt x="1966" y="6606"/>
                </a:lnTo>
                <a:lnTo>
                  <a:pt x="2063" y="6505"/>
                </a:lnTo>
                <a:lnTo>
                  <a:pt x="2159" y="6404"/>
                </a:lnTo>
                <a:lnTo>
                  <a:pt x="2254" y="6302"/>
                </a:lnTo>
                <a:lnTo>
                  <a:pt x="2349" y="6199"/>
                </a:lnTo>
                <a:lnTo>
                  <a:pt x="2443" y="6096"/>
                </a:lnTo>
                <a:lnTo>
                  <a:pt x="2536" y="5993"/>
                </a:lnTo>
                <a:lnTo>
                  <a:pt x="2629" y="5889"/>
                </a:lnTo>
                <a:lnTo>
                  <a:pt x="2661" y="5852"/>
                </a:lnTo>
                <a:lnTo>
                  <a:pt x="2694" y="5815"/>
                </a:lnTo>
                <a:lnTo>
                  <a:pt x="2726" y="5774"/>
                </a:lnTo>
                <a:lnTo>
                  <a:pt x="2759" y="5734"/>
                </a:lnTo>
                <a:lnTo>
                  <a:pt x="2843" y="5639"/>
                </a:lnTo>
                <a:lnTo>
                  <a:pt x="2925" y="5542"/>
                </a:lnTo>
                <a:lnTo>
                  <a:pt x="3004" y="5445"/>
                </a:lnTo>
                <a:lnTo>
                  <a:pt x="3082" y="5347"/>
                </a:lnTo>
                <a:lnTo>
                  <a:pt x="3159" y="5247"/>
                </a:lnTo>
                <a:lnTo>
                  <a:pt x="3234" y="5146"/>
                </a:lnTo>
                <a:lnTo>
                  <a:pt x="3309" y="5043"/>
                </a:lnTo>
                <a:lnTo>
                  <a:pt x="3383" y="4940"/>
                </a:lnTo>
                <a:lnTo>
                  <a:pt x="3444" y="4853"/>
                </a:lnTo>
                <a:lnTo>
                  <a:pt x="3504" y="4765"/>
                </a:lnTo>
                <a:lnTo>
                  <a:pt x="3562" y="4676"/>
                </a:lnTo>
                <a:lnTo>
                  <a:pt x="3620" y="4586"/>
                </a:lnTo>
                <a:lnTo>
                  <a:pt x="3676" y="4495"/>
                </a:lnTo>
                <a:lnTo>
                  <a:pt x="3731" y="4404"/>
                </a:lnTo>
                <a:lnTo>
                  <a:pt x="3785" y="4312"/>
                </a:lnTo>
                <a:lnTo>
                  <a:pt x="3838" y="4219"/>
                </a:lnTo>
                <a:lnTo>
                  <a:pt x="3889" y="4125"/>
                </a:lnTo>
                <a:lnTo>
                  <a:pt x="3938" y="4030"/>
                </a:lnTo>
                <a:lnTo>
                  <a:pt x="3987" y="3936"/>
                </a:lnTo>
                <a:lnTo>
                  <a:pt x="4034" y="3839"/>
                </a:lnTo>
                <a:lnTo>
                  <a:pt x="4080" y="3742"/>
                </a:lnTo>
                <a:lnTo>
                  <a:pt x="4124" y="3644"/>
                </a:lnTo>
                <a:lnTo>
                  <a:pt x="4166" y="3546"/>
                </a:lnTo>
                <a:lnTo>
                  <a:pt x="4208" y="3446"/>
                </a:lnTo>
                <a:lnTo>
                  <a:pt x="4247" y="3347"/>
                </a:lnTo>
                <a:lnTo>
                  <a:pt x="4285" y="3246"/>
                </a:lnTo>
                <a:lnTo>
                  <a:pt x="4322" y="3145"/>
                </a:lnTo>
                <a:lnTo>
                  <a:pt x="4356" y="3042"/>
                </a:lnTo>
                <a:lnTo>
                  <a:pt x="4388" y="2939"/>
                </a:lnTo>
                <a:lnTo>
                  <a:pt x="4420" y="2836"/>
                </a:lnTo>
                <a:lnTo>
                  <a:pt x="4449" y="2731"/>
                </a:lnTo>
                <a:lnTo>
                  <a:pt x="4476" y="2627"/>
                </a:lnTo>
                <a:lnTo>
                  <a:pt x="4502" y="2521"/>
                </a:lnTo>
                <a:lnTo>
                  <a:pt x="4526" y="2415"/>
                </a:lnTo>
                <a:lnTo>
                  <a:pt x="4548" y="2309"/>
                </a:lnTo>
                <a:lnTo>
                  <a:pt x="4567" y="2202"/>
                </a:lnTo>
                <a:lnTo>
                  <a:pt x="4585" y="2095"/>
                </a:lnTo>
                <a:lnTo>
                  <a:pt x="4601" y="1987"/>
                </a:lnTo>
                <a:lnTo>
                  <a:pt x="4615" y="1878"/>
                </a:lnTo>
                <a:lnTo>
                  <a:pt x="4626" y="1769"/>
                </a:lnTo>
                <a:lnTo>
                  <a:pt x="4630" y="1879"/>
                </a:lnTo>
                <a:lnTo>
                  <a:pt x="4632" y="1989"/>
                </a:lnTo>
                <a:lnTo>
                  <a:pt x="4631" y="2099"/>
                </a:lnTo>
                <a:lnTo>
                  <a:pt x="4628" y="2209"/>
                </a:lnTo>
                <a:lnTo>
                  <a:pt x="4624" y="2319"/>
                </a:lnTo>
                <a:lnTo>
                  <a:pt x="4617" y="2429"/>
                </a:lnTo>
                <a:lnTo>
                  <a:pt x="4609" y="2539"/>
                </a:lnTo>
                <a:lnTo>
                  <a:pt x="4598" y="2649"/>
                </a:lnTo>
                <a:lnTo>
                  <a:pt x="4586" y="2758"/>
                </a:lnTo>
                <a:lnTo>
                  <a:pt x="4571" y="2868"/>
                </a:lnTo>
                <a:lnTo>
                  <a:pt x="4555" y="2978"/>
                </a:lnTo>
                <a:lnTo>
                  <a:pt x="4536" y="3087"/>
                </a:lnTo>
                <a:lnTo>
                  <a:pt x="4515" y="3196"/>
                </a:lnTo>
                <a:lnTo>
                  <a:pt x="4493" y="3305"/>
                </a:lnTo>
                <a:lnTo>
                  <a:pt x="4469" y="3414"/>
                </a:lnTo>
                <a:lnTo>
                  <a:pt x="4443" y="3523"/>
                </a:lnTo>
                <a:lnTo>
                  <a:pt x="4416" y="3631"/>
                </a:lnTo>
                <a:lnTo>
                  <a:pt x="4386" y="3738"/>
                </a:lnTo>
                <a:lnTo>
                  <a:pt x="4355" y="3846"/>
                </a:lnTo>
                <a:lnTo>
                  <a:pt x="4322" y="3953"/>
                </a:lnTo>
                <a:lnTo>
                  <a:pt x="4287" y="4059"/>
                </a:lnTo>
                <a:lnTo>
                  <a:pt x="4251" y="4165"/>
                </a:lnTo>
                <a:lnTo>
                  <a:pt x="4214" y="4270"/>
                </a:lnTo>
                <a:lnTo>
                  <a:pt x="4175" y="4375"/>
                </a:lnTo>
                <a:lnTo>
                  <a:pt x="4133" y="4479"/>
                </a:lnTo>
                <a:lnTo>
                  <a:pt x="4091" y="4583"/>
                </a:lnTo>
                <a:lnTo>
                  <a:pt x="4047" y="4687"/>
                </a:lnTo>
                <a:lnTo>
                  <a:pt x="4002" y="4790"/>
                </a:lnTo>
                <a:lnTo>
                  <a:pt x="3955" y="4892"/>
                </a:lnTo>
                <a:lnTo>
                  <a:pt x="3907" y="4994"/>
                </a:lnTo>
                <a:lnTo>
                  <a:pt x="3858" y="5095"/>
                </a:lnTo>
                <a:lnTo>
                  <a:pt x="3806" y="5195"/>
                </a:lnTo>
                <a:lnTo>
                  <a:pt x="3758" y="5288"/>
                </a:lnTo>
                <a:lnTo>
                  <a:pt x="3708" y="5381"/>
                </a:lnTo>
                <a:lnTo>
                  <a:pt x="3658" y="5473"/>
                </a:lnTo>
                <a:lnTo>
                  <a:pt x="3607" y="5564"/>
                </a:lnTo>
                <a:lnTo>
                  <a:pt x="3554" y="5654"/>
                </a:lnTo>
                <a:lnTo>
                  <a:pt x="3500" y="5745"/>
                </a:lnTo>
                <a:lnTo>
                  <a:pt x="3445" y="5835"/>
                </a:lnTo>
                <a:lnTo>
                  <a:pt x="3390" y="5924"/>
                </a:lnTo>
                <a:lnTo>
                  <a:pt x="3333" y="6013"/>
                </a:lnTo>
                <a:lnTo>
                  <a:pt x="3276" y="6100"/>
                </a:lnTo>
                <a:lnTo>
                  <a:pt x="3217" y="6188"/>
                </a:lnTo>
                <a:lnTo>
                  <a:pt x="3158" y="6275"/>
                </a:lnTo>
                <a:lnTo>
                  <a:pt x="3097" y="6361"/>
                </a:lnTo>
                <a:lnTo>
                  <a:pt x="3037" y="6446"/>
                </a:lnTo>
                <a:lnTo>
                  <a:pt x="2974" y="6532"/>
                </a:lnTo>
                <a:lnTo>
                  <a:pt x="2912" y="6617"/>
                </a:lnTo>
                <a:lnTo>
                  <a:pt x="2961" y="6625"/>
                </a:lnTo>
                <a:lnTo>
                  <a:pt x="3010" y="6632"/>
                </a:lnTo>
                <a:lnTo>
                  <a:pt x="3061" y="6638"/>
                </a:lnTo>
                <a:lnTo>
                  <a:pt x="3111" y="6642"/>
                </a:lnTo>
                <a:lnTo>
                  <a:pt x="3163" y="6644"/>
                </a:lnTo>
                <a:lnTo>
                  <a:pt x="3214" y="6645"/>
                </a:lnTo>
                <a:lnTo>
                  <a:pt x="3266" y="6645"/>
                </a:lnTo>
                <a:lnTo>
                  <a:pt x="3317" y="6643"/>
                </a:lnTo>
                <a:lnTo>
                  <a:pt x="3369" y="6640"/>
                </a:lnTo>
                <a:lnTo>
                  <a:pt x="3421" y="6636"/>
                </a:lnTo>
                <a:lnTo>
                  <a:pt x="3472" y="6630"/>
                </a:lnTo>
                <a:lnTo>
                  <a:pt x="3525" y="6623"/>
                </a:lnTo>
                <a:lnTo>
                  <a:pt x="3576" y="6615"/>
                </a:lnTo>
                <a:lnTo>
                  <a:pt x="3628" y="6605"/>
                </a:lnTo>
                <a:lnTo>
                  <a:pt x="3679" y="6595"/>
                </a:lnTo>
                <a:lnTo>
                  <a:pt x="3730" y="6582"/>
                </a:lnTo>
                <a:lnTo>
                  <a:pt x="3780" y="6569"/>
                </a:lnTo>
                <a:lnTo>
                  <a:pt x="3831" y="6555"/>
                </a:lnTo>
                <a:lnTo>
                  <a:pt x="3880" y="6540"/>
                </a:lnTo>
                <a:lnTo>
                  <a:pt x="3928" y="6523"/>
                </a:lnTo>
                <a:lnTo>
                  <a:pt x="3977" y="6506"/>
                </a:lnTo>
                <a:lnTo>
                  <a:pt x="4025" y="6488"/>
                </a:lnTo>
                <a:lnTo>
                  <a:pt x="4072" y="6468"/>
                </a:lnTo>
                <a:lnTo>
                  <a:pt x="4118" y="6448"/>
                </a:lnTo>
                <a:lnTo>
                  <a:pt x="4163" y="6427"/>
                </a:lnTo>
                <a:lnTo>
                  <a:pt x="4207" y="6405"/>
                </a:lnTo>
                <a:lnTo>
                  <a:pt x="4250" y="6382"/>
                </a:lnTo>
                <a:lnTo>
                  <a:pt x="4293" y="6357"/>
                </a:lnTo>
                <a:lnTo>
                  <a:pt x="4334" y="6333"/>
                </a:lnTo>
                <a:lnTo>
                  <a:pt x="4373" y="6308"/>
                </a:lnTo>
                <a:lnTo>
                  <a:pt x="4413" y="6282"/>
                </a:lnTo>
                <a:lnTo>
                  <a:pt x="4450" y="6255"/>
                </a:lnTo>
                <a:lnTo>
                  <a:pt x="4492" y="6221"/>
                </a:lnTo>
                <a:lnTo>
                  <a:pt x="4535" y="6187"/>
                </a:lnTo>
                <a:lnTo>
                  <a:pt x="4577" y="6150"/>
                </a:lnTo>
                <a:lnTo>
                  <a:pt x="4618" y="6112"/>
                </a:lnTo>
                <a:lnTo>
                  <a:pt x="4659" y="6072"/>
                </a:lnTo>
                <a:lnTo>
                  <a:pt x="4698" y="6032"/>
                </a:lnTo>
                <a:lnTo>
                  <a:pt x="4736" y="5989"/>
                </a:lnTo>
                <a:lnTo>
                  <a:pt x="4775" y="5946"/>
                </a:lnTo>
                <a:lnTo>
                  <a:pt x="4811" y="5902"/>
                </a:lnTo>
                <a:lnTo>
                  <a:pt x="4846" y="5856"/>
                </a:lnTo>
                <a:lnTo>
                  <a:pt x="4881" y="5811"/>
                </a:lnTo>
                <a:lnTo>
                  <a:pt x="4913" y="5764"/>
                </a:lnTo>
                <a:lnTo>
                  <a:pt x="4944" y="5717"/>
                </a:lnTo>
                <a:lnTo>
                  <a:pt x="4974" y="5671"/>
                </a:lnTo>
                <a:lnTo>
                  <a:pt x="5003" y="5623"/>
                </a:lnTo>
                <a:lnTo>
                  <a:pt x="5029" y="5576"/>
                </a:lnTo>
                <a:lnTo>
                  <a:pt x="5062" y="5511"/>
                </a:lnTo>
                <a:lnTo>
                  <a:pt x="5095" y="5446"/>
                </a:lnTo>
                <a:lnTo>
                  <a:pt x="5127" y="5378"/>
                </a:lnTo>
                <a:lnTo>
                  <a:pt x="5158" y="5308"/>
                </a:lnTo>
                <a:lnTo>
                  <a:pt x="5187" y="5238"/>
                </a:lnTo>
                <a:lnTo>
                  <a:pt x="5217" y="5165"/>
                </a:lnTo>
                <a:lnTo>
                  <a:pt x="5245" y="5093"/>
                </a:lnTo>
                <a:lnTo>
                  <a:pt x="5272" y="5017"/>
                </a:lnTo>
                <a:lnTo>
                  <a:pt x="5297" y="4940"/>
                </a:lnTo>
                <a:lnTo>
                  <a:pt x="5322" y="4864"/>
                </a:lnTo>
                <a:lnTo>
                  <a:pt x="5346" y="4784"/>
                </a:lnTo>
                <a:lnTo>
                  <a:pt x="5368" y="4704"/>
                </a:lnTo>
                <a:lnTo>
                  <a:pt x="5389" y="4623"/>
                </a:lnTo>
                <a:lnTo>
                  <a:pt x="5409" y="4541"/>
                </a:lnTo>
                <a:lnTo>
                  <a:pt x="5428" y="4457"/>
                </a:lnTo>
                <a:lnTo>
                  <a:pt x="5445" y="4372"/>
                </a:lnTo>
                <a:lnTo>
                  <a:pt x="5462" y="4287"/>
                </a:lnTo>
                <a:lnTo>
                  <a:pt x="5477" y="4201"/>
                </a:lnTo>
                <a:lnTo>
                  <a:pt x="5490" y="4113"/>
                </a:lnTo>
                <a:lnTo>
                  <a:pt x="5502" y="4025"/>
                </a:lnTo>
                <a:lnTo>
                  <a:pt x="5512" y="3936"/>
                </a:lnTo>
                <a:lnTo>
                  <a:pt x="5522" y="3846"/>
                </a:lnTo>
                <a:lnTo>
                  <a:pt x="5529" y="3756"/>
                </a:lnTo>
                <a:lnTo>
                  <a:pt x="5535" y="3665"/>
                </a:lnTo>
                <a:lnTo>
                  <a:pt x="5540" y="3573"/>
                </a:lnTo>
                <a:lnTo>
                  <a:pt x="5543" y="3481"/>
                </a:lnTo>
                <a:lnTo>
                  <a:pt x="5545" y="3388"/>
                </a:lnTo>
                <a:lnTo>
                  <a:pt x="5545" y="3295"/>
                </a:lnTo>
                <a:lnTo>
                  <a:pt x="5543" y="3201"/>
                </a:lnTo>
                <a:lnTo>
                  <a:pt x="5540" y="3106"/>
                </a:lnTo>
                <a:lnTo>
                  <a:pt x="5534" y="3013"/>
                </a:lnTo>
                <a:lnTo>
                  <a:pt x="5528" y="2918"/>
                </a:lnTo>
                <a:lnTo>
                  <a:pt x="5519" y="2822"/>
                </a:lnTo>
                <a:lnTo>
                  <a:pt x="5509" y="2727"/>
                </a:lnTo>
                <a:lnTo>
                  <a:pt x="5497" y="2631"/>
                </a:lnTo>
                <a:lnTo>
                  <a:pt x="5483" y="2537"/>
                </a:lnTo>
                <a:lnTo>
                  <a:pt x="5467" y="2441"/>
                </a:lnTo>
                <a:lnTo>
                  <a:pt x="5449" y="2345"/>
                </a:lnTo>
                <a:lnTo>
                  <a:pt x="5428" y="2249"/>
                </a:lnTo>
                <a:lnTo>
                  <a:pt x="5407" y="2154"/>
                </a:lnTo>
                <a:lnTo>
                  <a:pt x="5383" y="2058"/>
                </a:lnTo>
                <a:lnTo>
                  <a:pt x="5358" y="1964"/>
                </a:lnTo>
                <a:lnTo>
                  <a:pt x="5329" y="1868"/>
                </a:lnTo>
                <a:lnTo>
                  <a:pt x="5300" y="1773"/>
                </a:lnTo>
                <a:lnTo>
                  <a:pt x="5268" y="1679"/>
                </a:lnTo>
                <a:lnTo>
                  <a:pt x="5234" y="1584"/>
                </a:lnTo>
                <a:lnTo>
                  <a:pt x="5197" y="1491"/>
                </a:lnTo>
                <a:lnTo>
                  <a:pt x="5159" y="1398"/>
                </a:lnTo>
                <a:lnTo>
                  <a:pt x="5118" y="1305"/>
                </a:lnTo>
                <a:lnTo>
                  <a:pt x="5075" y="1212"/>
                </a:lnTo>
                <a:lnTo>
                  <a:pt x="5030" y="1120"/>
                </a:lnTo>
                <a:lnTo>
                  <a:pt x="4982" y="1030"/>
                </a:lnTo>
                <a:lnTo>
                  <a:pt x="4932" y="939"/>
                </a:lnTo>
                <a:lnTo>
                  <a:pt x="4906" y="893"/>
                </a:lnTo>
                <a:lnTo>
                  <a:pt x="4880" y="849"/>
                </a:lnTo>
                <a:lnTo>
                  <a:pt x="4852" y="805"/>
                </a:lnTo>
                <a:lnTo>
                  <a:pt x="4825" y="760"/>
                </a:lnTo>
                <a:lnTo>
                  <a:pt x="4797" y="716"/>
                </a:lnTo>
                <a:lnTo>
                  <a:pt x="4768" y="671"/>
                </a:lnTo>
                <a:lnTo>
                  <a:pt x="4738" y="628"/>
                </a:lnTo>
                <a:lnTo>
                  <a:pt x="4708" y="585"/>
                </a:lnTo>
                <a:lnTo>
                  <a:pt x="4678" y="541"/>
                </a:lnTo>
                <a:lnTo>
                  <a:pt x="4647" y="498"/>
                </a:lnTo>
                <a:lnTo>
                  <a:pt x="4614" y="455"/>
                </a:lnTo>
                <a:lnTo>
                  <a:pt x="4582" y="412"/>
                </a:lnTo>
                <a:lnTo>
                  <a:pt x="4549" y="370"/>
                </a:lnTo>
                <a:lnTo>
                  <a:pt x="4514" y="327"/>
                </a:lnTo>
                <a:lnTo>
                  <a:pt x="4480" y="286"/>
                </a:lnTo>
                <a:lnTo>
                  <a:pt x="4445" y="244"/>
                </a:lnTo>
                <a:lnTo>
                  <a:pt x="4410" y="202"/>
                </a:lnTo>
                <a:lnTo>
                  <a:pt x="4373" y="161"/>
                </a:lnTo>
                <a:lnTo>
                  <a:pt x="4336" y="121"/>
                </a:lnTo>
                <a:lnTo>
                  <a:pt x="4298" y="80"/>
                </a:lnTo>
                <a:lnTo>
                  <a:pt x="4259" y="40"/>
                </a:lnTo>
                <a:lnTo>
                  <a:pt x="4221" y="0"/>
                </a:lnTo>
                <a:close/>
              </a:path>
            </a:pathLst>
          </a:custGeom>
          <a:solidFill>
            <a:srgbClr val="55A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叶子"/>
          <p:cNvSpPr/>
          <p:nvPr/>
        </p:nvSpPr>
        <p:spPr bwMode="auto">
          <a:xfrm rot="10800000">
            <a:off x="7068820" y="2999105"/>
            <a:ext cx="648970" cy="648970"/>
          </a:xfrm>
          <a:custGeom>
            <a:avLst/>
            <a:gdLst>
              <a:gd name="T0" fmla="*/ 224337307 w 5545"/>
              <a:gd name="T1" fmla="*/ 14634273 h 8243"/>
              <a:gd name="T2" fmla="*/ 221565041 w 5545"/>
              <a:gd name="T3" fmla="*/ 33167291 h 8243"/>
              <a:gd name="T4" fmla="*/ 217086819 w 5545"/>
              <a:gd name="T5" fmla="*/ 49670974 h 8243"/>
              <a:gd name="T6" fmla="*/ 211009248 w 5545"/>
              <a:gd name="T7" fmla="*/ 64465403 h 8243"/>
              <a:gd name="T8" fmla="*/ 202425932 w 5545"/>
              <a:gd name="T9" fmla="*/ 79687146 h 8243"/>
              <a:gd name="T10" fmla="*/ 184406435 w 5545"/>
              <a:gd name="T11" fmla="*/ 102920381 h 8243"/>
              <a:gd name="T12" fmla="*/ 155351411 w 5545"/>
              <a:gd name="T13" fmla="*/ 132883168 h 8243"/>
              <a:gd name="T14" fmla="*/ 135359438 w 5545"/>
              <a:gd name="T15" fmla="*/ 154620690 h 8243"/>
              <a:gd name="T16" fmla="*/ 119099202 w 5545"/>
              <a:gd name="T17" fmla="*/ 177640383 h 8243"/>
              <a:gd name="T18" fmla="*/ 111848714 w 5545"/>
              <a:gd name="T19" fmla="*/ 191847343 h 8243"/>
              <a:gd name="T20" fmla="*/ 105877752 w 5545"/>
              <a:gd name="T21" fmla="*/ 207603170 h 8243"/>
              <a:gd name="T22" fmla="*/ 101452833 w 5545"/>
              <a:gd name="T23" fmla="*/ 225281792 h 8243"/>
              <a:gd name="T24" fmla="*/ 98894014 w 5545"/>
              <a:gd name="T25" fmla="*/ 245096750 h 8243"/>
              <a:gd name="T26" fmla="*/ 98414048 w 5545"/>
              <a:gd name="T27" fmla="*/ 265125249 h 8243"/>
              <a:gd name="T28" fmla="*/ 100386755 w 5545"/>
              <a:gd name="T29" fmla="*/ 287557243 h 8243"/>
              <a:gd name="T30" fmla="*/ 103798668 w 5545"/>
              <a:gd name="T31" fmla="*/ 303152913 h 8243"/>
              <a:gd name="T32" fmla="*/ 109503111 w 5545"/>
              <a:gd name="T33" fmla="*/ 317893957 h 8243"/>
              <a:gd name="T34" fmla="*/ 116326937 w 5545"/>
              <a:gd name="T35" fmla="*/ 329323726 h 8243"/>
              <a:gd name="T36" fmla="*/ 81247645 w 5545"/>
              <a:gd name="T37" fmla="*/ 360034138 h 8243"/>
              <a:gd name="T38" fmla="*/ 41156862 w 5545"/>
              <a:gd name="T39" fmla="*/ 392613960 h 8243"/>
              <a:gd name="T40" fmla="*/ 0 w 5545"/>
              <a:gd name="T41" fmla="*/ 423644914 h 8243"/>
              <a:gd name="T42" fmla="*/ 40943646 w 5545"/>
              <a:gd name="T43" fmla="*/ 415366496 h 8243"/>
              <a:gd name="T44" fmla="*/ 78741899 w 5545"/>
              <a:gd name="T45" fmla="*/ 379315012 h 8243"/>
              <a:gd name="T46" fmla="*/ 109982846 w 5545"/>
              <a:gd name="T47" fmla="*/ 347429430 h 8243"/>
              <a:gd name="T48" fmla="*/ 140157484 w 5545"/>
              <a:gd name="T49" fmla="*/ 314529066 h 8243"/>
              <a:gd name="T50" fmla="*/ 155937754 w 5545"/>
              <a:gd name="T51" fmla="*/ 295996048 h 8243"/>
              <a:gd name="T52" fmla="*/ 180354875 w 5545"/>
              <a:gd name="T53" fmla="*/ 263843540 h 8243"/>
              <a:gd name="T54" fmla="*/ 201786284 w 5545"/>
              <a:gd name="T55" fmla="*/ 230302321 h 8243"/>
              <a:gd name="T56" fmla="*/ 219859085 w 5545"/>
              <a:gd name="T57" fmla="*/ 194624534 h 8243"/>
              <a:gd name="T58" fmla="*/ 232227442 w 5545"/>
              <a:gd name="T59" fmla="*/ 162472026 h 8243"/>
              <a:gd name="T60" fmla="*/ 242463411 w 5545"/>
              <a:gd name="T61" fmla="*/ 123322808 h 8243"/>
              <a:gd name="T62" fmla="*/ 246835025 w 5545"/>
              <a:gd name="T63" fmla="*/ 100356731 h 8243"/>
              <a:gd name="T64" fmla="*/ 245129069 w 5545"/>
              <a:gd name="T65" fmla="*/ 141482129 h 8243"/>
              <a:gd name="T66" fmla="*/ 238251709 w 5545"/>
              <a:gd name="T67" fmla="*/ 182340369 h 8243"/>
              <a:gd name="T68" fmla="*/ 228549009 w 5545"/>
              <a:gd name="T69" fmla="*/ 216789601 h 8243"/>
              <a:gd name="T70" fmla="*/ 213354852 w 5545"/>
              <a:gd name="T71" fmla="*/ 255832048 h 8243"/>
              <a:gd name="T72" fmla="*/ 197681190 w 5545"/>
              <a:gd name="T73" fmla="*/ 287397087 h 8243"/>
              <a:gd name="T74" fmla="*/ 177689217 w 5545"/>
              <a:gd name="T75" fmla="*/ 321151847 h 8243"/>
              <a:gd name="T76" fmla="*/ 155244803 w 5545"/>
              <a:gd name="T77" fmla="*/ 353411357 h 8243"/>
              <a:gd name="T78" fmla="*/ 171345127 w 5545"/>
              <a:gd name="T79" fmla="*/ 354906839 h 8243"/>
              <a:gd name="T80" fmla="*/ 190643918 w 5545"/>
              <a:gd name="T81" fmla="*/ 353304586 h 8243"/>
              <a:gd name="T82" fmla="*/ 209409900 w 5545"/>
              <a:gd name="T83" fmla="*/ 348390828 h 8243"/>
              <a:gd name="T84" fmla="*/ 226576303 w 5545"/>
              <a:gd name="T85" fmla="*/ 340860035 h 8243"/>
              <a:gd name="T86" fmla="*/ 239477930 w 5545"/>
              <a:gd name="T87" fmla="*/ 332261073 h 8243"/>
              <a:gd name="T88" fmla="*/ 254565248 w 5545"/>
              <a:gd name="T89" fmla="*/ 317573414 h 8243"/>
              <a:gd name="T90" fmla="*/ 266720390 w 5545"/>
              <a:gd name="T91" fmla="*/ 300322106 h 8243"/>
              <a:gd name="T92" fmla="*/ 276529697 w 5545"/>
              <a:gd name="T93" fmla="*/ 279759523 h 8243"/>
              <a:gd name="T94" fmla="*/ 286179323 w 5545"/>
              <a:gd name="T95" fmla="*/ 251238832 h 8243"/>
              <a:gd name="T96" fmla="*/ 292683325 w 5545"/>
              <a:gd name="T97" fmla="*/ 219673794 h 8243"/>
              <a:gd name="T98" fmla="*/ 295508895 w 5545"/>
              <a:gd name="T99" fmla="*/ 185918802 h 8243"/>
              <a:gd name="T100" fmla="*/ 294229370 w 5545"/>
              <a:gd name="T101" fmla="*/ 150721945 h 8243"/>
              <a:gd name="T102" fmla="*/ 288258407 w 5545"/>
              <a:gd name="T103" fmla="*/ 115044390 h 8243"/>
              <a:gd name="T104" fmla="*/ 277062967 w 5545"/>
              <a:gd name="T105" fmla="*/ 79633761 h 8243"/>
              <a:gd name="T106" fmla="*/ 261548986 w 5545"/>
              <a:gd name="T107" fmla="*/ 47694794 h 8243"/>
              <a:gd name="T108" fmla="*/ 250993193 w 5545"/>
              <a:gd name="T109" fmla="*/ 31244727 h 8243"/>
              <a:gd name="T110" fmla="*/ 238838052 w 5545"/>
              <a:gd name="T111" fmla="*/ 15275128 h 8243"/>
              <a:gd name="T112" fmla="*/ 225030258 w 5545"/>
              <a:gd name="T113" fmla="*/ 0 h 824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545" h="8243">
                <a:moveTo>
                  <a:pt x="4221" y="0"/>
                </a:moveTo>
                <a:lnTo>
                  <a:pt x="4221" y="0"/>
                </a:lnTo>
                <a:lnTo>
                  <a:pt x="4220" y="56"/>
                </a:lnTo>
                <a:lnTo>
                  <a:pt x="4218" y="112"/>
                </a:lnTo>
                <a:lnTo>
                  <a:pt x="4215" y="167"/>
                </a:lnTo>
                <a:lnTo>
                  <a:pt x="4212" y="221"/>
                </a:lnTo>
                <a:lnTo>
                  <a:pt x="4208" y="274"/>
                </a:lnTo>
                <a:lnTo>
                  <a:pt x="4203" y="325"/>
                </a:lnTo>
                <a:lnTo>
                  <a:pt x="4197" y="377"/>
                </a:lnTo>
                <a:lnTo>
                  <a:pt x="4190" y="427"/>
                </a:lnTo>
                <a:lnTo>
                  <a:pt x="4183" y="477"/>
                </a:lnTo>
                <a:lnTo>
                  <a:pt x="4175" y="525"/>
                </a:lnTo>
                <a:lnTo>
                  <a:pt x="4166" y="574"/>
                </a:lnTo>
                <a:lnTo>
                  <a:pt x="4156" y="621"/>
                </a:lnTo>
                <a:lnTo>
                  <a:pt x="4146" y="667"/>
                </a:lnTo>
                <a:lnTo>
                  <a:pt x="4135" y="713"/>
                </a:lnTo>
                <a:lnTo>
                  <a:pt x="4124" y="757"/>
                </a:lnTo>
                <a:lnTo>
                  <a:pt x="4112" y="802"/>
                </a:lnTo>
                <a:lnTo>
                  <a:pt x="4099" y="845"/>
                </a:lnTo>
                <a:lnTo>
                  <a:pt x="4086" y="888"/>
                </a:lnTo>
                <a:lnTo>
                  <a:pt x="4072" y="930"/>
                </a:lnTo>
                <a:lnTo>
                  <a:pt x="4057" y="971"/>
                </a:lnTo>
                <a:lnTo>
                  <a:pt x="4042" y="1012"/>
                </a:lnTo>
                <a:lnTo>
                  <a:pt x="4026" y="1053"/>
                </a:lnTo>
                <a:lnTo>
                  <a:pt x="4010" y="1092"/>
                </a:lnTo>
                <a:lnTo>
                  <a:pt x="3993" y="1131"/>
                </a:lnTo>
                <a:lnTo>
                  <a:pt x="3976" y="1170"/>
                </a:lnTo>
                <a:lnTo>
                  <a:pt x="3958" y="1207"/>
                </a:lnTo>
                <a:lnTo>
                  <a:pt x="3939" y="1244"/>
                </a:lnTo>
                <a:lnTo>
                  <a:pt x="3920" y="1282"/>
                </a:lnTo>
                <a:lnTo>
                  <a:pt x="3901" y="1318"/>
                </a:lnTo>
                <a:lnTo>
                  <a:pt x="3881" y="1353"/>
                </a:lnTo>
                <a:lnTo>
                  <a:pt x="3861" y="1389"/>
                </a:lnTo>
                <a:lnTo>
                  <a:pt x="3840" y="1423"/>
                </a:lnTo>
                <a:lnTo>
                  <a:pt x="3797" y="1492"/>
                </a:lnTo>
                <a:lnTo>
                  <a:pt x="3753" y="1558"/>
                </a:lnTo>
                <a:lnTo>
                  <a:pt x="3706" y="1623"/>
                </a:lnTo>
                <a:lnTo>
                  <a:pt x="3660" y="1686"/>
                </a:lnTo>
                <a:lnTo>
                  <a:pt x="3611" y="1748"/>
                </a:lnTo>
                <a:lnTo>
                  <a:pt x="3561" y="1809"/>
                </a:lnTo>
                <a:lnTo>
                  <a:pt x="3511" y="1869"/>
                </a:lnTo>
                <a:lnTo>
                  <a:pt x="3459" y="1927"/>
                </a:lnTo>
                <a:lnTo>
                  <a:pt x="3407" y="1985"/>
                </a:lnTo>
                <a:lnTo>
                  <a:pt x="3353" y="2042"/>
                </a:lnTo>
                <a:lnTo>
                  <a:pt x="3299" y="2099"/>
                </a:lnTo>
                <a:lnTo>
                  <a:pt x="3245" y="2155"/>
                </a:lnTo>
                <a:lnTo>
                  <a:pt x="3136" y="2266"/>
                </a:lnTo>
                <a:lnTo>
                  <a:pt x="3025" y="2377"/>
                </a:lnTo>
                <a:lnTo>
                  <a:pt x="2914" y="2488"/>
                </a:lnTo>
                <a:lnTo>
                  <a:pt x="2859" y="2544"/>
                </a:lnTo>
                <a:lnTo>
                  <a:pt x="2804" y="2600"/>
                </a:lnTo>
                <a:lnTo>
                  <a:pt x="2750" y="2658"/>
                </a:lnTo>
                <a:lnTo>
                  <a:pt x="2696" y="2716"/>
                </a:lnTo>
                <a:lnTo>
                  <a:pt x="2643" y="2775"/>
                </a:lnTo>
                <a:lnTo>
                  <a:pt x="2591" y="2834"/>
                </a:lnTo>
                <a:lnTo>
                  <a:pt x="2539" y="2895"/>
                </a:lnTo>
                <a:lnTo>
                  <a:pt x="2489" y="2957"/>
                </a:lnTo>
                <a:lnTo>
                  <a:pt x="2440" y="3021"/>
                </a:lnTo>
                <a:lnTo>
                  <a:pt x="2391" y="3085"/>
                </a:lnTo>
                <a:lnTo>
                  <a:pt x="2345" y="3152"/>
                </a:lnTo>
                <a:lnTo>
                  <a:pt x="2299" y="3220"/>
                </a:lnTo>
                <a:lnTo>
                  <a:pt x="2255" y="3290"/>
                </a:lnTo>
                <a:lnTo>
                  <a:pt x="2234" y="3326"/>
                </a:lnTo>
                <a:lnTo>
                  <a:pt x="2214" y="3363"/>
                </a:lnTo>
                <a:lnTo>
                  <a:pt x="2192" y="3399"/>
                </a:lnTo>
                <a:lnTo>
                  <a:pt x="2172" y="3436"/>
                </a:lnTo>
                <a:lnTo>
                  <a:pt x="2153" y="3475"/>
                </a:lnTo>
                <a:lnTo>
                  <a:pt x="2134" y="3513"/>
                </a:lnTo>
                <a:lnTo>
                  <a:pt x="2116" y="3552"/>
                </a:lnTo>
                <a:lnTo>
                  <a:pt x="2098" y="3592"/>
                </a:lnTo>
                <a:lnTo>
                  <a:pt x="2079" y="3632"/>
                </a:lnTo>
                <a:lnTo>
                  <a:pt x="2062" y="3672"/>
                </a:lnTo>
                <a:lnTo>
                  <a:pt x="2046" y="3715"/>
                </a:lnTo>
                <a:lnTo>
                  <a:pt x="2030" y="3756"/>
                </a:lnTo>
                <a:lnTo>
                  <a:pt x="2015" y="3799"/>
                </a:lnTo>
                <a:lnTo>
                  <a:pt x="2000" y="3843"/>
                </a:lnTo>
                <a:lnTo>
                  <a:pt x="1986" y="3887"/>
                </a:lnTo>
                <a:lnTo>
                  <a:pt x="1971" y="3932"/>
                </a:lnTo>
                <a:lnTo>
                  <a:pt x="1958" y="3978"/>
                </a:lnTo>
                <a:lnTo>
                  <a:pt x="1946" y="4024"/>
                </a:lnTo>
                <a:lnTo>
                  <a:pt x="1934" y="4072"/>
                </a:lnTo>
                <a:lnTo>
                  <a:pt x="1923" y="4119"/>
                </a:lnTo>
                <a:lnTo>
                  <a:pt x="1913" y="4169"/>
                </a:lnTo>
                <a:lnTo>
                  <a:pt x="1903" y="4218"/>
                </a:lnTo>
                <a:lnTo>
                  <a:pt x="1894" y="4268"/>
                </a:lnTo>
                <a:lnTo>
                  <a:pt x="1886" y="4320"/>
                </a:lnTo>
                <a:lnTo>
                  <a:pt x="1879" y="4371"/>
                </a:lnTo>
                <a:lnTo>
                  <a:pt x="1872" y="4425"/>
                </a:lnTo>
                <a:lnTo>
                  <a:pt x="1866" y="4479"/>
                </a:lnTo>
                <a:lnTo>
                  <a:pt x="1861" y="4534"/>
                </a:lnTo>
                <a:lnTo>
                  <a:pt x="1855" y="4589"/>
                </a:lnTo>
                <a:lnTo>
                  <a:pt x="1851" y="4646"/>
                </a:lnTo>
                <a:lnTo>
                  <a:pt x="1849" y="4703"/>
                </a:lnTo>
                <a:lnTo>
                  <a:pt x="1846" y="4763"/>
                </a:lnTo>
                <a:lnTo>
                  <a:pt x="1845" y="4822"/>
                </a:lnTo>
                <a:lnTo>
                  <a:pt x="1845" y="4883"/>
                </a:lnTo>
                <a:lnTo>
                  <a:pt x="1846" y="4964"/>
                </a:lnTo>
                <a:lnTo>
                  <a:pt x="1848" y="5047"/>
                </a:lnTo>
                <a:lnTo>
                  <a:pt x="1853" y="5131"/>
                </a:lnTo>
                <a:lnTo>
                  <a:pt x="1861" y="5215"/>
                </a:lnTo>
                <a:lnTo>
                  <a:pt x="1866" y="5257"/>
                </a:lnTo>
                <a:lnTo>
                  <a:pt x="1871" y="5299"/>
                </a:lnTo>
                <a:lnTo>
                  <a:pt x="1876" y="5342"/>
                </a:lnTo>
                <a:lnTo>
                  <a:pt x="1883" y="5384"/>
                </a:lnTo>
                <a:lnTo>
                  <a:pt x="1890" y="5426"/>
                </a:lnTo>
                <a:lnTo>
                  <a:pt x="1898" y="5469"/>
                </a:lnTo>
                <a:lnTo>
                  <a:pt x="1906" y="5510"/>
                </a:lnTo>
                <a:lnTo>
                  <a:pt x="1915" y="5553"/>
                </a:lnTo>
                <a:lnTo>
                  <a:pt x="1925" y="5594"/>
                </a:lnTo>
                <a:lnTo>
                  <a:pt x="1936" y="5635"/>
                </a:lnTo>
                <a:lnTo>
                  <a:pt x="1947" y="5676"/>
                </a:lnTo>
                <a:lnTo>
                  <a:pt x="1960" y="5717"/>
                </a:lnTo>
                <a:lnTo>
                  <a:pt x="1973" y="5757"/>
                </a:lnTo>
                <a:lnTo>
                  <a:pt x="1988" y="5797"/>
                </a:lnTo>
                <a:lnTo>
                  <a:pt x="2003" y="5837"/>
                </a:lnTo>
                <a:lnTo>
                  <a:pt x="2019" y="5875"/>
                </a:lnTo>
                <a:lnTo>
                  <a:pt x="2036" y="5914"/>
                </a:lnTo>
                <a:lnTo>
                  <a:pt x="2054" y="5952"/>
                </a:lnTo>
                <a:lnTo>
                  <a:pt x="2072" y="5989"/>
                </a:lnTo>
                <a:lnTo>
                  <a:pt x="2093" y="6026"/>
                </a:lnTo>
                <a:lnTo>
                  <a:pt x="2114" y="6062"/>
                </a:lnTo>
                <a:lnTo>
                  <a:pt x="2136" y="6097"/>
                </a:lnTo>
                <a:lnTo>
                  <a:pt x="2158" y="6133"/>
                </a:lnTo>
                <a:lnTo>
                  <a:pt x="2182" y="6166"/>
                </a:lnTo>
                <a:lnTo>
                  <a:pt x="2071" y="6266"/>
                </a:lnTo>
                <a:lnTo>
                  <a:pt x="1959" y="6366"/>
                </a:lnTo>
                <a:lnTo>
                  <a:pt x="1847" y="6463"/>
                </a:lnTo>
                <a:lnTo>
                  <a:pt x="1734" y="6561"/>
                </a:lnTo>
                <a:lnTo>
                  <a:pt x="1629" y="6652"/>
                </a:lnTo>
                <a:lnTo>
                  <a:pt x="1524" y="6741"/>
                </a:lnTo>
                <a:lnTo>
                  <a:pt x="1418" y="6831"/>
                </a:lnTo>
                <a:lnTo>
                  <a:pt x="1311" y="6918"/>
                </a:lnTo>
                <a:lnTo>
                  <a:pt x="1204" y="7006"/>
                </a:lnTo>
                <a:lnTo>
                  <a:pt x="1097" y="7094"/>
                </a:lnTo>
                <a:lnTo>
                  <a:pt x="989" y="7180"/>
                </a:lnTo>
                <a:lnTo>
                  <a:pt x="881" y="7266"/>
                </a:lnTo>
                <a:lnTo>
                  <a:pt x="772" y="7351"/>
                </a:lnTo>
                <a:lnTo>
                  <a:pt x="663" y="7436"/>
                </a:lnTo>
                <a:lnTo>
                  <a:pt x="554" y="7521"/>
                </a:lnTo>
                <a:lnTo>
                  <a:pt x="444" y="7604"/>
                </a:lnTo>
                <a:lnTo>
                  <a:pt x="333" y="7687"/>
                </a:lnTo>
                <a:lnTo>
                  <a:pt x="223" y="7770"/>
                </a:lnTo>
                <a:lnTo>
                  <a:pt x="111" y="7851"/>
                </a:lnTo>
                <a:lnTo>
                  <a:pt x="0" y="7932"/>
                </a:lnTo>
                <a:lnTo>
                  <a:pt x="247" y="8243"/>
                </a:lnTo>
                <a:lnTo>
                  <a:pt x="352" y="8150"/>
                </a:lnTo>
                <a:lnTo>
                  <a:pt x="457" y="8057"/>
                </a:lnTo>
                <a:lnTo>
                  <a:pt x="561" y="7964"/>
                </a:lnTo>
                <a:lnTo>
                  <a:pt x="665" y="7871"/>
                </a:lnTo>
                <a:lnTo>
                  <a:pt x="768" y="7777"/>
                </a:lnTo>
                <a:lnTo>
                  <a:pt x="871" y="7682"/>
                </a:lnTo>
                <a:lnTo>
                  <a:pt x="974" y="7586"/>
                </a:lnTo>
                <a:lnTo>
                  <a:pt x="1075" y="7490"/>
                </a:lnTo>
                <a:lnTo>
                  <a:pt x="1177" y="7394"/>
                </a:lnTo>
                <a:lnTo>
                  <a:pt x="1277" y="7298"/>
                </a:lnTo>
                <a:lnTo>
                  <a:pt x="1377" y="7200"/>
                </a:lnTo>
                <a:lnTo>
                  <a:pt x="1477" y="7102"/>
                </a:lnTo>
                <a:lnTo>
                  <a:pt x="1576" y="7004"/>
                </a:lnTo>
                <a:lnTo>
                  <a:pt x="1674" y="6905"/>
                </a:lnTo>
                <a:lnTo>
                  <a:pt x="1773" y="6805"/>
                </a:lnTo>
                <a:lnTo>
                  <a:pt x="1870" y="6705"/>
                </a:lnTo>
                <a:lnTo>
                  <a:pt x="1966" y="6606"/>
                </a:lnTo>
                <a:lnTo>
                  <a:pt x="2063" y="6505"/>
                </a:lnTo>
                <a:lnTo>
                  <a:pt x="2159" y="6404"/>
                </a:lnTo>
                <a:lnTo>
                  <a:pt x="2254" y="6302"/>
                </a:lnTo>
                <a:lnTo>
                  <a:pt x="2349" y="6199"/>
                </a:lnTo>
                <a:lnTo>
                  <a:pt x="2443" y="6096"/>
                </a:lnTo>
                <a:lnTo>
                  <a:pt x="2536" y="5993"/>
                </a:lnTo>
                <a:lnTo>
                  <a:pt x="2629" y="5889"/>
                </a:lnTo>
                <a:lnTo>
                  <a:pt x="2661" y="5852"/>
                </a:lnTo>
                <a:lnTo>
                  <a:pt x="2694" y="5815"/>
                </a:lnTo>
                <a:lnTo>
                  <a:pt x="2726" y="5774"/>
                </a:lnTo>
                <a:lnTo>
                  <a:pt x="2759" y="5734"/>
                </a:lnTo>
                <a:lnTo>
                  <a:pt x="2843" y="5639"/>
                </a:lnTo>
                <a:lnTo>
                  <a:pt x="2925" y="5542"/>
                </a:lnTo>
                <a:lnTo>
                  <a:pt x="3004" y="5445"/>
                </a:lnTo>
                <a:lnTo>
                  <a:pt x="3082" y="5347"/>
                </a:lnTo>
                <a:lnTo>
                  <a:pt x="3159" y="5247"/>
                </a:lnTo>
                <a:lnTo>
                  <a:pt x="3234" y="5146"/>
                </a:lnTo>
                <a:lnTo>
                  <a:pt x="3309" y="5043"/>
                </a:lnTo>
                <a:lnTo>
                  <a:pt x="3383" y="4940"/>
                </a:lnTo>
                <a:lnTo>
                  <a:pt x="3444" y="4853"/>
                </a:lnTo>
                <a:lnTo>
                  <a:pt x="3504" y="4765"/>
                </a:lnTo>
                <a:lnTo>
                  <a:pt x="3562" y="4676"/>
                </a:lnTo>
                <a:lnTo>
                  <a:pt x="3620" y="4586"/>
                </a:lnTo>
                <a:lnTo>
                  <a:pt x="3676" y="4495"/>
                </a:lnTo>
                <a:lnTo>
                  <a:pt x="3731" y="4404"/>
                </a:lnTo>
                <a:lnTo>
                  <a:pt x="3785" y="4312"/>
                </a:lnTo>
                <a:lnTo>
                  <a:pt x="3838" y="4219"/>
                </a:lnTo>
                <a:lnTo>
                  <a:pt x="3889" y="4125"/>
                </a:lnTo>
                <a:lnTo>
                  <a:pt x="3938" y="4030"/>
                </a:lnTo>
                <a:lnTo>
                  <a:pt x="3987" y="3936"/>
                </a:lnTo>
                <a:lnTo>
                  <a:pt x="4034" y="3839"/>
                </a:lnTo>
                <a:lnTo>
                  <a:pt x="4080" y="3742"/>
                </a:lnTo>
                <a:lnTo>
                  <a:pt x="4124" y="3644"/>
                </a:lnTo>
                <a:lnTo>
                  <a:pt x="4166" y="3546"/>
                </a:lnTo>
                <a:lnTo>
                  <a:pt x="4208" y="3446"/>
                </a:lnTo>
                <a:lnTo>
                  <a:pt x="4247" y="3347"/>
                </a:lnTo>
                <a:lnTo>
                  <a:pt x="4285" y="3246"/>
                </a:lnTo>
                <a:lnTo>
                  <a:pt x="4322" y="3145"/>
                </a:lnTo>
                <a:lnTo>
                  <a:pt x="4356" y="3042"/>
                </a:lnTo>
                <a:lnTo>
                  <a:pt x="4388" y="2939"/>
                </a:lnTo>
                <a:lnTo>
                  <a:pt x="4420" y="2836"/>
                </a:lnTo>
                <a:lnTo>
                  <a:pt x="4449" y="2731"/>
                </a:lnTo>
                <a:lnTo>
                  <a:pt x="4476" y="2627"/>
                </a:lnTo>
                <a:lnTo>
                  <a:pt x="4502" y="2521"/>
                </a:lnTo>
                <a:lnTo>
                  <a:pt x="4526" y="2415"/>
                </a:lnTo>
                <a:lnTo>
                  <a:pt x="4548" y="2309"/>
                </a:lnTo>
                <a:lnTo>
                  <a:pt x="4567" y="2202"/>
                </a:lnTo>
                <a:lnTo>
                  <a:pt x="4585" y="2095"/>
                </a:lnTo>
                <a:lnTo>
                  <a:pt x="4601" y="1987"/>
                </a:lnTo>
                <a:lnTo>
                  <a:pt x="4615" y="1878"/>
                </a:lnTo>
                <a:lnTo>
                  <a:pt x="4626" y="1769"/>
                </a:lnTo>
                <a:lnTo>
                  <a:pt x="4630" y="1879"/>
                </a:lnTo>
                <a:lnTo>
                  <a:pt x="4632" y="1989"/>
                </a:lnTo>
                <a:lnTo>
                  <a:pt x="4631" y="2099"/>
                </a:lnTo>
                <a:lnTo>
                  <a:pt x="4628" y="2209"/>
                </a:lnTo>
                <a:lnTo>
                  <a:pt x="4624" y="2319"/>
                </a:lnTo>
                <a:lnTo>
                  <a:pt x="4617" y="2429"/>
                </a:lnTo>
                <a:lnTo>
                  <a:pt x="4609" y="2539"/>
                </a:lnTo>
                <a:lnTo>
                  <a:pt x="4598" y="2649"/>
                </a:lnTo>
                <a:lnTo>
                  <a:pt x="4586" y="2758"/>
                </a:lnTo>
                <a:lnTo>
                  <a:pt x="4571" y="2868"/>
                </a:lnTo>
                <a:lnTo>
                  <a:pt x="4555" y="2978"/>
                </a:lnTo>
                <a:lnTo>
                  <a:pt x="4536" y="3087"/>
                </a:lnTo>
                <a:lnTo>
                  <a:pt x="4515" y="3196"/>
                </a:lnTo>
                <a:lnTo>
                  <a:pt x="4493" y="3305"/>
                </a:lnTo>
                <a:lnTo>
                  <a:pt x="4469" y="3414"/>
                </a:lnTo>
                <a:lnTo>
                  <a:pt x="4443" y="3523"/>
                </a:lnTo>
                <a:lnTo>
                  <a:pt x="4416" y="3631"/>
                </a:lnTo>
                <a:lnTo>
                  <a:pt x="4386" y="3738"/>
                </a:lnTo>
                <a:lnTo>
                  <a:pt x="4355" y="3846"/>
                </a:lnTo>
                <a:lnTo>
                  <a:pt x="4322" y="3953"/>
                </a:lnTo>
                <a:lnTo>
                  <a:pt x="4287" y="4059"/>
                </a:lnTo>
                <a:lnTo>
                  <a:pt x="4251" y="4165"/>
                </a:lnTo>
                <a:lnTo>
                  <a:pt x="4214" y="4270"/>
                </a:lnTo>
                <a:lnTo>
                  <a:pt x="4175" y="4375"/>
                </a:lnTo>
                <a:lnTo>
                  <a:pt x="4133" y="4479"/>
                </a:lnTo>
                <a:lnTo>
                  <a:pt x="4091" y="4583"/>
                </a:lnTo>
                <a:lnTo>
                  <a:pt x="4047" y="4687"/>
                </a:lnTo>
                <a:lnTo>
                  <a:pt x="4002" y="4790"/>
                </a:lnTo>
                <a:lnTo>
                  <a:pt x="3955" y="4892"/>
                </a:lnTo>
                <a:lnTo>
                  <a:pt x="3907" y="4994"/>
                </a:lnTo>
                <a:lnTo>
                  <a:pt x="3858" y="5095"/>
                </a:lnTo>
                <a:lnTo>
                  <a:pt x="3806" y="5195"/>
                </a:lnTo>
                <a:lnTo>
                  <a:pt x="3758" y="5288"/>
                </a:lnTo>
                <a:lnTo>
                  <a:pt x="3708" y="5381"/>
                </a:lnTo>
                <a:lnTo>
                  <a:pt x="3658" y="5473"/>
                </a:lnTo>
                <a:lnTo>
                  <a:pt x="3607" y="5564"/>
                </a:lnTo>
                <a:lnTo>
                  <a:pt x="3554" y="5654"/>
                </a:lnTo>
                <a:lnTo>
                  <a:pt x="3500" y="5745"/>
                </a:lnTo>
                <a:lnTo>
                  <a:pt x="3445" y="5835"/>
                </a:lnTo>
                <a:lnTo>
                  <a:pt x="3390" y="5924"/>
                </a:lnTo>
                <a:lnTo>
                  <a:pt x="3333" y="6013"/>
                </a:lnTo>
                <a:lnTo>
                  <a:pt x="3276" y="6100"/>
                </a:lnTo>
                <a:lnTo>
                  <a:pt x="3217" y="6188"/>
                </a:lnTo>
                <a:lnTo>
                  <a:pt x="3158" y="6275"/>
                </a:lnTo>
                <a:lnTo>
                  <a:pt x="3097" y="6361"/>
                </a:lnTo>
                <a:lnTo>
                  <a:pt x="3037" y="6446"/>
                </a:lnTo>
                <a:lnTo>
                  <a:pt x="2974" y="6532"/>
                </a:lnTo>
                <a:lnTo>
                  <a:pt x="2912" y="6617"/>
                </a:lnTo>
                <a:lnTo>
                  <a:pt x="2961" y="6625"/>
                </a:lnTo>
                <a:lnTo>
                  <a:pt x="3010" y="6632"/>
                </a:lnTo>
                <a:lnTo>
                  <a:pt x="3061" y="6638"/>
                </a:lnTo>
                <a:lnTo>
                  <a:pt x="3111" y="6642"/>
                </a:lnTo>
                <a:lnTo>
                  <a:pt x="3163" y="6644"/>
                </a:lnTo>
                <a:lnTo>
                  <a:pt x="3214" y="6645"/>
                </a:lnTo>
                <a:lnTo>
                  <a:pt x="3266" y="6645"/>
                </a:lnTo>
                <a:lnTo>
                  <a:pt x="3317" y="6643"/>
                </a:lnTo>
                <a:lnTo>
                  <a:pt x="3369" y="6640"/>
                </a:lnTo>
                <a:lnTo>
                  <a:pt x="3421" y="6636"/>
                </a:lnTo>
                <a:lnTo>
                  <a:pt x="3472" y="6630"/>
                </a:lnTo>
                <a:lnTo>
                  <a:pt x="3525" y="6623"/>
                </a:lnTo>
                <a:lnTo>
                  <a:pt x="3576" y="6615"/>
                </a:lnTo>
                <a:lnTo>
                  <a:pt x="3628" y="6605"/>
                </a:lnTo>
                <a:lnTo>
                  <a:pt x="3679" y="6595"/>
                </a:lnTo>
                <a:lnTo>
                  <a:pt x="3730" y="6582"/>
                </a:lnTo>
                <a:lnTo>
                  <a:pt x="3780" y="6569"/>
                </a:lnTo>
                <a:lnTo>
                  <a:pt x="3831" y="6555"/>
                </a:lnTo>
                <a:lnTo>
                  <a:pt x="3880" y="6540"/>
                </a:lnTo>
                <a:lnTo>
                  <a:pt x="3928" y="6523"/>
                </a:lnTo>
                <a:lnTo>
                  <a:pt x="3977" y="6506"/>
                </a:lnTo>
                <a:lnTo>
                  <a:pt x="4025" y="6488"/>
                </a:lnTo>
                <a:lnTo>
                  <a:pt x="4072" y="6468"/>
                </a:lnTo>
                <a:lnTo>
                  <a:pt x="4118" y="6448"/>
                </a:lnTo>
                <a:lnTo>
                  <a:pt x="4163" y="6427"/>
                </a:lnTo>
                <a:lnTo>
                  <a:pt x="4207" y="6405"/>
                </a:lnTo>
                <a:lnTo>
                  <a:pt x="4250" y="6382"/>
                </a:lnTo>
                <a:lnTo>
                  <a:pt x="4293" y="6357"/>
                </a:lnTo>
                <a:lnTo>
                  <a:pt x="4334" y="6333"/>
                </a:lnTo>
                <a:lnTo>
                  <a:pt x="4373" y="6308"/>
                </a:lnTo>
                <a:lnTo>
                  <a:pt x="4413" y="6282"/>
                </a:lnTo>
                <a:lnTo>
                  <a:pt x="4450" y="6255"/>
                </a:lnTo>
                <a:lnTo>
                  <a:pt x="4492" y="6221"/>
                </a:lnTo>
                <a:lnTo>
                  <a:pt x="4535" y="6187"/>
                </a:lnTo>
                <a:lnTo>
                  <a:pt x="4577" y="6150"/>
                </a:lnTo>
                <a:lnTo>
                  <a:pt x="4618" y="6112"/>
                </a:lnTo>
                <a:lnTo>
                  <a:pt x="4659" y="6072"/>
                </a:lnTo>
                <a:lnTo>
                  <a:pt x="4698" y="6032"/>
                </a:lnTo>
                <a:lnTo>
                  <a:pt x="4736" y="5989"/>
                </a:lnTo>
                <a:lnTo>
                  <a:pt x="4775" y="5946"/>
                </a:lnTo>
                <a:lnTo>
                  <a:pt x="4811" y="5902"/>
                </a:lnTo>
                <a:lnTo>
                  <a:pt x="4846" y="5856"/>
                </a:lnTo>
                <a:lnTo>
                  <a:pt x="4881" y="5811"/>
                </a:lnTo>
                <a:lnTo>
                  <a:pt x="4913" y="5764"/>
                </a:lnTo>
                <a:lnTo>
                  <a:pt x="4944" y="5717"/>
                </a:lnTo>
                <a:lnTo>
                  <a:pt x="4974" y="5671"/>
                </a:lnTo>
                <a:lnTo>
                  <a:pt x="5003" y="5623"/>
                </a:lnTo>
                <a:lnTo>
                  <a:pt x="5029" y="5576"/>
                </a:lnTo>
                <a:lnTo>
                  <a:pt x="5062" y="5511"/>
                </a:lnTo>
                <a:lnTo>
                  <a:pt x="5095" y="5446"/>
                </a:lnTo>
                <a:lnTo>
                  <a:pt x="5127" y="5378"/>
                </a:lnTo>
                <a:lnTo>
                  <a:pt x="5158" y="5308"/>
                </a:lnTo>
                <a:lnTo>
                  <a:pt x="5187" y="5238"/>
                </a:lnTo>
                <a:lnTo>
                  <a:pt x="5217" y="5165"/>
                </a:lnTo>
                <a:lnTo>
                  <a:pt x="5245" y="5093"/>
                </a:lnTo>
                <a:lnTo>
                  <a:pt x="5272" y="5017"/>
                </a:lnTo>
                <a:lnTo>
                  <a:pt x="5297" y="4940"/>
                </a:lnTo>
                <a:lnTo>
                  <a:pt x="5322" y="4864"/>
                </a:lnTo>
                <a:lnTo>
                  <a:pt x="5346" y="4784"/>
                </a:lnTo>
                <a:lnTo>
                  <a:pt x="5368" y="4704"/>
                </a:lnTo>
                <a:lnTo>
                  <a:pt x="5389" y="4623"/>
                </a:lnTo>
                <a:lnTo>
                  <a:pt x="5409" y="4541"/>
                </a:lnTo>
                <a:lnTo>
                  <a:pt x="5428" y="4457"/>
                </a:lnTo>
                <a:lnTo>
                  <a:pt x="5445" y="4372"/>
                </a:lnTo>
                <a:lnTo>
                  <a:pt x="5462" y="4287"/>
                </a:lnTo>
                <a:lnTo>
                  <a:pt x="5477" y="4201"/>
                </a:lnTo>
                <a:lnTo>
                  <a:pt x="5490" y="4113"/>
                </a:lnTo>
                <a:lnTo>
                  <a:pt x="5502" y="4025"/>
                </a:lnTo>
                <a:lnTo>
                  <a:pt x="5512" y="3936"/>
                </a:lnTo>
                <a:lnTo>
                  <a:pt x="5522" y="3846"/>
                </a:lnTo>
                <a:lnTo>
                  <a:pt x="5529" y="3756"/>
                </a:lnTo>
                <a:lnTo>
                  <a:pt x="5535" y="3665"/>
                </a:lnTo>
                <a:lnTo>
                  <a:pt x="5540" y="3573"/>
                </a:lnTo>
                <a:lnTo>
                  <a:pt x="5543" y="3481"/>
                </a:lnTo>
                <a:lnTo>
                  <a:pt x="5545" y="3388"/>
                </a:lnTo>
                <a:lnTo>
                  <a:pt x="5545" y="3295"/>
                </a:lnTo>
                <a:lnTo>
                  <a:pt x="5543" y="3201"/>
                </a:lnTo>
                <a:lnTo>
                  <a:pt x="5540" y="3106"/>
                </a:lnTo>
                <a:lnTo>
                  <a:pt x="5534" y="3013"/>
                </a:lnTo>
                <a:lnTo>
                  <a:pt x="5528" y="2918"/>
                </a:lnTo>
                <a:lnTo>
                  <a:pt x="5519" y="2822"/>
                </a:lnTo>
                <a:lnTo>
                  <a:pt x="5509" y="2727"/>
                </a:lnTo>
                <a:lnTo>
                  <a:pt x="5497" y="2631"/>
                </a:lnTo>
                <a:lnTo>
                  <a:pt x="5483" y="2537"/>
                </a:lnTo>
                <a:lnTo>
                  <a:pt x="5467" y="2441"/>
                </a:lnTo>
                <a:lnTo>
                  <a:pt x="5449" y="2345"/>
                </a:lnTo>
                <a:lnTo>
                  <a:pt x="5428" y="2249"/>
                </a:lnTo>
                <a:lnTo>
                  <a:pt x="5407" y="2154"/>
                </a:lnTo>
                <a:lnTo>
                  <a:pt x="5383" y="2058"/>
                </a:lnTo>
                <a:lnTo>
                  <a:pt x="5358" y="1964"/>
                </a:lnTo>
                <a:lnTo>
                  <a:pt x="5329" y="1868"/>
                </a:lnTo>
                <a:lnTo>
                  <a:pt x="5300" y="1773"/>
                </a:lnTo>
                <a:lnTo>
                  <a:pt x="5268" y="1679"/>
                </a:lnTo>
                <a:lnTo>
                  <a:pt x="5234" y="1584"/>
                </a:lnTo>
                <a:lnTo>
                  <a:pt x="5197" y="1491"/>
                </a:lnTo>
                <a:lnTo>
                  <a:pt x="5159" y="1398"/>
                </a:lnTo>
                <a:lnTo>
                  <a:pt x="5118" y="1305"/>
                </a:lnTo>
                <a:lnTo>
                  <a:pt x="5075" y="1212"/>
                </a:lnTo>
                <a:lnTo>
                  <a:pt x="5030" y="1120"/>
                </a:lnTo>
                <a:lnTo>
                  <a:pt x="4982" y="1030"/>
                </a:lnTo>
                <a:lnTo>
                  <a:pt x="4932" y="939"/>
                </a:lnTo>
                <a:lnTo>
                  <a:pt x="4906" y="893"/>
                </a:lnTo>
                <a:lnTo>
                  <a:pt x="4880" y="849"/>
                </a:lnTo>
                <a:lnTo>
                  <a:pt x="4852" y="805"/>
                </a:lnTo>
                <a:lnTo>
                  <a:pt x="4825" y="760"/>
                </a:lnTo>
                <a:lnTo>
                  <a:pt x="4797" y="716"/>
                </a:lnTo>
                <a:lnTo>
                  <a:pt x="4768" y="671"/>
                </a:lnTo>
                <a:lnTo>
                  <a:pt x="4738" y="628"/>
                </a:lnTo>
                <a:lnTo>
                  <a:pt x="4708" y="585"/>
                </a:lnTo>
                <a:lnTo>
                  <a:pt x="4678" y="541"/>
                </a:lnTo>
                <a:lnTo>
                  <a:pt x="4647" y="498"/>
                </a:lnTo>
                <a:lnTo>
                  <a:pt x="4614" y="455"/>
                </a:lnTo>
                <a:lnTo>
                  <a:pt x="4582" y="412"/>
                </a:lnTo>
                <a:lnTo>
                  <a:pt x="4549" y="370"/>
                </a:lnTo>
                <a:lnTo>
                  <a:pt x="4514" y="327"/>
                </a:lnTo>
                <a:lnTo>
                  <a:pt x="4480" y="286"/>
                </a:lnTo>
                <a:lnTo>
                  <a:pt x="4445" y="244"/>
                </a:lnTo>
                <a:lnTo>
                  <a:pt x="4410" y="202"/>
                </a:lnTo>
                <a:lnTo>
                  <a:pt x="4373" y="161"/>
                </a:lnTo>
                <a:lnTo>
                  <a:pt x="4336" y="121"/>
                </a:lnTo>
                <a:lnTo>
                  <a:pt x="4298" y="80"/>
                </a:lnTo>
                <a:lnTo>
                  <a:pt x="4259" y="40"/>
                </a:lnTo>
                <a:lnTo>
                  <a:pt x="4221" y="0"/>
                </a:lnTo>
                <a:close/>
              </a:path>
            </a:pathLst>
          </a:custGeom>
          <a:solidFill>
            <a:srgbClr val="216E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5" name="叶子"/>
          <p:cNvSpPr/>
          <p:nvPr/>
        </p:nvSpPr>
        <p:spPr bwMode="auto">
          <a:xfrm rot="10800000">
            <a:off x="9519285" y="2898775"/>
            <a:ext cx="648970" cy="648970"/>
          </a:xfrm>
          <a:custGeom>
            <a:avLst/>
            <a:gdLst>
              <a:gd name="T0" fmla="*/ 224337307 w 5545"/>
              <a:gd name="T1" fmla="*/ 14634273 h 8243"/>
              <a:gd name="T2" fmla="*/ 221565041 w 5545"/>
              <a:gd name="T3" fmla="*/ 33167291 h 8243"/>
              <a:gd name="T4" fmla="*/ 217086819 w 5545"/>
              <a:gd name="T5" fmla="*/ 49670974 h 8243"/>
              <a:gd name="T6" fmla="*/ 211009248 w 5545"/>
              <a:gd name="T7" fmla="*/ 64465403 h 8243"/>
              <a:gd name="T8" fmla="*/ 202425932 w 5545"/>
              <a:gd name="T9" fmla="*/ 79687146 h 8243"/>
              <a:gd name="T10" fmla="*/ 184406435 w 5545"/>
              <a:gd name="T11" fmla="*/ 102920381 h 8243"/>
              <a:gd name="T12" fmla="*/ 155351411 w 5545"/>
              <a:gd name="T13" fmla="*/ 132883168 h 8243"/>
              <a:gd name="T14" fmla="*/ 135359438 w 5545"/>
              <a:gd name="T15" fmla="*/ 154620690 h 8243"/>
              <a:gd name="T16" fmla="*/ 119099202 w 5545"/>
              <a:gd name="T17" fmla="*/ 177640383 h 8243"/>
              <a:gd name="T18" fmla="*/ 111848714 w 5545"/>
              <a:gd name="T19" fmla="*/ 191847343 h 8243"/>
              <a:gd name="T20" fmla="*/ 105877752 w 5545"/>
              <a:gd name="T21" fmla="*/ 207603170 h 8243"/>
              <a:gd name="T22" fmla="*/ 101452833 w 5545"/>
              <a:gd name="T23" fmla="*/ 225281792 h 8243"/>
              <a:gd name="T24" fmla="*/ 98894014 w 5545"/>
              <a:gd name="T25" fmla="*/ 245096750 h 8243"/>
              <a:gd name="T26" fmla="*/ 98414048 w 5545"/>
              <a:gd name="T27" fmla="*/ 265125249 h 8243"/>
              <a:gd name="T28" fmla="*/ 100386755 w 5545"/>
              <a:gd name="T29" fmla="*/ 287557243 h 8243"/>
              <a:gd name="T30" fmla="*/ 103798668 w 5545"/>
              <a:gd name="T31" fmla="*/ 303152913 h 8243"/>
              <a:gd name="T32" fmla="*/ 109503111 w 5545"/>
              <a:gd name="T33" fmla="*/ 317893957 h 8243"/>
              <a:gd name="T34" fmla="*/ 116326937 w 5545"/>
              <a:gd name="T35" fmla="*/ 329323726 h 8243"/>
              <a:gd name="T36" fmla="*/ 81247645 w 5545"/>
              <a:gd name="T37" fmla="*/ 360034138 h 8243"/>
              <a:gd name="T38" fmla="*/ 41156862 w 5545"/>
              <a:gd name="T39" fmla="*/ 392613960 h 8243"/>
              <a:gd name="T40" fmla="*/ 0 w 5545"/>
              <a:gd name="T41" fmla="*/ 423644914 h 8243"/>
              <a:gd name="T42" fmla="*/ 40943646 w 5545"/>
              <a:gd name="T43" fmla="*/ 415366496 h 8243"/>
              <a:gd name="T44" fmla="*/ 78741899 w 5545"/>
              <a:gd name="T45" fmla="*/ 379315012 h 8243"/>
              <a:gd name="T46" fmla="*/ 109982846 w 5545"/>
              <a:gd name="T47" fmla="*/ 347429430 h 8243"/>
              <a:gd name="T48" fmla="*/ 140157484 w 5545"/>
              <a:gd name="T49" fmla="*/ 314529066 h 8243"/>
              <a:gd name="T50" fmla="*/ 155937754 w 5545"/>
              <a:gd name="T51" fmla="*/ 295996048 h 8243"/>
              <a:gd name="T52" fmla="*/ 180354875 w 5545"/>
              <a:gd name="T53" fmla="*/ 263843540 h 8243"/>
              <a:gd name="T54" fmla="*/ 201786284 w 5545"/>
              <a:gd name="T55" fmla="*/ 230302321 h 8243"/>
              <a:gd name="T56" fmla="*/ 219859085 w 5545"/>
              <a:gd name="T57" fmla="*/ 194624534 h 8243"/>
              <a:gd name="T58" fmla="*/ 232227442 w 5545"/>
              <a:gd name="T59" fmla="*/ 162472026 h 8243"/>
              <a:gd name="T60" fmla="*/ 242463411 w 5545"/>
              <a:gd name="T61" fmla="*/ 123322808 h 8243"/>
              <a:gd name="T62" fmla="*/ 246835025 w 5545"/>
              <a:gd name="T63" fmla="*/ 100356731 h 8243"/>
              <a:gd name="T64" fmla="*/ 245129069 w 5545"/>
              <a:gd name="T65" fmla="*/ 141482129 h 8243"/>
              <a:gd name="T66" fmla="*/ 238251709 w 5545"/>
              <a:gd name="T67" fmla="*/ 182340369 h 8243"/>
              <a:gd name="T68" fmla="*/ 228549009 w 5545"/>
              <a:gd name="T69" fmla="*/ 216789601 h 8243"/>
              <a:gd name="T70" fmla="*/ 213354852 w 5545"/>
              <a:gd name="T71" fmla="*/ 255832048 h 8243"/>
              <a:gd name="T72" fmla="*/ 197681190 w 5545"/>
              <a:gd name="T73" fmla="*/ 287397087 h 8243"/>
              <a:gd name="T74" fmla="*/ 177689217 w 5545"/>
              <a:gd name="T75" fmla="*/ 321151847 h 8243"/>
              <a:gd name="T76" fmla="*/ 155244803 w 5545"/>
              <a:gd name="T77" fmla="*/ 353411357 h 8243"/>
              <a:gd name="T78" fmla="*/ 171345127 w 5545"/>
              <a:gd name="T79" fmla="*/ 354906839 h 8243"/>
              <a:gd name="T80" fmla="*/ 190643918 w 5545"/>
              <a:gd name="T81" fmla="*/ 353304586 h 8243"/>
              <a:gd name="T82" fmla="*/ 209409900 w 5545"/>
              <a:gd name="T83" fmla="*/ 348390828 h 8243"/>
              <a:gd name="T84" fmla="*/ 226576303 w 5545"/>
              <a:gd name="T85" fmla="*/ 340860035 h 8243"/>
              <a:gd name="T86" fmla="*/ 239477930 w 5545"/>
              <a:gd name="T87" fmla="*/ 332261073 h 8243"/>
              <a:gd name="T88" fmla="*/ 254565248 w 5545"/>
              <a:gd name="T89" fmla="*/ 317573414 h 8243"/>
              <a:gd name="T90" fmla="*/ 266720390 w 5545"/>
              <a:gd name="T91" fmla="*/ 300322106 h 8243"/>
              <a:gd name="T92" fmla="*/ 276529697 w 5545"/>
              <a:gd name="T93" fmla="*/ 279759523 h 8243"/>
              <a:gd name="T94" fmla="*/ 286179323 w 5545"/>
              <a:gd name="T95" fmla="*/ 251238832 h 8243"/>
              <a:gd name="T96" fmla="*/ 292683325 w 5545"/>
              <a:gd name="T97" fmla="*/ 219673794 h 8243"/>
              <a:gd name="T98" fmla="*/ 295508895 w 5545"/>
              <a:gd name="T99" fmla="*/ 185918802 h 8243"/>
              <a:gd name="T100" fmla="*/ 294229370 w 5545"/>
              <a:gd name="T101" fmla="*/ 150721945 h 8243"/>
              <a:gd name="T102" fmla="*/ 288258407 w 5545"/>
              <a:gd name="T103" fmla="*/ 115044390 h 8243"/>
              <a:gd name="T104" fmla="*/ 277062967 w 5545"/>
              <a:gd name="T105" fmla="*/ 79633761 h 8243"/>
              <a:gd name="T106" fmla="*/ 261548986 w 5545"/>
              <a:gd name="T107" fmla="*/ 47694794 h 8243"/>
              <a:gd name="T108" fmla="*/ 250993193 w 5545"/>
              <a:gd name="T109" fmla="*/ 31244727 h 8243"/>
              <a:gd name="T110" fmla="*/ 238838052 w 5545"/>
              <a:gd name="T111" fmla="*/ 15275128 h 8243"/>
              <a:gd name="T112" fmla="*/ 225030258 w 5545"/>
              <a:gd name="T113" fmla="*/ 0 h 824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545" h="8243">
                <a:moveTo>
                  <a:pt x="4221" y="0"/>
                </a:moveTo>
                <a:lnTo>
                  <a:pt x="4221" y="0"/>
                </a:lnTo>
                <a:lnTo>
                  <a:pt x="4220" y="56"/>
                </a:lnTo>
                <a:lnTo>
                  <a:pt x="4218" y="112"/>
                </a:lnTo>
                <a:lnTo>
                  <a:pt x="4215" y="167"/>
                </a:lnTo>
                <a:lnTo>
                  <a:pt x="4212" y="221"/>
                </a:lnTo>
                <a:lnTo>
                  <a:pt x="4208" y="274"/>
                </a:lnTo>
                <a:lnTo>
                  <a:pt x="4203" y="325"/>
                </a:lnTo>
                <a:lnTo>
                  <a:pt x="4197" y="377"/>
                </a:lnTo>
                <a:lnTo>
                  <a:pt x="4190" y="427"/>
                </a:lnTo>
                <a:lnTo>
                  <a:pt x="4183" y="477"/>
                </a:lnTo>
                <a:lnTo>
                  <a:pt x="4175" y="525"/>
                </a:lnTo>
                <a:lnTo>
                  <a:pt x="4166" y="574"/>
                </a:lnTo>
                <a:lnTo>
                  <a:pt x="4156" y="621"/>
                </a:lnTo>
                <a:lnTo>
                  <a:pt x="4146" y="667"/>
                </a:lnTo>
                <a:lnTo>
                  <a:pt x="4135" y="713"/>
                </a:lnTo>
                <a:lnTo>
                  <a:pt x="4124" y="757"/>
                </a:lnTo>
                <a:lnTo>
                  <a:pt x="4112" y="802"/>
                </a:lnTo>
                <a:lnTo>
                  <a:pt x="4099" y="845"/>
                </a:lnTo>
                <a:lnTo>
                  <a:pt x="4086" y="888"/>
                </a:lnTo>
                <a:lnTo>
                  <a:pt x="4072" y="930"/>
                </a:lnTo>
                <a:lnTo>
                  <a:pt x="4057" y="971"/>
                </a:lnTo>
                <a:lnTo>
                  <a:pt x="4042" y="1012"/>
                </a:lnTo>
                <a:lnTo>
                  <a:pt x="4026" y="1053"/>
                </a:lnTo>
                <a:lnTo>
                  <a:pt x="4010" y="1092"/>
                </a:lnTo>
                <a:lnTo>
                  <a:pt x="3993" y="1131"/>
                </a:lnTo>
                <a:lnTo>
                  <a:pt x="3976" y="1170"/>
                </a:lnTo>
                <a:lnTo>
                  <a:pt x="3958" y="1207"/>
                </a:lnTo>
                <a:lnTo>
                  <a:pt x="3939" y="1244"/>
                </a:lnTo>
                <a:lnTo>
                  <a:pt x="3920" y="1282"/>
                </a:lnTo>
                <a:lnTo>
                  <a:pt x="3901" y="1318"/>
                </a:lnTo>
                <a:lnTo>
                  <a:pt x="3881" y="1353"/>
                </a:lnTo>
                <a:lnTo>
                  <a:pt x="3861" y="1389"/>
                </a:lnTo>
                <a:lnTo>
                  <a:pt x="3840" y="1423"/>
                </a:lnTo>
                <a:lnTo>
                  <a:pt x="3797" y="1492"/>
                </a:lnTo>
                <a:lnTo>
                  <a:pt x="3753" y="1558"/>
                </a:lnTo>
                <a:lnTo>
                  <a:pt x="3706" y="1623"/>
                </a:lnTo>
                <a:lnTo>
                  <a:pt x="3660" y="1686"/>
                </a:lnTo>
                <a:lnTo>
                  <a:pt x="3611" y="1748"/>
                </a:lnTo>
                <a:lnTo>
                  <a:pt x="3561" y="1809"/>
                </a:lnTo>
                <a:lnTo>
                  <a:pt x="3511" y="1869"/>
                </a:lnTo>
                <a:lnTo>
                  <a:pt x="3459" y="1927"/>
                </a:lnTo>
                <a:lnTo>
                  <a:pt x="3407" y="1985"/>
                </a:lnTo>
                <a:lnTo>
                  <a:pt x="3353" y="2042"/>
                </a:lnTo>
                <a:lnTo>
                  <a:pt x="3299" y="2099"/>
                </a:lnTo>
                <a:lnTo>
                  <a:pt x="3245" y="2155"/>
                </a:lnTo>
                <a:lnTo>
                  <a:pt x="3136" y="2266"/>
                </a:lnTo>
                <a:lnTo>
                  <a:pt x="3025" y="2377"/>
                </a:lnTo>
                <a:lnTo>
                  <a:pt x="2914" y="2488"/>
                </a:lnTo>
                <a:lnTo>
                  <a:pt x="2859" y="2544"/>
                </a:lnTo>
                <a:lnTo>
                  <a:pt x="2804" y="2600"/>
                </a:lnTo>
                <a:lnTo>
                  <a:pt x="2750" y="2658"/>
                </a:lnTo>
                <a:lnTo>
                  <a:pt x="2696" y="2716"/>
                </a:lnTo>
                <a:lnTo>
                  <a:pt x="2643" y="2775"/>
                </a:lnTo>
                <a:lnTo>
                  <a:pt x="2591" y="2834"/>
                </a:lnTo>
                <a:lnTo>
                  <a:pt x="2539" y="2895"/>
                </a:lnTo>
                <a:lnTo>
                  <a:pt x="2489" y="2957"/>
                </a:lnTo>
                <a:lnTo>
                  <a:pt x="2440" y="3021"/>
                </a:lnTo>
                <a:lnTo>
                  <a:pt x="2391" y="3085"/>
                </a:lnTo>
                <a:lnTo>
                  <a:pt x="2345" y="3152"/>
                </a:lnTo>
                <a:lnTo>
                  <a:pt x="2299" y="3220"/>
                </a:lnTo>
                <a:lnTo>
                  <a:pt x="2255" y="3290"/>
                </a:lnTo>
                <a:lnTo>
                  <a:pt x="2234" y="3326"/>
                </a:lnTo>
                <a:lnTo>
                  <a:pt x="2214" y="3363"/>
                </a:lnTo>
                <a:lnTo>
                  <a:pt x="2192" y="3399"/>
                </a:lnTo>
                <a:lnTo>
                  <a:pt x="2172" y="3436"/>
                </a:lnTo>
                <a:lnTo>
                  <a:pt x="2153" y="3475"/>
                </a:lnTo>
                <a:lnTo>
                  <a:pt x="2134" y="3513"/>
                </a:lnTo>
                <a:lnTo>
                  <a:pt x="2116" y="3552"/>
                </a:lnTo>
                <a:lnTo>
                  <a:pt x="2098" y="3592"/>
                </a:lnTo>
                <a:lnTo>
                  <a:pt x="2079" y="3632"/>
                </a:lnTo>
                <a:lnTo>
                  <a:pt x="2062" y="3672"/>
                </a:lnTo>
                <a:lnTo>
                  <a:pt x="2046" y="3715"/>
                </a:lnTo>
                <a:lnTo>
                  <a:pt x="2030" y="3756"/>
                </a:lnTo>
                <a:lnTo>
                  <a:pt x="2015" y="3799"/>
                </a:lnTo>
                <a:lnTo>
                  <a:pt x="2000" y="3843"/>
                </a:lnTo>
                <a:lnTo>
                  <a:pt x="1986" y="3887"/>
                </a:lnTo>
                <a:lnTo>
                  <a:pt x="1971" y="3932"/>
                </a:lnTo>
                <a:lnTo>
                  <a:pt x="1958" y="3978"/>
                </a:lnTo>
                <a:lnTo>
                  <a:pt x="1946" y="4024"/>
                </a:lnTo>
                <a:lnTo>
                  <a:pt x="1934" y="4072"/>
                </a:lnTo>
                <a:lnTo>
                  <a:pt x="1923" y="4119"/>
                </a:lnTo>
                <a:lnTo>
                  <a:pt x="1913" y="4169"/>
                </a:lnTo>
                <a:lnTo>
                  <a:pt x="1903" y="4218"/>
                </a:lnTo>
                <a:lnTo>
                  <a:pt x="1894" y="4268"/>
                </a:lnTo>
                <a:lnTo>
                  <a:pt x="1886" y="4320"/>
                </a:lnTo>
                <a:lnTo>
                  <a:pt x="1879" y="4371"/>
                </a:lnTo>
                <a:lnTo>
                  <a:pt x="1872" y="4425"/>
                </a:lnTo>
                <a:lnTo>
                  <a:pt x="1866" y="4479"/>
                </a:lnTo>
                <a:lnTo>
                  <a:pt x="1861" y="4534"/>
                </a:lnTo>
                <a:lnTo>
                  <a:pt x="1855" y="4589"/>
                </a:lnTo>
                <a:lnTo>
                  <a:pt x="1851" y="4646"/>
                </a:lnTo>
                <a:lnTo>
                  <a:pt x="1849" y="4703"/>
                </a:lnTo>
                <a:lnTo>
                  <a:pt x="1846" y="4763"/>
                </a:lnTo>
                <a:lnTo>
                  <a:pt x="1845" y="4822"/>
                </a:lnTo>
                <a:lnTo>
                  <a:pt x="1845" y="4883"/>
                </a:lnTo>
                <a:lnTo>
                  <a:pt x="1846" y="4964"/>
                </a:lnTo>
                <a:lnTo>
                  <a:pt x="1848" y="5047"/>
                </a:lnTo>
                <a:lnTo>
                  <a:pt x="1853" y="5131"/>
                </a:lnTo>
                <a:lnTo>
                  <a:pt x="1861" y="5215"/>
                </a:lnTo>
                <a:lnTo>
                  <a:pt x="1866" y="5257"/>
                </a:lnTo>
                <a:lnTo>
                  <a:pt x="1871" y="5299"/>
                </a:lnTo>
                <a:lnTo>
                  <a:pt x="1876" y="5342"/>
                </a:lnTo>
                <a:lnTo>
                  <a:pt x="1883" y="5384"/>
                </a:lnTo>
                <a:lnTo>
                  <a:pt x="1890" y="5426"/>
                </a:lnTo>
                <a:lnTo>
                  <a:pt x="1898" y="5469"/>
                </a:lnTo>
                <a:lnTo>
                  <a:pt x="1906" y="5510"/>
                </a:lnTo>
                <a:lnTo>
                  <a:pt x="1915" y="5553"/>
                </a:lnTo>
                <a:lnTo>
                  <a:pt x="1925" y="5594"/>
                </a:lnTo>
                <a:lnTo>
                  <a:pt x="1936" y="5635"/>
                </a:lnTo>
                <a:lnTo>
                  <a:pt x="1947" y="5676"/>
                </a:lnTo>
                <a:lnTo>
                  <a:pt x="1960" y="5717"/>
                </a:lnTo>
                <a:lnTo>
                  <a:pt x="1973" y="5757"/>
                </a:lnTo>
                <a:lnTo>
                  <a:pt x="1988" y="5797"/>
                </a:lnTo>
                <a:lnTo>
                  <a:pt x="2003" y="5837"/>
                </a:lnTo>
                <a:lnTo>
                  <a:pt x="2019" y="5875"/>
                </a:lnTo>
                <a:lnTo>
                  <a:pt x="2036" y="5914"/>
                </a:lnTo>
                <a:lnTo>
                  <a:pt x="2054" y="5952"/>
                </a:lnTo>
                <a:lnTo>
                  <a:pt x="2072" y="5989"/>
                </a:lnTo>
                <a:lnTo>
                  <a:pt x="2093" y="6026"/>
                </a:lnTo>
                <a:lnTo>
                  <a:pt x="2114" y="6062"/>
                </a:lnTo>
                <a:lnTo>
                  <a:pt x="2136" y="6097"/>
                </a:lnTo>
                <a:lnTo>
                  <a:pt x="2158" y="6133"/>
                </a:lnTo>
                <a:lnTo>
                  <a:pt x="2182" y="6166"/>
                </a:lnTo>
                <a:lnTo>
                  <a:pt x="2071" y="6266"/>
                </a:lnTo>
                <a:lnTo>
                  <a:pt x="1959" y="6366"/>
                </a:lnTo>
                <a:lnTo>
                  <a:pt x="1847" y="6463"/>
                </a:lnTo>
                <a:lnTo>
                  <a:pt x="1734" y="6561"/>
                </a:lnTo>
                <a:lnTo>
                  <a:pt x="1629" y="6652"/>
                </a:lnTo>
                <a:lnTo>
                  <a:pt x="1524" y="6741"/>
                </a:lnTo>
                <a:lnTo>
                  <a:pt x="1418" y="6831"/>
                </a:lnTo>
                <a:lnTo>
                  <a:pt x="1311" y="6918"/>
                </a:lnTo>
                <a:lnTo>
                  <a:pt x="1204" y="7006"/>
                </a:lnTo>
                <a:lnTo>
                  <a:pt x="1097" y="7094"/>
                </a:lnTo>
                <a:lnTo>
                  <a:pt x="989" y="7180"/>
                </a:lnTo>
                <a:lnTo>
                  <a:pt x="881" y="7266"/>
                </a:lnTo>
                <a:lnTo>
                  <a:pt x="772" y="7351"/>
                </a:lnTo>
                <a:lnTo>
                  <a:pt x="663" y="7436"/>
                </a:lnTo>
                <a:lnTo>
                  <a:pt x="554" y="7521"/>
                </a:lnTo>
                <a:lnTo>
                  <a:pt x="444" y="7604"/>
                </a:lnTo>
                <a:lnTo>
                  <a:pt x="333" y="7687"/>
                </a:lnTo>
                <a:lnTo>
                  <a:pt x="223" y="7770"/>
                </a:lnTo>
                <a:lnTo>
                  <a:pt x="111" y="7851"/>
                </a:lnTo>
                <a:lnTo>
                  <a:pt x="0" y="7932"/>
                </a:lnTo>
                <a:lnTo>
                  <a:pt x="247" y="8243"/>
                </a:lnTo>
                <a:lnTo>
                  <a:pt x="352" y="8150"/>
                </a:lnTo>
                <a:lnTo>
                  <a:pt x="457" y="8057"/>
                </a:lnTo>
                <a:lnTo>
                  <a:pt x="561" y="7964"/>
                </a:lnTo>
                <a:lnTo>
                  <a:pt x="665" y="7871"/>
                </a:lnTo>
                <a:lnTo>
                  <a:pt x="768" y="7777"/>
                </a:lnTo>
                <a:lnTo>
                  <a:pt x="871" y="7682"/>
                </a:lnTo>
                <a:lnTo>
                  <a:pt x="974" y="7586"/>
                </a:lnTo>
                <a:lnTo>
                  <a:pt x="1075" y="7490"/>
                </a:lnTo>
                <a:lnTo>
                  <a:pt x="1177" y="7394"/>
                </a:lnTo>
                <a:lnTo>
                  <a:pt x="1277" y="7298"/>
                </a:lnTo>
                <a:lnTo>
                  <a:pt x="1377" y="7200"/>
                </a:lnTo>
                <a:lnTo>
                  <a:pt x="1477" y="7102"/>
                </a:lnTo>
                <a:lnTo>
                  <a:pt x="1576" y="7004"/>
                </a:lnTo>
                <a:lnTo>
                  <a:pt x="1674" y="6905"/>
                </a:lnTo>
                <a:lnTo>
                  <a:pt x="1773" y="6805"/>
                </a:lnTo>
                <a:lnTo>
                  <a:pt x="1870" y="6705"/>
                </a:lnTo>
                <a:lnTo>
                  <a:pt x="1966" y="6606"/>
                </a:lnTo>
                <a:lnTo>
                  <a:pt x="2063" y="6505"/>
                </a:lnTo>
                <a:lnTo>
                  <a:pt x="2159" y="6404"/>
                </a:lnTo>
                <a:lnTo>
                  <a:pt x="2254" y="6302"/>
                </a:lnTo>
                <a:lnTo>
                  <a:pt x="2349" y="6199"/>
                </a:lnTo>
                <a:lnTo>
                  <a:pt x="2443" y="6096"/>
                </a:lnTo>
                <a:lnTo>
                  <a:pt x="2536" y="5993"/>
                </a:lnTo>
                <a:lnTo>
                  <a:pt x="2629" y="5889"/>
                </a:lnTo>
                <a:lnTo>
                  <a:pt x="2661" y="5852"/>
                </a:lnTo>
                <a:lnTo>
                  <a:pt x="2694" y="5815"/>
                </a:lnTo>
                <a:lnTo>
                  <a:pt x="2726" y="5774"/>
                </a:lnTo>
                <a:lnTo>
                  <a:pt x="2759" y="5734"/>
                </a:lnTo>
                <a:lnTo>
                  <a:pt x="2843" y="5639"/>
                </a:lnTo>
                <a:lnTo>
                  <a:pt x="2925" y="5542"/>
                </a:lnTo>
                <a:lnTo>
                  <a:pt x="3004" y="5445"/>
                </a:lnTo>
                <a:lnTo>
                  <a:pt x="3082" y="5347"/>
                </a:lnTo>
                <a:lnTo>
                  <a:pt x="3159" y="5247"/>
                </a:lnTo>
                <a:lnTo>
                  <a:pt x="3234" y="5146"/>
                </a:lnTo>
                <a:lnTo>
                  <a:pt x="3309" y="5043"/>
                </a:lnTo>
                <a:lnTo>
                  <a:pt x="3383" y="4940"/>
                </a:lnTo>
                <a:lnTo>
                  <a:pt x="3444" y="4853"/>
                </a:lnTo>
                <a:lnTo>
                  <a:pt x="3504" y="4765"/>
                </a:lnTo>
                <a:lnTo>
                  <a:pt x="3562" y="4676"/>
                </a:lnTo>
                <a:lnTo>
                  <a:pt x="3620" y="4586"/>
                </a:lnTo>
                <a:lnTo>
                  <a:pt x="3676" y="4495"/>
                </a:lnTo>
                <a:lnTo>
                  <a:pt x="3731" y="4404"/>
                </a:lnTo>
                <a:lnTo>
                  <a:pt x="3785" y="4312"/>
                </a:lnTo>
                <a:lnTo>
                  <a:pt x="3838" y="4219"/>
                </a:lnTo>
                <a:lnTo>
                  <a:pt x="3889" y="4125"/>
                </a:lnTo>
                <a:lnTo>
                  <a:pt x="3938" y="4030"/>
                </a:lnTo>
                <a:lnTo>
                  <a:pt x="3987" y="3936"/>
                </a:lnTo>
                <a:lnTo>
                  <a:pt x="4034" y="3839"/>
                </a:lnTo>
                <a:lnTo>
                  <a:pt x="4080" y="3742"/>
                </a:lnTo>
                <a:lnTo>
                  <a:pt x="4124" y="3644"/>
                </a:lnTo>
                <a:lnTo>
                  <a:pt x="4166" y="3546"/>
                </a:lnTo>
                <a:lnTo>
                  <a:pt x="4208" y="3446"/>
                </a:lnTo>
                <a:lnTo>
                  <a:pt x="4247" y="3347"/>
                </a:lnTo>
                <a:lnTo>
                  <a:pt x="4285" y="3246"/>
                </a:lnTo>
                <a:lnTo>
                  <a:pt x="4322" y="3145"/>
                </a:lnTo>
                <a:lnTo>
                  <a:pt x="4356" y="3042"/>
                </a:lnTo>
                <a:lnTo>
                  <a:pt x="4388" y="2939"/>
                </a:lnTo>
                <a:lnTo>
                  <a:pt x="4420" y="2836"/>
                </a:lnTo>
                <a:lnTo>
                  <a:pt x="4449" y="2731"/>
                </a:lnTo>
                <a:lnTo>
                  <a:pt x="4476" y="2627"/>
                </a:lnTo>
                <a:lnTo>
                  <a:pt x="4502" y="2521"/>
                </a:lnTo>
                <a:lnTo>
                  <a:pt x="4526" y="2415"/>
                </a:lnTo>
                <a:lnTo>
                  <a:pt x="4548" y="2309"/>
                </a:lnTo>
                <a:lnTo>
                  <a:pt x="4567" y="2202"/>
                </a:lnTo>
                <a:lnTo>
                  <a:pt x="4585" y="2095"/>
                </a:lnTo>
                <a:lnTo>
                  <a:pt x="4601" y="1987"/>
                </a:lnTo>
                <a:lnTo>
                  <a:pt x="4615" y="1878"/>
                </a:lnTo>
                <a:lnTo>
                  <a:pt x="4626" y="1769"/>
                </a:lnTo>
                <a:lnTo>
                  <a:pt x="4630" y="1879"/>
                </a:lnTo>
                <a:lnTo>
                  <a:pt x="4632" y="1989"/>
                </a:lnTo>
                <a:lnTo>
                  <a:pt x="4631" y="2099"/>
                </a:lnTo>
                <a:lnTo>
                  <a:pt x="4628" y="2209"/>
                </a:lnTo>
                <a:lnTo>
                  <a:pt x="4624" y="2319"/>
                </a:lnTo>
                <a:lnTo>
                  <a:pt x="4617" y="2429"/>
                </a:lnTo>
                <a:lnTo>
                  <a:pt x="4609" y="2539"/>
                </a:lnTo>
                <a:lnTo>
                  <a:pt x="4598" y="2649"/>
                </a:lnTo>
                <a:lnTo>
                  <a:pt x="4586" y="2758"/>
                </a:lnTo>
                <a:lnTo>
                  <a:pt x="4571" y="2868"/>
                </a:lnTo>
                <a:lnTo>
                  <a:pt x="4555" y="2978"/>
                </a:lnTo>
                <a:lnTo>
                  <a:pt x="4536" y="3087"/>
                </a:lnTo>
                <a:lnTo>
                  <a:pt x="4515" y="3196"/>
                </a:lnTo>
                <a:lnTo>
                  <a:pt x="4493" y="3305"/>
                </a:lnTo>
                <a:lnTo>
                  <a:pt x="4469" y="3414"/>
                </a:lnTo>
                <a:lnTo>
                  <a:pt x="4443" y="3523"/>
                </a:lnTo>
                <a:lnTo>
                  <a:pt x="4416" y="3631"/>
                </a:lnTo>
                <a:lnTo>
                  <a:pt x="4386" y="3738"/>
                </a:lnTo>
                <a:lnTo>
                  <a:pt x="4355" y="3846"/>
                </a:lnTo>
                <a:lnTo>
                  <a:pt x="4322" y="3953"/>
                </a:lnTo>
                <a:lnTo>
                  <a:pt x="4287" y="4059"/>
                </a:lnTo>
                <a:lnTo>
                  <a:pt x="4251" y="4165"/>
                </a:lnTo>
                <a:lnTo>
                  <a:pt x="4214" y="4270"/>
                </a:lnTo>
                <a:lnTo>
                  <a:pt x="4175" y="4375"/>
                </a:lnTo>
                <a:lnTo>
                  <a:pt x="4133" y="4479"/>
                </a:lnTo>
                <a:lnTo>
                  <a:pt x="4091" y="4583"/>
                </a:lnTo>
                <a:lnTo>
                  <a:pt x="4047" y="4687"/>
                </a:lnTo>
                <a:lnTo>
                  <a:pt x="4002" y="4790"/>
                </a:lnTo>
                <a:lnTo>
                  <a:pt x="3955" y="4892"/>
                </a:lnTo>
                <a:lnTo>
                  <a:pt x="3907" y="4994"/>
                </a:lnTo>
                <a:lnTo>
                  <a:pt x="3858" y="5095"/>
                </a:lnTo>
                <a:lnTo>
                  <a:pt x="3806" y="5195"/>
                </a:lnTo>
                <a:lnTo>
                  <a:pt x="3758" y="5288"/>
                </a:lnTo>
                <a:lnTo>
                  <a:pt x="3708" y="5381"/>
                </a:lnTo>
                <a:lnTo>
                  <a:pt x="3658" y="5473"/>
                </a:lnTo>
                <a:lnTo>
                  <a:pt x="3607" y="5564"/>
                </a:lnTo>
                <a:lnTo>
                  <a:pt x="3554" y="5654"/>
                </a:lnTo>
                <a:lnTo>
                  <a:pt x="3500" y="5745"/>
                </a:lnTo>
                <a:lnTo>
                  <a:pt x="3445" y="5835"/>
                </a:lnTo>
                <a:lnTo>
                  <a:pt x="3390" y="5924"/>
                </a:lnTo>
                <a:lnTo>
                  <a:pt x="3333" y="6013"/>
                </a:lnTo>
                <a:lnTo>
                  <a:pt x="3276" y="6100"/>
                </a:lnTo>
                <a:lnTo>
                  <a:pt x="3217" y="6188"/>
                </a:lnTo>
                <a:lnTo>
                  <a:pt x="3158" y="6275"/>
                </a:lnTo>
                <a:lnTo>
                  <a:pt x="3097" y="6361"/>
                </a:lnTo>
                <a:lnTo>
                  <a:pt x="3037" y="6446"/>
                </a:lnTo>
                <a:lnTo>
                  <a:pt x="2974" y="6532"/>
                </a:lnTo>
                <a:lnTo>
                  <a:pt x="2912" y="6617"/>
                </a:lnTo>
                <a:lnTo>
                  <a:pt x="2961" y="6625"/>
                </a:lnTo>
                <a:lnTo>
                  <a:pt x="3010" y="6632"/>
                </a:lnTo>
                <a:lnTo>
                  <a:pt x="3061" y="6638"/>
                </a:lnTo>
                <a:lnTo>
                  <a:pt x="3111" y="6642"/>
                </a:lnTo>
                <a:lnTo>
                  <a:pt x="3163" y="6644"/>
                </a:lnTo>
                <a:lnTo>
                  <a:pt x="3214" y="6645"/>
                </a:lnTo>
                <a:lnTo>
                  <a:pt x="3266" y="6645"/>
                </a:lnTo>
                <a:lnTo>
                  <a:pt x="3317" y="6643"/>
                </a:lnTo>
                <a:lnTo>
                  <a:pt x="3369" y="6640"/>
                </a:lnTo>
                <a:lnTo>
                  <a:pt x="3421" y="6636"/>
                </a:lnTo>
                <a:lnTo>
                  <a:pt x="3472" y="6630"/>
                </a:lnTo>
                <a:lnTo>
                  <a:pt x="3525" y="6623"/>
                </a:lnTo>
                <a:lnTo>
                  <a:pt x="3576" y="6615"/>
                </a:lnTo>
                <a:lnTo>
                  <a:pt x="3628" y="6605"/>
                </a:lnTo>
                <a:lnTo>
                  <a:pt x="3679" y="6595"/>
                </a:lnTo>
                <a:lnTo>
                  <a:pt x="3730" y="6582"/>
                </a:lnTo>
                <a:lnTo>
                  <a:pt x="3780" y="6569"/>
                </a:lnTo>
                <a:lnTo>
                  <a:pt x="3831" y="6555"/>
                </a:lnTo>
                <a:lnTo>
                  <a:pt x="3880" y="6540"/>
                </a:lnTo>
                <a:lnTo>
                  <a:pt x="3928" y="6523"/>
                </a:lnTo>
                <a:lnTo>
                  <a:pt x="3977" y="6506"/>
                </a:lnTo>
                <a:lnTo>
                  <a:pt x="4025" y="6488"/>
                </a:lnTo>
                <a:lnTo>
                  <a:pt x="4072" y="6468"/>
                </a:lnTo>
                <a:lnTo>
                  <a:pt x="4118" y="6448"/>
                </a:lnTo>
                <a:lnTo>
                  <a:pt x="4163" y="6427"/>
                </a:lnTo>
                <a:lnTo>
                  <a:pt x="4207" y="6405"/>
                </a:lnTo>
                <a:lnTo>
                  <a:pt x="4250" y="6382"/>
                </a:lnTo>
                <a:lnTo>
                  <a:pt x="4293" y="6357"/>
                </a:lnTo>
                <a:lnTo>
                  <a:pt x="4334" y="6333"/>
                </a:lnTo>
                <a:lnTo>
                  <a:pt x="4373" y="6308"/>
                </a:lnTo>
                <a:lnTo>
                  <a:pt x="4413" y="6282"/>
                </a:lnTo>
                <a:lnTo>
                  <a:pt x="4450" y="6255"/>
                </a:lnTo>
                <a:lnTo>
                  <a:pt x="4492" y="6221"/>
                </a:lnTo>
                <a:lnTo>
                  <a:pt x="4535" y="6187"/>
                </a:lnTo>
                <a:lnTo>
                  <a:pt x="4577" y="6150"/>
                </a:lnTo>
                <a:lnTo>
                  <a:pt x="4618" y="6112"/>
                </a:lnTo>
                <a:lnTo>
                  <a:pt x="4659" y="6072"/>
                </a:lnTo>
                <a:lnTo>
                  <a:pt x="4698" y="6032"/>
                </a:lnTo>
                <a:lnTo>
                  <a:pt x="4736" y="5989"/>
                </a:lnTo>
                <a:lnTo>
                  <a:pt x="4775" y="5946"/>
                </a:lnTo>
                <a:lnTo>
                  <a:pt x="4811" y="5902"/>
                </a:lnTo>
                <a:lnTo>
                  <a:pt x="4846" y="5856"/>
                </a:lnTo>
                <a:lnTo>
                  <a:pt x="4881" y="5811"/>
                </a:lnTo>
                <a:lnTo>
                  <a:pt x="4913" y="5764"/>
                </a:lnTo>
                <a:lnTo>
                  <a:pt x="4944" y="5717"/>
                </a:lnTo>
                <a:lnTo>
                  <a:pt x="4974" y="5671"/>
                </a:lnTo>
                <a:lnTo>
                  <a:pt x="5003" y="5623"/>
                </a:lnTo>
                <a:lnTo>
                  <a:pt x="5029" y="5576"/>
                </a:lnTo>
                <a:lnTo>
                  <a:pt x="5062" y="5511"/>
                </a:lnTo>
                <a:lnTo>
                  <a:pt x="5095" y="5446"/>
                </a:lnTo>
                <a:lnTo>
                  <a:pt x="5127" y="5378"/>
                </a:lnTo>
                <a:lnTo>
                  <a:pt x="5158" y="5308"/>
                </a:lnTo>
                <a:lnTo>
                  <a:pt x="5187" y="5238"/>
                </a:lnTo>
                <a:lnTo>
                  <a:pt x="5217" y="5165"/>
                </a:lnTo>
                <a:lnTo>
                  <a:pt x="5245" y="5093"/>
                </a:lnTo>
                <a:lnTo>
                  <a:pt x="5272" y="5017"/>
                </a:lnTo>
                <a:lnTo>
                  <a:pt x="5297" y="4940"/>
                </a:lnTo>
                <a:lnTo>
                  <a:pt x="5322" y="4864"/>
                </a:lnTo>
                <a:lnTo>
                  <a:pt x="5346" y="4784"/>
                </a:lnTo>
                <a:lnTo>
                  <a:pt x="5368" y="4704"/>
                </a:lnTo>
                <a:lnTo>
                  <a:pt x="5389" y="4623"/>
                </a:lnTo>
                <a:lnTo>
                  <a:pt x="5409" y="4541"/>
                </a:lnTo>
                <a:lnTo>
                  <a:pt x="5428" y="4457"/>
                </a:lnTo>
                <a:lnTo>
                  <a:pt x="5445" y="4372"/>
                </a:lnTo>
                <a:lnTo>
                  <a:pt x="5462" y="4287"/>
                </a:lnTo>
                <a:lnTo>
                  <a:pt x="5477" y="4201"/>
                </a:lnTo>
                <a:lnTo>
                  <a:pt x="5490" y="4113"/>
                </a:lnTo>
                <a:lnTo>
                  <a:pt x="5502" y="4025"/>
                </a:lnTo>
                <a:lnTo>
                  <a:pt x="5512" y="3936"/>
                </a:lnTo>
                <a:lnTo>
                  <a:pt x="5522" y="3846"/>
                </a:lnTo>
                <a:lnTo>
                  <a:pt x="5529" y="3756"/>
                </a:lnTo>
                <a:lnTo>
                  <a:pt x="5535" y="3665"/>
                </a:lnTo>
                <a:lnTo>
                  <a:pt x="5540" y="3573"/>
                </a:lnTo>
                <a:lnTo>
                  <a:pt x="5543" y="3481"/>
                </a:lnTo>
                <a:lnTo>
                  <a:pt x="5545" y="3388"/>
                </a:lnTo>
                <a:lnTo>
                  <a:pt x="5545" y="3295"/>
                </a:lnTo>
                <a:lnTo>
                  <a:pt x="5543" y="3201"/>
                </a:lnTo>
                <a:lnTo>
                  <a:pt x="5540" y="3106"/>
                </a:lnTo>
                <a:lnTo>
                  <a:pt x="5534" y="3013"/>
                </a:lnTo>
                <a:lnTo>
                  <a:pt x="5528" y="2918"/>
                </a:lnTo>
                <a:lnTo>
                  <a:pt x="5519" y="2822"/>
                </a:lnTo>
                <a:lnTo>
                  <a:pt x="5509" y="2727"/>
                </a:lnTo>
                <a:lnTo>
                  <a:pt x="5497" y="2631"/>
                </a:lnTo>
                <a:lnTo>
                  <a:pt x="5483" y="2537"/>
                </a:lnTo>
                <a:lnTo>
                  <a:pt x="5467" y="2441"/>
                </a:lnTo>
                <a:lnTo>
                  <a:pt x="5449" y="2345"/>
                </a:lnTo>
                <a:lnTo>
                  <a:pt x="5428" y="2249"/>
                </a:lnTo>
                <a:lnTo>
                  <a:pt x="5407" y="2154"/>
                </a:lnTo>
                <a:lnTo>
                  <a:pt x="5383" y="2058"/>
                </a:lnTo>
                <a:lnTo>
                  <a:pt x="5358" y="1964"/>
                </a:lnTo>
                <a:lnTo>
                  <a:pt x="5329" y="1868"/>
                </a:lnTo>
                <a:lnTo>
                  <a:pt x="5300" y="1773"/>
                </a:lnTo>
                <a:lnTo>
                  <a:pt x="5268" y="1679"/>
                </a:lnTo>
                <a:lnTo>
                  <a:pt x="5234" y="1584"/>
                </a:lnTo>
                <a:lnTo>
                  <a:pt x="5197" y="1491"/>
                </a:lnTo>
                <a:lnTo>
                  <a:pt x="5159" y="1398"/>
                </a:lnTo>
                <a:lnTo>
                  <a:pt x="5118" y="1305"/>
                </a:lnTo>
                <a:lnTo>
                  <a:pt x="5075" y="1212"/>
                </a:lnTo>
                <a:lnTo>
                  <a:pt x="5030" y="1120"/>
                </a:lnTo>
                <a:lnTo>
                  <a:pt x="4982" y="1030"/>
                </a:lnTo>
                <a:lnTo>
                  <a:pt x="4932" y="939"/>
                </a:lnTo>
                <a:lnTo>
                  <a:pt x="4906" y="893"/>
                </a:lnTo>
                <a:lnTo>
                  <a:pt x="4880" y="849"/>
                </a:lnTo>
                <a:lnTo>
                  <a:pt x="4852" y="805"/>
                </a:lnTo>
                <a:lnTo>
                  <a:pt x="4825" y="760"/>
                </a:lnTo>
                <a:lnTo>
                  <a:pt x="4797" y="716"/>
                </a:lnTo>
                <a:lnTo>
                  <a:pt x="4768" y="671"/>
                </a:lnTo>
                <a:lnTo>
                  <a:pt x="4738" y="628"/>
                </a:lnTo>
                <a:lnTo>
                  <a:pt x="4708" y="585"/>
                </a:lnTo>
                <a:lnTo>
                  <a:pt x="4678" y="541"/>
                </a:lnTo>
                <a:lnTo>
                  <a:pt x="4647" y="498"/>
                </a:lnTo>
                <a:lnTo>
                  <a:pt x="4614" y="455"/>
                </a:lnTo>
                <a:lnTo>
                  <a:pt x="4582" y="412"/>
                </a:lnTo>
                <a:lnTo>
                  <a:pt x="4549" y="370"/>
                </a:lnTo>
                <a:lnTo>
                  <a:pt x="4514" y="327"/>
                </a:lnTo>
                <a:lnTo>
                  <a:pt x="4480" y="286"/>
                </a:lnTo>
                <a:lnTo>
                  <a:pt x="4445" y="244"/>
                </a:lnTo>
                <a:lnTo>
                  <a:pt x="4410" y="202"/>
                </a:lnTo>
                <a:lnTo>
                  <a:pt x="4373" y="161"/>
                </a:lnTo>
                <a:lnTo>
                  <a:pt x="4336" y="121"/>
                </a:lnTo>
                <a:lnTo>
                  <a:pt x="4298" y="80"/>
                </a:lnTo>
                <a:lnTo>
                  <a:pt x="4259" y="40"/>
                </a:lnTo>
                <a:lnTo>
                  <a:pt x="4221" y="0"/>
                </a:lnTo>
                <a:close/>
              </a:path>
            </a:pathLst>
          </a:custGeom>
          <a:solidFill>
            <a:srgbClr val="55A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31545" y="4175125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7553" y="3782003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22650" y="4175125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78658" y="3782003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48070" y="4175125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04078" y="3782003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62365" y="4200525"/>
            <a:ext cx="249110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018373" y="3807403"/>
            <a:ext cx="1897171" cy="367665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  <a:endParaRPr lang="en-US" altLang="zh-CN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3815" y="3801110"/>
            <a:ext cx="12279630" cy="40335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80410" y="1931035"/>
            <a:ext cx="56889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800">
                <a:solidFill>
                  <a:srgbClr val="216E37"/>
                </a:solidFill>
                <a:latin typeface="方正剪纸简体" panose="03000509000000000000" charset="-122"/>
                <a:ea typeface="方正剪纸简体" panose="03000509000000000000" charset="-122"/>
              </a:rPr>
              <a:t>THANKS</a:t>
            </a:r>
            <a:endParaRPr lang="en-US" altLang="zh-CN" sz="8800">
              <a:solidFill>
                <a:srgbClr val="216E37"/>
              </a:solidFill>
              <a:latin typeface="方正剪纸简体" panose="03000509000000000000" charset="-122"/>
              <a:ea typeface="方正剪纸简体" panose="03000509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51225" y="3164205"/>
            <a:ext cx="5337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/>
            <a:r>
              <a:rPr lang="zh-CN" altLang="en-US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低碳</a:t>
            </a:r>
            <a:r>
              <a:rPr lang="zh-CN" altLang="en-US" kern="0" noProof="0" dirty="0">
                <a:ln>
                  <a:noFill/>
                </a:ln>
                <a:solidFill>
                  <a:srgbClr val="216E37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环保从身边做起</a:t>
            </a:r>
            <a:endParaRPr lang="zh-CN" altLang="en-US" kern="0" noProof="0" dirty="0">
              <a:ln>
                <a:noFill/>
              </a:ln>
              <a:solidFill>
                <a:srgbClr val="216E37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34"/>
  <p:tag name="KSO_WM_UNIT_TYPE" val="n_i"/>
  <p:tag name="KSO_WM_UNIT_INDEX" val="1_1"/>
  <p:tag name="KSO_WM_UNIT_ID" val="custom160134_21*n_i*1_1"/>
  <p:tag name="KSO_WM_UNIT_CLEAR" val="1"/>
  <p:tag name="KSO_WM_UNIT_LAYERLEVEL" val="1_1"/>
  <p:tag name="KSO_WM_DIAGRAM_GROUP_CODE" val="n1-1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34"/>
  <p:tag name="KSO_WM_UNIT_TYPE" val="n_i"/>
  <p:tag name="KSO_WM_UNIT_INDEX" val="1_1"/>
  <p:tag name="KSO_WM_UNIT_ID" val="custom160134_21*n_i*1_1"/>
  <p:tag name="KSO_WM_UNIT_CLEAR" val="1"/>
  <p:tag name="KSO_WM_UNIT_LAYERLEVEL" val="1_1"/>
  <p:tag name="KSO_WM_DIAGRAM_GROUP_CODE" val="n1-1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34"/>
  <p:tag name="KSO_WM_UNIT_TYPE" val="n_i"/>
  <p:tag name="KSO_WM_UNIT_INDEX" val="1_1"/>
  <p:tag name="KSO_WM_UNIT_ID" val="custom160134_21*n_i*1_1"/>
  <p:tag name="KSO_WM_UNIT_CLEAR" val="1"/>
  <p:tag name="KSO_WM_UNIT_LAYERLEVEL" val="1_1"/>
  <p:tag name="KSO_WM_DIAGRAM_GROUP_CODE" val="n1-1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34"/>
  <p:tag name="KSO_WM_UNIT_TYPE" val="n_i"/>
  <p:tag name="KSO_WM_UNIT_INDEX" val="1_1"/>
  <p:tag name="KSO_WM_UNIT_ID" val="custom160134_21*n_i*1_1"/>
  <p:tag name="KSO_WM_UNIT_CLEAR" val="1"/>
  <p:tag name="KSO_WM_UNIT_LAYERLEVEL" val="1_1"/>
  <p:tag name="KSO_WM_DIAGRAM_GROUP_CODE" val="n1-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13095</Words>
  <Application>WPS 演示</Application>
  <PresentationFormat>宽屏</PresentationFormat>
  <Paragraphs>306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方正剪纸简体</vt:lpstr>
      <vt:lpstr>微软雅黑</vt:lpstr>
      <vt:lpstr>Impact</vt:lpstr>
      <vt:lpstr>方正舒体</vt:lpstr>
      <vt:lpstr>方正少儿简体</vt:lpstr>
      <vt:lpstr>Calibri</vt:lpstr>
      <vt:lpstr>Arial</vt:lpstr>
      <vt:lpstr>Verdana</vt:lpstr>
      <vt:lpstr>Microsoft YaHei UI</vt:lpstr>
      <vt:lpstr>Helvetica</vt:lpstr>
      <vt:lpstr>Arial Unicode MS</vt:lpstr>
      <vt:lpstr>Calibri Light</vt:lpstr>
      <vt:lpstr>FontAwesome</vt:lpstr>
      <vt:lpstr>Open Sans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刘影</dc:creator>
  <cp:lastModifiedBy>守护灬星之痕</cp:lastModifiedBy>
  <cp:revision>5</cp:revision>
  <dcterms:created xsi:type="dcterms:W3CDTF">2015-05-05T08:02:00Z</dcterms:created>
  <dcterms:modified xsi:type="dcterms:W3CDTF">2018-03-06T06:34:47Z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